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3"/>
    <p:sldId id="277" r:id="rId4"/>
    <p:sldId id="370" r:id="rId5"/>
    <p:sldId id="260" r:id="rId6"/>
    <p:sldId id="372" r:id="rId7"/>
    <p:sldId id="373" r:id="rId8"/>
    <p:sldId id="374" r:id="rId9"/>
    <p:sldId id="295" r:id="rId10"/>
    <p:sldId id="392" r:id="rId11"/>
    <p:sldId id="274" r:id="rId12"/>
    <p:sldId id="275" r:id="rId13"/>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CC2F0"/>
    <a:srgbClr val="383838"/>
    <a:srgbClr val="6FA3E9"/>
    <a:srgbClr val="BEBEBE"/>
    <a:srgbClr val="5D5A72"/>
    <a:srgbClr val="DCDCDC"/>
    <a:srgbClr val="9FBDF3"/>
    <a:srgbClr val="A2C3F1"/>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306"/>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96.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3"/>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4"/>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a:lstStyle/>
          <a:p>
            <a:endParaRPr lang="zh-CN" altLang="en-US" dirty="0"/>
          </a:p>
        </p:txBody>
      </p:sp>
      <p:sp>
        <p:nvSpPr>
          <p:cNvPr id="18" name="灯片编号占位符 17"/>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72.xml"/><Relationship Id="rId4" Type="http://schemas.openxmlformats.org/officeDocument/2006/relationships/image" Target="../media/image5.png"/><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image" Target="../media/image6.png"/><Relationship Id="rId2" Type="http://schemas.openxmlformats.org/officeDocument/2006/relationships/tags" Target="../tags/tag7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78.xml"/><Relationship Id="rId4" Type="http://schemas.openxmlformats.org/officeDocument/2006/relationships/image" Target="../media/image7.png"/><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81.xml"/><Relationship Id="rId4" Type="http://schemas.openxmlformats.org/officeDocument/2006/relationships/image" Target="../media/image8.png"/><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84.xml"/><Relationship Id="rId4" Type="http://schemas.openxmlformats.org/officeDocument/2006/relationships/image" Target="../media/image9.png"/><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87.xml"/><Relationship Id="rId4" Type="http://schemas.openxmlformats.org/officeDocument/2006/relationships/image" Target="../media/image10.png"/><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90.xml"/><Relationship Id="rId4" Type="http://schemas.openxmlformats.org/officeDocument/2006/relationships/tags" Target="../tags/tag89.xml"/><Relationship Id="rId3" Type="http://schemas.openxmlformats.org/officeDocument/2006/relationships/image" Target="../media/image11.png"/><Relationship Id="rId2" Type="http://schemas.openxmlformats.org/officeDocument/2006/relationships/tags" Target="../tags/tag88.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5194300" y="688975"/>
            <a:ext cx="6383655" cy="1751330"/>
          </a:xfrm>
        </p:spPr>
        <p:txBody>
          <a:bodyPr>
            <a:noAutofit/>
          </a:bodyPr>
          <a:p>
            <a:pPr algn="ctr">
              <a:lnSpc>
                <a:spcPct val="120000"/>
              </a:lnSpc>
            </a:pPr>
            <a:r>
              <a:rPr lang="zh-CN" altLang="en-US" sz="4800">
                <a:solidFill>
                  <a:srgbClr val="9CC2F0"/>
                </a:solidFill>
              </a:rPr>
              <a:t>先导课</a:t>
            </a:r>
            <a:br>
              <a:rPr lang="zh-CN" altLang="en-US" sz="4800">
                <a:solidFill>
                  <a:srgbClr val="9CC2F0"/>
                </a:solidFill>
              </a:rPr>
            </a:br>
            <a:r>
              <a:rPr lang="zh-CN" altLang="en-US" sz="4800" b="0">
                <a:solidFill>
                  <a:srgbClr val="FFFF00"/>
                </a:solidFill>
              </a:rPr>
              <a:t>课程大纲</a:t>
            </a:r>
            <a:endParaRPr lang="zh-CN" altLang="en-US" sz="4800" b="0">
              <a:solidFill>
                <a:srgbClr val="FFFF00"/>
              </a:solidFill>
            </a:endParaRPr>
          </a:p>
        </p:txBody>
      </p:sp>
      <p:sp>
        <p:nvSpPr>
          <p:cNvPr id="3" name="副标题 2"/>
          <p:cNvSpPr>
            <a:spLocks noGrp="1"/>
          </p:cNvSpPr>
          <p:nvPr>
            <p:ph type="subTitle" idx="1"/>
            <p:custDataLst>
              <p:tags r:id="rId3"/>
            </p:custDataLst>
          </p:nvPr>
        </p:nvSpPr>
        <p:spPr>
          <a:xfrm>
            <a:off x="7379335" y="2451735"/>
            <a:ext cx="2381250" cy="637540"/>
          </a:xfrm>
        </p:spPr>
        <p:txBody>
          <a:bodyPr>
            <a:noAutofit/>
          </a:bodyPr>
          <a:p>
            <a:r>
              <a:rPr lang="zh-CN" altLang="en-US" sz="1400" spc="0">
                <a:solidFill>
                  <a:srgbClr val="BEBEBE"/>
                </a:solidFill>
                <a:latin typeface="+mn-lt"/>
                <a:ea typeface="+mn-ea"/>
              </a:rPr>
              <a:t>主讲人：张虎</a:t>
            </a:r>
            <a:endParaRPr lang="zh-CN" altLang="en-US" sz="1400" spc="0">
              <a:solidFill>
                <a:srgbClr val="BEBEBE"/>
              </a:solidFill>
              <a:latin typeface="+mn-lt"/>
              <a:ea typeface="+mn-ea"/>
            </a:endParaRPr>
          </a:p>
          <a:p>
            <a:r>
              <a:rPr lang="zh-CN" altLang="en-US" sz="1400" spc="0">
                <a:solidFill>
                  <a:srgbClr val="BEBEBE"/>
                </a:solidFill>
                <a:latin typeface="+mn-lt"/>
                <a:ea typeface="+mn-ea"/>
              </a:rPr>
              <a:t>（小虎哥哥爱学习）</a:t>
            </a:r>
            <a:endParaRPr lang="zh-CN" altLang="en-US" sz="1400" spc="0">
              <a:solidFill>
                <a:srgbClr val="BEBEBE"/>
              </a:solidFill>
              <a:latin typeface="+mn-lt"/>
              <a:ea typeface="+mn-ea"/>
            </a:endParaRPr>
          </a:p>
        </p:txBody>
      </p:sp>
      <p:sp>
        <p:nvSpPr>
          <p:cNvPr id="5" name="文本框 4"/>
          <p:cNvSpPr txBox="1"/>
          <p:nvPr/>
        </p:nvSpPr>
        <p:spPr>
          <a:xfrm>
            <a:off x="98425" y="99695"/>
            <a:ext cx="5629275" cy="306705"/>
          </a:xfrm>
          <a:prstGeom prst="rect">
            <a:avLst/>
          </a:prstGeom>
          <a:noFill/>
        </p:spPr>
        <p:txBody>
          <a:bodyPr wrap="square" rtlCol="0">
            <a:spAutoFit/>
          </a:bodyPr>
          <a:p>
            <a:pPr algn="ctr"/>
            <a:r>
              <a:rPr lang="zh-CN" altLang="en-US" sz="1400">
                <a:solidFill>
                  <a:srgbClr val="BEBEBE"/>
                </a:solidFill>
              </a:rPr>
              <a:t>《机器人</a:t>
            </a:r>
            <a:r>
              <a:rPr lang="en-US" altLang="zh-CN" sz="1400">
                <a:solidFill>
                  <a:srgbClr val="BEBEBE"/>
                </a:solidFill>
              </a:rPr>
              <a:t>SLAM</a:t>
            </a:r>
            <a:r>
              <a:rPr lang="zh-CN" altLang="en-US" sz="1400">
                <a:solidFill>
                  <a:srgbClr val="BEBEBE"/>
                </a:solidFill>
              </a:rPr>
              <a:t>导航：核心技术与实战》</a:t>
            </a:r>
            <a:r>
              <a:rPr lang="en-US" altLang="zh-CN" sz="1400">
                <a:solidFill>
                  <a:srgbClr val="BEBEBE"/>
                </a:solidFill>
              </a:rPr>
              <a:t>    </a:t>
            </a:r>
            <a:r>
              <a:rPr lang="zh-CN" altLang="en-US" sz="1400">
                <a:solidFill>
                  <a:srgbClr val="BEBEBE"/>
                </a:solidFill>
              </a:rPr>
              <a:t>张虎</a:t>
            </a:r>
            <a:r>
              <a:rPr lang="en-US" altLang="zh-CN" sz="1400">
                <a:solidFill>
                  <a:srgbClr val="BEBEBE"/>
                </a:solidFill>
              </a:rPr>
              <a:t> </a:t>
            </a:r>
            <a:r>
              <a:rPr lang="zh-CN" altLang="en-US" sz="1400">
                <a:solidFill>
                  <a:srgbClr val="BEBEBE"/>
                </a:solidFill>
              </a:rPr>
              <a:t>著</a:t>
            </a:r>
            <a:r>
              <a:rPr lang="en-US" altLang="zh-CN" sz="1400">
                <a:solidFill>
                  <a:srgbClr val="BEBEBE"/>
                </a:solidFill>
              </a:rPr>
              <a:t>    </a:t>
            </a:r>
            <a:r>
              <a:rPr lang="zh-CN" altLang="en-US" sz="1400">
                <a:solidFill>
                  <a:srgbClr val="BEBEBE"/>
                </a:solidFill>
              </a:rPr>
              <a:t>机械工业出版社</a:t>
            </a:r>
            <a:endParaRPr lang="zh-CN" altLang="en-US" sz="1400">
              <a:solidFill>
                <a:srgbClr val="BEBEBE"/>
              </a:solidFill>
            </a:endParaRPr>
          </a:p>
        </p:txBody>
      </p:sp>
      <p:pic>
        <p:nvPicPr>
          <p:cNvPr id="8" name="图片 7"/>
          <p:cNvPicPr>
            <a:picLocks noChangeAspect="1"/>
          </p:cNvPicPr>
          <p:nvPr/>
        </p:nvPicPr>
        <p:blipFill>
          <a:blip r:embed="rId4"/>
          <a:stretch>
            <a:fillRect/>
          </a:stretch>
        </p:blipFill>
        <p:spPr>
          <a:xfrm>
            <a:off x="6923405" y="2440305"/>
            <a:ext cx="769620" cy="699770"/>
          </a:xfrm>
          <a:prstGeom prst="rect">
            <a:avLst/>
          </a:prstGeom>
        </p:spPr>
      </p:pic>
      <p:pic>
        <p:nvPicPr>
          <p:cNvPr id="10" name="图片 9" descr="图书封面(正面)800x800"/>
          <p:cNvPicPr>
            <a:picLocks noChangeAspect="1"/>
          </p:cNvPicPr>
          <p:nvPr/>
        </p:nvPicPr>
        <p:blipFill>
          <a:blip r:embed="rId5"/>
          <a:stretch>
            <a:fillRect/>
          </a:stretch>
        </p:blipFill>
        <p:spPr>
          <a:xfrm>
            <a:off x="98425" y="551815"/>
            <a:ext cx="5755005" cy="5755005"/>
          </a:xfrm>
          <a:prstGeom prst="rect">
            <a:avLst/>
          </a:prstGeom>
        </p:spPr>
      </p:pic>
      <p:sp>
        <p:nvSpPr>
          <p:cNvPr id="16" name="文本框 15" descr="7b0a202020202262756c6c6574223a20227b5c2263617465676f727949645c223a31303032352c5c2274656d706c61746549645c223a32303233313439357d220a7d0a"/>
          <p:cNvSpPr txBox="1"/>
          <p:nvPr/>
        </p:nvSpPr>
        <p:spPr>
          <a:xfrm>
            <a:off x="5194300" y="3126740"/>
            <a:ext cx="6014085" cy="3046095"/>
          </a:xfrm>
          <a:prstGeom prst="rect">
            <a:avLst/>
          </a:prstGeom>
          <a:noFill/>
          <a:ln w="9525">
            <a:noFill/>
          </a:ln>
        </p:spPr>
        <p:txBody>
          <a:bodyPr wrap="square">
            <a:spAutoFit/>
          </a:bodyPr>
          <a:p>
            <a:pPr marL="285750" indent="-285750">
              <a:lnSpc>
                <a:spcPct val="200000"/>
              </a:lnSpc>
              <a:buFont typeface="Wingdings" panose="05000000000000000000" charset="0"/>
              <a:buChar char="n"/>
            </a:pPr>
            <a:r>
              <a:rPr lang="en-US" altLang="zh-CN" sz="1600" b="1">
                <a:solidFill>
                  <a:srgbClr val="FF0000"/>
                </a:solidFill>
                <a:latin typeface="+mn-ea"/>
              </a:rPr>
              <a:t>    </a:t>
            </a:r>
            <a:r>
              <a:rPr lang="zh-CN" altLang="en-US" sz="1600" b="1">
                <a:solidFill>
                  <a:srgbClr val="FF0000"/>
                </a:solidFill>
                <a:latin typeface="+mn-ea"/>
              </a:rPr>
              <a:t>先</a:t>
            </a:r>
            <a:r>
              <a:rPr lang="en-US" altLang="zh-CN" sz="1600" b="1">
                <a:solidFill>
                  <a:srgbClr val="FF0000"/>
                </a:solidFill>
                <a:latin typeface="+mn-ea"/>
              </a:rPr>
              <a:t> </a:t>
            </a:r>
            <a:r>
              <a:rPr lang="zh-CN" altLang="en-US" sz="1600" b="1">
                <a:solidFill>
                  <a:srgbClr val="FF0000"/>
                </a:solidFill>
                <a:latin typeface="+mn-ea"/>
              </a:rPr>
              <a:t>导</a:t>
            </a:r>
            <a:r>
              <a:rPr lang="en-US" altLang="zh-CN" sz="1600" b="1">
                <a:solidFill>
                  <a:srgbClr val="FF0000"/>
                </a:solidFill>
                <a:latin typeface="+mn-ea"/>
              </a:rPr>
              <a:t> </a:t>
            </a:r>
            <a:r>
              <a:rPr lang="zh-CN" altLang="en-US" sz="1600" b="1">
                <a:solidFill>
                  <a:srgbClr val="FF0000"/>
                </a:solidFill>
                <a:latin typeface="+mn-ea"/>
              </a:rPr>
              <a:t>课</a:t>
            </a:r>
            <a:r>
              <a:rPr lang="en-US" altLang="zh-CN" sz="1600" b="1">
                <a:solidFill>
                  <a:srgbClr val="FF0000"/>
                </a:solidFill>
                <a:latin typeface="+mn-ea"/>
              </a:rPr>
              <a:t> </a:t>
            </a:r>
            <a:endParaRPr lang="zh-CN" altLang="en-US" sz="1600" b="1">
              <a:solidFill>
                <a:srgbClr val="FF0000"/>
              </a:solidFill>
              <a:latin typeface="+mn-ea"/>
            </a:endParaRPr>
          </a:p>
          <a:p>
            <a:pPr marL="285750" indent="-285750">
              <a:lnSpc>
                <a:spcPct val="200000"/>
              </a:lnSpc>
              <a:buFont typeface="Wingdings" panose="05000000000000000000" charset="0"/>
              <a:buChar char="n"/>
            </a:pPr>
            <a:r>
              <a:rPr lang="en-US" altLang="zh-CN" sz="1600" b="1">
                <a:solidFill>
                  <a:schemeClr val="bg1"/>
                </a:solidFill>
                <a:latin typeface="+mn-ea"/>
              </a:rPr>
              <a:t>    </a:t>
            </a:r>
            <a:r>
              <a:rPr lang="zh-CN" altLang="en-US" sz="1600" b="1">
                <a:solidFill>
                  <a:schemeClr val="bg1"/>
                </a:solidFill>
                <a:latin typeface="+mn-ea"/>
              </a:rPr>
              <a:t>第</a:t>
            </a:r>
            <a:r>
              <a:rPr lang="en-US" altLang="zh-CN" sz="1600" b="1">
                <a:solidFill>
                  <a:schemeClr val="bg1"/>
                </a:solidFill>
                <a:latin typeface="+mn-ea"/>
              </a:rPr>
              <a:t> 1 </a:t>
            </a:r>
            <a:r>
              <a:rPr lang="zh-CN" altLang="en-US" sz="1600" b="1">
                <a:solidFill>
                  <a:schemeClr val="bg1"/>
                </a:solidFill>
                <a:latin typeface="+mn-ea"/>
              </a:rPr>
              <a:t>季</a:t>
            </a:r>
            <a:r>
              <a:rPr lang="en-US" altLang="zh-CN" sz="1600" b="1">
                <a:solidFill>
                  <a:schemeClr val="bg1"/>
                </a:solidFill>
                <a:latin typeface="+mn-ea"/>
              </a:rPr>
              <a:t> </a:t>
            </a:r>
            <a:r>
              <a:rPr lang="zh-CN" altLang="en-US" sz="1600" b="1">
                <a:solidFill>
                  <a:schemeClr val="bg1"/>
                </a:solidFill>
                <a:latin typeface="+mn-ea"/>
              </a:rPr>
              <a:t>：</a:t>
            </a:r>
            <a:r>
              <a:rPr lang="en-US" altLang="zh-CN" sz="1600" b="1">
                <a:solidFill>
                  <a:schemeClr val="bg1"/>
                </a:solidFill>
                <a:latin typeface="+mn-ea"/>
              </a:rPr>
              <a:t> </a:t>
            </a:r>
            <a:r>
              <a:rPr lang="zh-CN" altLang="en-US" sz="1600" b="1">
                <a:solidFill>
                  <a:schemeClr val="bg1"/>
                </a:solidFill>
                <a:latin typeface="+mn-ea"/>
              </a:rPr>
              <a:t>快</a:t>
            </a:r>
            <a:r>
              <a:rPr lang="en-US" altLang="zh-CN" sz="1600" b="1">
                <a:solidFill>
                  <a:schemeClr val="bg1"/>
                </a:solidFill>
                <a:latin typeface="+mn-ea"/>
              </a:rPr>
              <a:t> </a:t>
            </a:r>
            <a:r>
              <a:rPr lang="zh-CN" altLang="en-US" sz="1600" b="1">
                <a:solidFill>
                  <a:schemeClr val="bg1"/>
                </a:solidFill>
                <a:latin typeface="+mn-ea"/>
              </a:rPr>
              <a:t>速</a:t>
            </a:r>
            <a:r>
              <a:rPr lang="en-US" altLang="zh-CN" sz="1600" b="1">
                <a:solidFill>
                  <a:schemeClr val="bg1"/>
                </a:solidFill>
                <a:latin typeface="+mn-ea"/>
              </a:rPr>
              <a:t> </a:t>
            </a:r>
            <a:r>
              <a:rPr lang="zh-CN" altLang="en-US" sz="1600" b="1">
                <a:solidFill>
                  <a:schemeClr val="bg1"/>
                </a:solidFill>
                <a:latin typeface="+mn-ea"/>
              </a:rPr>
              <a:t>梳</a:t>
            </a:r>
            <a:r>
              <a:rPr lang="en-US" altLang="zh-CN" sz="1600" b="1">
                <a:solidFill>
                  <a:schemeClr val="bg1"/>
                </a:solidFill>
                <a:latin typeface="+mn-ea"/>
              </a:rPr>
              <a:t> </a:t>
            </a:r>
            <a:r>
              <a:rPr lang="zh-CN" altLang="en-US" sz="1600" b="1">
                <a:solidFill>
                  <a:schemeClr val="bg1"/>
                </a:solidFill>
                <a:latin typeface="+mn-ea"/>
              </a:rPr>
              <a:t>理</a:t>
            </a:r>
            <a:r>
              <a:rPr lang="en-US" altLang="zh-CN" sz="1600" b="1">
                <a:solidFill>
                  <a:schemeClr val="bg1"/>
                </a:solidFill>
                <a:latin typeface="+mn-ea"/>
              </a:rPr>
              <a:t> </a:t>
            </a:r>
            <a:r>
              <a:rPr lang="zh-CN" altLang="en-US" sz="1600" b="1">
                <a:solidFill>
                  <a:schemeClr val="bg1"/>
                </a:solidFill>
                <a:latin typeface="+mn-ea"/>
              </a:rPr>
              <a:t>知</a:t>
            </a:r>
            <a:r>
              <a:rPr lang="en-US" altLang="zh-CN" sz="1600" b="1">
                <a:solidFill>
                  <a:schemeClr val="bg1"/>
                </a:solidFill>
                <a:latin typeface="+mn-ea"/>
              </a:rPr>
              <a:t> </a:t>
            </a:r>
            <a:r>
              <a:rPr lang="zh-CN" altLang="en-US" sz="1600" b="1">
                <a:solidFill>
                  <a:schemeClr val="bg1"/>
                </a:solidFill>
                <a:latin typeface="+mn-ea"/>
              </a:rPr>
              <a:t>识</a:t>
            </a:r>
            <a:r>
              <a:rPr lang="en-US" altLang="zh-CN" sz="1600" b="1">
                <a:solidFill>
                  <a:schemeClr val="bg1"/>
                </a:solidFill>
                <a:latin typeface="+mn-ea"/>
              </a:rPr>
              <a:t> </a:t>
            </a:r>
            <a:r>
              <a:rPr lang="zh-CN" altLang="en-US" sz="1600" b="1">
                <a:solidFill>
                  <a:schemeClr val="bg1"/>
                </a:solidFill>
                <a:latin typeface="+mn-ea"/>
              </a:rPr>
              <a:t>要</a:t>
            </a:r>
            <a:r>
              <a:rPr lang="en-US" altLang="zh-CN" sz="1600" b="1">
                <a:solidFill>
                  <a:schemeClr val="bg1"/>
                </a:solidFill>
                <a:latin typeface="+mn-ea"/>
              </a:rPr>
              <a:t> </a:t>
            </a:r>
            <a:r>
              <a:rPr lang="zh-CN" altLang="en-US" sz="1600" b="1">
                <a:solidFill>
                  <a:schemeClr val="bg1"/>
                </a:solidFill>
                <a:latin typeface="+mn-ea"/>
              </a:rPr>
              <a:t>点</a:t>
            </a:r>
            <a:r>
              <a:rPr lang="en-US" altLang="zh-CN" sz="1600" b="1">
                <a:solidFill>
                  <a:schemeClr val="bg1"/>
                </a:solidFill>
                <a:latin typeface="+mn-ea"/>
              </a:rPr>
              <a:t> </a:t>
            </a:r>
            <a:r>
              <a:rPr lang="zh-CN" altLang="en-US" sz="1600" b="1">
                <a:solidFill>
                  <a:schemeClr val="bg1"/>
                </a:solidFill>
                <a:latin typeface="+mn-ea"/>
              </a:rPr>
              <a:t>与</a:t>
            </a:r>
            <a:r>
              <a:rPr lang="en-US" altLang="zh-CN" sz="1600" b="1">
                <a:solidFill>
                  <a:schemeClr val="bg1"/>
                </a:solidFill>
                <a:latin typeface="+mn-ea"/>
              </a:rPr>
              <a:t> </a:t>
            </a:r>
            <a:r>
              <a:rPr lang="zh-CN" altLang="en-US" sz="1600" b="1">
                <a:solidFill>
                  <a:schemeClr val="bg1"/>
                </a:solidFill>
                <a:latin typeface="+mn-ea"/>
              </a:rPr>
              <a:t>学</a:t>
            </a:r>
            <a:r>
              <a:rPr lang="en-US" altLang="zh-CN" sz="1600" b="1">
                <a:solidFill>
                  <a:schemeClr val="bg1"/>
                </a:solidFill>
                <a:latin typeface="+mn-ea"/>
              </a:rPr>
              <a:t> </a:t>
            </a:r>
            <a:r>
              <a:rPr lang="zh-CN" altLang="en-US" sz="1600" b="1">
                <a:solidFill>
                  <a:schemeClr val="bg1"/>
                </a:solidFill>
                <a:latin typeface="+mn-ea"/>
              </a:rPr>
              <a:t>习</a:t>
            </a:r>
            <a:r>
              <a:rPr lang="en-US" altLang="zh-CN" sz="1600" b="1">
                <a:solidFill>
                  <a:schemeClr val="bg1"/>
                </a:solidFill>
                <a:latin typeface="+mn-ea"/>
              </a:rPr>
              <a:t> </a:t>
            </a:r>
            <a:r>
              <a:rPr lang="zh-CN" altLang="en-US" sz="1600" b="1">
                <a:solidFill>
                  <a:schemeClr val="bg1"/>
                </a:solidFill>
                <a:latin typeface="+mn-ea"/>
              </a:rPr>
              <a:t>方</a:t>
            </a:r>
            <a:r>
              <a:rPr lang="en-US" altLang="zh-CN" sz="1600" b="1">
                <a:solidFill>
                  <a:schemeClr val="bg1"/>
                </a:solidFill>
                <a:latin typeface="+mn-ea"/>
              </a:rPr>
              <a:t> </a:t>
            </a:r>
            <a:r>
              <a:rPr lang="zh-CN" altLang="en-US" sz="1600" b="1">
                <a:solidFill>
                  <a:schemeClr val="bg1"/>
                </a:solidFill>
                <a:latin typeface="+mn-ea"/>
              </a:rPr>
              <a:t>法</a:t>
            </a:r>
            <a:endParaRPr lang="zh-CN" altLang="en-US" sz="1600" b="1">
              <a:solidFill>
                <a:schemeClr val="bg1"/>
              </a:solidFill>
              <a:latin typeface="+mn-ea"/>
            </a:endParaRPr>
          </a:p>
          <a:p>
            <a:pPr marL="285750" indent="-285750">
              <a:lnSpc>
                <a:spcPct val="200000"/>
              </a:lnSpc>
              <a:buFont typeface="Wingdings" panose="05000000000000000000" charset="0"/>
              <a:buChar char="n"/>
            </a:pPr>
            <a:r>
              <a:rPr lang="en-US" altLang="zh-CN" sz="1600" b="1">
                <a:solidFill>
                  <a:schemeClr val="bg1"/>
                </a:solidFill>
                <a:latin typeface="+mn-ea"/>
              </a:rPr>
              <a:t>    </a:t>
            </a:r>
            <a:r>
              <a:rPr lang="zh-CN" altLang="en-US" sz="1600" b="1">
                <a:solidFill>
                  <a:schemeClr val="bg1"/>
                </a:solidFill>
                <a:latin typeface="+mn-ea"/>
              </a:rPr>
              <a:t>第</a:t>
            </a:r>
            <a:r>
              <a:rPr lang="en-US" altLang="zh-CN" sz="1600" b="1">
                <a:solidFill>
                  <a:schemeClr val="bg1"/>
                </a:solidFill>
                <a:latin typeface="+mn-ea"/>
              </a:rPr>
              <a:t> 2 </a:t>
            </a:r>
            <a:r>
              <a:rPr lang="zh-CN" altLang="en-US" sz="1600" b="1">
                <a:solidFill>
                  <a:schemeClr val="bg1"/>
                </a:solidFill>
                <a:latin typeface="+mn-ea"/>
              </a:rPr>
              <a:t>季</a:t>
            </a:r>
            <a:r>
              <a:rPr lang="en-US" altLang="zh-CN" sz="1600" b="1">
                <a:solidFill>
                  <a:schemeClr val="bg1"/>
                </a:solidFill>
                <a:latin typeface="+mn-ea"/>
              </a:rPr>
              <a:t> </a:t>
            </a:r>
            <a:r>
              <a:rPr lang="zh-CN" altLang="en-US" sz="1600" b="1">
                <a:solidFill>
                  <a:schemeClr val="bg1"/>
                </a:solidFill>
                <a:latin typeface="+mn-ea"/>
              </a:rPr>
              <a:t>：</a:t>
            </a:r>
            <a:r>
              <a:rPr lang="en-US" altLang="zh-CN" sz="1600" b="1">
                <a:solidFill>
                  <a:schemeClr val="bg1"/>
                </a:solidFill>
                <a:latin typeface="+mn-ea"/>
              </a:rPr>
              <a:t> </a:t>
            </a:r>
            <a:r>
              <a:rPr lang="zh-CN" altLang="en-US" sz="1600" b="1">
                <a:solidFill>
                  <a:schemeClr val="bg1"/>
                </a:solidFill>
                <a:latin typeface="+mn-ea"/>
              </a:rPr>
              <a:t>详</a:t>
            </a:r>
            <a:r>
              <a:rPr lang="en-US" altLang="zh-CN" sz="1600" b="1">
                <a:solidFill>
                  <a:schemeClr val="bg1"/>
                </a:solidFill>
                <a:latin typeface="+mn-ea"/>
              </a:rPr>
              <a:t> </a:t>
            </a:r>
            <a:r>
              <a:rPr lang="zh-CN" altLang="en-US" sz="1600" b="1">
                <a:solidFill>
                  <a:schemeClr val="bg1"/>
                </a:solidFill>
                <a:latin typeface="+mn-ea"/>
              </a:rPr>
              <a:t>细</a:t>
            </a:r>
            <a:r>
              <a:rPr lang="en-US" altLang="zh-CN" sz="1600" b="1">
                <a:solidFill>
                  <a:schemeClr val="bg1"/>
                </a:solidFill>
                <a:latin typeface="+mn-ea"/>
              </a:rPr>
              <a:t> </a:t>
            </a:r>
            <a:r>
              <a:rPr lang="zh-CN" altLang="en-US" sz="1600" b="1">
                <a:solidFill>
                  <a:schemeClr val="bg1"/>
                </a:solidFill>
                <a:latin typeface="+mn-ea"/>
              </a:rPr>
              <a:t>推</a:t>
            </a:r>
            <a:r>
              <a:rPr lang="en-US" altLang="zh-CN" sz="1600" b="1">
                <a:solidFill>
                  <a:schemeClr val="bg1"/>
                </a:solidFill>
                <a:latin typeface="+mn-ea"/>
              </a:rPr>
              <a:t> </a:t>
            </a:r>
            <a:r>
              <a:rPr lang="zh-CN" altLang="en-US" sz="1600" b="1">
                <a:solidFill>
                  <a:schemeClr val="bg1"/>
                </a:solidFill>
                <a:latin typeface="+mn-ea"/>
              </a:rPr>
              <a:t>导</a:t>
            </a:r>
            <a:r>
              <a:rPr lang="en-US" altLang="zh-CN" sz="1600" b="1">
                <a:solidFill>
                  <a:schemeClr val="bg1"/>
                </a:solidFill>
                <a:latin typeface="+mn-ea"/>
              </a:rPr>
              <a:t> </a:t>
            </a:r>
            <a:r>
              <a:rPr lang="zh-CN" altLang="en-US" sz="1600" b="1">
                <a:solidFill>
                  <a:schemeClr val="bg1"/>
                </a:solidFill>
                <a:latin typeface="+mn-ea"/>
              </a:rPr>
              <a:t>数</a:t>
            </a:r>
            <a:r>
              <a:rPr lang="en-US" altLang="zh-CN" sz="1600" b="1">
                <a:solidFill>
                  <a:schemeClr val="bg1"/>
                </a:solidFill>
                <a:latin typeface="+mn-ea"/>
              </a:rPr>
              <a:t> </a:t>
            </a:r>
            <a:r>
              <a:rPr lang="zh-CN" altLang="en-US" sz="1600" b="1">
                <a:solidFill>
                  <a:schemeClr val="bg1"/>
                </a:solidFill>
                <a:latin typeface="+mn-ea"/>
              </a:rPr>
              <a:t>学</a:t>
            </a:r>
            <a:r>
              <a:rPr lang="en-US" altLang="zh-CN" sz="1600" b="1">
                <a:solidFill>
                  <a:schemeClr val="bg1"/>
                </a:solidFill>
                <a:latin typeface="+mn-ea"/>
              </a:rPr>
              <a:t> </a:t>
            </a:r>
            <a:r>
              <a:rPr lang="zh-CN" altLang="en-US" sz="1600" b="1">
                <a:solidFill>
                  <a:schemeClr val="bg1"/>
                </a:solidFill>
                <a:latin typeface="+mn-ea"/>
              </a:rPr>
              <a:t>公</a:t>
            </a:r>
            <a:r>
              <a:rPr lang="en-US" altLang="zh-CN" sz="1600" b="1">
                <a:solidFill>
                  <a:schemeClr val="bg1"/>
                </a:solidFill>
                <a:latin typeface="+mn-ea"/>
              </a:rPr>
              <a:t> </a:t>
            </a:r>
            <a:r>
              <a:rPr lang="zh-CN" altLang="en-US" sz="1600" b="1">
                <a:solidFill>
                  <a:schemeClr val="bg1"/>
                </a:solidFill>
                <a:latin typeface="+mn-ea"/>
              </a:rPr>
              <a:t>式</a:t>
            </a:r>
            <a:r>
              <a:rPr lang="en-US" altLang="zh-CN" sz="1600" b="1">
                <a:solidFill>
                  <a:schemeClr val="bg1"/>
                </a:solidFill>
                <a:latin typeface="+mn-ea"/>
              </a:rPr>
              <a:t> </a:t>
            </a:r>
            <a:r>
              <a:rPr lang="zh-CN" altLang="en-US" sz="1600" b="1">
                <a:solidFill>
                  <a:schemeClr val="bg1"/>
                </a:solidFill>
                <a:latin typeface="+mn-ea"/>
              </a:rPr>
              <a:t>与</a:t>
            </a:r>
            <a:r>
              <a:rPr lang="en-US" altLang="zh-CN" sz="1600" b="1">
                <a:solidFill>
                  <a:schemeClr val="bg1"/>
                </a:solidFill>
                <a:latin typeface="+mn-ea"/>
              </a:rPr>
              <a:t> </a:t>
            </a:r>
            <a:r>
              <a:rPr lang="zh-CN" altLang="en-US" sz="1600" b="1">
                <a:solidFill>
                  <a:schemeClr val="bg1"/>
                </a:solidFill>
                <a:latin typeface="+mn-ea"/>
              </a:rPr>
              <a:t>代</a:t>
            </a:r>
            <a:r>
              <a:rPr lang="en-US" altLang="zh-CN" sz="1600" b="1">
                <a:solidFill>
                  <a:schemeClr val="bg1"/>
                </a:solidFill>
                <a:latin typeface="+mn-ea"/>
              </a:rPr>
              <a:t> </a:t>
            </a:r>
            <a:r>
              <a:rPr lang="zh-CN" altLang="en-US" sz="1600" b="1">
                <a:solidFill>
                  <a:schemeClr val="bg1"/>
                </a:solidFill>
                <a:latin typeface="+mn-ea"/>
              </a:rPr>
              <a:t>码</a:t>
            </a:r>
            <a:r>
              <a:rPr lang="en-US" altLang="zh-CN" sz="1600" b="1">
                <a:solidFill>
                  <a:schemeClr val="bg1"/>
                </a:solidFill>
                <a:latin typeface="+mn-ea"/>
              </a:rPr>
              <a:t> </a:t>
            </a:r>
            <a:r>
              <a:rPr lang="zh-CN" altLang="en-US" sz="1600" b="1">
                <a:solidFill>
                  <a:schemeClr val="bg1"/>
                </a:solidFill>
                <a:latin typeface="+mn-ea"/>
              </a:rPr>
              <a:t>解</a:t>
            </a:r>
            <a:r>
              <a:rPr lang="en-US" altLang="zh-CN" sz="1600" b="1">
                <a:solidFill>
                  <a:schemeClr val="bg1"/>
                </a:solidFill>
                <a:latin typeface="+mn-ea"/>
              </a:rPr>
              <a:t> </a:t>
            </a:r>
            <a:r>
              <a:rPr lang="zh-CN" altLang="en-US" sz="1600" b="1">
                <a:solidFill>
                  <a:schemeClr val="bg1"/>
                </a:solidFill>
                <a:latin typeface="+mn-ea"/>
              </a:rPr>
              <a:t>析</a:t>
            </a:r>
            <a:endParaRPr lang="zh-CN" altLang="en-US" sz="1600" b="1">
              <a:solidFill>
                <a:schemeClr val="bg1"/>
              </a:solidFill>
              <a:latin typeface="+mn-ea"/>
            </a:endParaRPr>
          </a:p>
          <a:p>
            <a:pPr marL="285750" indent="-285750">
              <a:lnSpc>
                <a:spcPct val="200000"/>
              </a:lnSpc>
              <a:buFont typeface="Wingdings" panose="05000000000000000000" charset="0"/>
              <a:buChar char="n"/>
            </a:pPr>
            <a:r>
              <a:rPr lang="en-US" altLang="zh-CN" sz="1600" b="1">
                <a:solidFill>
                  <a:schemeClr val="bg1"/>
                </a:solidFill>
                <a:latin typeface="+mn-ea"/>
              </a:rPr>
              <a:t>    </a:t>
            </a:r>
            <a:r>
              <a:rPr lang="zh-CN" altLang="en-US" sz="1600" b="1">
                <a:solidFill>
                  <a:schemeClr val="bg1"/>
                </a:solidFill>
                <a:latin typeface="+mn-ea"/>
              </a:rPr>
              <a:t>第</a:t>
            </a:r>
            <a:r>
              <a:rPr lang="en-US" altLang="zh-CN" sz="1600" b="1">
                <a:solidFill>
                  <a:schemeClr val="bg1"/>
                </a:solidFill>
                <a:latin typeface="+mn-ea"/>
              </a:rPr>
              <a:t> 3 </a:t>
            </a:r>
            <a:r>
              <a:rPr lang="zh-CN" altLang="en-US" sz="1600" b="1">
                <a:solidFill>
                  <a:schemeClr val="bg1"/>
                </a:solidFill>
                <a:latin typeface="+mn-ea"/>
              </a:rPr>
              <a:t>季</a:t>
            </a:r>
            <a:r>
              <a:rPr lang="en-US" altLang="zh-CN" sz="1600" b="1">
                <a:solidFill>
                  <a:schemeClr val="bg1"/>
                </a:solidFill>
                <a:latin typeface="+mn-ea"/>
              </a:rPr>
              <a:t> </a:t>
            </a:r>
            <a:r>
              <a:rPr lang="zh-CN" altLang="en-US" sz="1600" b="1">
                <a:solidFill>
                  <a:schemeClr val="bg1"/>
                </a:solidFill>
                <a:latin typeface="+mn-ea"/>
              </a:rPr>
              <a:t>：</a:t>
            </a:r>
            <a:r>
              <a:rPr lang="en-US" altLang="zh-CN" sz="1600" b="1">
                <a:solidFill>
                  <a:schemeClr val="bg1"/>
                </a:solidFill>
                <a:latin typeface="+mn-ea"/>
              </a:rPr>
              <a:t> </a:t>
            </a:r>
            <a:r>
              <a:rPr lang="zh-CN" altLang="en-US" sz="1600" b="1">
                <a:solidFill>
                  <a:schemeClr val="bg1"/>
                </a:solidFill>
                <a:latin typeface="+mn-ea"/>
              </a:rPr>
              <a:t>代</a:t>
            </a:r>
            <a:r>
              <a:rPr lang="en-US" altLang="zh-CN" sz="1600" b="1">
                <a:solidFill>
                  <a:schemeClr val="bg1"/>
                </a:solidFill>
                <a:latin typeface="+mn-ea"/>
              </a:rPr>
              <a:t> </a:t>
            </a:r>
            <a:r>
              <a:rPr lang="zh-CN" altLang="en-US" sz="1600" b="1">
                <a:solidFill>
                  <a:schemeClr val="bg1"/>
                </a:solidFill>
                <a:latin typeface="+mn-ea"/>
              </a:rPr>
              <a:t>码</a:t>
            </a:r>
            <a:r>
              <a:rPr lang="en-US" altLang="zh-CN" sz="1600" b="1">
                <a:solidFill>
                  <a:schemeClr val="bg1"/>
                </a:solidFill>
                <a:latin typeface="+mn-ea"/>
              </a:rPr>
              <a:t> </a:t>
            </a:r>
            <a:r>
              <a:rPr lang="zh-CN" altLang="en-US" sz="1600" b="1">
                <a:solidFill>
                  <a:schemeClr val="bg1"/>
                </a:solidFill>
                <a:latin typeface="+mn-ea"/>
              </a:rPr>
              <a:t>实</a:t>
            </a:r>
            <a:r>
              <a:rPr lang="en-US" altLang="zh-CN" sz="1600" b="1">
                <a:solidFill>
                  <a:schemeClr val="bg1"/>
                </a:solidFill>
                <a:latin typeface="+mn-ea"/>
              </a:rPr>
              <a:t> </a:t>
            </a:r>
            <a:r>
              <a:rPr lang="zh-CN" altLang="en-US" sz="1600" b="1">
                <a:solidFill>
                  <a:schemeClr val="bg1"/>
                </a:solidFill>
                <a:latin typeface="+mn-ea"/>
              </a:rPr>
              <a:t>操</a:t>
            </a:r>
            <a:r>
              <a:rPr lang="en-US" altLang="zh-CN" sz="1600" b="1">
                <a:solidFill>
                  <a:schemeClr val="bg1"/>
                </a:solidFill>
                <a:latin typeface="+mn-ea"/>
              </a:rPr>
              <a:t> </a:t>
            </a:r>
            <a:r>
              <a:rPr lang="zh-CN" altLang="en-US" sz="1600" b="1">
                <a:solidFill>
                  <a:schemeClr val="bg1"/>
                </a:solidFill>
                <a:latin typeface="+mn-ea"/>
              </a:rPr>
              <a:t>以</a:t>
            </a:r>
            <a:r>
              <a:rPr lang="en-US" altLang="zh-CN" sz="1600" b="1">
                <a:solidFill>
                  <a:schemeClr val="bg1"/>
                </a:solidFill>
                <a:latin typeface="+mn-ea"/>
              </a:rPr>
              <a:t> </a:t>
            </a:r>
            <a:r>
              <a:rPr lang="zh-CN" altLang="en-US" sz="1600" b="1">
                <a:solidFill>
                  <a:schemeClr val="bg1"/>
                </a:solidFill>
                <a:latin typeface="+mn-ea"/>
              </a:rPr>
              <a:t>及</a:t>
            </a:r>
            <a:r>
              <a:rPr lang="en-US" altLang="zh-CN" sz="1600" b="1">
                <a:solidFill>
                  <a:schemeClr val="bg1"/>
                </a:solidFill>
                <a:latin typeface="+mn-ea"/>
              </a:rPr>
              <a:t> </a:t>
            </a:r>
            <a:r>
              <a:rPr lang="zh-CN" altLang="en-US" sz="1600" b="1">
                <a:solidFill>
                  <a:schemeClr val="bg1"/>
                </a:solidFill>
                <a:latin typeface="+mn-ea"/>
              </a:rPr>
              <a:t>真</a:t>
            </a:r>
            <a:r>
              <a:rPr lang="en-US" altLang="zh-CN" sz="1600" b="1">
                <a:solidFill>
                  <a:schemeClr val="bg1"/>
                </a:solidFill>
                <a:latin typeface="+mn-ea"/>
              </a:rPr>
              <a:t> </a:t>
            </a:r>
            <a:r>
              <a:rPr lang="zh-CN" altLang="en-US" sz="1600" b="1">
                <a:solidFill>
                  <a:schemeClr val="bg1"/>
                </a:solidFill>
                <a:latin typeface="+mn-ea"/>
              </a:rPr>
              <a:t>实</a:t>
            </a:r>
            <a:r>
              <a:rPr lang="en-US" altLang="zh-CN" sz="1600" b="1">
                <a:solidFill>
                  <a:schemeClr val="bg1"/>
                </a:solidFill>
                <a:latin typeface="+mn-ea"/>
              </a:rPr>
              <a:t> </a:t>
            </a:r>
            <a:r>
              <a:rPr lang="zh-CN" altLang="en-US" sz="1600" b="1">
                <a:solidFill>
                  <a:schemeClr val="bg1"/>
                </a:solidFill>
                <a:latin typeface="+mn-ea"/>
              </a:rPr>
              <a:t>机</a:t>
            </a:r>
            <a:r>
              <a:rPr lang="en-US" altLang="zh-CN" sz="1600" b="1">
                <a:solidFill>
                  <a:schemeClr val="bg1"/>
                </a:solidFill>
                <a:latin typeface="+mn-ea"/>
              </a:rPr>
              <a:t> </a:t>
            </a:r>
            <a:r>
              <a:rPr lang="zh-CN" altLang="en-US" sz="1600" b="1">
                <a:solidFill>
                  <a:schemeClr val="bg1"/>
                </a:solidFill>
                <a:latin typeface="+mn-ea"/>
              </a:rPr>
              <a:t>器</a:t>
            </a:r>
            <a:r>
              <a:rPr lang="en-US" altLang="zh-CN" sz="1600" b="1">
                <a:solidFill>
                  <a:schemeClr val="bg1"/>
                </a:solidFill>
                <a:latin typeface="+mn-ea"/>
              </a:rPr>
              <a:t> </a:t>
            </a:r>
            <a:r>
              <a:rPr lang="zh-CN" altLang="en-US" sz="1600" b="1">
                <a:solidFill>
                  <a:schemeClr val="bg1"/>
                </a:solidFill>
                <a:latin typeface="+mn-ea"/>
              </a:rPr>
              <a:t>人</a:t>
            </a:r>
            <a:r>
              <a:rPr lang="en-US" altLang="zh-CN" sz="1600" b="1">
                <a:solidFill>
                  <a:schemeClr val="bg1"/>
                </a:solidFill>
                <a:latin typeface="+mn-ea"/>
              </a:rPr>
              <a:t> </a:t>
            </a:r>
            <a:r>
              <a:rPr lang="zh-CN" altLang="en-US" sz="1600" b="1">
                <a:solidFill>
                  <a:schemeClr val="bg1"/>
                </a:solidFill>
                <a:latin typeface="+mn-ea"/>
              </a:rPr>
              <a:t>调</a:t>
            </a:r>
            <a:r>
              <a:rPr lang="en-US" altLang="zh-CN" sz="1600" b="1">
                <a:solidFill>
                  <a:schemeClr val="bg1"/>
                </a:solidFill>
                <a:latin typeface="+mn-ea"/>
              </a:rPr>
              <a:t> </a:t>
            </a:r>
            <a:r>
              <a:rPr lang="zh-CN" altLang="en-US" sz="1600" b="1">
                <a:solidFill>
                  <a:schemeClr val="bg1"/>
                </a:solidFill>
                <a:latin typeface="+mn-ea"/>
              </a:rPr>
              <a:t>试</a:t>
            </a:r>
            <a:endParaRPr lang="zh-CN" altLang="en-US" sz="1600" b="1">
              <a:solidFill>
                <a:schemeClr val="bg1"/>
              </a:solidFill>
              <a:latin typeface="+mn-ea"/>
            </a:endParaRPr>
          </a:p>
          <a:p>
            <a:pPr marL="285750" indent="-285750">
              <a:lnSpc>
                <a:spcPct val="200000"/>
              </a:lnSpc>
              <a:buFont typeface="Wingdings" panose="05000000000000000000" charset="0"/>
              <a:buChar char="n"/>
            </a:pPr>
            <a:r>
              <a:rPr lang="en-US" altLang="zh-CN" sz="1600" b="1">
                <a:solidFill>
                  <a:schemeClr val="bg1"/>
                </a:solidFill>
                <a:latin typeface="+mn-ea"/>
              </a:rPr>
              <a:t>    </a:t>
            </a:r>
            <a:r>
              <a:rPr lang="zh-CN" altLang="en-US" sz="1600" b="1">
                <a:solidFill>
                  <a:schemeClr val="bg1"/>
                </a:solidFill>
                <a:latin typeface="+mn-ea"/>
              </a:rPr>
              <a:t>答</a:t>
            </a:r>
            <a:r>
              <a:rPr lang="en-US" altLang="zh-CN" sz="1600" b="1">
                <a:solidFill>
                  <a:schemeClr val="bg1"/>
                </a:solidFill>
                <a:latin typeface="+mn-ea"/>
              </a:rPr>
              <a:t> </a:t>
            </a:r>
            <a:r>
              <a:rPr lang="zh-CN" altLang="en-US" sz="1600" b="1">
                <a:solidFill>
                  <a:schemeClr val="bg1"/>
                </a:solidFill>
                <a:latin typeface="+mn-ea"/>
              </a:rPr>
              <a:t>疑</a:t>
            </a:r>
            <a:r>
              <a:rPr lang="en-US" altLang="zh-CN" sz="1600" b="1">
                <a:solidFill>
                  <a:schemeClr val="bg1"/>
                </a:solidFill>
                <a:latin typeface="+mn-ea"/>
              </a:rPr>
              <a:t> </a:t>
            </a:r>
            <a:r>
              <a:rPr lang="zh-CN" altLang="en-US" sz="1600" b="1">
                <a:solidFill>
                  <a:schemeClr val="bg1"/>
                </a:solidFill>
                <a:latin typeface="+mn-ea"/>
              </a:rPr>
              <a:t>课</a:t>
            </a:r>
            <a:endParaRPr lang="zh-CN" altLang="en-US" sz="1600" b="1">
              <a:solidFill>
                <a:schemeClr val="bg1"/>
              </a:solidFill>
              <a:latin typeface="+mn-ea"/>
            </a:endParaRPr>
          </a:p>
          <a:p>
            <a:pPr indent="0">
              <a:lnSpc>
                <a:spcPct val="200000"/>
              </a:lnSpc>
              <a:buFont typeface="Wingdings" panose="05000000000000000000" charset="0"/>
              <a:buNone/>
            </a:pPr>
            <a:r>
              <a:rPr lang="en-US" altLang="zh-CN" sz="1600" b="0">
                <a:solidFill>
                  <a:srgbClr val="FF0000"/>
                </a:solidFill>
                <a:latin typeface="+mn-ea"/>
              </a:rPr>
              <a:t>------</a:t>
            </a:r>
            <a:r>
              <a:rPr lang="zh-CN" altLang="en-US" sz="1600" b="0">
                <a:solidFill>
                  <a:srgbClr val="FF0000"/>
                </a:solidFill>
                <a:latin typeface="+mn-ea"/>
              </a:rPr>
              <a:t>（</a:t>
            </a:r>
            <a:r>
              <a:rPr lang="zh-CN" altLang="en-US" sz="1600" b="1">
                <a:solidFill>
                  <a:srgbClr val="FF0000"/>
                </a:solidFill>
                <a:latin typeface="+mn-ea"/>
              </a:rPr>
              <a:t>永</a:t>
            </a:r>
            <a:r>
              <a:rPr lang="en-US" altLang="zh-CN" sz="1600" b="1">
                <a:solidFill>
                  <a:srgbClr val="FF0000"/>
                </a:solidFill>
                <a:latin typeface="+mn-ea"/>
              </a:rPr>
              <a:t> </a:t>
            </a:r>
            <a:r>
              <a:rPr lang="zh-CN" altLang="en-US" sz="1600" b="1">
                <a:solidFill>
                  <a:srgbClr val="FF0000"/>
                </a:solidFill>
                <a:latin typeface="+mn-ea"/>
              </a:rPr>
              <a:t>久</a:t>
            </a:r>
            <a:r>
              <a:rPr lang="en-US" altLang="zh-CN" sz="1600" b="1">
                <a:solidFill>
                  <a:srgbClr val="FF0000"/>
                </a:solidFill>
                <a:latin typeface="+mn-ea"/>
              </a:rPr>
              <a:t> </a:t>
            </a:r>
            <a:r>
              <a:rPr lang="zh-CN" altLang="en-US" sz="1600" b="1">
                <a:solidFill>
                  <a:srgbClr val="FF0000"/>
                </a:solidFill>
                <a:latin typeface="+mn-ea"/>
              </a:rPr>
              <a:t>免</a:t>
            </a:r>
            <a:r>
              <a:rPr lang="en-US" altLang="zh-CN" sz="1600" b="1">
                <a:solidFill>
                  <a:srgbClr val="FF0000"/>
                </a:solidFill>
                <a:latin typeface="+mn-ea"/>
              </a:rPr>
              <a:t> </a:t>
            </a:r>
            <a:r>
              <a:rPr lang="zh-CN" altLang="en-US" sz="1600" b="1">
                <a:solidFill>
                  <a:srgbClr val="FF0000"/>
                </a:solidFill>
                <a:latin typeface="+mn-ea"/>
              </a:rPr>
              <a:t>费</a:t>
            </a:r>
            <a:r>
              <a:rPr lang="en-US" altLang="zh-CN" sz="1600" b="1">
                <a:solidFill>
                  <a:srgbClr val="FF0000"/>
                </a:solidFill>
                <a:latin typeface="+mn-ea"/>
              </a:rPr>
              <a:t> </a:t>
            </a:r>
            <a:r>
              <a:rPr lang="zh-CN" altLang="en-US" sz="1600" b="1">
                <a:solidFill>
                  <a:srgbClr val="FF0000"/>
                </a:solidFill>
                <a:latin typeface="微软雅黑" panose="020B0503020204020204" pitchFamily="34" charset="-122"/>
                <a:ea typeface="微软雅黑" panose="020B0503020204020204" pitchFamily="34" charset="-122"/>
              </a:rPr>
              <a:t>●</a:t>
            </a:r>
            <a:r>
              <a:rPr lang="en-US" altLang="zh-CN" sz="1600" b="1">
                <a:solidFill>
                  <a:srgbClr val="FF0000"/>
                </a:solidFill>
                <a:latin typeface="微软雅黑" panose="020B0503020204020204" pitchFamily="34" charset="-122"/>
                <a:ea typeface="微软雅黑" panose="020B0503020204020204" pitchFamily="34" charset="-122"/>
              </a:rPr>
              <a:t> </a:t>
            </a:r>
            <a:r>
              <a:rPr lang="zh-CN" altLang="en-US" sz="1600" b="1">
                <a:solidFill>
                  <a:srgbClr val="FF0000"/>
                </a:solidFill>
                <a:latin typeface="+mn-ea"/>
              </a:rPr>
              <a:t>系</a:t>
            </a:r>
            <a:r>
              <a:rPr lang="en-US" altLang="zh-CN" sz="1600" b="1">
                <a:solidFill>
                  <a:srgbClr val="FF0000"/>
                </a:solidFill>
                <a:latin typeface="+mn-ea"/>
              </a:rPr>
              <a:t> </a:t>
            </a:r>
            <a:r>
              <a:rPr lang="zh-CN" altLang="en-US" sz="1600" b="1">
                <a:solidFill>
                  <a:srgbClr val="FF0000"/>
                </a:solidFill>
                <a:latin typeface="+mn-ea"/>
              </a:rPr>
              <a:t>列</a:t>
            </a:r>
            <a:r>
              <a:rPr lang="en-US" altLang="zh-CN" sz="1600" b="1">
                <a:solidFill>
                  <a:srgbClr val="FF0000"/>
                </a:solidFill>
                <a:latin typeface="+mn-ea"/>
              </a:rPr>
              <a:t> </a:t>
            </a:r>
            <a:r>
              <a:rPr lang="zh-CN" altLang="en-US" sz="1600" b="1">
                <a:solidFill>
                  <a:srgbClr val="FF0000"/>
                </a:solidFill>
                <a:latin typeface="+mn-ea"/>
              </a:rPr>
              <a:t>课</a:t>
            </a:r>
            <a:r>
              <a:rPr lang="en-US" altLang="zh-CN" sz="1600" b="1">
                <a:solidFill>
                  <a:srgbClr val="FF0000"/>
                </a:solidFill>
                <a:latin typeface="+mn-ea"/>
              </a:rPr>
              <a:t> </a:t>
            </a:r>
            <a:r>
              <a:rPr lang="zh-CN" altLang="en-US" sz="1600" b="1">
                <a:solidFill>
                  <a:srgbClr val="FF0000"/>
                </a:solidFill>
                <a:latin typeface="+mn-ea"/>
              </a:rPr>
              <a:t>程</a:t>
            </a:r>
            <a:r>
              <a:rPr lang="en-US" altLang="zh-CN" sz="1600" b="1">
                <a:solidFill>
                  <a:srgbClr val="FF0000"/>
                </a:solidFill>
                <a:latin typeface="+mn-ea"/>
                <a:sym typeface="+mn-ea"/>
              </a:rPr>
              <a:t> </a:t>
            </a:r>
            <a:r>
              <a:rPr lang="zh-CN" altLang="en-US" sz="1600" b="1">
                <a:solidFill>
                  <a:srgbClr val="FF0000"/>
                </a:solidFill>
                <a:latin typeface="微软雅黑" panose="020B0503020204020204" pitchFamily="34" charset="-122"/>
                <a:ea typeface="微软雅黑" panose="020B0503020204020204" pitchFamily="34" charset="-122"/>
                <a:sym typeface="+mn-ea"/>
              </a:rPr>
              <a:t>●</a:t>
            </a:r>
            <a:r>
              <a:rPr lang="en-US" altLang="zh-CN" sz="1600" b="1">
                <a:solidFill>
                  <a:srgbClr val="FF0000"/>
                </a:solidFill>
                <a:latin typeface="微软雅黑" panose="020B0503020204020204" pitchFamily="34" charset="-122"/>
                <a:ea typeface="微软雅黑" panose="020B0503020204020204" pitchFamily="34" charset="-122"/>
                <a:sym typeface="+mn-ea"/>
              </a:rPr>
              <a:t> </a:t>
            </a:r>
            <a:r>
              <a:rPr lang="zh-CN" altLang="en-US" sz="1600" b="1">
                <a:solidFill>
                  <a:srgbClr val="FF0000"/>
                </a:solidFill>
                <a:latin typeface="+mn-ea"/>
              </a:rPr>
              <a:t>长</a:t>
            </a:r>
            <a:r>
              <a:rPr lang="en-US" altLang="zh-CN" sz="1600" b="1">
                <a:solidFill>
                  <a:srgbClr val="FF0000"/>
                </a:solidFill>
                <a:latin typeface="+mn-ea"/>
              </a:rPr>
              <a:t> </a:t>
            </a:r>
            <a:r>
              <a:rPr lang="zh-CN" altLang="en-US" sz="1600" b="1">
                <a:solidFill>
                  <a:srgbClr val="FF0000"/>
                </a:solidFill>
                <a:latin typeface="+mn-ea"/>
              </a:rPr>
              <a:t>期</a:t>
            </a:r>
            <a:r>
              <a:rPr lang="en-US" altLang="zh-CN" sz="1600" b="1">
                <a:solidFill>
                  <a:srgbClr val="FF0000"/>
                </a:solidFill>
                <a:latin typeface="+mn-ea"/>
              </a:rPr>
              <a:t> </a:t>
            </a:r>
            <a:r>
              <a:rPr lang="zh-CN" altLang="en-US" sz="1600" b="1">
                <a:solidFill>
                  <a:srgbClr val="FF0000"/>
                </a:solidFill>
                <a:latin typeface="+mn-ea"/>
              </a:rPr>
              <a:t>更</a:t>
            </a:r>
            <a:r>
              <a:rPr lang="en-US" altLang="zh-CN" sz="1600" b="1">
                <a:solidFill>
                  <a:srgbClr val="FF0000"/>
                </a:solidFill>
                <a:latin typeface="+mn-ea"/>
              </a:rPr>
              <a:t> </a:t>
            </a:r>
            <a:r>
              <a:rPr lang="zh-CN" altLang="en-US" sz="1600" b="1">
                <a:solidFill>
                  <a:srgbClr val="FF0000"/>
                </a:solidFill>
                <a:latin typeface="+mn-ea"/>
              </a:rPr>
              <a:t>新</a:t>
            </a:r>
            <a:r>
              <a:rPr lang="zh-CN" altLang="en-US" sz="1600" b="0">
                <a:solidFill>
                  <a:srgbClr val="FF0000"/>
                </a:solidFill>
                <a:latin typeface="+mn-ea"/>
              </a:rPr>
              <a:t>）</a:t>
            </a:r>
            <a:r>
              <a:rPr lang="en-US" altLang="zh-CN" sz="1600" b="0">
                <a:solidFill>
                  <a:srgbClr val="FF0000"/>
                </a:solidFill>
                <a:latin typeface="+mn-ea"/>
              </a:rPr>
              <a:t>------</a:t>
            </a:r>
            <a:endParaRPr lang="en-US" altLang="zh-CN" sz="1600" b="0">
              <a:solidFill>
                <a:srgbClr val="FF0000"/>
              </a:solidFill>
              <a:latin typeface="+mn-ea"/>
            </a:endParaRPr>
          </a:p>
        </p:txBody>
      </p:sp>
      <p:sp>
        <p:nvSpPr>
          <p:cNvPr id="13" name="任意多边形 12"/>
          <p:cNvSpPr/>
          <p:nvPr/>
        </p:nvSpPr>
        <p:spPr>
          <a:xfrm>
            <a:off x="6680835" y="3343275"/>
            <a:ext cx="242570" cy="276225"/>
          </a:xfrm>
          <a:custGeom>
            <a:avLst/>
            <a:gdLst>
              <a:gd name="connisteX0" fmla="*/ 0 w 438150"/>
              <a:gd name="connsiteY0" fmla="*/ 219075 h 381000"/>
              <a:gd name="connisteX1" fmla="*/ 171450 w 438150"/>
              <a:gd name="connsiteY1" fmla="*/ 381000 h 381000"/>
              <a:gd name="connisteX2" fmla="*/ 438150 w 438150"/>
              <a:gd name="connsiteY2" fmla="*/ 0 h 381000"/>
            </a:gdLst>
            <a:ahLst/>
            <a:cxnLst>
              <a:cxn ang="0">
                <a:pos x="connisteX0" y="connsiteY0"/>
              </a:cxn>
              <a:cxn ang="0">
                <a:pos x="connisteX1" y="connsiteY1"/>
              </a:cxn>
              <a:cxn ang="0">
                <a:pos x="connisteX2" y="connsiteY2"/>
              </a:cxn>
            </a:cxnLst>
            <a:rect l="l" t="t" r="r" b="b"/>
            <a:pathLst>
              <a:path w="438150" h="381000">
                <a:moveTo>
                  <a:pt x="0" y="219075"/>
                </a:moveTo>
                <a:lnTo>
                  <a:pt x="171450" y="381000"/>
                </a:lnTo>
                <a:lnTo>
                  <a:pt x="438150" y="0"/>
                </a:lnTo>
              </a:path>
            </a:pathLst>
          </a:custGeom>
          <a:noFill/>
          <a:ln w="25400">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副标题 2"/>
          <p:cNvSpPr>
            <a:spLocks noGrp="1"/>
          </p:cNvSpPr>
          <p:nvPr>
            <p:custDataLst>
              <p:tags r:id="rId6"/>
            </p:custDataLst>
          </p:nvPr>
        </p:nvSpPr>
        <p:spPr>
          <a:xfrm>
            <a:off x="9103360" y="6446520"/>
            <a:ext cx="3028950" cy="344170"/>
          </a:xfrm>
          <a:prstGeom prst="rect">
            <a:avLst/>
          </a:prstGeom>
        </p:spPr>
        <p:txBody>
          <a:bodyPr vert="horz" lIns="90000" tIns="46800" rIns="90000" bIns="46800" rtlCol="0"/>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090" algn="l"/>
                <a:tab pos="1609090" algn="l"/>
                <a:tab pos="1609090" algn="l"/>
                <a:tab pos="1609090" algn="l"/>
              </a:tabLst>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1400">
                <a:solidFill>
                  <a:schemeClr val="bg1">
                    <a:lumMod val="85000"/>
                  </a:schemeClr>
                </a:solidFill>
              </a:rPr>
              <a:t>课件下载：</a:t>
            </a:r>
            <a:r>
              <a:rPr lang="en-US" altLang="zh-CN" sz="1400">
                <a:solidFill>
                  <a:schemeClr val="bg1">
                    <a:lumMod val="85000"/>
                  </a:schemeClr>
                </a:solidFill>
              </a:rPr>
              <a:t>www.xiihoo.com</a:t>
            </a:r>
            <a:endParaRPr lang="en-US" altLang="zh-CN" sz="1400">
              <a:solidFill>
                <a:schemeClr val="bg1">
                  <a:lumMod val="85000"/>
                </a:schemeClr>
              </a:solidFill>
            </a:endParaRPr>
          </a:p>
        </p:txBody>
      </p:sp>
    </p:spTree>
    <p:custDataLst>
      <p:tags r:id="rId7"/>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0" y="75565"/>
            <a:ext cx="4804410" cy="275590"/>
          </a:xfrm>
          <a:prstGeom prst="rect">
            <a:avLst/>
          </a:prstGeom>
          <a:noFill/>
        </p:spPr>
        <p:txBody>
          <a:bodyPr wrap="square" rtlCol="0">
            <a:spAutoFit/>
          </a:bodyPr>
          <a:p>
            <a:pPr algn="ctr"/>
            <a:r>
              <a:rPr lang="zh-CN" altLang="en-US" sz="1200">
                <a:solidFill>
                  <a:srgbClr val="BEBEBE"/>
                </a:solidFill>
              </a:rPr>
              <a:t>《机器人</a:t>
            </a:r>
            <a:r>
              <a:rPr lang="en-US" altLang="zh-CN" sz="1200">
                <a:solidFill>
                  <a:srgbClr val="BEBEBE"/>
                </a:solidFill>
              </a:rPr>
              <a:t>SLAM</a:t>
            </a:r>
            <a:r>
              <a:rPr lang="zh-CN" altLang="en-US" sz="1200">
                <a:solidFill>
                  <a:srgbClr val="BEBEBE"/>
                </a:solidFill>
              </a:rPr>
              <a:t>导航：核心技术与实战》</a:t>
            </a:r>
            <a:r>
              <a:rPr lang="en-US" altLang="zh-CN" sz="1200">
                <a:solidFill>
                  <a:srgbClr val="BEBEBE"/>
                </a:solidFill>
              </a:rPr>
              <a:t>    </a:t>
            </a:r>
            <a:r>
              <a:rPr lang="zh-CN" altLang="en-US" sz="1200">
                <a:solidFill>
                  <a:srgbClr val="BEBEBE"/>
                </a:solidFill>
              </a:rPr>
              <a:t>张虎</a:t>
            </a:r>
            <a:r>
              <a:rPr lang="en-US" altLang="zh-CN" sz="1200">
                <a:solidFill>
                  <a:srgbClr val="BEBEBE"/>
                </a:solidFill>
              </a:rPr>
              <a:t> </a:t>
            </a:r>
            <a:r>
              <a:rPr lang="zh-CN" altLang="en-US" sz="1200">
                <a:solidFill>
                  <a:srgbClr val="BEBEBE"/>
                </a:solidFill>
              </a:rPr>
              <a:t>著</a:t>
            </a:r>
            <a:r>
              <a:rPr lang="en-US" altLang="zh-CN" sz="1200">
                <a:solidFill>
                  <a:srgbClr val="BEBEBE"/>
                </a:solidFill>
              </a:rPr>
              <a:t>    </a:t>
            </a:r>
            <a:r>
              <a:rPr lang="zh-CN" altLang="en-US" sz="1200">
                <a:solidFill>
                  <a:srgbClr val="BEBEBE"/>
                </a:solidFill>
              </a:rPr>
              <a:t>机械工业出版社</a:t>
            </a:r>
            <a:endParaRPr lang="zh-CN" altLang="en-US" sz="1200">
              <a:solidFill>
                <a:srgbClr val="BEBEBE"/>
              </a:solidFill>
            </a:endParaRPr>
          </a:p>
        </p:txBody>
      </p:sp>
      <p:sp>
        <p:nvSpPr>
          <p:cNvPr id="9" name="文本框 8"/>
          <p:cNvSpPr txBox="1"/>
          <p:nvPr/>
        </p:nvSpPr>
        <p:spPr>
          <a:xfrm>
            <a:off x="495300" y="1873250"/>
            <a:ext cx="11261090" cy="1568450"/>
          </a:xfrm>
          <a:prstGeom prst="rect">
            <a:avLst/>
          </a:prstGeom>
          <a:noFill/>
          <a:ln w="6350">
            <a:noFill/>
            <a:prstDash val="solid"/>
          </a:ln>
        </p:spPr>
        <p:txBody>
          <a:bodyPr wrap="square" rtlCol="0">
            <a:spAutoFit/>
          </a:bodyPr>
          <a:p>
            <a:pPr marL="342900" indent="-342900" algn="l">
              <a:lnSpc>
                <a:spcPct val="200000"/>
              </a:lnSpc>
              <a:buFont typeface="Wingdings" panose="05000000000000000000" charset="0"/>
              <a:buChar char="n"/>
            </a:pPr>
            <a:r>
              <a:rPr lang="zh-CN" altLang="en-US" sz="2000">
                <a:solidFill>
                  <a:schemeClr val="bg1"/>
                </a:solidFill>
                <a:latin typeface="+mn-ea"/>
                <a:cs typeface="+mn-ea"/>
                <a:sym typeface="+mn-ea"/>
              </a:rPr>
              <a:t>例程源码下载：</a:t>
            </a:r>
            <a:r>
              <a:rPr lang="en-US" altLang="zh-CN" sz="2000">
                <a:solidFill>
                  <a:schemeClr val="bg1"/>
                </a:solidFill>
                <a:latin typeface="+mn-ea"/>
                <a:cs typeface="+mn-ea"/>
                <a:sym typeface="+mn-ea"/>
              </a:rPr>
              <a:t>   </a:t>
            </a:r>
            <a:r>
              <a:rPr lang="en-US" sz="2400">
                <a:solidFill>
                  <a:srgbClr val="FFFF00"/>
                </a:solidFill>
                <a:latin typeface="+mn-ea"/>
                <a:cs typeface="+mn-ea"/>
                <a:sym typeface="+mn-ea"/>
              </a:rPr>
              <a:t>https://github.com/xiihoo/Books_Robot_SLAM_Navigation</a:t>
            </a:r>
            <a:endParaRPr lang="en-US" sz="2400">
              <a:solidFill>
                <a:srgbClr val="FFFF00"/>
              </a:solidFill>
              <a:latin typeface="+mn-ea"/>
              <a:cs typeface="+mn-ea"/>
              <a:sym typeface="+mn-ea"/>
            </a:endParaRPr>
          </a:p>
          <a:p>
            <a:pPr marL="342900" indent="-342900" algn="l">
              <a:lnSpc>
                <a:spcPct val="200000"/>
              </a:lnSpc>
              <a:buFont typeface="Wingdings" panose="05000000000000000000" charset="0"/>
              <a:buChar char="n"/>
            </a:pPr>
            <a:r>
              <a:rPr lang="zh-CN" altLang="en-US" sz="2000">
                <a:solidFill>
                  <a:schemeClr val="bg1"/>
                </a:solidFill>
                <a:latin typeface="+mn-ea"/>
                <a:cs typeface="+mn-ea"/>
                <a:sym typeface="+mn-ea"/>
              </a:rPr>
              <a:t>课件</a:t>
            </a:r>
            <a:r>
              <a:rPr lang="en-US" altLang="zh-CN" sz="2000">
                <a:solidFill>
                  <a:schemeClr val="bg1"/>
                </a:solidFill>
                <a:latin typeface="+mn-ea"/>
                <a:cs typeface="+mn-ea"/>
                <a:sym typeface="+mn-ea"/>
              </a:rPr>
              <a:t>PPT</a:t>
            </a:r>
            <a:r>
              <a:rPr lang="zh-CN" altLang="en-US" sz="2000">
                <a:solidFill>
                  <a:schemeClr val="bg1"/>
                </a:solidFill>
                <a:latin typeface="+mn-ea"/>
                <a:cs typeface="+mn-ea"/>
                <a:sym typeface="+mn-ea"/>
              </a:rPr>
              <a:t>下载：</a:t>
            </a:r>
            <a:r>
              <a:rPr lang="en-US" altLang="zh-CN" sz="2000">
                <a:solidFill>
                  <a:schemeClr val="bg1"/>
                </a:solidFill>
                <a:latin typeface="+mn-ea"/>
                <a:cs typeface="+mn-ea"/>
                <a:sym typeface="+mn-ea"/>
              </a:rPr>
              <a:t>    </a:t>
            </a:r>
            <a:r>
              <a:rPr lang="en-US" sz="2400">
                <a:solidFill>
                  <a:srgbClr val="FFFF00"/>
                </a:solidFill>
                <a:latin typeface="+mn-ea"/>
                <a:cs typeface="+mn-ea"/>
                <a:sym typeface="+mn-ea"/>
              </a:rPr>
              <a:t>www.xiihoo.com</a:t>
            </a:r>
            <a:endParaRPr lang="en-US" altLang="en-US" sz="2400">
              <a:solidFill>
                <a:srgbClr val="FFFF00"/>
              </a:solidFill>
              <a:latin typeface="+mn-ea"/>
              <a:cs typeface="+mn-ea"/>
              <a:sym typeface="+mn-ea"/>
            </a:endParaRPr>
          </a:p>
        </p:txBody>
      </p:sp>
      <p:sp>
        <p:nvSpPr>
          <p:cNvPr id="11" name="文本框 10"/>
          <p:cNvSpPr txBox="1"/>
          <p:nvPr/>
        </p:nvSpPr>
        <p:spPr>
          <a:xfrm>
            <a:off x="213360" y="6465570"/>
            <a:ext cx="924560" cy="306705"/>
          </a:xfrm>
          <a:prstGeom prst="rect">
            <a:avLst/>
          </a:prstGeom>
          <a:noFill/>
        </p:spPr>
        <p:txBody>
          <a:bodyPr wrap="square" rtlCol="0">
            <a:spAutoFit/>
          </a:bodyPr>
          <a:p>
            <a:pPr algn="l"/>
            <a:r>
              <a:rPr lang="en-US" altLang="zh-CN" sz="1400" spc="200">
                <a:solidFill>
                  <a:schemeClr val="bg1">
                    <a:lumMod val="85000"/>
                  </a:schemeClr>
                </a:solidFill>
                <a:latin typeface="Arial" panose="020B0604020202020204" pitchFamily="34" charset="0"/>
                <a:ea typeface="微软雅黑" panose="020B0503020204020204" pitchFamily="34" charset="-122"/>
              </a:rPr>
              <a:t>9</a:t>
            </a:r>
            <a:r>
              <a:rPr lang="zh-CN" altLang="en-US" sz="1400" spc="200">
                <a:solidFill>
                  <a:schemeClr val="bg1">
                    <a:lumMod val="85000"/>
                  </a:schemeClr>
                </a:solidFill>
                <a:latin typeface="Arial" panose="020B0604020202020204" pitchFamily="34" charset="0"/>
                <a:ea typeface="微软雅黑" panose="020B0503020204020204" pitchFamily="34" charset="-122"/>
              </a:rPr>
              <a:t>/</a:t>
            </a:r>
            <a:r>
              <a:rPr lang="en-US" altLang="zh-CN" sz="1400" spc="200">
                <a:solidFill>
                  <a:schemeClr val="bg1">
                    <a:lumMod val="85000"/>
                  </a:schemeClr>
                </a:solidFill>
                <a:latin typeface="Arial" panose="020B0604020202020204" pitchFamily="34" charset="0"/>
                <a:ea typeface="微软雅黑" panose="020B0503020204020204" pitchFamily="34" charset="-122"/>
              </a:rPr>
              <a:t>9</a:t>
            </a:r>
            <a:endParaRPr lang="en-US" altLang="zh-CN" sz="1400" spc="200">
              <a:solidFill>
                <a:schemeClr val="bg1">
                  <a:lumMod val="85000"/>
                </a:schemeClr>
              </a:solidFill>
              <a:latin typeface="Arial" panose="020B0604020202020204" pitchFamily="34" charset="0"/>
              <a:ea typeface="微软雅黑" panose="020B0503020204020204" pitchFamily="34" charset="-122"/>
            </a:endParaRPr>
          </a:p>
        </p:txBody>
      </p:sp>
      <p:sp>
        <p:nvSpPr>
          <p:cNvPr id="7" name="文本框 6"/>
          <p:cNvSpPr txBox="1"/>
          <p:nvPr/>
        </p:nvSpPr>
        <p:spPr>
          <a:xfrm>
            <a:off x="6555740" y="99695"/>
            <a:ext cx="5419090" cy="306705"/>
          </a:xfrm>
          <a:prstGeom prst="rect">
            <a:avLst/>
          </a:prstGeom>
          <a:noFill/>
        </p:spPr>
        <p:txBody>
          <a:bodyPr wrap="square" rtlCol="0">
            <a:spAutoFit/>
          </a:bodyPr>
          <a:p>
            <a:pPr algn="r"/>
            <a:r>
              <a:rPr lang="zh-CN" altLang="en-US" sz="1400">
                <a:solidFill>
                  <a:srgbClr val="FF0000"/>
                </a:solidFill>
              </a:rPr>
              <a:t>（先导课）</a:t>
            </a:r>
            <a:r>
              <a:rPr lang="zh-CN" altLang="en-US" sz="1400">
                <a:solidFill>
                  <a:schemeClr val="bg1"/>
                </a:solidFill>
              </a:rPr>
              <a:t>课程大纲</a:t>
            </a:r>
            <a:endParaRPr lang="zh-CN" altLang="en-US" sz="1400">
              <a:solidFill>
                <a:schemeClr val="bg1"/>
              </a:solidFill>
            </a:endParaRPr>
          </a:p>
        </p:txBody>
      </p:sp>
      <p:sp>
        <p:nvSpPr>
          <p:cNvPr id="12" name="副标题 2"/>
          <p:cNvSpPr>
            <a:spLocks noGrp="1"/>
          </p:cNvSpPr>
          <p:nvPr>
            <p:custDataLst>
              <p:tags r:id="rId2"/>
            </p:custDataLst>
          </p:nvPr>
        </p:nvSpPr>
        <p:spPr>
          <a:xfrm>
            <a:off x="9103360" y="6446520"/>
            <a:ext cx="3028950" cy="344170"/>
          </a:xfrm>
          <a:prstGeom prst="rect">
            <a:avLst/>
          </a:prstGeom>
        </p:spPr>
        <p:txBody>
          <a:bodyPr vert="horz" lIns="90000" tIns="46800" rIns="90000" bIns="46800" rtlCol="0"/>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5915" algn="l"/>
                <a:tab pos="1605915" algn="l"/>
                <a:tab pos="1605915" algn="l"/>
                <a:tab pos="1605915" algn="l"/>
              </a:tabLst>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1400">
                <a:solidFill>
                  <a:schemeClr val="bg1">
                    <a:lumMod val="85000"/>
                  </a:schemeClr>
                </a:solidFill>
              </a:rPr>
              <a:t>课件下载：</a:t>
            </a:r>
            <a:r>
              <a:rPr lang="en-US" altLang="zh-CN" sz="1400">
                <a:solidFill>
                  <a:schemeClr val="bg1">
                    <a:lumMod val="85000"/>
                  </a:schemeClr>
                </a:solidFill>
              </a:rPr>
              <a:t>www.xiihoo.com</a:t>
            </a:r>
            <a:endParaRPr lang="en-US" altLang="zh-CN" sz="1400">
              <a:solidFill>
                <a:schemeClr val="bg1">
                  <a:lumMod val="85000"/>
                </a:schemeClr>
              </a:solidFill>
            </a:endParaRPr>
          </a:p>
        </p:txBody>
      </p:sp>
    </p:spTree>
    <p:custDataLst>
      <p:tags r:id="rId3"/>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0" y="75565"/>
            <a:ext cx="4804410" cy="275590"/>
          </a:xfrm>
          <a:prstGeom prst="rect">
            <a:avLst/>
          </a:prstGeom>
          <a:noFill/>
        </p:spPr>
        <p:txBody>
          <a:bodyPr wrap="square" rtlCol="0">
            <a:spAutoFit/>
          </a:bodyPr>
          <a:p>
            <a:pPr algn="ctr"/>
            <a:r>
              <a:rPr lang="zh-CN" altLang="en-US" sz="1200">
                <a:solidFill>
                  <a:srgbClr val="BEBEBE"/>
                </a:solidFill>
              </a:rPr>
              <a:t>《机器人</a:t>
            </a:r>
            <a:r>
              <a:rPr lang="en-US" altLang="zh-CN" sz="1200">
                <a:solidFill>
                  <a:srgbClr val="BEBEBE"/>
                </a:solidFill>
              </a:rPr>
              <a:t>SLAM</a:t>
            </a:r>
            <a:r>
              <a:rPr lang="zh-CN" altLang="en-US" sz="1200">
                <a:solidFill>
                  <a:srgbClr val="BEBEBE"/>
                </a:solidFill>
              </a:rPr>
              <a:t>导航：核心技术与实战》</a:t>
            </a:r>
            <a:r>
              <a:rPr lang="en-US" altLang="zh-CN" sz="1200">
                <a:solidFill>
                  <a:srgbClr val="BEBEBE"/>
                </a:solidFill>
              </a:rPr>
              <a:t>    </a:t>
            </a:r>
            <a:r>
              <a:rPr lang="zh-CN" altLang="en-US" sz="1200">
                <a:solidFill>
                  <a:srgbClr val="BEBEBE"/>
                </a:solidFill>
              </a:rPr>
              <a:t>张虎</a:t>
            </a:r>
            <a:r>
              <a:rPr lang="en-US" altLang="zh-CN" sz="1200">
                <a:solidFill>
                  <a:srgbClr val="BEBEBE"/>
                </a:solidFill>
              </a:rPr>
              <a:t> </a:t>
            </a:r>
            <a:r>
              <a:rPr lang="zh-CN" altLang="en-US" sz="1200">
                <a:solidFill>
                  <a:srgbClr val="BEBEBE"/>
                </a:solidFill>
              </a:rPr>
              <a:t>著</a:t>
            </a:r>
            <a:r>
              <a:rPr lang="en-US" altLang="zh-CN" sz="1200">
                <a:solidFill>
                  <a:srgbClr val="BEBEBE"/>
                </a:solidFill>
              </a:rPr>
              <a:t>    </a:t>
            </a:r>
            <a:r>
              <a:rPr lang="zh-CN" altLang="en-US" sz="1200">
                <a:solidFill>
                  <a:srgbClr val="BEBEBE"/>
                </a:solidFill>
              </a:rPr>
              <a:t>机械工业出版社</a:t>
            </a:r>
            <a:endParaRPr lang="zh-CN" altLang="en-US" sz="1200">
              <a:solidFill>
                <a:srgbClr val="BEBEBE"/>
              </a:solidFill>
            </a:endParaRPr>
          </a:p>
        </p:txBody>
      </p:sp>
      <p:sp>
        <p:nvSpPr>
          <p:cNvPr id="15" name="标题 14"/>
          <p:cNvSpPr>
            <a:spLocks noGrp="1"/>
          </p:cNvSpPr>
          <p:nvPr>
            <p:ph type="ctrTitle"/>
            <p:custDataLst>
              <p:tags r:id="rId2"/>
            </p:custDataLst>
          </p:nvPr>
        </p:nvSpPr>
        <p:spPr>
          <a:xfrm>
            <a:off x="2856230" y="2445385"/>
            <a:ext cx="6479540" cy="1144270"/>
          </a:xfrm>
        </p:spPr>
        <p:txBody>
          <a:bodyPr>
            <a:noAutofit/>
          </a:bodyPr>
          <a:p>
            <a:pPr algn="ctr">
              <a:lnSpc>
                <a:spcPct val="200000"/>
              </a:lnSpc>
            </a:pPr>
            <a:r>
              <a:rPr lang="zh-CN" altLang="en-US" sz="4800">
                <a:solidFill>
                  <a:srgbClr val="9CC2F0"/>
                </a:solidFill>
                <a:sym typeface="+mn-ea"/>
              </a:rPr>
              <a:t>敬请关注</a:t>
            </a:r>
            <a:r>
              <a:rPr lang="en-US" altLang="zh-CN" sz="4800">
                <a:solidFill>
                  <a:srgbClr val="9CC2F0"/>
                </a:solidFill>
                <a:sym typeface="+mn-ea"/>
              </a:rPr>
              <a:t>,</a:t>
            </a:r>
            <a:r>
              <a:rPr lang="zh-CN" altLang="en-US" sz="4800">
                <a:solidFill>
                  <a:srgbClr val="9CC2F0"/>
                </a:solidFill>
              </a:rPr>
              <a:t>长期更新</a:t>
            </a:r>
            <a:r>
              <a:rPr lang="en-US" altLang="zh-CN" sz="4800">
                <a:solidFill>
                  <a:srgbClr val="9CC2F0"/>
                </a:solidFill>
              </a:rPr>
              <a:t>...          </a:t>
            </a:r>
            <a:endParaRPr lang="zh-CN" altLang="en-US" sz="4800">
              <a:solidFill>
                <a:srgbClr val="9CC2F0"/>
              </a:solidFill>
            </a:endParaRPr>
          </a:p>
        </p:txBody>
      </p:sp>
      <p:sp>
        <p:nvSpPr>
          <p:cNvPr id="4" name="标题 14"/>
          <p:cNvSpPr>
            <a:spLocks noGrp="1"/>
          </p:cNvSpPr>
          <p:nvPr>
            <p:custDataLst>
              <p:tags r:id="rId3"/>
            </p:custDataLst>
          </p:nvPr>
        </p:nvSpPr>
        <p:spPr>
          <a:xfrm>
            <a:off x="2925445" y="3589655"/>
            <a:ext cx="6479540" cy="1144270"/>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pPr algn="ctr">
              <a:lnSpc>
                <a:spcPct val="200000"/>
              </a:lnSpc>
            </a:pPr>
            <a:r>
              <a:rPr lang="zh-CN" altLang="en-US" sz="4800" b="0">
                <a:solidFill>
                  <a:srgbClr val="FF0000"/>
                </a:solidFill>
              </a:rPr>
              <a:t>下集预告</a:t>
            </a:r>
            <a:r>
              <a:rPr lang="en-US" altLang="zh-CN" sz="4800">
                <a:solidFill>
                  <a:srgbClr val="9CC2F0"/>
                </a:solidFill>
              </a:rPr>
              <a:t>          </a:t>
            </a:r>
            <a:endParaRPr lang="zh-CN" altLang="en-US" sz="4800">
              <a:solidFill>
                <a:srgbClr val="9CC2F0"/>
              </a:solidFill>
            </a:endParaRPr>
          </a:p>
        </p:txBody>
      </p:sp>
    </p:spTree>
    <p:custDataLst>
      <p:tags r:id="rId4"/>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6555740" y="99695"/>
            <a:ext cx="5419090" cy="306705"/>
          </a:xfrm>
          <a:prstGeom prst="rect">
            <a:avLst/>
          </a:prstGeom>
          <a:noFill/>
        </p:spPr>
        <p:txBody>
          <a:bodyPr wrap="square" rtlCol="0">
            <a:spAutoFit/>
          </a:bodyPr>
          <a:p>
            <a:pPr algn="r"/>
            <a:r>
              <a:rPr lang="zh-CN" altLang="en-US" sz="1400">
                <a:solidFill>
                  <a:srgbClr val="FF0000"/>
                </a:solidFill>
              </a:rPr>
              <a:t>（先导课）</a:t>
            </a:r>
            <a:r>
              <a:rPr lang="zh-CN" altLang="en-US" sz="1400">
                <a:solidFill>
                  <a:schemeClr val="bg1"/>
                </a:solidFill>
              </a:rPr>
              <a:t>课程大纲</a:t>
            </a:r>
            <a:endParaRPr lang="zh-CN" altLang="en-US" sz="1400">
              <a:solidFill>
                <a:schemeClr val="bg1"/>
              </a:solidFill>
            </a:endParaRPr>
          </a:p>
        </p:txBody>
      </p:sp>
      <p:sp>
        <p:nvSpPr>
          <p:cNvPr id="15" name="标题 14"/>
          <p:cNvSpPr>
            <a:spLocks noGrp="1"/>
          </p:cNvSpPr>
          <p:nvPr>
            <p:ph type="ctrTitle"/>
            <p:custDataLst>
              <p:tags r:id="rId2"/>
            </p:custDataLst>
          </p:nvPr>
        </p:nvSpPr>
        <p:spPr>
          <a:xfrm>
            <a:off x="232410" y="597535"/>
            <a:ext cx="3545840" cy="496570"/>
          </a:xfrm>
        </p:spPr>
        <p:txBody>
          <a:bodyPr>
            <a:noAutofit/>
          </a:bodyPr>
          <a:p>
            <a:pPr algn="l"/>
            <a:r>
              <a:rPr lang="zh-CN" altLang="en-US" sz="2000">
                <a:solidFill>
                  <a:srgbClr val="9CC2F0"/>
                </a:solidFill>
              </a:rPr>
              <a:t>本书内容安排</a:t>
            </a:r>
            <a:endParaRPr lang="zh-CN" altLang="en-US" sz="2000">
              <a:solidFill>
                <a:srgbClr val="9CC2F0"/>
              </a:solidFill>
            </a:endParaRPr>
          </a:p>
        </p:txBody>
      </p:sp>
      <p:sp>
        <p:nvSpPr>
          <p:cNvPr id="3" name="文本框 2"/>
          <p:cNvSpPr txBox="1"/>
          <p:nvPr/>
        </p:nvSpPr>
        <p:spPr>
          <a:xfrm>
            <a:off x="213360" y="6465570"/>
            <a:ext cx="924560" cy="306705"/>
          </a:xfrm>
          <a:prstGeom prst="rect">
            <a:avLst/>
          </a:prstGeom>
          <a:noFill/>
        </p:spPr>
        <p:txBody>
          <a:bodyPr wrap="square" rtlCol="0">
            <a:spAutoFit/>
          </a:bodyPr>
          <a:p>
            <a:pPr algn="l"/>
            <a:r>
              <a:rPr lang="en-US" altLang="zh-CN" sz="1400" spc="200">
                <a:solidFill>
                  <a:schemeClr val="bg1">
                    <a:lumMod val="85000"/>
                  </a:schemeClr>
                </a:solidFill>
                <a:latin typeface="Arial" panose="020B0604020202020204" pitchFamily="34" charset="0"/>
                <a:ea typeface="微软雅黑" panose="020B0503020204020204" pitchFamily="34" charset="-122"/>
              </a:rPr>
              <a:t>1</a:t>
            </a:r>
            <a:r>
              <a:rPr lang="zh-CN" altLang="en-US" sz="1400" spc="200">
                <a:solidFill>
                  <a:schemeClr val="bg1">
                    <a:lumMod val="85000"/>
                  </a:schemeClr>
                </a:solidFill>
                <a:latin typeface="Arial" panose="020B0604020202020204" pitchFamily="34" charset="0"/>
                <a:ea typeface="微软雅黑" panose="020B0503020204020204" pitchFamily="34" charset="-122"/>
              </a:rPr>
              <a:t>/</a:t>
            </a:r>
            <a:r>
              <a:rPr lang="en-US" altLang="zh-CN" sz="1400" spc="200">
                <a:solidFill>
                  <a:schemeClr val="bg1">
                    <a:lumMod val="85000"/>
                  </a:schemeClr>
                </a:solidFill>
                <a:latin typeface="Arial" panose="020B0604020202020204" pitchFamily="34" charset="0"/>
                <a:ea typeface="微软雅黑" panose="020B0503020204020204" pitchFamily="34" charset="-122"/>
              </a:rPr>
              <a:t>9</a:t>
            </a:r>
            <a:endParaRPr lang="en-US" altLang="zh-CN" sz="1400" spc="200">
              <a:solidFill>
                <a:schemeClr val="bg1">
                  <a:lumMod val="85000"/>
                </a:schemeClr>
              </a:solidFill>
              <a:latin typeface="Arial" panose="020B0604020202020204" pitchFamily="34" charset="0"/>
              <a:ea typeface="微软雅黑" panose="020B0503020204020204" pitchFamily="34" charset="-122"/>
            </a:endParaRPr>
          </a:p>
        </p:txBody>
      </p:sp>
      <p:sp>
        <p:nvSpPr>
          <p:cNvPr id="6" name="文本框 5"/>
          <p:cNvSpPr txBox="1"/>
          <p:nvPr/>
        </p:nvSpPr>
        <p:spPr>
          <a:xfrm>
            <a:off x="746760" y="1608455"/>
            <a:ext cx="2267585" cy="1938020"/>
          </a:xfrm>
          <a:prstGeom prst="rect">
            <a:avLst/>
          </a:prstGeom>
          <a:solidFill>
            <a:schemeClr val="tx1">
              <a:lumMod val="95000"/>
              <a:lumOff val="5000"/>
            </a:schemeClr>
          </a:solidFill>
          <a:ln w="6350">
            <a:solidFill>
              <a:schemeClr val="bg1">
                <a:lumMod val="50000"/>
              </a:schemeClr>
            </a:solidFill>
            <a:prstDash val="solid"/>
          </a:ln>
        </p:spPr>
        <p:txBody>
          <a:bodyPr wrap="none" rtlCol="0">
            <a:spAutoFit/>
          </a:bodyPr>
          <a:p>
            <a:pPr algn="l">
              <a:lnSpc>
                <a:spcPct val="200000"/>
              </a:lnSpc>
            </a:pPr>
            <a:r>
              <a:rPr lang="zh-CN" altLang="en-US">
                <a:solidFill>
                  <a:srgbClr val="FFFF00"/>
                </a:solidFill>
              </a:rPr>
              <a:t>一、编程基础篇</a:t>
            </a:r>
            <a:endParaRPr lang="zh-CN" altLang="en-US">
              <a:solidFill>
                <a:srgbClr val="FFFF00"/>
              </a:solidFill>
            </a:endParaRPr>
          </a:p>
          <a:p>
            <a:pPr algn="l">
              <a:lnSpc>
                <a:spcPct val="200000"/>
              </a:lnSpc>
            </a:pPr>
            <a:r>
              <a:rPr lang="zh-CN" altLang="en-US" sz="1400">
                <a:solidFill>
                  <a:schemeClr val="bg1"/>
                </a:solidFill>
              </a:rPr>
              <a:t>第</a:t>
            </a:r>
            <a:r>
              <a:rPr lang="en-US" altLang="zh-CN" sz="1400">
                <a:solidFill>
                  <a:schemeClr val="bg1"/>
                </a:solidFill>
              </a:rPr>
              <a:t>1</a:t>
            </a:r>
            <a:r>
              <a:rPr lang="zh-CN" altLang="en-US" sz="1400">
                <a:solidFill>
                  <a:schemeClr val="bg1"/>
                </a:solidFill>
              </a:rPr>
              <a:t>章：</a:t>
            </a:r>
            <a:r>
              <a:rPr lang="en-US" altLang="zh-CN" sz="1400">
                <a:solidFill>
                  <a:schemeClr val="bg1"/>
                </a:solidFill>
              </a:rPr>
              <a:t>ROS入门必备知识</a:t>
            </a:r>
            <a:endParaRPr lang="en-US" altLang="zh-CN" sz="1400">
              <a:solidFill>
                <a:srgbClr val="9CC2F0"/>
              </a:solidFill>
            </a:endParaRPr>
          </a:p>
          <a:p>
            <a:pPr algn="l">
              <a:lnSpc>
                <a:spcPct val="200000"/>
              </a:lnSpc>
            </a:pPr>
            <a:r>
              <a:rPr lang="zh-CN" altLang="en-US" sz="1400">
                <a:solidFill>
                  <a:schemeClr val="bg1"/>
                </a:solidFill>
              </a:rPr>
              <a:t>第</a:t>
            </a:r>
            <a:r>
              <a:rPr lang="en-US" altLang="zh-CN" sz="1400">
                <a:solidFill>
                  <a:schemeClr val="bg1"/>
                </a:solidFill>
              </a:rPr>
              <a:t>2</a:t>
            </a:r>
            <a:r>
              <a:rPr lang="zh-CN" altLang="en-US" sz="1400">
                <a:solidFill>
                  <a:schemeClr val="bg1"/>
                </a:solidFill>
              </a:rPr>
              <a:t>章：C++编程范式</a:t>
            </a:r>
            <a:endParaRPr lang="zh-CN" altLang="en-US" sz="1400">
              <a:solidFill>
                <a:schemeClr val="bg1"/>
              </a:solidFill>
            </a:endParaRPr>
          </a:p>
          <a:p>
            <a:pPr algn="l">
              <a:lnSpc>
                <a:spcPct val="200000"/>
              </a:lnSpc>
            </a:pPr>
            <a:r>
              <a:rPr lang="zh-CN" altLang="en-US" sz="1400">
                <a:solidFill>
                  <a:schemeClr val="bg1"/>
                </a:solidFill>
              </a:rPr>
              <a:t>第</a:t>
            </a:r>
            <a:r>
              <a:rPr lang="en-US" altLang="zh-CN" sz="1400">
                <a:solidFill>
                  <a:schemeClr val="bg1"/>
                </a:solidFill>
              </a:rPr>
              <a:t>3</a:t>
            </a:r>
            <a:r>
              <a:rPr lang="zh-CN" altLang="en-US" sz="1400">
                <a:solidFill>
                  <a:schemeClr val="bg1"/>
                </a:solidFill>
              </a:rPr>
              <a:t>章：OpenCV图像处理</a:t>
            </a:r>
            <a:endParaRPr lang="zh-CN" altLang="en-US" sz="1400">
              <a:solidFill>
                <a:schemeClr val="bg1"/>
              </a:solidFill>
            </a:endParaRPr>
          </a:p>
        </p:txBody>
      </p:sp>
      <p:sp>
        <p:nvSpPr>
          <p:cNvPr id="10" name="文本框 9"/>
          <p:cNvSpPr txBox="1"/>
          <p:nvPr/>
        </p:nvSpPr>
        <p:spPr>
          <a:xfrm>
            <a:off x="3479165" y="1608455"/>
            <a:ext cx="1882140" cy="1938020"/>
          </a:xfrm>
          <a:prstGeom prst="rect">
            <a:avLst/>
          </a:prstGeom>
          <a:solidFill>
            <a:schemeClr val="tx1">
              <a:lumMod val="95000"/>
              <a:lumOff val="5000"/>
            </a:schemeClr>
          </a:solidFill>
          <a:ln w="6350">
            <a:solidFill>
              <a:schemeClr val="bg1">
                <a:lumMod val="50000"/>
              </a:schemeClr>
            </a:solidFill>
            <a:prstDash val="solid"/>
          </a:ln>
        </p:spPr>
        <p:txBody>
          <a:bodyPr wrap="none" rtlCol="0">
            <a:spAutoFit/>
          </a:bodyPr>
          <a:p>
            <a:pPr algn="l">
              <a:lnSpc>
                <a:spcPct val="200000"/>
              </a:lnSpc>
            </a:pPr>
            <a:r>
              <a:rPr lang="zh-CN" altLang="en-US">
                <a:solidFill>
                  <a:srgbClr val="FFFF00"/>
                </a:solidFill>
              </a:rPr>
              <a:t>二、硬件基础篇</a:t>
            </a:r>
            <a:endParaRPr lang="zh-CN" altLang="en-US">
              <a:solidFill>
                <a:srgbClr val="FFFF00"/>
              </a:solidFill>
            </a:endParaRPr>
          </a:p>
          <a:p>
            <a:pPr algn="l">
              <a:lnSpc>
                <a:spcPct val="200000"/>
              </a:lnSpc>
            </a:pPr>
            <a:r>
              <a:rPr lang="zh-CN" altLang="en-US" sz="1400">
                <a:solidFill>
                  <a:schemeClr val="bg1"/>
                </a:solidFill>
              </a:rPr>
              <a:t>第</a:t>
            </a:r>
            <a:r>
              <a:rPr lang="en-US" altLang="zh-CN" sz="1400">
                <a:solidFill>
                  <a:schemeClr val="bg1"/>
                </a:solidFill>
              </a:rPr>
              <a:t>4</a:t>
            </a:r>
            <a:r>
              <a:rPr lang="zh-CN" altLang="en-US" sz="1400">
                <a:solidFill>
                  <a:schemeClr val="bg1"/>
                </a:solidFill>
              </a:rPr>
              <a:t>章：</a:t>
            </a:r>
            <a:r>
              <a:rPr lang="en-US" altLang="zh-CN" sz="1400">
                <a:solidFill>
                  <a:schemeClr val="bg1"/>
                </a:solidFill>
              </a:rPr>
              <a:t>机器人传感器</a:t>
            </a:r>
            <a:endParaRPr lang="en-US" altLang="zh-CN" sz="1400">
              <a:solidFill>
                <a:schemeClr val="bg1"/>
              </a:solidFill>
            </a:endParaRPr>
          </a:p>
          <a:p>
            <a:pPr algn="l">
              <a:lnSpc>
                <a:spcPct val="200000"/>
              </a:lnSpc>
            </a:pPr>
            <a:r>
              <a:rPr lang="zh-CN" altLang="en-US" sz="1400">
                <a:solidFill>
                  <a:schemeClr val="bg1"/>
                </a:solidFill>
              </a:rPr>
              <a:t>第</a:t>
            </a:r>
            <a:r>
              <a:rPr lang="en-US" altLang="zh-CN" sz="1400">
                <a:solidFill>
                  <a:schemeClr val="bg1"/>
                </a:solidFill>
              </a:rPr>
              <a:t>5</a:t>
            </a:r>
            <a:r>
              <a:rPr lang="zh-CN" altLang="en-US" sz="1400">
                <a:solidFill>
                  <a:schemeClr val="bg1"/>
                </a:solidFill>
              </a:rPr>
              <a:t>章：机器人主机</a:t>
            </a:r>
            <a:endParaRPr lang="zh-CN" altLang="en-US" sz="1400">
              <a:solidFill>
                <a:schemeClr val="bg1"/>
              </a:solidFill>
            </a:endParaRPr>
          </a:p>
          <a:p>
            <a:pPr algn="l">
              <a:lnSpc>
                <a:spcPct val="200000"/>
              </a:lnSpc>
            </a:pPr>
            <a:r>
              <a:rPr lang="zh-CN" altLang="en-US" sz="1400">
                <a:solidFill>
                  <a:schemeClr val="bg1"/>
                </a:solidFill>
              </a:rPr>
              <a:t>第</a:t>
            </a:r>
            <a:r>
              <a:rPr lang="en-US" altLang="zh-CN" sz="1400">
                <a:solidFill>
                  <a:schemeClr val="bg1"/>
                </a:solidFill>
              </a:rPr>
              <a:t>6</a:t>
            </a:r>
            <a:r>
              <a:rPr lang="zh-CN" altLang="en-US" sz="1400">
                <a:solidFill>
                  <a:schemeClr val="bg1"/>
                </a:solidFill>
              </a:rPr>
              <a:t>章：机器人底盘</a:t>
            </a:r>
            <a:endParaRPr lang="zh-CN" altLang="en-US" sz="1400">
              <a:solidFill>
                <a:schemeClr val="bg1"/>
              </a:solidFill>
            </a:endParaRPr>
          </a:p>
        </p:txBody>
      </p:sp>
      <p:sp>
        <p:nvSpPr>
          <p:cNvPr id="11" name="文本框 10"/>
          <p:cNvSpPr txBox="1"/>
          <p:nvPr/>
        </p:nvSpPr>
        <p:spPr>
          <a:xfrm>
            <a:off x="5826125" y="1608455"/>
            <a:ext cx="2366645" cy="2368550"/>
          </a:xfrm>
          <a:prstGeom prst="rect">
            <a:avLst/>
          </a:prstGeom>
          <a:solidFill>
            <a:schemeClr val="tx1">
              <a:lumMod val="95000"/>
              <a:lumOff val="5000"/>
            </a:schemeClr>
          </a:solidFill>
          <a:ln w="6350">
            <a:solidFill>
              <a:schemeClr val="bg1">
                <a:lumMod val="50000"/>
              </a:schemeClr>
            </a:solidFill>
            <a:prstDash val="solid"/>
          </a:ln>
        </p:spPr>
        <p:txBody>
          <a:bodyPr wrap="none" rtlCol="0">
            <a:spAutoFit/>
          </a:bodyPr>
          <a:p>
            <a:pPr algn="l">
              <a:lnSpc>
                <a:spcPct val="200000"/>
              </a:lnSpc>
            </a:pPr>
            <a:r>
              <a:rPr lang="zh-CN" altLang="en-US">
                <a:solidFill>
                  <a:srgbClr val="FFFF00"/>
                </a:solidFill>
              </a:rPr>
              <a:t>三、</a:t>
            </a:r>
            <a:r>
              <a:rPr lang="en-US" altLang="zh-CN">
                <a:solidFill>
                  <a:srgbClr val="FFFF00"/>
                </a:solidFill>
              </a:rPr>
              <a:t>SLAM</a:t>
            </a:r>
            <a:r>
              <a:rPr lang="zh-CN" altLang="en-US">
                <a:solidFill>
                  <a:srgbClr val="FFFF00"/>
                </a:solidFill>
              </a:rPr>
              <a:t>篇</a:t>
            </a:r>
            <a:endParaRPr lang="zh-CN" altLang="en-US">
              <a:solidFill>
                <a:srgbClr val="FFFF00"/>
              </a:solidFill>
            </a:endParaRPr>
          </a:p>
          <a:p>
            <a:pPr algn="l">
              <a:lnSpc>
                <a:spcPct val="200000"/>
              </a:lnSpc>
            </a:pPr>
            <a:r>
              <a:rPr lang="zh-CN" altLang="en-US" sz="1400">
                <a:solidFill>
                  <a:schemeClr val="bg1"/>
                </a:solidFill>
              </a:rPr>
              <a:t>第</a:t>
            </a:r>
            <a:r>
              <a:rPr lang="en-US" altLang="zh-CN" sz="1400">
                <a:solidFill>
                  <a:schemeClr val="bg1"/>
                </a:solidFill>
              </a:rPr>
              <a:t>7</a:t>
            </a:r>
            <a:r>
              <a:rPr lang="zh-CN" altLang="en-US" sz="1400">
                <a:solidFill>
                  <a:schemeClr val="bg1"/>
                </a:solidFill>
              </a:rPr>
              <a:t>章：</a:t>
            </a:r>
            <a:r>
              <a:rPr lang="en-US" altLang="zh-CN" sz="1400">
                <a:solidFill>
                  <a:schemeClr val="bg1"/>
                </a:solidFill>
              </a:rPr>
              <a:t>SLAM中的数学基础</a:t>
            </a:r>
            <a:endParaRPr lang="en-US" altLang="zh-CN" sz="1400">
              <a:solidFill>
                <a:schemeClr val="bg1"/>
              </a:solidFill>
            </a:endParaRPr>
          </a:p>
          <a:p>
            <a:pPr algn="l">
              <a:lnSpc>
                <a:spcPct val="200000"/>
              </a:lnSpc>
            </a:pPr>
            <a:r>
              <a:rPr lang="zh-CN" altLang="en-US" sz="1400">
                <a:solidFill>
                  <a:schemeClr val="bg1"/>
                </a:solidFill>
              </a:rPr>
              <a:t>第</a:t>
            </a:r>
            <a:r>
              <a:rPr lang="en-US" altLang="zh-CN" sz="1400">
                <a:solidFill>
                  <a:schemeClr val="bg1"/>
                </a:solidFill>
              </a:rPr>
              <a:t>8</a:t>
            </a:r>
            <a:r>
              <a:rPr lang="zh-CN" altLang="en-US" sz="1400">
                <a:solidFill>
                  <a:schemeClr val="bg1"/>
                </a:solidFill>
              </a:rPr>
              <a:t>章：激光SLAM系统</a:t>
            </a:r>
            <a:endParaRPr lang="zh-CN" altLang="en-US" sz="1400">
              <a:solidFill>
                <a:schemeClr val="bg1"/>
              </a:solidFill>
            </a:endParaRPr>
          </a:p>
          <a:p>
            <a:pPr algn="l">
              <a:lnSpc>
                <a:spcPct val="200000"/>
              </a:lnSpc>
            </a:pPr>
            <a:r>
              <a:rPr lang="zh-CN" altLang="en-US" sz="1400">
                <a:solidFill>
                  <a:schemeClr val="bg1"/>
                </a:solidFill>
              </a:rPr>
              <a:t>第</a:t>
            </a:r>
            <a:r>
              <a:rPr lang="en-US" altLang="zh-CN" sz="1400">
                <a:solidFill>
                  <a:schemeClr val="bg1"/>
                </a:solidFill>
              </a:rPr>
              <a:t>9</a:t>
            </a:r>
            <a:r>
              <a:rPr lang="zh-CN" altLang="en-US" sz="1400">
                <a:solidFill>
                  <a:schemeClr val="bg1"/>
                </a:solidFill>
              </a:rPr>
              <a:t>章：视觉SLAM系统</a:t>
            </a:r>
            <a:endParaRPr lang="zh-CN" altLang="en-US" sz="1400">
              <a:solidFill>
                <a:schemeClr val="bg1"/>
              </a:solidFill>
            </a:endParaRPr>
          </a:p>
          <a:p>
            <a:pPr algn="l">
              <a:lnSpc>
                <a:spcPct val="200000"/>
              </a:lnSpc>
            </a:pPr>
            <a:r>
              <a:rPr lang="zh-CN" altLang="en-US" sz="1400">
                <a:solidFill>
                  <a:schemeClr val="bg1"/>
                </a:solidFill>
              </a:rPr>
              <a:t>第</a:t>
            </a:r>
            <a:r>
              <a:rPr lang="en-US" altLang="zh-CN" sz="1400">
                <a:solidFill>
                  <a:schemeClr val="bg1"/>
                </a:solidFill>
              </a:rPr>
              <a:t>10</a:t>
            </a:r>
            <a:r>
              <a:rPr lang="zh-CN" altLang="en-US" sz="1400">
                <a:solidFill>
                  <a:schemeClr val="bg1"/>
                </a:solidFill>
              </a:rPr>
              <a:t>章：其他SLAM系统</a:t>
            </a:r>
            <a:endParaRPr lang="zh-CN" altLang="en-US" sz="1400">
              <a:solidFill>
                <a:schemeClr val="bg1"/>
              </a:solidFill>
            </a:endParaRPr>
          </a:p>
        </p:txBody>
      </p:sp>
      <p:sp>
        <p:nvSpPr>
          <p:cNvPr id="12" name="文本框 11"/>
          <p:cNvSpPr txBox="1"/>
          <p:nvPr/>
        </p:nvSpPr>
        <p:spPr>
          <a:xfrm>
            <a:off x="8657590" y="1608455"/>
            <a:ext cx="2999105" cy="1938020"/>
          </a:xfrm>
          <a:prstGeom prst="rect">
            <a:avLst/>
          </a:prstGeom>
          <a:solidFill>
            <a:schemeClr val="tx1">
              <a:lumMod val="95000"/>
              <a:lumOff val="5000"/>
            </a:schemeClr>
          </a:solidFill>
          <a:ln w="6350">
            <a:solidFill>
              <a:schemeClr val="bg1">
                <a:lumMod val="50000"/>
              </a:schemeClr>
            </a:solidFill>
            <a:prstDash val="solid"/>
          </a:ln>
        </p:spPr>
        <p:txBody>
          <a:bodyPr wrap="none" rtlCol="0">
            <a:spAutoFit/>
          </a:bodyPr>
          <a:p>
            <a:pPr algn="l">
              <a:lnSpc>
                <a:spcPct val="200000"/>
              </a:lnSpc>
            </a:pPr>
            <a:r>
              <a:rPr lang="zh-CN" altLang="en-US">
                <a:solidFill>
                  <a:srgbClr val="FFFF00"/>
                </a:solidFill>
              </a:rPr>
              <a:t>四、自主导航篇</a:t>
            </a:r>
            <a:endParaRPr lang="zh-CN" altLang="en-US">
              <a:solidFill>
                <a:srgbClr val="FFFF00"/>
              </a:solidFill>
            </a:endParaRPr>
          </a:p>
          <a:p>
            <a:pPr algn="l">
              <a:lnSpc>
                <a:spcPct val="200000"/>
              </a:lnSpc>
            </a:pPr>
            <a:r>
              <a:rPr lang="zh-CN" altLang="en-US" sz="1400">
                <a:solidFill>
                  <a:schemeClr val="bg1"/>
                </a:solidFill>
              </a:rPr>
              <a:t>第</a:t>
            </a:r>
            <a:r>
              <a:rPr lang="en-US" altLang="zh-CN" sz="1400">
                <a:solidFill>
                  <a:schemeClr val="bg1"/>
                </a:solidFill>
              </a:rPr>
              <a:t>11</a:t>
            </a:r>
            <a:r>
              <a:rPr lang="zh-CN" altLang="en-US" sz="1400">
                <a:solidFill>
                  <a:schemeClr val="bg1"/>
                </a:solidFill>
              </a:rPr>
              <a:t>章：自主导航中的数学基础</a:t>
            </a:r>
            <a:endParaRPr lang="zh-CN" altLang="en-US" sz="1400">
              <a:solidFill>
                <a:schemeClr val="bg1"/>
              </a:solidFill>
            </a:endParaRPr>
          </a:p>
          <a:p>
            <a:pPr algn="l">
              <a:lnSpc>
                <a:spcPct val="200000"/>
              </a:lnSpc>
            </a:pPr>
            <a:r>
              <a:rPr lang="zh-CN" altLang="en-US" sz="1400">
                <a:solidFill>
                  <a:schemeClr val="bg1"/>
                </a:solidFill>
              </a:rPr>
              <a:t>第</a:t>
            </a:r>
            <a:r>
              <a:rPr lang="en-US" altLang="zh-CN" sz="1400">
                <a:solidFill>
                  <a:schemeClr val="bg1"/>
                </a:solidFill>
              </a:rPr>
              <a:t>12</a:t>
            </a:r>
            <a:r>
              <a:rPr lang="zh-CN" altLang="en-US" sz="1400">
                <a:solidFill>
                  <a:schemeClr val="bg1"/>
                </a:solidFill>
              </a:rPr>
              <a:t>章：典型自主导航系统</a:t>
            </a:r>
            <a:endParaRPr lang="zh-CN" altLang="en-US" sz="1400">
              <a:solidFill>
                <a:schemeClr val="bg1"/>
              </a:solidFill>
            </a:endParaRPr>
          </a:p>
          <a:p>
            <a:pPr algn="l">
              <a:lnSpc>
                <a:spcPct val="200000"/>
              </a:lnSpc>
            </a:pPr>
            <a:r>
              <a:rPr lang="zh-CN" altLang="en-US" sz="1400">
                <a:solidFill>
                  <a:schemeClr val="bg1"/>
                </a:solidFill>
              </a:rPr>
              <a:t>第</a:t>
            </a:r>
            <a:r>
              <a:rPr lang="en-US" altLang="zh-CN" sz="1400">
                <a:solidFill>
                  <a:schemeClr val="bg1"/>
                </a:solidFill>
              </a:rPr>
              <a:t>13</a:t>
            </a:r>
            <a:r>
              <a:rPr lang="zh-CN" altLang="en-US" sz="1400">
                <a:solidFill>
                  <a:schemeClr val="bg1"/>
                </a:solidFill>
              </a:rPr>
              <a:t>章：机器人SLAM导航综合实战</a:t>
            </a:r>
            <a:endParaRPr lang="zh-CN" altLang="en-US" sz="1400">
              <a:solidFill>
                <a:schemeClr val="bg1"/>
              </a:solidFill>
            </a:endParaRPr>
          </a:p>
        </p:txBody>
      </p:sp>
      <p:sp>
        <p:nvSpPr>
          <p:cNvPr id="8" name="文本框 7"/>
          <p:cNvSpPr txBox="1"/>
          <p:nvPr/>
        </p:nvSpPr>
        <p:spPr>
          <a:xfrm>
            <a:off x="4166235" y="4488180"/>
            <a:ext cx="3284220" cy="953135"/>
          </a:xfrm>
          <a:prstGeom prst="rect">
            <a:avLst/>
          </a:prstGeom>
          <a:solidFill>
            <a:schemeClr val="tx1">
              <a:lumMod val="95000"/>
              <a:lumOff val="5000"/>
            </a:schemeClr>
          </a:solidFill>
          <a:ln w="6350">
            <a:solidFill>
              <a:schemeClr val="bg1">
                <a:lumMod val="50000"/>
              </a:schemeClr>
            </a:solidFill>
            <a:prstDash val="solid"/>
          </a:ln>
        </p:spPr>
        <p:txBody>
          <a:bodyPr wrap="square" rtlCol="0">
            <a:spAutoFit/>
          </a:bodyPr>
          <a:p>
            <a:pPr algn="l">
              <a:lnSpc>
                <a:spcPct val="200000"/>
              </a:lnSpc>
            </a:pPr>
            <a:r>
              <a:rPr lang="zh-CN" altLang="en-US" sz="1400">
                <a:solidFill>
                  <a:schemeClr val="bg1"/>
                </a:solidFill>
              </a:rPr>
              <a:t>附录A ：Linux与SLAM性能优化的探讨</a:t>
            </a:r>
            <a:endParaRPr lang="zh-CN" altLang="en-US" sz="1400">
              <a:solidFill>
                <a:schemeClr val="bg1"/>
              </a:solidFill>
            </a:endParaRPr>
          </a:p>
          <a:p>
            <a:pPr algn="l">
              <a:lnSpc>
                <a:spcPct val="200000"/>
              </a:lnSpc>
            </a:pPr>
            <a:r>
              <a:rPr lang="zh-CN" altLang="en-US" sz="1400">
                <a:solidFill>
                  <a:schemeClr val="bg1"/>
                </a:solidFill>
              </a:rPr>
              <a:t>附录</a:t>
            </a:r>
            <a:r>
              <a:rPr lang="en-US" altLang="zh-CN" sz="1400">
                <a:solidFill>
                  <a:schemeClr val="bg1"/>
                </a:solidFill>
              </a:rPr>
              <a:t>B</a:t>
            </a:r>
            <a:r>
              <a:rPr lang="zh-CN" altLang="en-US" sz="1400">
                <a:solidFill>
                  <a:schemeClr val="bg1"/>
                </a:solidFill>
              </a:rPr>
              <a:t>：习题</a:t>
            </a:r>
            <a:endParaRPr lang="zh-CN" altLang="en-US" sz="1400">
              <a:solidFill>
                <a:schemeClr val="bg1"/>
              </a:solidFill>
            </a:endParaRPr>
          </a:p>
        </p:txBody>
      </p:sp>
      <p:sp>
        <p:nvSpPr>
          <p:cNvPr id="14" name="文本框 13"/>
          <p:cNvSpPr txBox="1"/>
          <p:nvPr/>
        </p:nvSpPr>
        <p:spPr>
          <a:xfrm>
            <a:off x="98425" y="99695"/>
            <a:ext cx="5629275" cy="306705"/>
          </a:xfrm>
          <a:prstGeom prst="rect">
            <a:avLst/>
          </a:prstGeom>
          <a:noFill/>
        </p:spPr>
        <p:txBody>
          <a:bodyPr wrap="square" rtlCol="0">
            <a:spAutoFit/>
          </a:bodyPr>
          <a:p>
            <a:pPr algn="ctr"/>
            <a:r>
              <a:rPr lang="zh-CN" altLang="en-US" sz="1400">
                <a:solidFill>
                  <a:srgbClr val="BEBEBE"/>
                </a:solidFill>
              </a:rPr>
              <a:t>《机器人</a:t>
            </a:r>
            <a:r>
              <a:rPr lang="en-US" altLang="zh-CN" sz="1400">
                <a:solidFill>
                  <a:srgbClr val="BEBEBE"/>
                </a:solidFill>
              </a:rPr>
              <a:t>SLAM</a:t>
            </a:r>
            <a:r>
              <a:rPr lang="zh-CN" altLang="en-US" sz="1400">
                <a:solidFill>
                  <a:srgbClr val="BEBEBE"/>
                </a:solidFill>
              </a:rPr>
              <a:t>导航：核心技术与实战》</a:t>
            </a:r>
            <a:r>
              <a:rPr lang="en-US" altLang="zh-CN" sz="1400">
                <a:solidFill>
                  <a:srgbClr val="BEBEBE"/>
                </a:solidFill>
              </a:rPr>
              <a:t>    </a:t>
            </a:r>
            <a:r>
              <a:rPr lang="zh-CN" altLang="en-US" sz="1400">
                <a:solidFill>
                  <a:srgbClr val="BEBEBE"/>
                </a:solidFill>
              </a:rPr>
              <a:t>张虎</a:t>
            </a:r>
            <a:r>
              <a:rPr lang="en-US" altLang="zh-CN" sz="1400">
                <a:solidFill>
                  <a:srgbClr val="BEBEBE"/>
                </a:solidFill>
              </a:rPr>
              <a:t> </a:t>
            </a:r>
            <a:r>
              <a:rPr lang="zh-CN" altLang="en-US" sz="1400">
                <a:solidFill>
                  <a:srgbClr val="BEBEBE"/>
                </a:solidFill>
              </a:rPr>
              <a:t>著</a:t>
            </a:r>
            <a:r>
              <a:rPr lang="en-US" altLang="zh-CN" sz="1400">
                <a:solidFill>
                  <a:srgbClr val="BEBEBE"/>
                </a:solidFill>
              </a:rPr>
              <a:t>    </a:t>
            </a:r>
            <a:r>
              <a:rPr lang="zh-CN" altLang="en-US" sz="1400">
                <a:solidFill>
                  <a:srgbClr val="BEBEBE"/>
                </a:solidFill>
              </a:rPr>
              <a:t>机械工业出版社</a:t>
            </a:r>
            <a:endParaRPr lang="zh-CN" altLang="en-US" sz="1400">
              <a:solidFill>
                <a:srgbClr val="BEBEBE"/>
              </a:solidFill>
            </a:endParaRPr>
          </a:p>
        </p:txBody>
      </p:sp>
      <p:sp>
        <p:nvSpPr>
          <p:cNvPr id="16" name="副标题 2"/>
          <p:cNvSpPr>
            <a:spLocks noGrp="1"/>
          </p:cNvSpPr>
          <p:nvPr>
            <p:custDataLst>
              <p:tags r:id="rId3"/>
            </p:custDataLst>
          </p:nvPr>
        </p:nvSpPr>
        <p:spPr>
          <a:xfrm>
            <a:off x="9103360" y="6446520"/>
            <a:ext cx="3028950" cy="344170"/>
          </a:xfrm>
          <a:prstGeom prst="rect">
            <a:avLst/>
          </a:prstGeom>
        </p:spPr>
        <p:txBody>
          <a:bodyPr vert="horz" lIns="90000" tIns="46800" rIns="90000" bIns="46800" rtlCol="0"/>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1400">
                <a:solidFill>
                  <a:schemeClr val="bg1">
                    <a:lumMod val="85000"/>
                  </a:schemeClr>
                </a:solidFill>
              </a:rPr>
              <a:t>课件下载：</a:t>
            </a:r>
            <a:r>
              <a:rPr lang="en-US" altLang="zh-CN" sz="1400">
                <a:solidFill>
                  <a:schemeClr val="bg1">
                    <a:lumMod val="85000"/>
                  </a:schemeClr>
                </a:solidFill>
              </a:rPr>
              <a:t>www.xiihoo.com</a:t>
            </a:r>
            <a:endParaRPr lang="en-US" altLang="zh-CN" sz="1400">
              <a:solidFill>
                <a:schemeClr val="bg1">
                  <a:lumMod val="85000"/>
                </a:schemeClr>
              </a:solidFill>
            </a:endParaRPr>
          </a:p>
        </p:txBody>
      </p:sp>
    </p:spTree>
    <p:custDataLst>
      <p:tags r:id="rId4"/>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5" name="标题 14"/>
          <p:cNvSpPr>
            <a:spLocks noGrp="1"/>
          </p:cNvSpPr>
          <p:nvPr>
            <p:ph type="ctrTitle"/>
            <p:custDataLst>
              <p:tags r:id="rId2"/>
            </p:custDataLst>
          </p:nvPr>
        </p:nvSpPr>
        <p:spPr>
          <a:xfrm>
            <a:off x="232410" y="597535"/>
            <a:ext cx="3545840" cy="496570"/>
          </a:xfrm>
        </p:spPr>
        <p:txBody>
          <a:bodyPr>
            <a:noAutofit/>
          </a:bodyPr>
          <a:p>
            <a:pPr algn="l"/>
            <a:r>
              <a:rPr lang="zh-CN" altLang="en-US" sz="2000">
                <a:solidFill>
                  <a:srgbClr val="9CC2F0"/>
                </a:solidFill>
              </a:rPr>
              <a:t>本书内容安排</a:t>
            </a:r>
            <a:endParaRPr lang="zh-CN" altLang="en-US" sz="2000">
              <a:solidFill>
                <a:srgbClr val="9CC2F0"/>
              </a:solidFill>
            </a:endParaRPr>
          </a:p>
        </p:txBody>
      </p:sp>
      <p:sp>
        <p:nvSpPr>
          <p:cNvPr id="3" name="文本框 2"/>
          <p:cNvSpPr txBox="1"/>
          <p:nvPr/>
        </p:nvSpPr>
        <p:spPr>
          <a:xfrm>
            <a:off x="213360" y="6465570"/>
            <a:ext cx="924560" cy="306705"/>
          </a:xfrm>
          <a:prstGeom prst="rect">
            <a:avLst/>
          </a:prstGeom>
          <a:noFill/>
        </p:spPr>
        <p:txBody>
          <a:bodyPr wrap="square" rtlCol="0">
            <a:spAutoFit/>
          </a:bodyPr>
          <a:p>
            <a:pPr algn="l"/>
            <a:r>
              <a:rPr lang="en-US" altLang="zh-CN" sz="1400" spc="200">
                <a:solidFill>
                  <a:schemeClr val="bg1">
                    <a:lumMod val="85000"/>
                  </a:schemeClr>
                </a:solidFill>
                <a:latin typeface="Arial" panose="020B0604020202020204" pitchFamily="34" charset="0"/>
                <a:ea typeface="微软雅黑" panose="020B0503020204020204" pitchFamily="34" charset="-122"/>
              </a:rPr>
              <a:t>2</a:t>
            </a:r>
            <a:r>
              <a:rPr lang="zh-CN" altLang="en-US" sz="1400" spc="200">
                <a:solidFill>
                  <a:schemeClr val="bg1">
                    <a:lumMod val="85000"/>
                  </a:schemeClr>
                </a:solidFill>
                <a:latin typeface="Arial" panose="020B0604020202020204" pitchFamily="34" charset="0"/>
                <a:ea typeface="微软雅黑" panose="020B0503020204020204" pitchFamily="34" charset="-122"/>
              </a:rPr>
              <a:t>/</a:t>
            </a:r>
            <a:r>
              <a:rPr lang="en-US" altLang="zh-CN" sz="1400" spc="200">
                <a:solidFill>
                  <a:schemeClr val="bg1">
                    <a:lumMod val="85000"/>
                  </a:schemeClr>
                </a:solidFill>
                <a:latin typeface="Arial" panose="020B0604020202020204" pitchFamily="34" charset="0"/>
                <a:ea typeface="微软雅黑" panose="020B0503020204020204" pitchFamily="34" charset="-122"/>
              </a:rPr>
              <a:t>9</a:t>
            </a:r>
            <a:endParaRPr lang="en-US" altLang="zh-CN" sz="1400" spc="200">
              <a:solidFill>
                <a:schemeClr val="bg1">
                  <a:lumMod val="85000"/>
                </a:schemeClr>
              </a:solidFill>
              <a:latin typeface="Arial" panose="020B0604020202020204" pitchFamily="34" charset="0"/>
              <a:ea typeface="微软雅黑" panose="020B0503020204020204" pitchFamily="34" charset="-122"/>
            </a:endParaRPr>
          </a:p>
        </p:txBody>
      </p:sp>
      <p:sp>
        <p:nvSpPr>
          <p:cNvPr id="14" name="文本框 13"/>
          <p:cNvSpPr txBox="1"/>
          <p:nvPr/>
        </p:nvSpPr>
        <p:spPr>
          <a:xfrm>
            <a:off x="98425" y="99695"/>
            <a:ext cx="5629275" cy="306705"/>
          </a:xfrm>
          <a:prstGeom prst="rect">
            <a:avLst/>
          </a:prstGeom>
          <a:noFill/>
        </p:spPr>
        <p:txBody>
          <a:bodyPr wrap="square" rtlCol="0">
            <a:spAutoFit/>
          </a:bodyPr>
          <a:p>
            <a:pPr algn="ctr"/>
            <a:r>
              <a:rPr lang="zh-CN" altLang="en-US" sz="1400">
                <a:solidFill>
                  <a:srgbClr val="BEBEBE"/>
                </a:solidFill>
              </a:rPr>
              <a:t>《机器人</a:t>
            </a:r>
            <a:r>
              <a:rPr lang="en-US" altLang="zh-CN" sz="1400">
                <a:solidFill>
                  <a:srgbClr val="BEBEBE"/>
                </a:solidFill>
              </a:rPr>
              <a:t>SLAM</a:t>
            </a:r>
            <a:r>
              <a:rPr lang="zh-CN" altLang="en-US" sz="1400">
                <a:solidFill>
                  <a:srgbClr val="BEBEBE"/>
                </a:solidFill>
              </a:rPr>
              <a:t>导航：核心技术与实战》</a:t>
            </a:r>
            <a:r>
              <a:rPr lang="en-US" altLang="zh-CN" sz="1400">
                <a:solidFill>
                  <a:srgbClr val="BEBEBE"/>
                </a:solidFill>
              </a:rPr>
              <a:t>    </a:t>
            </a:r>
            <a:r>
              <a:rPr lang="zh-CN" altLang="en-US" sz="1400">
                <a:solidFill>
                  <a:srgbClr val="BEBEBE"/>
                </a:solidFill>
              </a:rPr>
              <a:t>张虎</a:t>
            </a:r>
            <a:r>
              <a:rPr lang="en-US" altLang="zh-CN" sz="1400">
                <a:solidFill>
                  <a:srgbClr val="BEBEBE"/>
                </a:solidFill>
              </a:rPr>
              <a:t> </a:t>
            </a:r>
            <a:r>
              <a:rPr lang="zh-CN" altLang="en-US" sz="1400">
                <a:solidFill>
                  <a:srgbClr val="BEBEBE"/>
                </a:solidFill>
              </a:rPr>
              <a:t>著</a:t>
            </a:r>
            <a:r>
              <a:rPr lang="en-US" altLang="zh-CN" sz="1400">
                <a:solidFill>
                  <a:srgbClr val="BEBEBE"/>
                </a:solidFill>
              </a:rPr>
              <a:t>    </a:t>
            </a:r>
            <a:r>
              <a:rPr lang="zh-CN" altLang="en-US" sz="1400">
                <a:solidFill>
                  <a:srgbClr val="BEBEBE"/>
                </a:solidFill>
              </a:rPr>
              <a:t>机械工业出版社</a:t>
            </a:r>
            <a:endParaRPr lang="zh-CN" altLang="en-US" sz="1400">
              <a:solidFill>
                <a:srgbClr val="BEBEBE"/>
              </a:solidFill>
            </a:endParaRPr>
          </a:p>
        </p:txBody>
      </p:sp>
      <p:sp>
        <p:nvSpPr>
          <p:cNvPr id="16" name="副标题 2"/>
          <p:cNvSpPr>
            <a:spLocks noGrp="1"/>
          </p:cNvSpPr>
          <p:nvPr>
            <p:custDataLst>
              <p:tags r:id="rId3"/>
            </p:custDataLst>
          </p:nvPr>
        </p:nvSpPr>
        <p:spPr>
          <a:xfrm>
            <a:off x="9103360" y="6446520"/>
            <a:ext cx="3028950" cy="344170"/>
          </a:xfrm>
          <a:prstGeom prst="rect">
            <a:avLst/>
          </a:prstGeom>
        </p:spPr>
        <p:txBody>
          <a:bodyPr vert="horz" lIns="90000" tIns="46800" rIns="90000" bIns="46800" rtlCol="0"/>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090" algn="l"/>
                <a:tab pos="1609090" algn="l"/>
                <a:tab pos="1609090" algn="l"/>
                <a:tab pos="1609090" algn="l"/>
              </a:tabLst>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1400">
                <a:solidFill>
                  <a:schemeClr val="bg1">
                    <a:lumMod val="85000"/>
                  </a:schemeClr>
                </a:solidFill>
              </a:rPr>
              <a:t>课件下载：</a:t>
            </a:r>
            <a:r>
              <a:rPr lang="en-US" altLang="zh-CN" sz="1400">
                <a:solidFill>
                  <a:schemeClr val="bg1">
                    <a:lumMod val="85000"/>
                  </a:schemeClr>
                </a:solidFill>
              </a:rPr>
              <a:t>www.xiihoo.com</a:t>
            </a:r>
            <a:endParaRPr lang="en-US" altLang="zh-CN" sz="1400">
              <a:solidFill>
                <a:schemeClr val="bg1">
                  <a:lumMod val="85000"/>
                </a:schemeClr>
              </a:solidFill>
            </a:endParaRPr>
          </a:p>
        </p:txBody>
      </p:sp>
      <p:pic>
        <p:nvPicPr>
          <p:cNvPr id="2" name="图片 1" descr="全书的内容组织结构"/>
          <p:cNvPicPr>
            <a:picLocks noChangeAspect="1"/>
          </p:cNvPicPr>
          <p:nvPr/>
        </p:nvPicPr>
        <p:blipFill>
          <a:blip r:embed="rId4"/>
          <a:stretch>
            <a:fillRect/>
          </a:stretch>
        </p:blipFill>
        <p:spPr>
          <a:xfrm>
            <a:off x="1016635" y="1452880"/>
            <a:ext cx="10158095" cy="4439285"/>
          </a:xfrm>
          <a:prstGeom prst="rect">
            <a:avLst/>
          </a:prstGeom>
        </p:spPr>
      </p:pic>
      <p:sp>
        <p:nvSpPr>
          <p:cNvPr id="5" name="文本框 4"/>
          <p:cNvSpPr txBox="1"/>
          <p:nvPr/>
        </p:nvSpPr>
        <p:spPr>
          <a:xfrm>
            <a:off x="6555740" y="99695"/>
            <a:ext cx="5419090" cy="306705"/>
          </a:xfrm>
          <a:prstGeom prst="rect">
            <a:avLst/>
          </a:prstGeom>
          <a:noFill/>
        </p:spPr>
        <p:txBody>
          <a:bodyPr wrap="square" rtlCol="0">
            <a:spAutoFit/>
          </a:bodyPr>
          <a:p>
            <a:pPr algn="r"/>
            <a:r>
              <a:rPr lang="zh-CN" altLang="en-US" sz="1400">
                <a:solidFill>
                  <a:srgbClr val="FF0000"/>
                </a:solidFill>
              </a:rPr>
              <a:t>（先导课）</a:t>
            </a:r>
            <a:r>
              <a:rPr lang="zh-CN" altLang="en-US" sz="1400">
                <a:solidFill>
                  <a:schemeClr val="bg1"/>
                </a:solidFill>
              </a:rPr>
              <a:t>课程大纲</a:t>
            </a:r>
            <a:endParaRPr lang="zh-CN" altLang="en-US" sz="1400">
              <a:solidFill>
                <a:schemeClr val="bg1"/>
              </a:solidFill>
            </a:endParaRPr>
          </a:p>
        </p:txBody>
      </p:sp>
    </p:spTree>
    <p:custDataLst>
      <p:tags r:id="rId5"/>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0" y="75565"/>
            <a:ext cx="4804410" cy="275590"/>
          </a:xfrm>
          <a:prstGeom prst="rect">
            <a:avLst/>
          </a:prstGeom>
          <a:noFill/>
        </p:spPr>
        <p:txBody>
          <a:bodyPr wrap="square" rtlCol="0">
            <a:spAutoFit/>
          </a:bodyPr>
          <a:p>
            <a:pPr algn="ctr"/>
            <a:r>
              <a:rPr lang="zh-CN" altLang="en-US" sz="1200">
                <a:solidFill>
                  <a:srgbClr val="BEBEBE"/>
                </a:solidFill>
              </a:rPr>
              <a:t>《机器人</a:t>
            </a:r>
            <a:r>
              <a:rPr lang="en-US" altLang="zh-CN" sz="1200">
                <a:solidFill>
                  <a:srgbClr val="BEBEBE"/>
                </a:solidFill>
              </a:rPr>
              <a:t>SLAM</a:t>
            </a:r>
            <a:r>
              <a:rPr lang="zh-CN" altLang="en-US" sz="1200">
                <a:solidFill>
                  <a:srgbClr val="BEBEBE"/>
                </a:solidFill>
              </a:rPr>
              <a:t>导航：核心技术与实战》</a:t>
            </a:r>
            <a:r>
              <a:rPr lang="en-US" altLang="zh-CN" sz="1200">
                <a:solidFill>
                  <a:srgbClr val="BEBEBE"/>
                </a:solidFill>
              </a:rPr>
              <a:t>    </a:t>
            </a:r>
            <a:r>
              <a:rPr lang="zh-CN" altLang="en-US" sz="1200">
                <a:solidFill>
                  <a:srgbClr val="BEBEBE"/>
                </a:solidFill>
              </a:rPr>
              <a:t>张虎</a:t>
            </a:r>
            <a:r>
              <a:rPr lang="en-US" altLang="zh-CN" sz="1200">
                <a:solidFill>
                  <a:srgbClr val="BEBEBE"/>
                </a:solidFill>
              </a:rPr>
              <a:t> </a:t>
            </a:r>
            <a:r>
              <a:rPr lang="zh-CN" altLang="en-US" sz="1200">
                <a:solidFill>
                  <a:srgbClr val="BEBEBE"/>
                </a:solidFill>
              </a:rPr>
              <a:t>著</a:t>
            </a:r>
            <a:r>
              <a:rPr lang="en-US" altLang="zh-CN" sz="1200">
                <a:solidFill>
                  <a:srgbClr val="BEBEBE"/>
                </a:solidFill>
              </a:rPr>
              <a:t>    </a:t>
            </a:r>
            <a:r>
              <a:rPr lang="zh-CN" altLang="en-US" sz="1200">
                <a:solidFill>
                  <a:srgbClr val="BEBEBE"/>
                </a:solidFill>
              </a:rPr>
              <a:t>机械工业出版社</a:t>
            </a:r>
            <a:endParaRPr lang="zh-CN" altLang="en-US" sz="1200">
              <a:solidFill>
                <a:srgbClr val="BEBEBE"/>
              </a:solidFill>
            </a:endParaRPr>
          </a:p>
        </p:txBody>
      </p:sp>
      <p:sp>
        <p:nvSpPr>
          <p:cNvPr id="15" name="标题 14"/>
          <p:cNvSpPr>
            <a:spLocks noGrp="1"/>
          </p:cNvSpPr>
          <p:nvPr>
            <p:ph type="ctrTitle"/>
            <p:custDataLst>
              <p:tags r:id="rId2"/>
            </p:custDataLst>
          </p:nvPr>
        </p:nvSpPr>
        <p:spPr>
          <a:xfrm>
            <a:off x="2524125" y="1678305"/>
            <a:ext cx="2467610" cy="496570"/>
          </a:xfrm>
        </p:spPr>
        <p:txBody>
          <a:bodyPr>
            <a:noAutofit/>
          </a:bodyPr>
          <a:p>
            <a:pPr algn="ctr"/>
            <a:r>
              <a:rPr lang="zh-CN" altLang="en-US" sz="2000">
                <a:solidFill>
                  <a:srgbClr val="FFFF00"/>
                </a:solidFill>
                <a:sym typeface="+mn-ea"/>
              </a:rPr>
              <a:t>编程基础篇</a:t>
            </a:r>
            <a:endParaRPr lang="zh-CN" altLang="en-US" sz="2000">
              <a:solidFill>
                <a:srgbClr val="9CC2F0"/>
              </a:solidFill>
            </a:endParaRPr>
          </a:p>
        </p:txBody>
      </p:sp>
      <p:sp>
        <p:nvSpPr>
          <p:cNvPr id="16" name="文本框 15" descr="7b0a202020202262756c6c6574223a20227b5c2263617465676f727949645c223a31303032352c5c2274656d706c61746549645c223a32303233313439347d220a7d0a"/>
          <p:cNvSpPr txBox="1"/>
          <p:nvPr/>
        </p:nvSpPr>
        <p:spPr>
          <a:xfrm>
            <a:off x="6564630" y="1263650"/>
            <a:ext cx="2957830" cy="1383665"/>
          </a:xfrm>
          <a:prstGeom prst="rect">
            <a:avLst/>
          </a:prstGeom>
          <a:noFill/>
          <a:ln w="9525">
            <a:noFill/>
          </a:ln>
        </p:spPr>
        <p:txBody>
          <a:bodyPr wrap="square">
            <a:spAutoFit/>
          </a:bodyPr>
          <a:p>
            <a:pPr marL="285750" indent="-285750">
              <a:lnSpc>
                <a:spcPct val="200000"/>
              </a:lnSpc>
              <a:buFont typeface="Wingdings" panose="05000000000000000000" charset="0"/>
              <a:buChar char="ü"/>
            </a:pPr>
            <a:r>
              <a:rPr lang="zh-CN" altLang="en-US" sz="1400">
                <a:solidFill>
                  <a:srgbClr val="FFFF00"/>
                </a:solidFill>
                <a:sym typeface="+mn-ea"/>
              </a:rPr>
              <a:t>第</a:t>
            </a:r>
            <a:r>
              <a:rPr lang="en-US" altLang="zh-CN" sz="1400">
                <a:solidFill>
                  <a:srgbClr val="FFFF00"/>
                </a:solidFill>
                <a:sym typeface="+mn-ea"/>
              </a:rPr>
              <a:t>1</a:t>
            </a:r>
            <a:r>
              <a:rPr lang="zh-CN" altLang="en-US" sz="1400">
                <a:solidFill>
                  <a:srgbClr val="FFFF00"/>
                </a:solidFill>
                <a:sym typeface="+mn-ea"/>
              </a:rPr>
              <a:t>章：</a:t>
            </a:r>
            <a:r>
              <a:rPr lang="en-US" altLang="zh-CN" sz="1400">
                <a:solidFill>
                  <a:srgbClr val="FFFF00"/>
                </a:solidFill>
                <a:sym typeface="+mn-ea"/>
              </a:rPr>
              <a:t>ROS入门必备知识</a:t>
            </a:r>
            <a:endParaRPr lang="en-US" altLang="zh-CN" sz="1400">
              <a:solidFill>
                <a:srgbClr val="FFFF00"/>
              </a:solidFill>
            </a:endParaRPr>
          </a:p>
          <a:p>
            <a:pPr marL="285750" indent="-285750">
              <a:lnSpc>
                <a:spcPct val="200000"/>
              </a:lnSpc>
              <a:buFont typeface="Wingdings" panose="05000000000000000000" charset="0"/>
              <a:buChar char="ü"/>
            </a:pPr>
            <a:r>
              <a:rPr lang="zh-CN" altLang="en-US" sz="1400">
                <a:solidFill>
                  <a:srgbClr val="FFFF00"/>
                </a:solidFill>
                <a:sym typeface="+mn-ea"/>
              </a:rPr>
              <a:t>第</a:t>
            </a:r>
            <a:r>
              <a:rPr lang="en-US" altLang="zh-CN" sz="1400">
                <a:solidFill>
                  <a:srgbClr val="FFFF00"/>
                </a:solidFill>
                <a:sym typeface="+mn-ea"/>
              </a:rPr>
              <a:t>2</a:t>
            </a:r>
            <a:r>
              <a:rPr lang="zh-CN" altLang="en-US" sz="1400">
                <a:solidFill>
                  <a:srgbClr val="FFFF00"/>
                </a:solidFill>
                <a:sym typeface="+mn-ea"/>
              </a:rPr>
              <a:t>章：C++编程范式</a:t>
            </a:r>
            <a:endParaRPr lang="zh-CN" altLang="en-US" sz="1400">
              <a:solidFill>
                <a:srgbClr val="FFFF00"/>
              </a:solidFill>
            </a:endParaRPr>
          </a:p>
          <a:p>
            <a:pPr marL="285750" indent="-285750">
              <a:lnSpc>
                <a:spcPct val="200000"/>
              </a:lnSpc>
              <a:buFont typeface="Wingdings" panose="05000000000000000000" charset="0"/>
              <a:buChar char="ü"/>
            </a:pPr>
            <a:r>
              <a:rPr lang="zh-CN" altLang="en-US" sz="1400">
                <a:solidFill>
                  <a:srgbClr val="FFFF00"/>
                </a:solidFill>
                <a:sym typeface="+mn-ea"/>
              </a:rPr>
              <a:t>第</a:t>
            </a:r>
            <a:r>
              <a:rPr lang="en-US" altLang="zh-CN" sz="1400">
                <a:solidFill>
                  <a:srgbClr val="FFFF00"/>
                </a:solidFill>
                <a:sym typeface="+mn-ea"/>
              </a:rPr>
              <a:t>3</a:t>
            </a:r>
            <a:r>
              <a:rPr lang="zh-CN" altLang="en-US" sz="1400">
                <a:solidFill>
                  <a:srgbClr val="FFFF00"/>
                </a:solidFill>
                <a:sym typeface="+mn-ea"/>
              </a:rPr>
              <a:t>章：OpenCV图像处理</a:t>
            </a:r>
            <a:endParaRPr lang="zh-CN" altLang="en-US" sz="1400" b="0">
              <a:solidFill>
                <a:srgbClr val="FFFF00"/>
              </a:solidFill>
              <a:latin typeface="+mn-ea"/>
              <a:sym typeface="+mn-ea"/>
            </a:endParaRPr>
          </a:p>
        </p:txBody>
      </p:sp>
      <p:sp>
        <p:nvSpPr>
          <p:cNvPr id="4" name="文本框 3"/>
          <p:cNvSpPr txBox="1"/>
          <p:nvPr/>
        </p:nvSpPr>
        <p:spPr>
          <a:xfrm>
            <a:off x="1179830" y="3468370"/>
            <a:ext cx="5614670" cy="2584450"/>
          </a:xfrm>
          <a:prstGeom prst="rect">
            <a:avLst/>
          </a:prstGeom>
          <a:noFill/>
        </p:spPr>
        <p:txBody>
          <a:bodyPr wrap="square" rtlCol="0">
            <a:spAutoFit/>
          </a:bodyPr>
          <a:p>
            <a:pPr algn="l">
              <a:lnSpc>
                <a:spcPct val="150000"/>
              </a:lnSpc>
            </a:pPr>
            <a:r>
              <a:rPr lang="zh-CN" altLang="en-US">
                <a:solidFill>
                  <a:schemeClr val="bg1"/>
                </a:solidFill>
              </a:rPr>
              <a:t>机器人表现出的各种行为实质是受其背后计算机程序操控的结果，可以说计算机程序就是机器人的灵魂。在机器人开发过程中，掌握一些必备的程序开发方法能让你事半功倍。本篇章将从“ROS入门必备知识”、“C++编程范式”和“OpenCV图像处理”来展开讲解，以帮你掌握在机器人开发过程中必备的编程基础知识。</a:t>
            </a:r>
            <a:endParaRPr lang="zh-CN" altLang="en-US">
              <a:solidFill>
                <a:schemeClr val="bg1"/>
              </a:solidFill>
            </a:endParaRPr>
          </a:p>
        </p:txBody>
      </p:sp>
      <p:sp>
        <p:nvSpPr>
          <p:cNvPr id="6" name="右箭头 5"/>
          <p:cNvSpPr/>
          <p:nvPr/>
        </p:nvSpPr>
        <p:spPr>
          <a:xfrm>
            <a:off x="5216525" y="1856740"/>
            <a:ext cx="779780" cy="216535"/>
          </a:xfrm>
          <a:prstGeom prst="rightArrow">
            <a:avLst/>
          </a:prstGeom>
          <a:solidFill>
            <a:srgbClr val="FFFF00"/>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6555740" y="99695"/>
            <a:ext cx="5419090" cy="306705"/>
          </a:xfrm>
          <a:prstGeom prst="rect">
            <a:avLst/>
          </a:prstGeom>
          <a:noFill/>
        </p:spPr>
        <p:txBody>
          <a:bodyPr wrap="square" rtlCol="0">
            <a:spAutoFit/>
          </a:bodyPr>
          <a:p>
            <a:pPr algn="r"/>
            <a:r>
              <a:rPr lang="zh-CN" altLang="en-US" sz="1400">
                <a:solidFill>
                  <a:srgbClr val="FF0000"/>
                </a:solidFill>
              </a:rPr>
              <a:t>（先导课）</a:t>
            </a:r>
            <a:r>
              <a:rPr lang="zh-CN" altLang="en-US" sz="1400">
                <a:solidFill>
                  <a:schemeClr val="bg1"/>
                </a:solidFill>
              </a:rPr>
              <a:t>课程大纲</a:t>
            </a:r>
            <a:endParaRPr lang="zh-CN" altLang="en-US" sz="1400">
              <a:solidFill>
                <a:schemeClr val="bg1"/>
              </a:solidFill>
            </a:endParaRPr>
          </a:p>
        </p:txBody>
      </p:sp>
      <p:pic>
        <p:nvPicPr>
          <p:cNvPr id="8" name="图片 7"/>
          <p:cNvPicPr>
            <a:picLocks noChangeAspect="1"/>
          </p:cNvPicPr>
          <p:nvPr/>
        </p:nvPicPr>
        <p:blipFill>
          <a:blip r:embed="rId3">
            <a:alphaModFix amt="80000"/>
          </a:blip>
          <a:stretch>
            <a:fillRect/>
          </a:stretch>
        </p:blipFill>
        <p:spPr>
          <a:xfrm>
            <a:off x="7296785" y="3553460"/>
            <a:ext cx="3702050" cy="2414905"/>
          </a:xfrm>
          <a:prstGeom prst="rect">
            <a:avLst/>
          </a:prstGeom>
          <a:ln w="19050">
            <a:noFill/>
            <a:prstDash val="solid"/>
          </a:ln>
        </p:spPr>
      </p:pic>
      <p:sp>
        <p:nvSpPr>
          <p:cNvPr id="11" name="文本框 10"/>
          <p:cNvSpPr txBox="1"/>
          <p:nvPr/>
        </p:nvSpPr>
        <p:spPr>
          <a:xfrm>
            <a:off x="213360" y="6465570"/>
            <a:ext cx="924560" cy="306705"/>
          </a:xfrm>
          <a:prstGeom prst="rect">
            <a:avLst/>
          </a:prstGeom>
          <a:noFill/>
        </p:spPr>
        <p:txBody>
          <a:bodyPr wrap="square" rtlCol="0">
            <a:spAutoFit/>
          </a:bodyPr>
          <a:p>
            <a:pPr algn="l"/>
            <a:r>
              <a:rPr lang="en-US" altLang="zh-CN" sz="1400" spc="200">
                <a:solidFill>
                  <a:schemeClr val="bg1">
                    <a:lumMod val="85000"/>
                  </a:schemeClr>
                </a:solidFill>
                <a:latin typeface="Arial" panose="020B0604020202020204" pitchFamily="34" charset="0"/>
                <a:ea typeface="微软雅黑" panose="020B0503020204020204" pitchFamily="34" charset="-122"/>
              </a:rPr>
              <a:t>3</a:t>
            </a:r>
            <a:r>
              <a:rPr lang="zh-CN" altLang="en-US" sz="1400" spc="200">
                <a:solidFill>
                  <a:schemeClr val="bg1">
                    <a:lumMod val="85000"/>
                  </a:schemeClr>
                </a:solidFill>
                <a:latin typeface="Arial" panose="020B0604020202020204" pitchFamily="34" charset="0"/>
                <a:ea typeface="微软雅黑" panose="020B0503020204020204" pitchFamily="34" charset="-122"/>
              </a:rPr>
              <a:t>/</a:t>
            </a:r>
            <a:r>
              <a:rPr lang="en-US" altLang="zh-CN" sz="1400" spc="200">
                <a:solidFill>
                  <a:schemeClr val="bg1">
                    <a:lumMod val="85000"/>
                  </a:schemeClr>
                </a:solidFill>
                <a:latin typeface="Arial" panose="020B0604020202020204" pitchFamily="34" charset="0"/>
                <a:ea typeface="微软雅黑" panose="020B0503020204020204" pitchFamily="34" charset="-122"/>
              </a:rPr>
              <a:t>9</a:t>
            </a:r>
            <a:endParaRPr lang="en-US" altLang="zh-CN" sz="1400" spc="200">
              <a:solidFill>
                <a:schemeClr val="bg1">
                  <a:lumMod val="85000"/>
                </a:schemeClr>
              </a:solidFill>
              <a:latin typeface="Arial" panose="020B0604020202020204" pitchFamily="34" charset="0"/>
              <a:ea typeface="微软雅黑" panose="020B0503020204020204" pitchFamily="34" charset="-122"/>
            </a:endParaRPr>
          </a:p>
        </p:txBody>
      </p:sp>
      <p:sp>
        <p:nvSpPr>
          <p:cNvPr id="12" name="副标题 2"/>
          <p:cNvSpPr>
            <a:spLocks noGrp="1"/>
          </p:cNvSpPr>
          <p:nvPr>
            <p:custDataLst>
              <p:tags r:id="rId4"/>
            </p:custDataLst>
          </p:nvPr>
        </p:nvSpPr>
        <p:spPr>
          <a:xfrm>
            <a:off x="9103360" y="6446520"/>
            <a:ext cx="3028950" cy="344170"/>
          </a:xfrm>
          <a:prstGeom prst="rect">
            <a:avLst/>
          </a:prstGeom>
        </p:spPr>
        <p:txBody>
          <a:bodyPr vert="horz" lIns="90000" tIns="46800" rIns="90000" bIns="46800" rtlCol="0"/>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8455" algn="l"/>
                <a:tab pos="1608455" algn="l"/>
                <a:tab pos="1608455" algn="l"/>
                <a:tab pos="1608455" algn="l"/>
              </a:tabLst>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1400">
                <a:solidFill>
                  <a:schemeClr val="bg1">
                    <a:lumMod val="85000"/>
                  </a:schemeClr>
                </a:solidFill>
              </a:rPr>
              <a:t>课件下载：</a:t>
            </a:r>
            <a:r>
              <a:rPr lang="en-US" altLang="zh-CN" sz="1400">
                <a:solidFill>
                  <a:schemeClr val="bg1">
                    <a:lumMod val="85000"/>
                  </a:schemeClr>
                </a:solidFill>
              </a:rPr>
              <a:t>www.xiihoo.com</a:t>
            </a:r>
            <a:endParaRPr lang="en-US" altLang="zh-CN" sz="1400">
              <a:solidFill>
                <a:schemeClr val="bg1">
                  <a:lumMod val="85000"/>
                </a:schemeClr>
              </a:solidFill>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linds(horizontal)">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0" y="75565"/>
            <a:ext cx="4804410" cy="275590"/>
          </a:xfrm>
          <a:prstGeom prst="rect">
            <a:avLst/>
          </a:prstGeom>
          <a:noFill/>
        </p:spPr>
        <p:txBody>
          <a:bodyPr wrap="square" rtlCol="0">
            <a:spAutoFit/>
          </a:bodyPr>
          <a:p>
            <a:pPr algn="ctr"/>
            <a:r>
              <a:rPr lang="zh-CN" altLang="en-US" sz="1200">
                <a:solidFill>
                  <a:srgbClr val="BEBEBE"/>
                </a:solidFill>
              </a:rPr>
              <a:t>《机器人</a:t>
            </a:r>
            <a:r>
              <a:rPr lang="en-US" altLang="zh-CN" sz="1200">
                <a:solidFill>
                  <a:srgbClr val="BEBEBE"/>
                </a:solidFill>
              </a:rPr>
              <a:t>SLAM</a:t>
            </a:r>
            <a:r>
              <a:rPr lang="zh-CN" altLang="en-US" sz="1200">
                <a:solidFill>
                  <a:srgbClr val="BEBEBE"/>
                </a:solidFill>
              </a:rPr>
              <a:t>导航：核心技术与实战》</a:t>
            </a:r>
            <a:r>
              <a:rPr lang="en-US" altLang="zh-CN" sz="1200">
                <a:solidFill>
                  <a:srgbClr val="BEBEBE"/>
                </a:solidFill>
              </a:rPr>
              <a:t>    </a:t>
            </a:r>
            <a:r>
              <a:rPr lang="zh-CN" altLang="en-US" sz="1200">
                <a:solidFill>
                  <a:srgbClr val="BEBEBE"/>
                </a:solidFill>
              </a:rPr>
              <a:t>张虎</a:t>
            </a:r>
            <a:r>
              <a:rPr lang="en-US" altLang="zh-CN" sz="1200">
                <a:solidFill>
                  <a:srgbClr val="BEBEBE"/>
                </a:solidFill>
              </a:rPr>
              <a:t> </a:t>
            </a:r>
            <a:r>
              <a:rPr lang="zh-CN" altLang="en-US" sz="1200">
                <a:solidFill>
                  <a:srgbClr val="BEBEBE"/>
                </a:solidFill>
              </a:rPr>
              <a:t>著</a:t>
            </a:r>
            <a:r>
              <a:rPr lang="en-US" altLang="zh-CN" sz="1200">
                <a:solidFill>
                  <a:srgbClr val="BEBEBE"/>
                </a:solidFill>
              </a:rPr>
              <a:t>    </a:t>
            </a:r>
            <a:r>
              <a:rPr lang="zh-CN" altLang="en-US" sz="1200">
                <a:solidFill>
                  <a:srgbClr val="BEBEBE"/>
                </a:solidFill>
              </a:rPr>
              <a:t>机械工业出版社</a:t>
            </a:r>
            <a:endParaRPr lang="zh-CN" altLang="en-US" sz="1200">
              <a:solidFill>
                <a:srgbClr val="BEBEBE"/>
              </a:solidFill>
            </a:endParaRPr>
          </a:p>
        </p:txBody>
      </p:sp>
      <p:sp>
        <p:nvSpPr>
          <p:cNvPr id="15" name="标题 14"/>
          <p:cNvSpPr>
            <a:spLocks noGrp="1"/>
          </p:cNvSpPr>
          <p:nvPr>
            <p:ph type="ctrTitle"/>
            <p:custDataLst>
              <p:tags r:id="rId2"/>
            </p:custDataLst>
          </p:nvPr>
        </p:nvSpPr>
        <p:spPr>
          <a:xfrm>
            <a:off x="2524125" y="1678305"/>
            <a:ext cx="2467610" cy="496570"/>
          </a:xfrm>
        </p:spPr>
        <p:txBody>
          <a:bodyPr>
            <a:noAutofit/>
          </a:bodyPr>
          <a:p>
            <a:pPr algn="ctr"/>
            <a:r>
              <a:rPr lang="zh-CN" altLang="en-US" sz="2000">
                <a:solidFill>
                  <a:srgbClr val="FFFF00"/>
                </a:solidFill>
                <a:sym typeface="+mn-ea"/>
              </a:rPr>
              <a:t>硬件基础篇</a:t>
            </a:r>
            <a:endParaRPr lang="zh-CN" altLang="en-US" sz="2000">
              <a:solidFill>
                <a:srgbClr val="9CC2F0"/>
              </a:solidFill>
            </a:endParaRPr>
          </a:p>
        </p:txBody>
      </p:sp>
      <p:sp>
        <p:nvSpPr>
          <p:cNvPr id="16" name="文本框 15" descr="7b0a202020202262756c6c6574223a20227b5c2263617465676f727949645c223a31303032352c5c2274656d706c61746549645c223a32303233313439347d220a7d0a"/>
          <p:cNvSpPr txBox="1"/>
          <p:nvPr/>
        </p:nvSpPr>
        <p:spPr>
          <a:xfrm>
            <a:off x="6564630" y="1263650"/>
            <a:ext cx="2957830" cy="1383665"/>
          </a:xfrm>
          <a:prstGeom prst="rect">
            <a:avLst/>
          </a:prstGeom>
          <a:noFill/>
          <a:ln w="9525">
            <a:noFill/>
          </a:ln>
        </p:spPr>
        <p:txBody>
          <a:bodyPr wrap="square">
            <a:spAutoFit/>
          </a:bodyPr>
          <a:p>
            <a:pPr marL="285750" indent="-285750" algn="l">
              <a:lnSpc>
                <a:spcPct val="200000"/>
              </a:lnSpc>
              <a:buClrTx/>
              <a:buSzTx/>
              <a:buFont typeface="Wingdings" panose="05000000000000000000" charset="0"/>
              <a:buChar char="ü"/>
            </a:pPr>
            <a:r>
              <a:rPr lang="zh-CN" altLang="en-US" sz="1400">
                <a:solidFill>
                  <a:srgbClr val="FFFF00"/>
                </a:solidFill>
                <a:sym typeface="+mn-ea"/>
              </a:rPr>
              <a:t>第4章：机器人传感器</a:t>
            </a:r>
            <a:endParaRPr lang="zh-CN" altLang="en-US" sz="1400">
              <a:solidFill>
                <a:srgbClr val="FFFF00"/>
              </a:solidFill>
            </a:endParaRPr>
          </a:p>
          <a:p>
            <a:pPr marL="285750" indent="-285750" algn="l">
              <a:lnSpc>
                <a:spcPct val="200000"/>
              </a:lnSpc>
              <a:buClrTx/>
              <a:buSzTx/>
              <a:buFont typeface="Wingdings" panose="05000000000000000000" charset="0"/>
              <a:buChar char="ü"/>
            </a:pPr>
            <a:r>
              <a:rPr lang="zh-CN" altLang="en-US" sz="1400">
                <a:solidFill>
                  <a:srgbClr val="FFFF00"/>
                </a:solidFill>
                <a:sym typeface="+mn-ea"/>
              </a:rPr>
              <a:t>第5章：机器人主机</a:t>
            </a:r>
            <a:endParaRPr lang="zh-CN" altLang="en-US" sz="1400">
              <a:solidFill>
                <a:srgbClr val="FFFF00"/>
              </a:solidFill>
            </a:endParaRPr>
          </a:p>
          <a:p>
            <a:pPr marL="285750" indent="-285750" algn="l">
              <a:lnSpc>
                <a:spcPct val="200000"/>
              </a:lnSpc>
              <a:buClrTx/>
              <a:buSzTx/>
              <a:buFont typeface="Wingdings" panose="05000000000000000000" charset="0"/>
              <a:buChar char="ü"/>
            </a:pPr>
            <a:r>
              <a:rPr lang="zh-CN" altLang="en-US" sz="1400">
                <a:solidFill>
                  <a:srgbClr val="FFFF00"/>
                </a:solidFill>
                <a:sym typeface="+mn-ea"/>
              </a:rPr>
              <a:t>第6章：机器人底盘</a:t>
            </a:r>
            <a:endParaRPr lang="zh-CN" altLang="en-US" sz="1400" b="0">
              <a:solidFill>
                <a:srgbClr val="FFFF00"/>
              </a:solidFill>
              <a:latin typeface="+mn-ea"/>
              <a:sym typeface="+mn-ea"/>
            </a:endParaRPr>
          </a:p>
        </p:txBody>
      </p:sp>
      <p:sp>
        <p:nvSpPr>
          <p:cNvPr id="4" name="文本框 3"/>
          <p:cNvSpPr txBox="1"/>
          <p:nvPr/>
        </p:nvSpPr>
        <p:spPr>
          <a:xfrm>
            <a:off x="1179830" y="3468370"/>
            <a:ext cx="5614670" cy="2584450"/>
          </a:xfrm>
          <a:prstGeom prst="rect">
            <a:avLst/>
          </a:prstGeom>
          <a:noFill/>
        </p:spPr>
        <p:txBody>
          <a:bodyPr wrap="square" rtlCol="0">
            <a:spAutoFit/>
          </a:bodyPr>
          <a:p>
            <a:pPr algn="l">
              <a:lnSpc>
                <a:spcPct val="150000"/>
              </a:lnSpc>
            </a:pPr>
            <a:r>
              <a:rPr lang="zh-CN" altLang="en-US">
                <a:solidFill>
                  <a:schemeClr val="bg1"/>
                </a:solidFill>
                <a:sym typeface="+mn-ea"/>
              </a:rPr>
              <a:t>如果说计算机程序是机器人的灵魂，那么硬件本体就是机器人的躯干。熟悉机器人上各个硬件的工作原理，能让你深入理解机器人中的计算机程序运行以及软硬件深度优化的过程。本篇章将从“机器人传感器”、“机器人主机”和“机器人底盘”来展开讲解，以帮你熟悉机器人开发过程中必备的硬件基础知识。</a:t>
            </a:r>
            <a:endParaRPr lang="zh-CN" altLang="en-US">
              <a:solidFill>
                <a:schemeClr val="bg1"/>
              </a:solidFill>
            </a:endParaRPr>
          </a:p>
        </p:txBody>
      </p:sp>
      <p:sp>
        <p:nvSpPr>
          <p:cNvPr id="6" name="右箭头 5"/>
          <p:cNvSpPr/>
          <p:nvPr/>
        </p:nvSpPr>
        <p:spPr>
          <a:xfrm>
            <a:off x="5216525" y="1856740"/>
            <a:ext cx="779780" cy="216535"/>
          </a:xfrm>
          <a:prstGeom prst="rightArrow">
            <a:avLst/>
          </a:prstGeom>
          <a:solidFill>
            <a:srgbClr val="FFFF00"/>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6555740" y="99695"/>
            <a:ext cx="5419090" cy="306705"/>
          </a:xfrm>
          <a:prstGeom prst="rect">
            <a:avLst/>
          </a:prstGeom>
          <a:noFill/>
        </p:spPr>
        <p:txBody>
          <a:bodyPr wrap="square" rtlCol="0">
            <a:spAutoFit/>
          </a:bodyPr>
          <a:p>
            <a:pPr algn="r"/>
            <a:r>
              <a:rPr lang="zh-CN" altLang="en-US" sz="1400">
                <a:solidFill>
                  <a:srgbClr val="FF0000"/>
                </a:solidFill>
              </a:rPr>
              <a:t>（先导课）</a:t>
            </a:r>
            <a:r>
              <a:rPr lang="zh-CN" altLang="en-US" sz="1400">
                <a:solidFill>
                  <a:schemeClr val="bg1"/>
                </a:solidFill>
              </a:rPr>
              <a:t>课程大纲</a:t>
            </a:r>
            <a:endParaRPr lang="zh-CN" altLang="en-US" sz="1400">
              <a:solidFill>
                <a:schemeClr val="bg1"/>
              </a:solidFill>
            </a:endParaRPr>
          </a:p>
        </p:txBody>
      </p:sp>
      <p:sp>
        <p:nvSpPr>
          <p:cNvPr id="11" name="文本框 10"/>
          <p:cNvSpPr txBox="1"/>
          <p:nvPr/>
        </p:nvSpPr>
        <p:spPr>
          <a:xfrm>
            <a:off x="213360" y="6465570"/>
            <a:ext cx="924560" cy="306705"/>
          </a:xfrm>
          <a:prstGeom prst="rect">
            <a:avLst/>
          </a:prstGeom>
          <a:noFill/>
        </p:spPr>
        <p:txBody>
          <a:bodyPr wrap="square" rtlCol="0">
            <a:spAutoFit/>
          </a:bodyPr>
          <a:p>
            <a:pPr algn="l"/>
            <a:r>
              <a:rPr lang="en-US" altLang="zh-CN" sz="1400" spc="200">
                <a:solidFill>
                  <a:schemeClr val="bg1">
                    <a:lumMod val="85000"/>
                  </a:schemeClr>
                </a:solidFill>
                <a:latin typeface="Arial" panose="020B0604020202020204" pitchFamily="34" charset="0"/>
                <a:ea typeface="微软雅黑" panose="020B0503020204020204" pitchFamily="34" charset="-122"/>
              </a:rPr>
              <a:t>4</a:t>
            </a:r>
            <a:r>
              <a:rPr lang="zh-CN" altLang="en-US" sz="1400" spc="200">
                <a:solidFill>
                  <a:schemeClr val="bg1">
                    <a:lumMod val="85000"/>
                  </a:schemeClr>
                </a:solidFill>
                <a:latin typeface="Arial" panose="020B0604020202020204" pitchFamily="34" charset="0"/>
                <a:ea typeface="微软雅黑" panose="020B0503020204020204" pitchFamily="34" charset="-122"/>
              </a:rPr>
              <a:t>/</a:t>
            </a:r>
            <a:r>
              <a:rPr lang="en-US" altLang="zh-CN" sz="1400" spc="200">
                <a:solidFill>
                  <a:schemeClr val="bg1">
                    <a:lumMod val="85000"/>
                  </a:schemeClr>
                </a:solidFill>
                <a:latin typeface="Arial" panose="020B0604020202020204" pitchFamily="34" charset="0"/>
                <a:ea typeface="微软雅黑" panose="020B0503020204020204" pitchFamily="34" charset="-122"/>
              </a:rPr>
              <a:t>9</a:t>
            </a:r>
            <a:endParaRPr lang="en-US" altLang="zh-CN" sz="1400" spc="200">
              <a:solidFill>
                <a:schemeClr val="bg1">
                  <a:lumMod val="85000"/>
                </a:schemeClr>
              </a:solidFill>
              <a:latin typeface="Arial" panose="020B0604020202020204" pitchFamily="34" charset="0"/>
              <a:ea typeface="微软雅黑" panose="020B0503020204020204" pitchFamily="34" charset="-122"/>
            </a:endParaRPr>
          </a:p>
        </p:txBody>
      </p:sp>
      <p:sp>
        <p:nvSpPr>
          <p:cNvPr id="12" name="副标题 2"/>
          <p:cNvSpPr>
            <a:spLocks noGrp="1"/>
          </p:cNvSpPr>
          <p:nvPr>
            <p:custDataLst>
              <p:tags r:id="rId3"/>
            </p:custDataLst>
          </p:nvPr>
        </p:nvSpPr>
        <p:spPr>
          <a:xfrm>
            <a:off x="9103360" y="6446520"/>
            <a:ext cx="3028950" cy="344170"/>
          </a:xfrm>
          <a:prstGeom prst="rect">
            <a:avLst/>
          </a:prstGeom>
        </p:spPr>
        <p:txBody>
          <a:bodyPr vert="horz" lIns="90000" tIns="46800" rIns="90000" bIns="46800" rtlCol="0"/>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7820" algn="l"/>
                <a:tab pos="1607820" algn="l"/>
                <a:tab pos="1607820" algn="l"/>
                <a:tab pos="1607820" algn="l"/>
              </a:tabLst>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1400">
                <a:solidFill>
                  <a:schemeClr val="bg1">
                    <a:lumMod val="85000"/>
                  </a:schemeClr>
                </a:solidFill>
              </a:rPr>
              <a:t>课件下载：</a:t>
            </a:r>
            <a:r>
              <a:rPr lang="en-US" altLang="zh-CN" sz="1400">
                <a:solidFill>
                  <a:schemeClr val="bg1">
                    <a:lumMod val="85000"/>
                  </a:schemeClr>
                </a:solidFill>
              </a:rPr>
              <a:t>www.xiihoo.com</a:t>
            </a:r>
            <a:endParaRPr lang="en-US" altLang="zh-CN" sz="1400">
              <a:solidFill>
                <a:schemeClr val="bg1">
                  <a:lumMod val="85000"/>
                </a:schemeClr>
              </a:solidFill>
            </a:endParaRPr>
          </a:p>
        </p:txBody>
      </p:sp>
      <p:pic>
        <p:nvPicPr>
          <p:cNvPr id="2" name="图片 1"/>
          <p:cNvPicPr>
            <a:picLocks noChangeAspect="1"/>
          </p:cNvPicPr>
          <p:nvPr/>
        </p:nvPicPr>
        <p:blipFill>
          <a:blip r:embed="rId4">
            <a:alphaModFix amt="80000"/>
          </a:blip>
          <a:stretch>
            <a:fillRect/>
          </a:stretch>
        </p:blipFill>
        <p:spPr>
          <a:xfrm>
            <a:off x="7226300" y="3559175"/>
            <a:ext cx="3569970" cy="2403475"/>
          </a:xfrm>
          <a:prstGeom prst="rect">
            <a:avLst/>
          </a:prstGeom>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linds(horizontal)">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0" y="75565"/>
            <a:ext cx="4804410" cy="275590"/>
          </a:xfrm>
          <a:prstGeom prst="rect">
            <a:avLst/>
          </a:prstGeom>
          <a:noFill/>
        </p:spPr>
        <p:txBody>
          <a:bodyPr wrap="square" rtlCol="0">
            <a:spAutoFit/>
          </a:bodyPr>
          <a:p>
            <a:pPr algn="ctr"/>
            <a:r>
              <a:rPr lang="zh-CN" altLang="en-US" sz="1200">
                <a:solidFill>
                  <a:srgbClr val="BEBEBE"/>
                </a:solidFill>
              </a:rPr>
              <a:t>《机器人</a:t>
            </a:r>
            <a:r>
              <a:rPr lang="en-US" altLang="zh-CN" sz="1200">
                <a:solidFill>
                  <a:srgbClr val="BEBEBE"/>
                </a:solidFill>
              </a:rPr>
              <a:t>SLAM</a:t>
            </a:r>
            <a:r>
              <a:rPr lang="zh-CN" altLang="en-US" sz="1200">
                <a:solidFill>
                  <a:srgbClr val="BEBEBE"/>
                </a:solidFill>
              </a:rPr>
              <a:t>导航：核心技术与实战》</a:t>
            </a:r>
            <a:r>
              <a:rPr lang="en-US" altLang="zh-CN" sz="1200">
                <a:solidFill>
                  <a:srgbClr val="BEBEBE"/>
                </a:solidFill>
              </a:rPr>
              <a:t>    </a:t>
            </a:r>
            <a:r>
              <a:rPr lang="zh-CN" altLang="en-US" sz="1200">
                <a:solidFill>
                  <a:srgbClr val="BEBEBE"/>
                </a:solidFill>
              </a:rPr>
              <a:t>张虎</a:t>
            </a:r>
            <a:r>
              <a:rPr lang="en-US" altLang="zh-CN" sz="1200">
                <a:solidFill>
                  <a:srgbClr val="BEBEBE"/>
                </a:solidFill>
              </a:rPr>
              <a:t> </a:t>
            </a:r>
            <a:r>
              <a:rPr lang="zh-CN" altLang="en-US" sz="1200">
                <a:solidFill>
                  <a:srgbClr val="BEBEBE"/>
                </a:solidFill>
              </a:rPr>
              <a:t>著</a:t>
            </a:r>
            <a:r>
              <a:rPr lang="en-US" altLang="zh-CN" sz="1200">
                <a:solidFill>
                  <a:srgbClr val="BEBEBE"/>
                </a:solidFill>
              </a:rPr>
              <a:t>    </a:t>
            </a:r>
            <a:r>
              <a:rPr lang="zh-CN" altLang="en-US" sz="1200">
                <a:solidFill>
                  <a:srgbClr val="BEBEBE"/>
                </a:solidFill>
              </a:rPr>
              <a:t>机械工业出版社</a:t>
            </a:r>
            <a:endParaRPr lang="zh-CN" altLang="en-US" sz="1200">
              <a:solidFill>
                <a:srgbClr val="BEBEBE"/>
              </a:solidFill>
            </a:endParaRPr>
          </a:p>
        </p:txBody>
      </p:sp>
      <p:sp>
        <p:nvSpPr>
          <p:cNvPr id="15" name="标题 14"/>
          <p:cNvSpPr>
            <a:spLocks noGrp="1"/>
          </p:cNvSpPr>
          <p:nvPr>
            <p:ph type="ctrTitle"/>
            <p:custDataLst>
              <p:tags r:id="rId2"/>
            </p:custDataLst>
          </p:nvPr>
        </p:nvSpPr>
        <p:spPr>
          <a:xfrm>
            <a:off x="2524125" y="1678305"/>
            <a:ext cx="2467610" cy="496570"/>
          </a:xfrm>
        </p:spPr>
        <p:txBody>
          <a:bodyPr>
            <a:noAutofit/>
          </a:bodyPr>
          <a:p>
            <a:pPr algn="ctr"/>
            <a:r>
              <a:rPr lang="en-US" altLang="zh-CN" sz="2000">
                <a:solidFill>
                  <a:srgbClr val="FFFF00"/>
                </a:solidFill>
                <a:sym typeface="+mn-ea"/>
              </a:rPr>
              <a:t>SLAM</a:t>
            </a:r>
            <a:r>
              <a:rPr lang="zh-CN" altLang="en-US" sz="2000">
                <a:solidFill>
                  <a:srgbClr val="FFFF00"/>
                </a:solidFill>
                <a:sym typeface="+mn-ea"/>
              </a:rPr>
              <a:t>篇</a:t>
            </a:r>
            <a:endParaRPr lang="zh-CN" altLang="en-US" sz="2000">
              <a:solidFill>
                <a:srgbClr val="9CC2F0"/>
              </a:solidFill>
            </a:endParaRPr>
          </a:p>
        </p:txBody>
      </p:sp>
      <p:sp>
        <p:nvSpPr>
          <p:cNvPr id="16" name="文本框 15" descr="7b0a202020202262756c6c6574223a20227b5c2263617465676f727949645c223a31303032352c5c2274656d706c61746549645c223a32303233313439347d220a7d0a"/>
          <p:cNvSpPr txBox="1"/>
          <p:nvPr/>
        </p:nvSpPr>
        <p:spPr>
          <a:xfrm>
            <a:off x="6564630" y="1054100"/>
            <a:ext cx="2957830" cy="1814830"/>
          </a:xfrm>
          <a:prstGeom prst="rect">
            <a:avLst/>
          </a:prstGeom>
          <a:noFill/>
          <a:ln w="9525">
            <a:noFill/>
          </a:ln>
        </p:spPr>
        <p:txBody>
          <a:bodyPr wrap="square">
            <a:spAutoFit/>
          </a:bodyPr>
          <a:p>
            <a:pPr marL="285750" indent="-285750" algn="l">
              <a:lnSpc>
                <a:spcPct val="200000"/>
              </a:lnSpc>
              <a:buClrTx/>
              <a:buSzTx/>
              <a:buFont typeface="Wingdings" panose="05000000000000000000" charset="0"/>
              <a:buChar char="ü"/>
            </a:pPr>
            <a:r>
              <a:rPr lang="zh-CN" altLang="en-US" sz="1400">
                <a:solidFill>
                  <a:srgbClr val="FFFF00"/>
                </a:solidFill>
                <a:sym typeface="+mn-ea"/>
              </a:rPr>
              <a:t>第7章：SLAM中的数学基础</a:t>
            </a:r>
            <a:endParaRPr lang="zh-CN" altLang="en-US" sz="1400">
              <a:solidFill>
                <a:srgbClr val="FFFF00"/>
              </a:solidFill>
            </a:endParaRPr>
          </a:p>
          <a:p>
            <a:pPr marL="285750" indent="-285750" algn="l">
              <a:lnSpc>
                <a:spcPct val="200000"/>
              </a:lnSpc>
              <a:buClrTx/>
              <a:buSzTx/>
              <a:buFont typeface="Wingdings" panose="05000000000000000000" charset="0"/>
              <a:buChar char="ü"/>
            </a:pPr>
            <a:r>
              <a:rPr lang="zh-CN" altLang="en-US" sz="1400">
                <a:solidFill>
                  <a:srgbClr val="FFFF00"/>
                </a:solidFill>
                <a:sym typeface="+mn-ea"/>
              </a:rPr>
              <a:t>第8章：激光SLAM系统</a:t>
            </a:r>
            <a:endParaRPr lang="zh-CN" altLang="en-US" sz="1400">
              <a:solidFill>
                <a:srgbClr val="FFFF00"/>
              </a:solidFill>
            </a:endParaRPr>
          </a:p>
          <a:p>
            <a:pPr marL="285750" indent="-285750" algn="l">
              <a:lnSpc>
                <a:spcPct val="200000"/>
              </a:lnSpc>
              <a:buClrTx/>
              <a:buSzTx/>
              <a:buFont typeface="Wingdings" panose="05000000000000000000" charset="0"/>
              <a:buChar char="ü"/>
            </a:pPr>
            <a:r>
              <a:rPr lang="zh-CN" altLang="en-US" sz="1400">
                <a:solidFill>
                  <a:srgbClr val="FFFF00"/>
                </a:solidFill>
                <a:sym typeface="+mn-ea"/>
              </a:rPr>
              <a:t>第9章：视觉SLAM系统</a:t>
            </a:r>
            <a:endParaRPr lang="zh-CN" altLang="en-US" sz="1400">
              <a:solidFill>
                <a:srgbClr val="FFFF00"/>
              </a:solidFill>
            </a:endParaRPr>
          </a:p>
          <a:p>
            <a:pPr marL="285750" indent="-285750" algn="l">
              <a:lnSpc>
                <a:spcPct val="200000"/>
              </a:lnSpc>
              <a:buClrTx/>
              <a:buSzTx/>
              <a:buFont typeface="Wingdings" panose="05000000000000000000" charset="0"/>
              <a:buChar char="ü"/>
            </a:pPr>
            <a:r>
              <a:rPr lang="zh-CN" altLang="en-US" sz="1400">
                <a:solidFill>
                  <a:srgbClr val="FFFF00"/>
                </a:solidFill>
                <a:sym typeface="+mn-ea"/>
              </a:rPr>
              <a:t>第10章：其他SLAM系统</a:t>
            </a:r>
            <a:endParaRPr lang="zh-CN" altLang="en-US" sz="1400" b="0">
              <a:solidFill>
                <a:srgbClr val="FFFF00"/>
              </a:solidFill>
              <a:latin typeface="+mn-ea"/>
              <a:sym typeface="+mn-ea"/>
            </a:endParaRPr>
          </a:p>
        </p:txBody>
      </p:sp>
      <p:sp>
        <p:nvSpPr>
          <p:cNvPr id="4" name="文本框 3"/>
          <p:cNvSpPr txBox="1"/>
          <p:nvPr/>
        </p:nvSpPr>
        <p:spPr>
          <a:xfrm>
            <a:off x="1179830" y="3325495"/>
            <a:ext cx="5614670" cy="2999740"/>
          </a:xfrm>
          <a:prstGeom prst="rect">
            <a:avLst/>
          </a:prstGeom>
          <a:noFill/>
        </p:spPr>
        <p:txBody>
          <a:bodyPr wrap="square" rtlCol="0">
            <a:spAutoFit/>
          </a:bodyPr>
          <a:p>
            <a:pPr algn="l">
              <a:lnSpc>
                <a:spcPct val="150000"/>
              </a:lnSpc>
            </a:pPr>
            <a:r>
              <a:rPr lang="zh-CN" altLang="en-US">
                <a:solidFill>
                  <a:schemeClr val="bg1"/>
                </a:solidFill>
                <a:sym typeface="+mn-ea"/>
              </a:rPr>
              <a:t>经过前两个篇章的学习，想必大家已经具备了必要的编程和硬件基础知识，至此本书的主角SLAM就可以闪亮登场了。本篇章将从理论和实操两个方面展开讨论，全面揭示SLAM技术的本质。第7章对SLAM中的数学基础进行讨论，以帮你构建出整个SLAM理论层面的世界观；第8~10章对SLAM的具体实现框架进行讨论，以帮你快速掌握上手实际SLAM项目的实操技能。</a:t>
            </a:r>
            <a:endParaRPr lang="zh-CN" altLang="en-US">
              <a:solidFill>
                <a:schemeClr val="bg1"/>
              </a:solidFill>
              <a:sym typeface="+mn-ea"/>
            </a:endParaRPr>
          </a:p>
        </p:txBody>
      </p:sp>
      <p:sp>
        <p:nvSpPr>
          <p:cNvPr id="6" name="右箭头 5"/>
          <p:cNvSpPr/>
          <p:nvPr/>
        </p:nvSpPr>
        <p:spPr>
          <a:xfrm>
            <a:off x="5216525" y="1856740"/>
            <a:ext cx="779780" cy="216535"/>
          </a:xfrm>
          <a:prstGeom prst="rightArrow">
            <a:avLst/>
          </a:prstGeom>
          <a:solidFill>
            <a:srgbClr val="FFFF00"/>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6555740" y="99695"/>
            <a:ext cx="5419090" cy="306705"/>
          </a:xfrm>
          <a:prstGeom prst="rect">
            <a:avLst/>
          </a:prstGeom>
          <a:noFill/>
        </p:spPr>
        <p:txBody>
          <a:bodyPr wrap="square" rtlCol="0">
            <a:spAutoFit/>
          </a:bodyPr>
          <a:p>
            <a:pPr algn="r"/>
            <a:r>
              <a:rPr lang="zh-CN" altLang="en-US" sz="1400">
                <a:solidFill>
                  <a:srgbClr val="FF0000"/>
                </a:solidFill>
              </a:rPr>
              <a:t>（先导课）</a:t>
            </a:r>
            <a:r>
              <a:rPr lang="zh-CN" altLang="en-US" sz="1400">
                <a:solidFill>
                  <a:schemeClr val="bg1"/>
                </a:solidFill>
              </a:rPr>
              <a:t>课程大纲</a:t>
            </a:r>
            <a:endParaRPr lang="zh-CN" altLang="en-US" sz="1400">
              <a:solidFill>
                <a:schemeClr val="bg1"/>
              </a:solidFill>
            </a:endParaRPr>
          </a:p>
        </p:txBody>
      </p:sp>
      <p:sp>
        <p:nvSpPr>
          <p:cNvPr id="11" name="文本框 10"/>
          <p:cNvSpPr txBox="1"/>
          <p:nvPr/>
        </p:nvSpPr>
        <p:spPr>
          <a:xfrm>
            <a:off x="213360" y="6465570"/>
            <a:ext cx="924560" cy="306705"/>
          </a:xfrm>
          <a:prstGeom prst="rect">
            <a:avLst/>
          </a:prstGeom>
          <a:noFill/>
        </p:spPr>
        <p:txBody>
          <a:bodyPr wrap="square" rtlCol="0">
            <a:spAutoFit/>
          </a:bodyPr>
          <a:p>
            <a:pPr algn="l"/>
            <a:r>
              <a:rPr lang="en-US" altLang="zh-CN" sz="1400" spc="200">
                <a:solidFill>
                  <a:schemeClr val="bg1">
                    <a:lumMod val="85000"/>
                  </a:schemeClr>
                </a:solidFill>
                <a:latin typeface="Arial" panose="020B0604020202020204" pitchFamily="34" charset="0"/>
                <a:ea typeface="微软雅黑" panose="020B0503020204020204" pitchFamily="34" charset="-122"/>
              </a:rPr>
              <a:t>5</a:t>
            </a:r>
            <a:r>
              <a:rPr lang="zh-CN" altLang="en-US" sz="1400" spc="200">
                <a:solidFill>
                  <a:schemeClr val="bg1">
                    <a:lumMod val="85000"/>
                  </a:schemeClr>
                </a:solidFill>
                <a:latin typeface="Arial" panose="020B0604020202020204" pitchFamily="34" charset="0"/>
                <a:ea typeface="微软雅黑" panose="020B0503020204020204" pitchFamily="34" charset="-122"/>
              </a:rPr>
              <a:t>/</a:t>
            </a:r>
            <a:r>
              <a:rPr lang="en-US" altLang="zh-CN" sz="1400" spc="200">
                <a:solidFill>
                  <a:schemeClr val="bg1">
                    <a:lumMod val="85000"/>
                  </a:schemeClr>
                </a:solidFill>
                <a:latin typeface="Arial" panose="020B0604020202020204" pitchFamily="34" charset="0"/>
                <a:ea typeface="微软雅黑" panose="020B0503020204020204" pitchFamily="34" charset="-122"/>
              </a:rPr>
              <a:t>9</a:t>
            </a:r>
            <a:endParaRPr lang="en-US" altLang="zh-CN" sz="1400" spc="200">
              <a:solidFill>
                <a:schemeClr val="bg1">
                  <a:lumMod val="85000"/>
                </a:schemeClr>
              </a:solidFill>
              <a:latin typeface="Arial" panose="020B0604020202020204" pitchFamily="34" charset="0"/>
              <a:ea typeface="微软雅黑" panose="020B0503020204020204" pitchFamily="34" charset="-122"/>
            </a:endParaRPr>
          </a:p>
        </p:txBody>
      </p:sp>
      <p:sp>
        <p:nvSpPr>
          <p:cNvPr id="12" name="副标题 2"/>
          <p:cNvSpPr>
            <a:spLocks noGrp="1"/>
          </p:cNvSpPr>
          <p:nvPr>
            <p:custDataLst>
              <p:tags r:id="rId3"/>
            </p:custDataLst>
          </p:nvPr>
        </p:nvSpPr>
        <p:spPr>
          <a:xfrm>
            <a:off x="9103360" y="6446520"/>
            <a:ext cx="3028950" cy="344170"/>
          </a:xfrm>
          <a:prstGeom prst="rect">
            <a:avLst/>
          </a:prstGeom>
        </p:spPr>
        <p:txBody>
          <a:bodyPr vert="horz" lIns="90000" tIns="46800" rIns="90000" bIns="46800" rtlCol="0"/>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7185" algn="l"/>
                <a:tab pos="1607185" algn="l"/>
                <a:tab pos="1607185" algn="l"/>
                <a:tab pos="1607185" algn="l"/>
              </a:tabLst>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1400">
                <a:solidFill>
                  <a:schemeClr val="bg1">
                    <a:lumMod val="85000"/>
                  </a:schemeClr>
                </a:solidFill>
              </a:rPr>
              <a:t>课件下载：</a:t>
            </a:r>
            <a:r>
              <a:rPr lang="en-US" altLang="zh-CN" sz="1400">
                <a:solidFill>
                  <a:schemeClr val="bg1">
                    <a:lumMod val="85000"/>
                  </a:schemeClr>
                </a:solidFill>
              </a:rPr>
              <a:t>www.xiihoo.com</a:t>
            </a:r>
            <a:endParaRPr lang="en-US" altLang="zh-CN" sz="1400">
              <a:solidFill>
                <a:schemeClr val="bg1">
                  <a:lumMod val="85000"/>
                </a:schemeClr>
              </a:solidFill>
            </a:endParaRPr>
          </a:p>
        </p:txBody>
      </p:sp>
      <p:pic>
        <p:nvPicPr>
          <p:cNvPr id="3" name="图片 2"/>
          <p:cNvPicPr>
            <a:picLocks noChangeAspect="1"/>
          </p:cNvPicPr>
          <p:nvPr/>
        </p:nvPicPr>
        <p:blipFill>
          <a:blip r:embed="rId4"/>
          <a:stretch>
            <a:fillRect/>
          </a:stretch>
        </p:blipFill>
        <p:spPr>
          <a:xfrm>
            <a:off x="7106285" y="3660775"/>
            <a:ext cx="3856355" cy="2372995"/>
          </a:xfrm>
          <a:prstGeom prst="rect">
            <a:avLst/>
          </a:prstGeom>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linds(horizontal)">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0" y="75565"/>
            <a:ext cx="4804410" cy="275590"/>
          </a:xfrm>
          <a:prstGeom prst="rect">
            <a:avLst/>
          </a:prstGeom>
          <a:noFill/>
        </p:spPr>
        <p:txBody>
          <a:bodyPr wrap="square" rtlCol="0">
            <a:spAutoFit/>
          </a:bodyPr>
          <a:p>
            <a:pPr algn="ctr"/>
            <a:r>
              <a:rPr lang="zh-CN" altLang="en-US" sz="1200">
                <a:solidFill>
                  <a:srgbClr val="BEBEBE"/>
                </a:solidFill>
              </a:rPr>
              <a:t>《机器人</a:t>
            </a:r>
            <a:r>
              <a:rPr lang="en-US" altLang="zh-CN" sz="1200">
                <a:solidFill>
                  <a:srgbClr val="BEBEBE"/>
                </a:solidFill>
              </a:rPr>
              <a:t>SLAM</a:t>
            </a:r>
            <a:r>
              <a:rPr lang="zh-CN" altLang="en-US" sz="1200">
                <a:solidFill>
                  <a:srgbClr val="BEBEBE"/>
                </a:solidFill>
              </a:rPr>
              <a:t>导航：核心技术与实战》</a:t>
            </a:r>
            <a:r>
              <a:rPr lang="en-US" altLang="zh-CN" sz="1200">
                <a:solidFill>
                  <a:srgbClr val="BEBEBE"/>
                </a:solidFill>
              </a:rPr>
              <a:t>    </a:t>
            </a:r>
            <a:r>
              <a:rPr lang="zh-CN" altLang="en-US" sz="1200">
                <a:solidFill>
                  <a:srgbClr val="BEBEBE"/>
                </a:solidFill>
              </a:rPr>
              <a:t>张虎</a:t>
            </a:r>
            <a:r>
              <a:rPr lang="en-US" altLang="zh-CN" sz="1200">
                <a:solidFill>
                  <a:srgbClr val="BEBEBE"/>
                </a:solidFill>
              </a:rPr>
              <a:t> </a:t>
            </a:r>
            <a:r>
              <a:rPr lang="zh-CN" altLang="en-US" sz="1200">
                <a:solidFill>
                  <a:srgbClr val="BEBEBE"/>
                </a:solidFill>
              </a:rPr>
              <a:t>著</a:t>
            </a:r>
            <a:r>
              <a:rPr lang="en-US" altLang="zh-CN" sz="1200">
                <a:solidFill>
                  <a:srgbClr val="BEBEBE"/>
                </a:solidFill>
              </a:rPr>
              <a:t>    </a:t>
            </a:r>
            <a:r>
              <a:rPr lang="zh-CN" altLang="en-US" sz="1200">
                <a:solidFill>
                  <a:srgbClr val="BEBEBE"/>
                </a:solidFill>
              </a:rPr>
              <a:t>机械工业出版社</a:t>
            </a:r>
            <a:endParaRPr lang="zh-CN" altLang="en-US" sz="1200">
              <a:solidFill>
                <a:srgbClr val="BEBEBE"/>
              </a:solidFill>
            </a:endParaRPr>
          </a:p>
        </p:txBody>
      </p:sp>
      <p:sp>
        <p:nvSpPr>
          <p:cNvPr id="15" name="标题 14"/>
          <p:cNvSpPr>
            <a:spLocks noGrp="1"/>
          </p:cNvSpPr>
          <p:nvPr>
            <p:ph type="ctrTitle"/>
            <p:custDataLst>
              <p:tags r:id="rId2"/>
            </p:custDataLst>
          </p:nvPr>
        </p:nvSpPr>
        <p:spPr>
          <a:xfrm>
            <a:off x="2524125" y="1678305"/>
            <a:ext cx="2467610" cy="496570"/>
          </a:xfrm>
        </p:spPr>
        <p:txBody>
          <a:bodyPr>
            <a:noAutofit/>
          </a:bodyPr>
          <a:p>
            <a:pPr algn="ctr"/>
            <a:r>
              <a:rPr lang="zh-CN" altLang="en-US" sz="2000">
                <a:solidFill>
                  <a:srgbClr val="FFFF00"/>
                </a:solidFill>
                <a:sym typeface="+mn-ea"/>
              </a:rPr>
              <a:t>自主导航篇</a:t>
            </a:r>
            <a:endParaRPr lang="zh-CN" altLang="en-US" sz="2000">
              <a:solidFill>
                <a:srgbClr val="9CC2F0"/>
              </a:solidFill>
            </a:endParaRPr>
          </a:p>
        </p:txBody>
      </p:sp>
      <p:sp>
        <p:nvSpPr>
          <p:cNvPr id="16" name="文本框 15" descr="7b0a202020202262756c6c6574223a20227b5c2263617465676f727949645c223a31303032352c5c2274656d706c61746549645c223a32303233313439347d220a7d0a"/>
          <p:cNvSpPr txBox="1"/>
          <p:nvPr/>
        </p:nvSpPr>
        <p:spPr>
          <a:xfrm>
            <a:off x="6564630" y="1160145"/>
            <a:ext cx="3291840" cy="1383665"/>
          </a:xfrm>
          <a:prstGeom prst="rect">
            <a:avLst/>
          </a:prstGeom>
          <a:noFill/>
          <a:ln w="9525">
            <a:noFill/>
          </a:ln>
        </p:spPr>
        <p:txBody>
          <a:bodyPr wrap="square">
            <a:spAutoFit/>
          </a:bodyPr>
          <a:p>
            <a:pPr marL="285750" indent="-285750" algn="l">
              <a:lnSpc>
                <a:spcPct val="200000"/>
              </a:lnSpc>
              <a:buClrTx/>
              <a:buSzTx/>
              <a:buFont typeface="Wingdings" panose="05000000000000000000" charset="0"/>
              <a:buChar char="ü"/>
            </a:pPr>
            <a:r>
              <a:rPr lang="zh-CN" altLang="en-US" sz="1400">
                <a:solidFill>
                  <a:srgbClr val="FFFF00"/>
                </a:solidFill>
                <a:sym typeface="+mn-ea"/>
              </a:rPr>
              <a:t>第11章：自主导航中的数学基础</a:t>
            </a:r>
            <a:endParaRPr lang="zh-CN" altLang="en-US" sz="1400">
              <a:solidFill>
                <a:srgbClr val="FFFF00"/>
              </a:solidFill>
            </a:endParaRPr>
          </a:p>
          <a:p>
            <a:pPr marL="285750" indent="-285750" algn="l">
              <a:lnSpc>
                <a:spcPct val="200000"/>
              </a:lnSpc>
              <a:buClrTx/>
              <a:buSzTx/>
              <a:buFont typeface="Wingdings" panose="05000000000000000000" charset="0"/>
              <a:buChar char="ü"/>
            </a:pPr>
            <a:r>
              <a:rPr lang="zh-CN" altLang="en-US" sz="1400">
                <a:solidFill>
                  <a:srgbClr val="FFFF00"/>
                </a:solidFill>
                <a:sym typeface="+mn-ea"/>
              </a:rPr>
              <a:t>第12章：典型自主导航系统</a:t>
            </a:r>
            <a:endParaRPr lang="zh-CN" altLang="en-US" sz="1400">
              <a:solidFill>
                <a:srgbClr val="FFFF00"/>
              </a:solidFill>
            </a:endParaRPr>
          </a:p>
          <a:p>
            <a:pPr marL="285750" indent="-285750" algn="l">
              <a:lnSpc>
                <a:spcPct val="200000"/>
              </a:lnSpc>
              <a:buClrTx/>
              <a:buSzTx/>
              <a:buFont typeface="Wingdings" panose="05000000000000000000" charset="0"/>
              <a:buChar char="ü"/>
            </a:pPr>
            <a:r>
              <a:rPr lang="zh-CN" altLang="en-US" sz="1400">
                <a:solidFill>
                  <a:srgbClr val="FFFF00"/>
                </a:solidFill>
                <a:sym typeface="+mn-ea"/>
              </a:rPr>
              <a:t>第13章：机器人SLAM导航综合实战</a:t>
            </a:r>
            <a:endParaRPr lang="zh-CN" altLang="en-US" sz="1400" b="0">
              <a:solidFill>
                <a:srgbClr val="FFFF00"/>
              </a:solidFill>
              <a:sym typeface="+mn-ea"/>
            </a:endParaRPr>
          </a:p>
        </p:txBody>
      </p:sp>
      <p:sp>
        <p:nvSpPr>
          <p:cNvPr id="4" name="文本框 3"/>
          <p:cNvSpPr txBox="1"/>
          <p:nvPr/>
        </p:nvSpPr>
        <p:spPr>
          <a:xfrm>
            <a:off x="498475" y="2487930"/>
            <a:ext cx="7173595" cy="3830955"/>
          </a:xfrm>
          <a:prstGeom prst="rect">
            <a:avLst/>
          </a:prstGeom>
          <a:noFill/>
        </p:spPr>
        <p:txBody>
          <a:bodyPr wrap="square" rtlCol="0">
            <a:spAutoFit/>
          </a:bodyPr>
          <a:p>
            <a:pPr algn="l">
              <a:lnSpc>
                <a:spcPct val="150000"/>
              </a:lnSpc>
            </a:pPr>
            <a:r>
              <a:rPr lang="zh-CN" altLang="en-US">
                <a:solidFill>
                  <a:schemeClr val="bg1"/>
                </a:solidFill>
                <a:sym typeface="+mn-ea"/>
              </a:rPr>
              <a:t>本书的书名叫《机器人SLAM导航：核心技术与实战》，那么SLAM与导航之间究竟是什么关系呢？本篇章就来为你揭晓这个问题的答案。第11章对自主导航中的数学基础进行讨论，以帮你理解自主导航的本质以及SLAM与自主导航两种技术之间的结合原理。第12章对自主导航的具体实现框架进行讨论，以帮你快速掌握上手实际自主导航项目的实操技能。第13章以xiihoo机器人这样一个真实的机器人项目展开讲解，让你掌握将SLAM导航技术应用于具体机器人上的完整实操技能，以便于在学完本书全部内容后能继续进行 SLAM 导航方面的研究和开发。</a:t>
            </a:r>
            <a:endParaRPr lang="zh-CN" altLang="en-US">
              <a:solidFill>
                <a:schemeClr val="bg1"/>
              </a:solidFill>
              <a:sym typeface="+mn-ea"/>
            </a:endParaRPr>
          </a:p>
        </p:txBody>
      </p:sp>
      <p:sp>
        <p:nvSpPr>
          <p:cNvPr id="6" name="右箭头 5"/>
          <p:cNvSpPr/>
          <p:nvPr/>
        </p:nvSpPr>
        <p:spPr>
          <a:xfrm>
            <a:off x="5216525" y="1856740"/>
            <a:ext cx="779780" cy="216535"/>
          </a:xfrm>
          <a:prstGeom prst="rightArrow">
            <a:avLst/>
          </a:prstGeom>
          <a:solidFill>
            <a:srgbClr val="FFFF00"/>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6555740" y="99695"/>
            <a:ext cx="5419090" cy="306705"/>
          </a:xfrm>
          <a:prstGeom prst="rect">
            <a:avLst/>
          </a:prstGeom>
          <a:noFill/>
        </p:spPr>
        <p:txBody>
          <a:bodyPr wrap="square" rtlCol="0">
            <a:spAutoFit/>
          </a:bodyPr>
          <a:p>
            <a:pPr algn="r"/>
            <a:r>
              <a:rPr lang="zh-CN" altLang="en-US" sz="1400">
                <a:solidFill>
                  <a:srgbClr val="FF0000"/>
                </a:solidFill>
              </a:rPr>
              <a:t>（先导课）</a:t>
            </a:r>
            <a:r>
              <a:rPr lang="zh-CN" altLang="en-US" sz="1400">
                <a:solidFill>
                  <a:schemeClr val="bg1"/>
                </a:solidFill>
              </a:rPr>
              <a:t>课程大纲</a:t>
            </a:r>
            <a:endParaRPr lang="zh-CN" altLang="en-US" sz="1400">
              <a:solidFill>
                <a:schemeClr val="bg1"/>
              </a:solidFill>
            </a:endParaRPr>
          </a:p>
        </p:txBody>
      </p:sp>
      <p:sp>
        <p:nvSpPr>
          <p:cNvPr id="11" name="文本框 10"/>
          <p:cNvSpPr txBox="1"/>
          <p:nvPr/>
        </p:nvSpPr>
        <p:spPr>
          <a:xfrm>
            <a:off x="213360" y="6465570"/>
            <a:ext cx="924560" cy="306705"/>
          </a:xfrm>
          <a:prstGeom prst="rect">
            <a:avLst/>
          </a:prstGeom>
          <a:noFill/>
        </p:spPr>
        <p:txBody>
          <a:bodyPr wrap="square" rtlCol="0">
            <a:spAutoFit/>
          </a:bodyPr>
          <a:p>
            <a:pPr algn="l"/>
            <a:r>
              <a:rPr lang="en-US" altLang="zh-CN" sz="1400" spc="200">
                <a:solidFill>
                  <a:schemeClr val="bg1">
                    <a:lumMod val="85000"/>
                  </a:schemeClr>
                </a:solidFill>
                <a:latin typeface="Arial" panose="020B0604020202020204" pitchFamily="34" charset="0"/>
                <a:ea typeface="微软雅黑" panose="020B0503020204020204" pitchFamily="34" charset="-122"/>
              </a:rPr>
              <a:t>6</a:t>
            </a:r>
            <a:r>
              <a:rPr lang="zh-CN" altLang="en-US" sz="1400" spc="200">
                <a:solidFill>
                  <a:schemeClr val="bg1">
                    <a:lumMod val="85000"/>
                  </a:schemeClr>
                </a:solidFill>
                <a:latin typeface="Arial" panose="020B0604020202020204" pitchFamily="34" charset="0"/>
                <a:ea typeface="微软雅黑" panose="020B0503020204020204" pitchFamily="34" charset="-122"/>
              </a:rPr>
              <a:t>/</a:t>
            </a:r>
            <a:r>
              <a:rPr lang="en-US" altLang="zh-CN" sz="1400" spc="200">
                <a:solidFill>
                  <a:schemeClr val="bg1">
                    <a:lumMod val="85000"/>
                  </a:schemeClr>
                </a:solidFill>
                <a:latin typeface="Arial" panose="020B0604020202020204" pitchFamily="34" charset="0"/>
                <a:ea typeface="微软雅黑" panose="020B0503020204020204" pitchFamily="34" charset="-122"/>
              </a:rPr>
              <a:t>9</a:t>
            </a:r>
            <a:endParaRPr lang="en-US" altLang="zh-CN" sz="1400" spc="200">
              <a:solidFill>
                <a:schemeClr val="bg1">
                  <a:lumMod val="85000"/>
                </a:schemeClr>
              </a:solidFill>
              <a:latin typeface="Arial" panose="020B0604020202020204" pitchFamily="34" charset="0"/>
              <a:ea typeface="微软雅黑" panose="020B0503020204020204" pitchFamily="34" charset="-122"/>
            </a:endParaRPr>
          </a:p>
        </p:txBody>
      </p:sp>
      <p:sp>
        <p:nvSpPr>
          <p:cNvPr id="12" name="副标题 2"/>
          <p:cNvSpPr>
            <a:spLocks noGrp="1"/>
          </p:cNvSpPr>
          <p:nvPr>
            <p:custDataLst>
              <p:tags r:id="rId3"/>
            </p:custDataLst>
          </p:nvPr>
        </p:nvSpPr>
        <p:spPr>
          <a:xfrm>
            <a:off x="9103360" y="6446520"/>
            <a:ext cx="3028950" cy="344170"/>
          </a:xfrm>
          <a:prstGeom prst="rect">
            <a:avLst/>
          </a:prstGeom>
        </p:spPr>
        <p:txBody>
          <a:bodyPr vert="horz" lIns="90000" tIns="46800" rIns="90000" bIns="46800" rtlCol="0"/>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6550" algn="l"/>
                <a:tab pos="1606550" algn="l"/>
                <a:tab pos="1606550" algn="l"/>
                <a:tab pos="1606550" algn="l"/>
              </a:tabLst>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1400">
                <a:solidFill>
                  <a:schemeClr val="bg1">
                    <a:lumMod val="85000"/>
                  </a:schemeClr>
                </a:solidFill>
              </a:rPr>
              <a:t>课件下载：</a:t>
            </a:r>
            <a:r>
              <a:rPr lang="en-US" altLang="zh-CN" sz="1400">
                <a:solidFill>
                  <a:schemeClr val="bg1">
                    <a:lumMod val="85000"/>
                  </a:schemeClr>
                </a:solidFill>
              </a:rPr>
              <a:t>www.xiihoo.com</a:t>
            </a:r>
            <a:endParaRPr lang="en-US" altLang="zh-CN" sz="1400">
              <a:solidFill>
                <a:schemeClr val="bg1">
                  <a:lumMod val="85000"/>
                </a:schemeClr>
              </a:solidFill>
            </a:endParaRPr>
          </a:p>
        </p:txBody>
      </p:sp>
      <p:pic>
        <p:nvPicPr>
          <p:cNvPr id="9" name="图片 8"/>
          <p:cNvPicPr>
            <a:picLocks noChangeAspect="1"/>
          </p:cNvPicPr>
          <p:nvPr/>
        </p:nvPicPr>
        <p:blipFill>
          <a:blip r:embed="rId4"/>
          <a:stretch>
            <a:fillRect/>
          </a:stretch>
        </p:blipFill>
        <p:spPr>
          <a:xfrm>
            <a:off x="7811135" y="3054350"/>
            <a:ext cx="4116070" cy="2697480"/>
          </a:xfrm>
          <a:prstGeom prst="rect">
            <a:avLst/>
          </a:prstGeom>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linds(horizontal)">
                                      <p:cBhvr>
                                        <p:cTn id="15" dur="500"/>
                                        <p:tgtEl>
                                          <p:spTgt spid="1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0" y="75565"/>
            <a:ext cx="4804410" cy="275590"/>
          </a:xfrm>
          <a:prstGeom prst="rect">
            <a:avLst/>
          </a:prstGeom>
          <a:noFill/>
        </p:spPr>
        <p:txBody>
          <a:bodyPr wrap="square" rtlCol="0">
            <a:spAutoFit/>
          </a:bodyPr>
          <a:p>
            <a:pPr algn="ctr"/>
            <a:r>
              <a:rPr lang="zh-CN" altLang="en-US" sz="1200">
                <a:solidFill>
                  <a:srgbClr val="BEBEBE"/>
                </a:solidFill>
              </a:rPr>
              <a:t>《机器人</a:t>
            </a:r>
            <a:r>
              <a:rPr lang="en-US" altLang="zh-CN" sz="1200">
                <a:solidFill>
                  <a:srgbClr val="BEBEBE"/>
                </a:solidFill>
              </a:rPr>
              <a:t>SLAM</a:t>
            </a:r>
            <a:r>
              <a:rPr lang="zh-CN" altLang="en-US" sz="1200">
                <a:solidFill>
                  <a:srgbClr val="BEBEBE"/>
                </a:solidFill>
              </a:rPr>
              <a:t>导航：核心技术与实战》</a:t>
            </a:r>
            <a:r>
              <a:rPr lang="en-US" altLang="zh-CN" sz="1200">
                <a:solidFill>
                  <a:srgbClr val="BEBEBE"/>
                </a:solidFill>
              </a:rPr>
              <a:t>    </a:t>
            </a:r>
            <a:r>
              <a:rPr lang="zh-CN" altLang="en-US" sz="1200">
                <a:solidFill>
                  <a:srgbClr val="BEBEBE"/>
                </a:solidFill>
              </a:rPr>
              <a:t>张虎</a:t>
            </a:r>
            <a:r>
              <a:rPr lang="en-US" altLang="zh-CN" sz="1200">
                <a:solidFill>
                  <a:srgbClr val="BEBEBE"/>
                </a:solidFill>
              </a:rPr>
              <a:t> </a:t>
            </a:r>
            <a:r>
              <a:rPr lang="zh-CN" altLang="en-US" sz="1200">
                <a:solidFill>
                  <a:srgbClr val="BEBEBE"/>
                </a:solidFill>
              </a:rPr>
              <a:t>著</a:t>
            </a:r>
            <a:r>
              <a:rPr lang="en-US" altLang="zh-CN" sz="1200">
                <a:solidFill>
                  <a:srgbClr val="BEBEBE"/>
                </a:solidFill>
              </a:rPr>
              <a:t>    </a:t>
            </a:r>
            <a:r>
              <a:rPr lang="zh-CN" altLang="en-US" sz="1200">
                <a:solidFill>
                  <a:srgbClr val="BEBEBE"/>
                </a:solidFill>
              </a:rPr>
              <a:t>机械工业出版社</a:t>
            </a:r>
            <a:endParaRPr lang="zh-CN" altLang="en-US" sz="1200">
              <a:solidFill>
                <a:srgbClr val="BEBEBE"/>
              </a:solidFill>
            </a:endParaRPr>
          </a:p>
        </p:txBody>
      </p:sp>
      <p:sp>
        <p:nvSpPr>
          <p:cNvPr id="15" name="标题 14"/>
          <p:cNvSpPr>
            <a:spLocks noGrp="1"/>
          </p:cNvSpPr>
          <p:nvPr>
            <p:ph type="ctrTitle"/>
            <p:custDataLst>
              <p:tags r:id="rId2"/>
            </p:custDataLst>
          </p:nvPr>
        </p:nvSpPr>
        <p:spPr>
          <a:xfrm>
            <a:off x="313055" y="754380"/>
            <a:ext cx="2890520" cy="789305"/>
          </a:xfrm>
        </p:spPr>
        <p:txBody>
          <a:bodyPr>
            <a:noAutofit/>
          </a:bodyPr>
          <a:p>
            <a:r>
              <a:rPr lang="zh-CN" altLang="en-US" sz="2800">
                <a:solidFill>
                  <a:srgbClr val="9CC2F0"/>
                </a:solidFill>
              </a:rPr>
              <a:t>学习思维导图</a:t>
            </a:r>
            <a:endParaRPr lang="zh-CN" altLang="en-US" sz="2800">
              <a:solidFill>
                <a:srgbClr val="9CC2F0"/>
              </a:solidFill>
            </a:endParaRPr>
          </a:p>
        </p:txBody>
      </p:sp>
      <p:sp>
        <p:nvSpPr>
          <p:cNvPr id="7" name="文本框 6"/>
          <p:cNvSpPr txBox="1"/>
          <p:nvPr/>
        </p:nvSpPr>
        <p:spPr>
          <a:xfrm>
            <a:off x="6555740" y="99695"/>
            <a:ext cx="5419090" cy="306705"/>
          </a:xfrm>
          <a:prstGeom prst="rect">
            <a:avLst/>
          </a:prstGeom>
          <a:noFill/>
        </p:spPr>
        <p:txBody>
          <a:bodyPr wrap="square" rtlCol="0">
            <a:spAutoFit/>
          </a:bodyPr>
          <a:p>
            <a:pPr algn="r"/>
            <a:r>
              <a:rPr lang="zh-CN" altLang="en-US" sz="1400">
                <a:solidFill>
                  <a:srgbClr val="FF0000"/>
                </a:solidFill>
              </a:rPr>
              <a:t>（先导课）</a:t>
            </a:r>
            <a:r>
              <a:rPr lang="zh-CN" altLang="en-US" sz="1400">
                <a:solidFill>
                  <a:schemeClr val="bg1"/>
                </a:solidFill>
              </a:rPr>
              <a:t>课程大纲</a:t>
            </a:r>
            <a:endParaRPr lang="zh-CN" altLang="en-US" sz="1400">
              <a:solidFill>
                <a:schemeClr val="bg1"/>
              </a:solidFill>
            </a:endParaRPr>
          </a:p>
        </p:txBody>
      </p:sp>
      <p:sp>
        <p:nvSpPr>
          <p:cNvPr id="11" name="文本框 10"/>
          <p:cNvSpPr txBox="1"/>
          <p:nvPr/>
        </p:nvSpPr>
        <p:spPr>
          <a:xfrm>
            <a:off x="213360" y="6465570"/>
            <a:ext cx="924560" cy="306705"/>
          </a:xfrm>
          <a:prstGeom prst="rect">
            <a:avLst/>
          </a:prstGeom>
          <a:noFill/>
        </p:spPr>
        <p:txBody>
          <a:bodyPr wrap="square" rtlCol="0">
            <a:spAutoFit/>
          </a:bodyPr>
          <a:p>
            <a:pPr algn="l"/>
            <a:r>
              <a:rPr lang="en-US" altLang="zh-CN" sz="1400" spc="200">
                <a:solidFill>
                  <a:schemeClr val="bg1">
                    <a:lumMod val="85000"/>
                  </a:schemeClr>
                </a:solidFill>
                <a:latin typeface="Arial" panose="020B0604020202020204" pitchFamily="34" charset="0"/>
                <a:ea typeface="微软雅黑" panose="020B0503020204020204" pitchFamily="34" charset="-122"/>
              </a:rPr>
              <a:t>7</a:t>
            </a:r>
            <a:r>
              <a:rPr lang="zh-CN" altLang="en-US" sz="1400" spc="200">
                <a:solidFill>
                  <a:schemeClr val="bg1">
                    <a:lumMod val="85000"/>
                  </a:schemeClr>
                </a:solidFill>
                <a:latin typeface="Arial" panose="020B0604020202020204" pitchFamily="34" charset="0"/>
                <a:ea typeface="微软雅黑" panose="020B0503020204020204" pitchFamily="34" charset="-122"/>
              </a:rPr>
              <a:t>/</a:t>
            </a:r>
            <a:r>
              <a:rPr lang="en-US" altLang="zh-CN" sz="1400" spc="200">
                <a:solidFill>
                  <a:schemeClr val="bg1">
                    <a:lumMod val="85000"/>
                  </a:schemeClr>
                </a:solidFill>
                <a:latin typeface="Arial" panose="020B0604020202020204" pitchFamily="34" charset="0"/>
                <a:ea typeface="微软雅黑" panose="020B0503020204020204" pitchFamily="34" charset="-122"/>
              </a:rPr>
              <a:t>9</a:t>
            </a:r>
            <a:endParaRPr lang="en-US" altLang="zh-CN" sz="1400" spc="200">
              <a:solidFill>
                <a:schemeClr val="bg1">
                  <a:lumMod val="85000"/>
                </a:schemeClr>
              </a:solidFill>
              <a:latin typeface="Arial" panose="020B0604020202020204" pitchFamily="34" charset="0"/>
              <a:ea typeface="微软雅黑" panose="020B0503020204020204" pitchFamily="34" charset="-122"/>
            </a:endParaRPr>
          </a:p>
        </p:txBody>
      </p:sp>
      <p:sp>
        <p:nvSpPr>
          <p:cNvPr id="12" name="副标题 2"/>
          <p:cNvSpPr>
            <a:spLocks noGrp="1"/>
          </p:cNvSpPr>
          <p:nvPr>
            <p:custDataLst>
              <p:tags r:id="rId3"/>
            </p:custDataLst>
          </p:nvPr>
        </p:nvSpPr>
        <p:spPr>
          <a:xfrm>
            <a:off x="9103360" y="6446520"/>
            <a:ext cx="3028950" cy="344170"/>
          </a:xfrm>
          <a:prstGeom prst="rect">
            <a:avLst/>
          </a:prstGeom>
        </p:spPr>
        <p:txBody>
          <a:bodyPr vert="horz" lIns="90000" tIns="46800" rIns="90000" bIns="46800" rtlCol="0"/>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5915" algn="l"/>
                <a:tab pos="1605915" algn="l"/>
                <a:tab pos="1605915" algn="l"/>
                <a:tab pos="1605915" algn="l"/>
              </a:tabLst>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1400">
                <a:solidFill>
                  <a:schemeClr val="bg1">
                    <a:lumMod val="85000"/>
                  </a:schemeClr>
                </a:solidFill>
              </a:rPr>
              <a:t>课件下载：</a:t>
            </a:r>
            <a:r>
              <a:rPr lang="en-US" altLang="zh-CN" sz="1400">
                <a:solidFill>
                  <a:schemeClr val="bg1">
                    <a:lumMod val="85000"/>
                  </a:schemeClr>
                </a:solidFill>
              </a:rPr>
              <a:t>www.xiihoo.com</a:t>
            </a:r>
            <a:endParaRPr lang="en-US" altLang="zh-CN" sz="1400">
              <a:solidFill>
                <a:schemeClr val="bg1">
                  <a:lumMod val="85000"/>
                </a:schemeClr>
              </a:solidFill>
            </a:endParaRPr>
          </a:p>
        </p:txBody>
      </p:sp>
      <p:pic>
        <p:nvPicPr>
          <p:cNvPr id="2" name="图片 1"/>
          <p:cNvPicPr>
            <a:picLocks noChangeAspect="1"/>
          </p:cNvPicPr>
          <p:nvPr/>
        </p:nvPicPr>
        <p:blipFill>
          <a:blip r:embed="rId4"/>
          <a:stretch>
            <a:fillRect/>
          </a:stretch>
        </p:blipFill>
        <p:spPr>
          <a:xfrm>
            <a:off x="3613150" y="1059815"/>
            <a:ext cx="6144260" cy="4986020"/>
          </a:xfrm>
          <a:prstGeom prst="rect">
            <a:avLst/>
          </a:prstGeom>
        </p:spPr>
      </p:pic>
    </p:spTree>
    <p:custDataLst>
      <p:tags r:id="rId5"/>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0" y="75565"/>
            <a:ext cx="4804410" cy="275590"/>
          </a:xfrm>
          <a:prstGeom prst="rect">
            <a:avLst/>
          </a:prstGeom>
          <a:noFill/>
        </p:spPr>
        <p:txBody>
          <a:bodyPr wrap="square" rtlCol="0">
            <a:spAutoFit/>
          </a:bodyPr>
          <a:p>
            <a:pPr algn="ctr"/>
            <a:r>
              <a:rPr lang="zh-CN" altLang="en-US" sz="1200">
                <a:solidFill>
                  <a:srgbClr val="BEBEBE"/>
                </a:solidFill>
              </a:rPr>
              <a:t>《机器人</a:t>
            </a:r>
            <a:r>
              <a:rPr lang="en-US" altLang="zh-CN" sz="1200">
                <a:solidFill>
                  <a:srgbClr val="BEBEBE"/>
                </a:solidFill>
              </a:rPr>
              <a:t>SLAM</a:t>
            </a:r>
            <a:r>
              <a:rPr lang="zh-CN" altLang="en-US" sz="1200">
                <a:solidFill>
                  <a:srgbClr val="BEBEBE"/>
                </a:solidFill>
              </a:rPr>
              <a:t>导航：核心技术与实战》</a:t>
            </a:r>
            <a:r>
              <a:rPr lang="en-US" altLang="zh-CN" sz="1200">
                <a:solidFill>
                  <a:srgbClr val="BEBEBE"/>
                </a:solidFill>
              </a:rPr>
              <a:t>    </a:t>
            </a:r>
            <a:r>
              <a:rPr lang="zh-CN" altLang="en-US" sz="1200">
                <a:solidFill>
                  <a:srgbClr val="BEBEBE"/>
                </a:solidFill>
              </a:rPr>
              <a:t>张虎</a:t>
            </a:r>
            <a:r>
              <a:rPr lang="en-US" altLang="zh-CN" sz="1200">
                <a:solidFill>
                  <a:srgbClr val="BEBEBE"/>
                </a:solidFill>
              </a:rPr>
              <a:t> </a:t>
            </a:r>
            <a:r>
              <a:rPr lang="zh-CN" altLang="en-US" sz="1200">
                <a:solidFill>
                  <a:srgbClr val="BEBEBE"/>
                </a:solidFill>
              </a:rPr>
              <a:t>著</a:t>
            </a:r>
            <a:r>
              <a:rPr lang="en-US" altLang="zh-CN" sz="1200">
                <a:solidFill>
                  <a:srgbClr val="BEBEBE"/>
                </a:solidFill>
              </a:rPr>
              <a:t>    </a:t>
            </a:r>
            <a:r>
              <a:rPr lang="zh-CN" altLang="en-US" sz="1200">
                <a:solidFill>
                  <a:srgbClr val="BEBEBE"/>
                </a:solidFill>
              </a:rPr>
              <a:t>机械工业出版社</a:t>
            </a:r>
            <a:endParaRPr lang="zh-CN" altLang="en-US" sz="1200">
              <a:solidFill>
                <a:srgbClr val="BEBEBE"/>
              </a:solidFill>
            </a:endParaRPr>
          </a:p>
        </p:txBody>
      </p:sp>
      <p:sp>
        <p:nvSpPr>
          <p:cNvPr id="7" name="文本框 6"/>
          <p:cNvSpPr txBox="1"/>
          <p:nvPr/>
        </p:nvSpPr>
        <p:spPr>
          <a:xfrm>
            <a:off x="6555740" y="99695"/>
            <a:ext cx="5419090" cy="306705"/>
          </a:xfrm>
          <a:prstGeom prst="rect">
            <a:avLst/>
          </a:prstGeom>
          <a:noFill/>
        </p:spPr>
        <p:txBody>
          <a:bodyPr wrap="square" rtlCol="0">
            <a:spAutoFit/>
          </a:bodyPr>
          <a:p>
            <a:pPr algn="r"/>
            <a:r>
              <a:rPr lang="zh-CN" altLang="en-US" sz="1400">
                <a:solidFill>
                  <a:srgbClr val="FF0000"/>
                </a:solidFill>
              </a:rPr>
              <a:t>（先导课）</a:t>
            </a:r>
            <a:r>
              <a:rPr lang="zh-CN" altLang="en-US" sz="1400">
                <a:solidFill>
                  <a:schemeClr val="bg1"/>
                </a:solidFill>
              </a:rPr>
              <a:t>课程大纲</a:t>
            </a:r>
            <a:endParaRPr lang="zh-CN" altLang="en-US" sz="1400">
              <a:solidFill>
                <a:schemeClr val="bg1"/>
              </a:solidFill>
            </a:endParaRPr>
          </a:p>
        </p:txBody>
      </p:sp>
      <p:sp>
        <p:nvSpPr>
          <p:cNvPr id="11" name="文本框 10"/>
          <p:cNvSpPr txBox="1"/>
          <p:nvPr/>
        </p:nvSpPr>
        <p:spPr>
          <a:xfrm>
            <a:off x="213360" y="6465570"/>
            <a:ext cx="924560" cy="306705"/>
          </a:xfrm>
          <a:prstGeom prst="rect">
            <a:avLst/>
          </a:prstGeom>
          <a:noFill/>
        </p:spPr>
        <p:txBody>
          <a:bodyPr wrap="square" rtlCol="0">
            <a:spAutoFit/>
          </a:bodyPr>
          <a:p>
            <a:pPr algn="l"/>
            <a:r>
              <a:rPr lang="en-US" altLang="zh-CN" sz="1400" spc="200">
                <a:solidFill>
                  <a:schemeClr val="bg1">
                    <a:lumMod val="85000"/>
                  </a:schemeClr>
                </a:solidFill>
                <a:latin typeface="Arial" panose="020B0604020202020204" pitchFamily="34" charset="0"/>
                <a:ea typeface="微软雅黑" panose="020B0503020204020204" pitchFamily="34" charset="-122"/>
              </a:rPr>
              <a:t>8</a:t>
            </a:r>
            <a:r>
              <a:rPr lang="zh-CN" altLang="en-US" sz="1400" spc="200">
                <a:solidFill>
                  <a:schemeClr val="bg1">
                    <a:lumMod val="85000"/>
                  </a:schemeClr>
                </a:solidFill>
                <a:latin typeface="Arial" panose="020B0604020202020204" pitchFamily="34" charset="0"/>
                <a:ea typeface="微软雅黑" panose="020B0503020204020204" pitchFamily="34" charset="-122"/>
              </a:rPr>
              <a:t>/</a:t>
            </a:r>
            <a:r>
              <a:rPr lang="en-US" altLang="zh-CN" sz="1400" spc="200">
                <a:solidFill>
                  <a:schemeClr val="bg1">
                    <a:lumMod val="85000"/>
                  </a:schemeClr>
                </a:solidFill>
                <a:latin typeface="Arial" panose="020B0604020202020204" pitchFamily="34" charset="0"/>
                <a:ea typeface="微软雅黑" panose="020B0503020204020204" pitchFamily="34" charset="-122"/>
              </a:rPr>
              <a:t>9</a:t>
            </a:r>
            <a:endParaRPr lang="en-US" altLang="zh-CN" sz="1400" spc="200">
              <a:solidFill>
                <a:schemeClr val="bg1">
                  <a:lumMod val="85000"/>
                </a:schemeClr>
              </a:solidFill>
              <a:latin typeface="Arial" panose="020B0604020202020204" pitchFamily="34" charset="0"/>
              <a:ea typeface="微软雅黑" panose="020B0503020204020204" pitchFamily="34" charset="-122"/>
            </a:endParaRPr>
          </a:p>
        </p:txBody>
      </p:sp>
      <p:sp>
        <p:nvSpPr>
          <p:cNvPr id="12" name="副标题 2"/>
          <p:cNvSpPr>
            <a:spLocks noGrp="1"/>
          </p:cNvSpPr>
          <p:nvPr>
            <p:custDataLst>
              <p:tags r:id="rId2"/>
            </p:custDataLst>
          </p:nvPr>
        </p:nvSpPr>
        <p:spPr>
          <a:xfrm>
            <a:off x="9103360" y="6446520"/>
            <a:ext cx="3028950" cy="344170"/>
          </a:xfrm>
          <a:prstGeom prst="rect">
            <a:avLst/>
          </a:prstGeom>
        </p:spPr>
        <p:txBody>
          <a:bodyPr vert="horz" lIns="90000" tIns="46800" rIns="90000" bIns="46800" rtlCol="0"/>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5915" algn="l"/>
                <a:tab pos="1605915" algn="l"/>
                <a:tab pos="1605915" algn="l"/>
                <a:tab pos="1605915" algn="l"/>
              </a:tabLst>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1400">
                <a:solidFill>
                  <a:schemeClr val="bg1">
                    <a:lumMod val="85000"/>
                  </a:schemeClr>
                </a:solidFill>
              </a:rPr>
              <a:t>课件下载：</a:t>
            </a:r>
            <a:r>
              <a:rPr lang="en-US" altLang="zh-CN" sz="1400">
                <a:solidFill>
                  <a:schemeClr val="bg1">
                    <a:lumMod val="85000"/>
                  </a:schemeClr>
                </a:solidFill>
              </a:rPr>
              <a:t>www.xiihoo.com</a:t>
            </a:r>
            <a:endParaRPr lang="en-US" altLang="zh-CN" sz="1400">
              <a:solidFill>
                <a:schemeClr val="bg1">
                  <a:lumMod val="85000"/>
                </a:schemeClr>
              </a:solidFill>
            </a:endParaRPr>
          </a:p>
        </p:txBody>
      </p:sp>
      <p:pic>
        <p:nvPicPr>
          <p:cNvPr id="2" name="图片 1"/>
          <p:cNvPicPr>
            <a:picLocks noChangeAspect="1"/>
          </p:cNvPicPr>
          <p:nvPr/>
        </p:nvPicPr>
        <p:blipFill>
          <a:blip r:embed="rId3"/>
          <a:stretch>
            <a:fillRect/>
          </a:stretch>
        </p:blipFill>
        <p:spPr>
          <a:xfrm>
            <a:off x="3491230" y="620395"/>
            <a:ext cx="7154545" cy="5797550"/>
          </a:xfrm>
          <a:prstGeom prst="rect">
            <a:avLst/>
          </a:prstGeom>
        </p:spPr>
      </p:pic>
      <p:sp>
        <p:nvSpPr>
          <p:cNvPr id="3" name="标题 14"/>
          <p:cNvSpPr>
            <a:spLocks noGrp="1"/>
          </p:cNvSpPr>
          <p:nvPr>
            <p:custDataLst>
              <p:tags r:id="rId4"/>
            </p:custDataLst>
          </p:nvPr>
        </p:nvSpPr>
        <p:spPr>
          <a:xfrm>
            <a:off x="313055" y="754380"/>
            <a:ext cx="2890520" cy="78930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zh-CN" altLang="en-US" sz="2800">
                <a:solidFill>
                  <a:srgbClr val="9CC2F0"/>
                </a:solidFill>
                <a:sym typeface="+mn-ea"/>
              </a:rPr>
              <a:t>全书内容速览</a:t>
            </a:r>
            <a:endParaRPr lang="zh-CN" altLang="en-US" sz="2800">
              <a:solidFill>
                <a:srgbClr val="9CC2F0"/>
              </a:solidFill>
            </a:endParaRPr>
          </a:p>
        </p:txBody>
      </p:sp>
    </p:spTree>
    <p:custDataLst>
      <p:tags r:id="rId5"/>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8.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71.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7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77.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83.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5.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86.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8.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9.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1.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9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94.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9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6.xml><?xml version="1.0" encoding="utf-8"?>
<p:tagLst xmlns:p="http://schemas.openxmlformats.org/presentationml/2006/main">
  <p:tag name="COMMONDATA" val="eyJoZGlkIjoiM2Q3NDlmZDYxN2YxNmU3YWM2YWI4MzUwMmU2NGQxNWQifQ=="/>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2174</Words>
  <Application>WPS 演示</Application>
  <PresentationFormat>宽屏</PresentationFormat>
  <Paragraphs>162</Paragraphs>
  <Slides>11</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宋体</vt:lpstr>
      <vt:lpstr>Wingdings</vt:lpstr>
      <vt:lpstr>微软雅黑</vt:lpstr>
      <vt:lpstr>Wingdings</vt:lpstr>
      <vt:lpstr>Arial Unicode MS</vt:lpstr>
      <vt:lpstr>Calibri</vt:lpstr>
      <vt:lpstr>Office 主题​​</vt:lpstr>
      <vt:lpstr>先导课 课程大纲</vt:lpstr>
      <vt:lpstr>本书内容安排</vt:lpstr>
      <vt:lpstr>本书内容安排</vt:lpstr>
      <vt:lpstr>编程基础篇</vt:lpstr>
      <vt:lpstr>硬件基础篇</vt:lpstr>
      <vt:lpstr>SLAM篇</vt:lpstr>
      <vt:lpstr>自主导航篇</vt:lpstr>
      <vt:lpstr>学习思维导图</vt:lpstr>
      <vt:lpstr>PowerPoint 演示文稿</vt:lpstr>
      <vt:lpstr>PowerPoint 演示文稿</vt:lpstr>
      <vt:lpstr>敬请关注,长期更新...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小小虎蚜</cp:lastModifiedBy>
  <cp:revision>340</cp:revision>
  <dcterms:created xsi:type="dcterms:W3CDTF">2019-06-19T02:08:00Z</dcterms:created>
  <dcterms:modified xsi:type="dcterms:W3CDTF">2022-04-30T02:26:13Z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2052-11.1.0.11636</vt:lpwstr>
  </property>
  <property fmtid="{D5CDD505-2E9C-101B-9397-08002B2CF9AE}" pid="3" name="ICV">
    <vt:lpwstr>16F809058E8F46C7BF6A141AC5748AA4</vt:lpwstr>
  </property>
  <property fmtid="{D5CDD505-2E9C-101B-9397-08002B2CF9AE}" pid="4" name="commondata">
    <vt:lpwstr>eyJoZGlkIjoiM2Q3NDlmZDYxN2YxNmU3YWM2YWI4MzUwMmU2NGQxNWQifQ==</vt:lpwstr>
  </property>
</Properties>
</file>