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58" r:id="rId3"/>
    <p:sldId id="259" r:id="rId4"/>
    <p:sldId id="260" r:id="rId5"/>
    <p:sldId id="309" r:id="rId6"/>
    <p:sldId id="261" r:id="rId7"/>
    <p:sldId id="262" r:id="rId8"/>
    <p:sldId id="304" r:id="rId9"/>
    <p:sldId id="305" r:id="rId10"/>
    <p:sldId id="264" r:id="rId11"/>
    <p:sldId id="306" r:id="rId12"/>
    <p:sldId id="307" r:id="rId13"/>
    <p:sldId id="310" r:id="rId14"/>
    <p:sldId id="311" r:id="rId15"/>
    <p:sldId id="312" r:id="rId16"/>
    <p:sldId id="313" r:id="rId17"/>
    <p:sldId id="314" r:id="rId18"/>
    <p:sldId id="315" r:id="rId19"/>
    <p:sldId id="282" r:id="rId20"/>
  </p:sldIdLst>
  <p:sldSz cx="9144000" cy="5143500" type="screen16x9"/>
  <p:notesSz cx="6858000" cy="9144000"/>
  <p:embeddedFontLst>
    <p:embeddedFont>
      <p:font typeface="Actor" panose="020B0604020202020204" charset="0"/>
      <p:regular r:id="rId22"/>
    </p:embeddedFont>
    <p:embeddedFont>
      <p:font typeface="Bebas Neue" panose="020B0606020202050201" pitchFamily="34" charset="0"/>
      <p:regular r:id="rId23"/>
    </p:embeddedFont>
    <p:embeddedFont>
      <p:font typeface="Cinzel" panose="020B0604020202020204" charset="0"/>
      <p:regular r:id="rId24"/>
      <p:bold r:id="rId25"/>
    </p:embeddedFont>
    <p:embeddedFont>
      <p:font typeface="Slabo 13px"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BB589D-345C-43DC-8BF4-233D073260CB}">
  <a:tblStyle styleId="{6BBB589D-345C-43DC-8BF4-233D073260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1"/>
        <p:cNvGrpSpPr/>
        <p:nvPr/>
      </p:nvGrpSpPr>
      <p:grpSpPr>
        <a:xfrm>
          <a:off x="0" y="0"/>
          <a:ext cx="0" cy="0"/>
          <a:chOff x="0" y="0"/>
          <a:chExt cx="0" cy="0"/>
        </a:xfrm>
      </p:grpSpPr>
      <p:sp>
        <p:nvSpPr>
          <p:cNvPr id="4782" name="Google Shape;4782;gfa1385cd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3" name="Google Shape;4783;gfa1385cd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1"/>
        <p:cNvGrpSpPr/>
        <p:nvPr/>
      </p:nvGrpSpPr>
      <p:grpSpPr>
        <a:xfrm>
          <a:off x="0" y="0"/>
          <a:ext cx="0" cy="0"/>
          <a:chOff x="0" y="0"/>
          <a:chExt cx="0" cy="0"/>
        </a:xfrm>
      </p:grpSpPr>
      <p:sp>
        <p:nvSpPr>
          <p:cNvPr id="4872" name="Google Shape;4872;gfa1385cd25_1_3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3" name="Google Shape;4873;gfa1385cd25_1_3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0"/>
        <p:cNvGrpSpPr/>
        <p:nvPr/>
      </p:nvGrpSpPr>
      <p:grpSpPr>
        <a:xfrm>
          <a:off x="0" y="0"/>
          <a:ext cx="0" cy="0"/>
          <a:chOff x="0" y="0"/>
          <a:chExt cx="0" cy="0"/>
        </a:xfrm>
      </p:grpSpPr>
      <p:sp>
        <p:nvSpPr>
          <p:cNvPr id="4841" name="Google Shape;4841;gf9bbde7d0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2" name="Google Shape;4842;gf9bbde7d0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292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7"/>
        <p:cNvGrpSpPr/>
        <p:nvPr/>
      </p:nvGrpSpPr>
      <p:grpSpPr>
        <a:xfrm>
          <a:off x="0" y="0"/>
          <a:ext cx="0" cy="0"/>
          <a:chOff x="0" y="0"/>
          <a:chExt cx="0" cy="0"/>
        </a:xfrm>
      </p:grpSpPr>
      <p:sp>
        <p:nvSpPr>
          <p:cNvPr id="4858" name="Google Shape;4858;gf9e999a98b_0_2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9" name="Google Shape;4859;gf9e999a98b_0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91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2"/>
        <p:cNvGrpSpPr/>
        <p:nvPr/>
      </p:nvGrpSpPr>
      <p:grpSpPr>
        <a:xfrm>
          <a:off x="0" y="0"/>
          <a:ext cx="0" cy="0"/>
          <a:chOff x="0" y="0"/>
          <a:chExt cx="0" cy="0"/>
        </a:xfrm>
      </p:grpSpPr>
      <p:sp>
        <p:nvSpPr>
          <p:cNvPr id="4833" name="Google Shape;4833;gf9bbde7d0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4" name="Google Shape;4834;gf9bbde7d0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611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1"/>
        <p:cNvGrpSpPr/>
        <p:nvPr/>
      </p:nvGrpSpPr>
      <p:grpSpPr>
        <a:xfrm>
          <a:off x="0" y="0"/>
          <a:ext cx="0" cy="0"/>
          <a:chOff x="0" y="0"/>
          <a:chExt cx="0" cy="0"/>
        </a:xfrm>
      </p:grpSpPr>
      <p:sp>
        <p:nvSpPr>
          <p:cNvPr id="4872" name="Google Shape;4872;gfa1385cd25_1_3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3" name="Google Shape;4873;gfa1385cd25_1_3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971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0"/>
        <p:cNvGrpSpPr/>
        <p:nvPr/>
      </p:nvGrpSpPr>
      <p:grpSpPr>
        <a:xfrm>
          <a:off x="0" y="0"/>
          <a:ext cx="0" cy="0"/>
          <a:chOff x="0" y="0"/>
          <a:chExt cx="0" cy="0"/>
        </a:xfrm>
      </p:grpSpPr>
      <p:sp>
        <p:nvSpPr>
          <p:cNvPr id="4841" name="Google Shape;4841;gf9bbde7d0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2" name="Google Shape;4842;gf9bbde7d0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360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7"/>
        <p:cNvGrpSpPr/>
        <p:nvPr/>
      </p:nvGrpSpPr>
      <p:grpSpPr>
        <a:xfrm>
          <a:off x="0" y="0"/>
          <a:ext cx="0" cy="0"/>
          <a:chOff x="0" y="0"/>
          <a:chExt cx="0" cy="0"/>
        </a:xfrm>
      </p:grpSpPr>
      <p:sp>
        <p:nvSpPr>
          <p:cNvPr id="4858" name="Google Shape;4858;gf9e999a98b_0_2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9" name="Google Shape;4859;gf9e999a98b_0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856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7"/>
        <p:cNvGrpSpPr/>
        <p:nvPr/>
      </p:nvGrpSpPr>
      <p:grpSpPr>
        <a:xfrm>
          <a:off x="0" y="0"/>
          <a:ext cx="0" cy="0"/>
          <a:chOff x="0" y="0"/>
          <a:chExt cx="0" cy="0"/>
        </a:xfrm>
      </p:grpSpPr>
      <p:sp>
        <p:nvSpPr>
          <p:cNvPr id="4858" name="Google Shape;4858;gf9e999a98b_0_2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9" name="Google Shape;4859;gf9e999a98b_0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807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7"/>
        <p:cNvGrpSpPr/>
        <p:nvPr/>
      </p:nvGrpSpPr>
      <p:grpSpPr>
        <a:xfrm>
          <a:off x="0" y="0"/>
          <a:ext cx="0" cy="0"/>
          <a:chOff x="0" y="0"/>
          <a:chExt cx="0" cy="0"/>
        </a:xfrm>
      </p:grpSpPr>
      <p:sp>
        <p:nvSpPr>
          <p:cNvPr id="4858" name="Google Shape;4858;gf9e999a98b_0_2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9" name="Google Shape;4859;gf9e999a98b_0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783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6"/>
        <p:cNvGrpSpPr/>
        <p:nvPr/>
      </p:nvGrpSpPr>
      <p:grpSpPr>
        <a:xfrm>
          <a:off x="0" y="0"/>
          <a:ext cx="0" cy="0"/>
          <a:chOff x="0" y="0"/>
          <a:chExt cx="0" cy="0"/>
        </a:xfrm>
      </p:grpSpPr>
      <p:sp>
        <p:nvSpPr>
          <p:cNvPr id="5217" name="Google Shape;5217;gfa1385cd25_1_49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8" name="Google Shape;5218;gfa1385cd25_1_4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4"/>
        <p:cNvGrpSpPr/>
        <p:nvPr/>
      </p:nvGrpSpPr>
      <p:grpSpPr>
        <a:xfrm>
          <a:off x="0" y="0"/>
          <a:ext cx="0" cy="0"/>
          <a:chOff x="0" y="0"/>
          <a:chExt cx="0" cy="0"/>
        </a:xfrm>
      </p:grpSpPr>
      <p:sp>
        <p:nvSpPr>
          <p:cNvPr id="4795" name="Google Shape;4795;gf9bbde7d0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6" name="Google Shape;4796;gf9bbde7d0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5"/>
        <p:cNvGrpSpPr/>
        <p:nvPr/>
      </p:nvGrpSpPr>
      <p:grpSpPr>
        <a:xfrm>
          <a:off x="0" y="0"/>
          <a:ext cx="0" cy="0"/>
          <a:chOff x="0" y="0"/>
          <a:chExt cx="0" cy="0"/>
        </a:xfrm>
      </p:grpSpPr>
      <p:sp>
        <p:nvSpPr>
          <p:cNvPr id="4826" name="Google Shape;4826;gf9bbde7d0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7" name="Google Shape;4827;gf9bbde7d0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2"/>
        <p:cNvGrpSpPr/>
        <p:nvPr/>
      </p:nvGrpSpPr>
      <p:grpSpPr>
        <a:xfrm>
          <a:off x="0" y="0"/>
          <a:ext cx="0" cy="0"/>
          <a:chOff x="0" y="0"/>
          <a:chExt cx="0" cy="0"/>
        </a:xfrm>
      </p:grpSpPr>
      <p:sp>
        <p:nvSpPr>
          <p:cNvPr id="4833" name="Google Shape;4833;gf9bbde7d0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4" name="Google Shape;4834;gf9bbde7d0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1"/>
        <p:cNvGrpSpPr/>
        <p:nvPr/>
      </p:nvGrpSpPr>
      <p:grpSpPr>
        <a:xfrm>
          <a:off x="0" y="0"/>
          <a:ext cx="0" cy="0"/>
          <a:chOff x="0" y="0"/>
          <a:chExt cx="0" cy="0"/>
        </a:xfrm>
      </p:grpSpPr>
      <p:sp>
        <p:nvSpPr>
          <p:cNvPr id="4872" name="Google Shape;4872;gfa1385cd25_1_3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3" name="Google Shape;4873;gfa1385cd25_1_3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866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0"/>
        <p:cNvGrpSpPr/>
        <p:nvPr/>
      </p:nvGrpSpPr>
      <p:grpSpPr>
        <a:xfrm>
          <a:off x="0" y="0"/>
          <a:ext cx="0" cy="0"/>
          <a:chOff x="0" y="0"/>
          <a:chExt cx="0" cy="0"/>
        </a:xfrm>
      </p:grpSpPr>
      <p:sp>
        <p:nvSpPr>
          <p:cNvPr id="4841" name="Google Shape;4841;gf9bbde7d0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2" name="Google Shape;4842;gf9bbde7d0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7"/>
        <p:cNvGrpSpPr/>
        <p:nvPr/>
      </p:nvGrpSpPr>
      <p:grpSpPr>
        <a:xfrm>
          <a:off x="0" y="0"/>
          <a:ext cx="0" cy="0"/>
          <a:chOff x="0" y="0"/>
          <a:chExt cx="0" cy="0"/>
        </a:xfrm>
      </p:grpSpPr>
      <p:sp>
        <p:nvSpPr>
          <p:cNvPr id="4858" name="Google Shape;4858;gf9e999a98b_0_2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9" name="Google Shape;4859;gf9e999a98b_0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7"/>
        <p:cNvGrpSpPr/>
        <p:nvPr/>
      </p:nvGrpSpPr>
      <p:grpSpPr>
        <a:xfrm>
          <a:off x="0" y="0"/>
          <a:ext cx="0" cy="0"/>
          <a:chOff x="0" y="0"/>
          <a:chExt cx="0" cy="0"/>
        </a:xfrm>
      </p:grpSpPr>
      <p:sp>
        <p:nvSpPr>
          <p:cNvPr id="4858" name="Google Shape;4858;gf9e999a98b_0_2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9" name="Google Shape;4859;gf9e999a98b_0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184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2"/>
        <p:cNvGrpSpPr/>
        <p:nvPr/>
      </p:nvGrpSpPr>
      <p:grpSpPr>
        <a:xfrm>
          <a:off x="0" y="0"/>
          <a:ext cx="0" cy="0"/>
          <a:chOff x="0" y="0"/>
          <a:chExt cx="0" cy="0"/>
        </a:xfrm>
      </p:grpSpPr>
      <p:sp>
        <p:nvSpPr>
          <p:cNvPr id="4833" name="Google Shape;4833;gf9bbde7d0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4" name="Google Shape;4834;gf9bbde7d0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19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69825" y="1391250"/>
            <a:ext cx="58044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5" y="0"/>
            <a:ext cx="1285847" cy="1285734"/>
            <a:chOff x="0" y="0"/>
            <a:chExt cx="1290622" cy="1290509"/>
          </a:xfrm>
        </p:grpSpPr>
        <p:sp>
          <p:nvSpPr>
            <p:cNvPr id="12" name="Google Shape;12;p2"/>
            <p:cNvSpPr/>
            <p:nvPr/>
          </p:nvSpPr>
          <p:spPr>
            <a:xfrm>
              <a:off x="4259" y="5755"/>
              <a:ext cx="1280585" cy="1280700"/>
            </a:xfrm>
            <a:custGeom>
              <a:avLst/>
              <a:gdLst/>
              <a:ahLst/>
              <a:cxnLst/>
              <a:rect l="l" t="t" r="r" b="b"/>
              <a:pathLst>
                <a:path w="33379" h="33382" extrusionOk="0">
                  <a:moveTo>
                    <a:pt x="16691" y="1085"/>
                  </a:moveTo>
                  <a:cubicBezTo>
                    <a:pt x="19287" y="1085"/>
                    <a:pt x="20068" y="6818"/>
                    <a:pt x="20594" y="12779"/>
                  </a:cubicBezTo>
                  <a:cubicBezTo>
                    <a:pt x="26600" y="13299"/>
                    <a:pt x="32387" y="14083"/>
                    <a:pt x="32387" y="16691"/>
                  </a:cubicBezTo>
                  <a:cubicBezTo>
                    <a:pt x="32387" y="19299"/>
                    <a:pt x="26600" y="20083"/>
                    <a:pt x="20594" y="20603"/>
                  </a:cubicBezTo>
                  <a:cubicBezTo>
                    <a:pt x="20068" y="26564"/>
                    <a:pt x="19284" y="32297"/>
                    <a:pt x="16691" y="32297"/>
                  </a:cubicBezTo>
                  <a:cubicBezTo>
                    <a:pt x="14098" y="32297"/>
                    <a:pt x="13311" y="26555"/>
                    <a:pt x="12785" y="20585"/>
                  </a:cubicBezTo>
                  <a:cubicBezTo>
                    <a:pt x="6860" y="20053"/>
                    <a:pt x="1175" y="19272"/>
                    <a:pt x="1175" y="16691"/>
                  </a:cubicBezTo>
                  <a:cubicBezTo>
                    <a:pt x="1175" y="14110"/>
                    <a:pt x="6860" y="13329"/>
                    <a:pt x="12785" y="12797"/>
                  </a:cubicBezTo>
                  <a:cubicBezTo>
                    <a:pt x="13311" y="6827"/>
                    <a:pt x="14092" y="1085"/>
                    <a:pt x="16691" y="1085"/>
                  </a:cubicBezTo>
                  <a:close/>
                  <a:moveTo>
                    <a:pt x="16688" y="1"/>
                  </a:moveTo>
                  <a:cubicBezTo>
                    <a:pt x="13308" y="1"/>
                    <a:pt x="11953" y="5328"/>
                    <a:pt x="11067" y="11070"/>
                  </a:cubicBezTo>
                  <a:cubicBezTo>
                    <a:pt x="5328" y="11953"/>
                    <a:pt x="1" y="13311"/>
                    <a:pt x="1" y="16691"/>
                  </a:cubicBezTo>
                  <a:cubicBezTo>
                    <a:pt x="1" y="20071"/>
                    <a:pt x="5328" y="21429"/>
                    <a:pt x="11067" y="22313"/>
                  </a:cubicBezTo>
                  <a:cubicBezTo>
                    <a:pt x="11953" y="28055"/>
                    <a:pt x="13308" y="33382"/>
                    <a:pt x="16688" y="33382"/>
                  </a:cubicBezTo>
                  <a:cubicBezTo>
                    <a:pt x="20071" y="33382"/>
                    <a:pt x="21426" y="28055"/>
                    <a:pt x="22313" y="22313"/>
                  </a:cubicBezTo>
                  <a:cubicBezTo>
                    <a:pt x="28052" y="21429"/>
                    <a:pt x="33379" y="20071"/>
                    <a:pt x="33379" y="16691"/>
                  </a:cubicBezTo>
                  <a:cubicBezTo>
                    <a:pt x="33379" y="13311"/>
                    <a:pt x="28052" y="11953"/>
                    <a:pt x="22313" y="11070"/>
                  </a:cubicBezTo>
                  <a:cubicBezTo>
                    <a:pt x="21426" y="5328"/>
                    <a:pt x="20071" y="1"/>
                    <a:pt x="1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5" y="921"/>
              <a:ext cx="123612" cy="464677"/>
            </a:xfrm>
            <a:custGeom>
              <a:avLst/>
              <a:gdLst/>
              <a:ahLst/>
              <a:cxnLst/>
              <a:rect l="l" t="t" r="r" b="b"/>
              <a:pathLst>
                <a:path w="3222" h="12112" extrusionOk="0">
                  <a:moveTo>
                    <a:pt x="6" y="0"/>
                  </a:moveTo>
                  <a:cubicBezTo>
                    <a:pt x="6" y="6"/>
                    <a:pt x="0" y="15"/>
                    <a:pt x="0" y="21"/>
                  </a:cubicBezTo>
                  <a:lnTo>
                    <a:pt x="0" y="12109"/>
                  </a:lnTo>
                  <a:lnTo>
                    <a:pt x="6" y="12109"/>
                  </a:lnTo>
                  <a:cubicBezTo>
                    <a:pt x="12" y="12112"/>
                    <a:pt x="15" y="12112"/>
                    <a:pt x="18" y="12112"/>
                  </a:cubicBezTo>
                  <a:cubicBezTo>
                    <a:pt x="3221" y="12112"/>
                    <a:pt x="301" y="995"/>
                    <a:pt x="39" y="18"/>
                  </a:cubicBezTo>
                  <a:lnTo>
                    <a:pt x="33" y="6"/>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96" y="1266"/>
              <a:ext cx="412347" cy="340221"/>
            </a:xfrm>
            <a:custGeom>
              <a:avLst/>
              <a:gdLst/>
              <a:ahLst/>
              <a:cxnLst/>
              <a:rect l="l" t="t" r="r" b="b"/>
              <a:pathLst>
                <a:path w="10748" h="8868" extrusionOk="0">
                  <a:moveTo>
                    <a:pt x="0" y="0"/>
                  </a:moveTo>
                  <a:cubicBezTo>
                    <a:pt x="0" y="3"/>
                    <a:pt x="0" y="6"/>
                    <a:pt x="3" y="9"/>
                  </a:cubicBezTo>
                  <a:cubicBezTo>
                    <a:pt x="495" y="866"/>
                    <a:pt x="5182" y="8867"/>
                    <a:pt x="7766" y="8867"/>
                  </a:cubicBezTo>
                  <a:cubicBezTo>
                    <a:pt x="8056" y="8867"/>
                    <a:pt x="8320" y="8766"/>
                    <a:pt x="8549" y="8542"/>
                  </a:cubicBezTo>
                  <a:cubicBezTo>
                    <a:pt x="8552" y="8539"/>
                    <a:pt x="8555" y="8536"/>
                    <a:pt x="8558" y="8533"/>
                  </a:cubicBezTo>
                  <a:cubicBezTo>
                    <a:pt x="10748" y="6346"/>
                    <a:pt x="1536" y="851"/>
                    <a:pt x="136" y="36"/>
                  </a:cubicBezTo>
                  <a:cubicBezTo>
                    <a:pt x="79" y="21"/>
                    <a:pt x="34" y="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72" y="0"/>
              <a:ext cx="463066" cy="57586"/>
            </a:xfrm>
            <a:custGeom>
              <a:avLst/>
              <a:gdLst/>
              <a:ahLst/>
              <a:cxnLst/>
              <a:rect l="l" t="t" r="r" b="b"/>
              <a:pathLst>
                <a:path w="12070" h="1501" extrusionOk="0">
                  <a:moveTo>
                    <a:pt x="1" y="0"/>
                  </a:moveTo>
                  <a:lnTo>
                    <a:pt x="121" y="69"/>
                  </a:lnTo>
                  <a:cubicBezTo>
                    <a:pt x="1149" y="340"/>
                    <a:pt x="5735" y="1501"/>
                    <a:pt x="8917" y="1501"/>
                  </a:cubicBezTo>
                  <a:cubicBezTo>
                    <a:pt x="10711" y="1501"/>
                    <a:pt x="12058" y="1132"/>
                    <a:pt x="12070" y="27"/>
                  </a:cubicBezTo>
                  <a:lnTo>
                    <a:pt x="12070" y="12"/>
                  </a:lnTo>
                  <a:lnTo>
                    <a:pt x="1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67854" y="1151"/>
              <a:ext cx="122768" cy="464447"/>
            </a:xfrm>
            <a:custGeom>
              <a:avLst/>
              <a:gdLst/>
              <a:ahLst/>
              <a:cxnLst/>
              <a:rect l="l" t="t" r="r" b="b"/>
              <a:pathLst>
                <a:path w="3200" h="12106" extrusionOk="0">
                  <a:moveTo>
                    <a:pt x="3200" y="0"/>
                  </a:moveTo>
                  <a:lnTo>
                    <a:pt x="3188" y="3"/>
                  </a:lnTo>
                  <a:cubicBezTo>
                    <a:pt x="3185" y="6"/>
                    <a:pt x="3185" y="9"/>
                    <a:pt x="3182" y="12"/>
                  </a:cubicBezTo>
                  <a:cubicBezTo>
                    <a:pt x="2921" y="989"/>
                    <a:pt x="0" y="12106"/>
                    <a:pt x="3200" y="12106"/>
                  </a:cubicBez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7694" y="1266"/>
              <a:ext cx="412347" cy="340259"/>
            </a:xfrm>
            <a:custGeom>
              <a:avLst/>
              <a:gdLst/>
              <a:ahLst/>
              <a:cxnLst/>
              <a:rect l="l" t="t" r="r" b="b"/>
              <a:pathLst>
                <a:path w="10748" h="8869" extrusionOk="0">
                  <a:moveTo>
                    <a:pt x="10748" y="0"/>
                  </a:moveTo>
                  <a:lnTo>
                    <a:pt x="10610" y="36"/>
                  </a:lnTo>
                  <a:cubicBezTo>
                    <a:pt x="9213" y="851"/>
                    <a:pt x="0" y="6346"/>
                    <a:pt x="2188" y="8533"/>
                  </a:cubicBezTo>
                  <a:cubicBezTo>
                    <a:pt x="2194" y="8536"/>
                    <a:pt x="2197" y="8539"/>
                    <a:pt x="2200" y="8542"/>
                  </a:cubicBezTo>
                  <a:cubicBezTo>
                    <a:pt x="2428" y="8767"/>
                    <a:pt x="2693" y="8868"/>
                    <a:pt x="2983" y="8868"/>
                  </a:cubicBezTo>
                  <a:cubicBezTo>
                    <a:pt x="5567" y="8868"/>
                    <a:pt x="10253" y="866"/>
                    <a:pt x="10745" y="9"/>
                  </a:cubicBezTo>
                  <a:cubicBezTo>
                    <a:pt x="10745" y="6"/>
                    <a:pt x="10748" y="3"/>
                    <a:pt x="10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6399" y="0"/>
              <a:ext cx="462950" cy="57586"/>
            </a:xfrm>
            <a:custGeom>
              <a:avLst/>
              <a:gdLst/>
              <a:ahLst/>
              <a:cxnLst/>
              <a:rect l="l" t="t" r="r" b="b"/>
              <a:pathLst>
                <a:path w="12067" h="1501" extrusionOk="0">
                  <a:moveTo>
                    <a:pt x="0" y="0"/>
                  </a:moveTo>
                  <a:lnTo>
                    <a:pt x="0" y="12"/>
                  </a:lnTo>
                  <a:lnTo>
                    <a:pt x="0" y="27"/>
                  </a:lnTo>
                  <a:cubicBezTo>
                    <a:pt x="11" y="1132"/>
                    <a:pt x="1358" y="1501"/>
                    <a:pt x="3152" y="1501"/>
                  </a:cubicBezTo>
                  <a:cubicBezTo>
                    <a:pt x="6334" y="1501"/>
                    <a:pt x="10922" y="340"/>
                    <a:pt x="11950" y="69"/>
                  </a:cubicBezTo>
                  <a:lnTo>
                    <a:pt x="1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825708"/>
              <a:ext cx="123612" cy="464562"/>
            </a:xfrm>
            <a:custGeom>
              <a:avLst/>
              <a:gdLst/>
              <a:ahLst/>
              <a:cxnLst/>
              <a:rect l="l" t="t" r="r" b="b"/>
              <a:pathLst>
                <a:path w="3222" h="12109" extrusionOk="0">
                  <a:moveTo>
                    <a:pt x="0" y="0"/>
                  </a:moveTo>
                  <a:lnTo>
                    <a:pt x="0" y="12085"/>
                  </a:lnTo>
                  <a:cubicBezTo>
                    <a:pt x="0" y="12094"/>
                    <a:pt x="6" y="12103"/>
                    <a:pt x="6" y="12109"/>
                  </a:cubicBezTo>
                  <a:lnTo>
                    <a:pt x="33" y="12103"/>
                  </a:lnTo>
                  <a:lnTo>
                    <a:pt x="39" y="12091"/>
                  </a:lnTo>
                  <a:cubicBezTo>
                    <a:pt x="304" y="11114"/>
                    <a:pt x="3221"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96" y="949707"/>
              <a:ext cx="412347" cy="340221"/>
            </a:xfrm>
            <a:custGeom>
              <a:avLst/>
              <a:gdLst/>
              <a:ahLst/>
              <a:cxnLst/>
              <a:rect l="l" t="t" r="r" b="b"/>
              <a:pathLst>
                <a:path w="10748" h="8868" extrusionOk="0">
                  <a:moveTo>
                    <a:pt x="7765" y="0"/>
                  </a:moveTo>
                  <a:cubicBezTo>
                    <a:pt x="5181" y="0"/>
                    <a:pt x="495" y="8005"/>
                    <a:pt x="3" y="8859"/>
                  </a:cubicBezTo>
                  <a:cubicBezTo>
                    <a:pt x="3" y="8862"/>
                    <a:pt x="3" y="8865"/>
                    <a:pt x="0" y="8868"/>
                  </a:cubicBezTo>
                  <a:lnTo>
                    <a:pt x="136" y="8829"/>
                  </a:lnTo>
                  <a:cubicBezTo>
                    <a:pt x="1536" y="8017"/>
                    <a:pt x="10748" y="2525"/>
                    <a:pt x="8558" y="335"/>
                  </a:cubicBezTo>
                  <a:lnTo>
                    <a:pt x="8549" y="326"/>
                  </a:lnTo>
                  <a:cubicBezTo>
                    <a:pt x="8320" y="101"/>
                    <a:pt x="8056" y="0"/>
                    <a:pt x="7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338" y="1233690"/>
              <a:ext cx="461800" cy="56819"/>
            </a:xfrm>
            <a:custGeom>
              <a:avLst/>
              <a:gdLst/>
              <a:ahLst/>
              <a:cxnLst/>
              <a:rect l="l" t="t" r="r" b="b"/>
              <a:pathLst>
                <a:path w="12037" h="1481" extrusionOk="0">
                  <a:moveTo>
                    <a:pt x="8881" y="0"/>
                  </a:moveTo>
                  <a:cubicBezTo>
                    <a:pt x="5699" y="0"/>
                    <a:pt x="1115" y="1159"/>
                    <a:pt x="88" y="1430"/>
                  </a:cubicBezTo>
                  <a:lnTo>
                    <a:pt x="1" y="1481"/>
                  </a:lnTo>
                  <a:lnTo>
                    <a:pt x="12037" y="1481"/>
                  </a:lnTo>
                  <a:cubicBezTo>
                    <a:pt x="12037" y="1481"/>
                    <a:pt x="12037" y="1478"/>
                    <a:pt x="12037" y="1475"/>
                  </a:cubicBezTo>
                  <a:cubicBezTo>
                    <a:pt x="12025" y="369"/>
                    <a:pt x="10676" y="0"/>
                    <a:pt x="8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167854" y="825593"/>
              <a:ext cx="122768" cy="464562"/>
            </a:xfrm>
            <a:custGeom>
              <a:avLst/>
              <a:gdLst/>
              <a:ahLst/>
              <a:cxnLst/>
              <a:rect l="l" t="t" r="r" b="b"/>
              <a:pathLst>
                <a:path w="3200" h="12109" extrusionOk="0">
                  <a:moveTo>
                    <a:pt x="3200" y="0"/>
                  </a:moveTo>
                  <a:cubicBezTo>
                    <a:pt x="0" y="3"/>
                    <a:pt x="2921" y="11117"/>
                    <a:pt x="3182" y="12094"/>
                  </a:cubicBezTo>
                  <a:lnTo>
                    <a:pt x="3188" y="12106"/>
                  </a:lnTo>
                  <a:lnTo>
                    <a:pt x="3200" y="12109"/>
                  </a:ln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77694" y="949707"/>
              <a:ext cx="412347" cy="340336"/>
            </a:xfrm>
            <a:custGeom>
              <a:avLst/>
              <a:gdLst/>
              <a:ahLst/>
              <a:cxnLst/>
              <a:rect l="l" t="t" r="r" b="b"/>
              <a:pathLst>
                <a:path w="10748" h="8871" extrusionOk="0">
                  <a:moveTo>
                    <a:pt x="2982" y="1"/>
                  </a:moveTo>
                  <a:cubicBezTo>
                    <a:pt x="2692" y="1"/>
                    <a:pt x="2428" y="102"/>
                    <a:pt x="2200" y="326"/>
                  </a:cubicBezTo>
                  <a:lnTo>
                    <a:pt x="2188" y="335"/>
                  </a:lnTo>
                  <a:cubicBezTo>
                    <a:pt x="0" y="2525"/>
                    <a:pt x="9213" y="8017"/>
                    <a:pt x="10613" y="8832"/>
                  </a:cubicBezTo>
                  <a:lnTo>
                    <a:pt x="10748" y="8871"/>
                  </a:lnTo>
                  <a:cubicBezTo>
                    <a:pt x="10745" y="8868"/>
                    <a:pt x="10745" y="8865"/>
                    <a:pt x="10745" y="8859"/>
                  </a:cubicBezTo>
                  <a:cubicBezTo>
                    <a:pt x="10253" y="8005"/>
                    <a:pt x="5566"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26399" y="1233690"/>
              <a:ext cx="461800" cy="56819"/>
            </a:xfrm>
            <a:custGeom>
              <a:avLst/>
              <a:gdLst/>
              <a:ahLst/>
              <a:cxnLst/>
              <a:rect l="l" t="t" r="r" b="b"/>
              <a:pathLst>
                <a:path w="12037" h="1481" extrusionOk="0">
                  <a:moveTo>
                    <a:pt x="3156" y="0"/>
                  </a:moveTo>
                  <a:cubicBezTo>
                    <a:pt x="1360" y="0"/>
                    <a:pt x="11" y="369"/>
                    <a:pt x="0" y="1475"/>
                  </a:cubicBezTo>
                  <a:lnTo>
                    <a:pt x="0" y="1481"/>
                  </a:lnTo>
                  <a:lnTo>
                    <a:pt x="12037" y="1481"/>
                  </a:lnTo>
                  <a:lnTo>
                    <a:pt x="11950" y="1430"/>
                  </a:lnTo>
                  <a:cubicBezTo>
                    <a:pt x="10922" y="1159"/>
                    <a:pt x="633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97643" y="645543"/>
              <a:ext cx="147590" cy="126528"/>
            </a:xfrm>
            <a:custGeom>
              <a:avLst/>
              <a:gdLst/>
              <a:ahLst/>
              <a:cxnLst/>
              <a:rect l="l" t="t" r="r" b="b"/>
              <a:pathLst>
                <a:path w="3847" h="3298" extrusionOk="0">
                  <a:moveTo>
                    <a:pt x="3843" y="0"/>
                  </a:moveTo>
                  <a:cubicBezTo>
                    <a:pt x="3546" y="183"/>
                    <a:pt x="0" y="2389"/>
                    <a:pt x="845" y="3185"/>
                  </a:cubicBezTo>
                  <a:lnTo>
                    <a:pt x="848" y="3188"/>
                  </a:lnTo>
                  <a:cubicBezTo>
                    <a:pt x="929" y="3264"/>
                    <a:pt x="1022" y="3298"/>
                    <a:pt x="1122" y="3298"/>
                  </a:cubicBezTo>
                  <a:cubicBezTo>
                    <a:pt x="2037" y="3298"/>
                    <a:pt x="3618" y="439"/>
                    <a:pt x="3837" y="33"/>
                  </a:cubicBezTo>
                  <a:cubicBezTo>
                    <a:pt x="3840" y="21"/>
                    <a:pt x="3843" y="9"/>
                    <a:pt x="3846" y="3"/>
                  </a:cubicBezTo>
                  <a:lnTo>
                    <a:pt x="38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76772" y="628125"/>
              <a:ext cx="168231" cy="41396"/>
            </a:xfrm>
            <a:custGeom>
              <a:avLst/>
              <a:gdLst/>
              <a:ahLst/>
              <a:cxnLst/>
              <a:rect l="l" t="t" r="r" b="b"/>
              <a:pathLst>
                <a:path w="4385" h="1079" extrusionOk="0">
                  <a:moveTo>
                    <a:pt x="1289" y="1"/>
                  </a:moveTo>
                  <a:cubicBezTo>
                    <a:pt x="563" y="1"/>
                    <a:pt x="1" y="140"/>
                    <a:pt x="12" y="574"/>
                  </a:cubicBezTo>
                  <a:lnTo>
                    <a:pt x="12" y="577"/>
                  </a:lnTo>
                  <a:cubicBezTo>
                    <a:pt x="28" y="950"/>
                    <a:pt x="458" y="1078"/>
                    <a:pt x="1044" y="1078"/>
                  </a:cubicBezTo>
                  <a:cubicBezTo>
                    <a:pt x="2258" y="1078"/>
                    <a:pt x="4139" y="527"/>
                    <a:pt x="4384" y="454"/>
                  </a:cubicBezTo>
                  <a:lnTo>
                    <a:pt x="4384" y="451"/>
                  </a:lnTo>
                  <a:lnTo>
                    <a:pt x="4378" y="448"/>
                  </a:lnTo>
                  <a:lnTo>
                    <a:pt x="4375" y="448"/>
                  </a:lnTo>
                  <a:lnTo>
                    <a:pt x="4339" y="430"/>
                  </a:lnTo>
                  <a:cubicBezTo>
                    <a:pt x="3995" y="349"/>
                    <a:pt x="2437" y="1"/>
                    <a:pt x="1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5082"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45658" y="645543"/>
              <a:ext cx="269" cy="153"/>
            </a:xfrm>
            <a:custGeom>
              <a:avLst/>
              <a:gdLst/>
              <a:ahLst/>
              <a:cxnLst/>
              <a:rect l="l" t="t" r="r" b="b"/>
              <a:pathLst>
                <a:path w="7" h="4" extrusionOk="0">
                  <a:moveTo>
                    <a:pt x="0" y="0"/>
                  </a:moveTo>
                  <a:lnTo>
                    <a:pt x="6" y="3"/>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94305" y="525074"/>
              <a:ext cx="151043" cy="119929"/>
            </a:xfrm>
            <a:custGeom>
              <a:avLst/>
              <a:gdLst/>
              <a:ahLst/>
              <a:cxnLst/>
              <a:rect l="l" t="t" r="r" b="b"/>
              <a:pathLst>
                <a:path w="3937" h="3126" extrusionOk="0">
                  <a:moveTo>
                    <a:pt x="1053" y="0"/>
                  </a:moveTo>
                  <a:cubicBezTo>
                    <a:pt x="942" y="0"/>
                    <a:pt x="842" y="40"/>
                    <a:pt x="757" y="129"/>
                  </a:cubicBezTo>
                  <a:lnTo>
                    <a:pt x="754" y="136"/>
                  </a:lnTo>
                  <a:cubicBezTo>
                    <a:pt x="0" y="950"/>
                    <a:pt x="3365" y="2831"/>
                    <a:pt x="3885" y="3113"/>
                  </a:cubicBezTo>
                  <a:lnTo>
                    <a:pt x="3936" y="3125"/>
                  </a:lnTo>
                  <a:cubicBezTo>
                    <a:pt x="3933" y="3122"/>
                    <a:pt x="3933" y="3116"/>
                    <a:pt x="3930" y="3110"/>
                  </a:cubicBezTo>
                  <a:cubicBezTo>
                    <a:pt x="3700" y="2737"/>
                    <a:pt x="1977" y="0"/>
                    <a:pt x="1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43356" y="644507"/>
              <a:ext cx="1880" cy="729"/>
            </a:xfrm>
            <a:custGeom>
              <a:avLst/>
              <a:gdLst/>
              <a:ahLst/>
              <a:cxnLst/>
              <a:rect l="l" t="t" r="r" b="b"/>
              <a:pathLst>
                <a:path w="49" h="19" extrusionOk="0">
                  <a:moveTo>
                    <a:pt x="0" y="0"/>
                  </a:moveTo>
                  <a:lnTo>
                    <a:pt x="36" y="18"/>
                  </a:lnTo>
                  <a:lnTo>
                    <a:pt x="39" y="18"/>
                  </a:lnTo>
                  <a:lnTo>
                    <a:pt x="36" y="15"/>
                  </a:lnTo>
                  <a:lnTo>
                    <a:pt x="36" y="15"/>
                  </a:lnTo>
                  <a:lnTo>
                    <a:pt x="42" y="18"/>
                  </a:lnTo>
                  <a:lnTo>
                    <a:pt x="48" y="15"/>
                  </a:lnTo>
                  <a:lnTo>
                    <a:pt x="4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44852" y="645313"/>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6780" y="477117"/>
              <a:ext cx="88124" cy="167885"/>
            </a:xfrm>
            <a:custGeom>
              <a:avLst/>
              <a:gdLst/>
              <a:ahLst/>
              <a:cxnLst/>
              <a:rect l="l" t="t" r="r" b="b"/>
              <a:pathLst>
                <a:path w="2297" h="4376" extrusionOk="0">
                  <a:moveTo>
                    <a:pt x="1160" y="0"/>
                  </a:moveTo>
                  <a:cubicBezTo>
                    <a:pt x="1155" y="0"/>
                    <a:pt x="1150" y="0"/>
                    <a:pt x="1145" y="0"/>
                  </a:cubicBezTo>
                  <a:lnTo>
                    <a:pt x="1139" y="0"/>
                  </a:lnTo>
                  <a:cubicBezTo>
                    <a:pt x="0" y="42"/>
                    <a:pt x="1139" y="3954"/>
                    <a:pt x="1259" y="4360"/>
                  </a:cubicBezTo>
                  <a:lnTo>
                    <a:pt x="1265" y="4372"/>
                  </a:lnTo>
                  <a:lnTo>
                    <a:pt x="1268" y="4363"/>
                  </a:lnTo>
                  <a:lnTo>
                    <a:pt x="1271" y="4375"/>
                  </a:lnTo>
                  <a:lnTo>
                    <a:pt x="1274" y="4375"/>
                  </a:lnTo>
                  <a:lnTo>
                    <a:pt x="1277" y="4372"/>
                  </a:lnTo>
                  <a:cubicBezTo>
                    <a:pt x="1358" y="4034"/>
                    <a:pt x="2296" y="0"/>
                    <a:pt x="1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5082" y="644392"/>
              <a:ext cx="269" cy="614"/>
            </a:xfrm>
            <a:custGeom>
              <a:avLst/>
              <a:gdLst/>
              <a:ahLst/>
              <a:cxnLst/>
              <a:rect l="l" t="t" r="r" b="b"/>
              <a:pathLst>
                <a:path w="7" h="16" extrusionOk="0">
                  <a:moveTo>
                    <a:pt x="0" y="0"/>
                  </a:moveTo>
                  <a:lnTo>
                    <a:pt x="0" y="0"/>
                  </a:lnTo>
                  <a:cubicBezTo>
                    <a:pt x="0" y="6"/>
                    <a:pt x="3" y="12"/>
                    <a:pt x="3" y="15"/>
                  </a:cubicBezTo>
                  <a:lnTo>
                    <a:pt x="6" y="15"/>
                  </a:lnTo>
                  <a:lnTo>
                    <a:pt x="6" y="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5313"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45773" y="518782"/>
              <a:ext cx="146669" cy="126221"/>
            </a:xfrm>
            <a:custGeom>
              <a:avLst/>
              <a:gdLst/>
              <a:ahLst/>
              <a:cxnLst/>
              <a:rect l="l" t="t" r="r" b="b"/>
              <a:pathLst>
                <a:path w="3823" h="3290" extrusionOk="0">
                  <a:moveTo>
                    <a:pt x="2729" y="1"/>
                  </a:moveTo>
                  <a:cubicBezTo>
                    <a:pt x="1795" y="1"/>
                    <a:pt x="163" y="2982"/>
                    <a:pt x="0" y="3286"/>
                  </a:cubicBezTo>
                  <a:lnTo>
                    <a:pt x="0" y="3289"/>
                  </a:lnTo>
                  <a:lnTo>
                    <a:pt x="48" y="3274"/>
                  </a:lnTo>
                  <a:cubicBezTo>
                    <a:pt x="538" y="2971"/>
                    <a:pt x="3822" y="885"/>
                    <a:pt x="3005" y="113"/>
                  </a:cubicBezTo>
                  <a:lnTo>
                    <a:pt x="3002" y="110"/>
                  </a:lnTo>
                  <a:cubicBezTo>
                    <a:pt x="2920" y="35"/>
                    <a:pt x="2829" y="1"/>
                    <a:pt x="2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45658"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45658" y="644852"/>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45773" y="620950"/>
              <a:ext cx="168115" cy="41473"/>
            </a:xfrm>
            <a:custGeom>
              <a:avLst/>
              <a:gdLst/>
              <a:ahLst/>
              <a:cxnLst/>
              <a:rect l="l" t="t" r="r" b="b"/>
              <a:pathLst>
                <a:path w="4382" h="1081" extrusionOk="0">
                  <a:moveTo>
                    <a:pt x="3338" y="1"/>
                  </a:moveTo>
                  <a:cubicBezTo>
                    <a:pt x="2184" y="1"/>
                    <a:pt x="425" y="499"/>
                    <a:pt x="48" y="611"/>
                  </a:cubicBezTo>
                  <a:cubicBezTo>
                    <a:pt x="27" y="623"/>
                    <a:pt x="9" y="632"/>
                    <a:pt x="0" y="641"/>
                  </a:cubicBezTo>
                  <a:cubicBezTo>
                    <a:pt x="231" y="696"/>
                    <a:pt x="1892" y="1081"/>
                    <a:pt x="3097" y="1081"/>
                  </a:cubicBezTo>
                  <a:cubicBezTo>
                    <a:pt x="3821" y="1081"/>
                    <a:pt x="4381" y="942"/>
                    <a:pt x="4369" y="509"/>
                  </a:cubicBezTo>
                  <a:lnTo>
                    <a:pt x="4369" y="503"/>
                  </a:lnTo>
                  <a:cubicBezTo>
                    <a:pt x="4355" y="129"/>
                    <a:pt x="3924" y="1"/>
                    <a:pt x="3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44622" y="645313"/>
              <a:ext cx="269" cy="38"/>
            </a:xfrm>
            <a:custGeom>
              <a:avLst/>
              <a:gdLst/>
              <a:ahLst/>
              <a:cxnLst/>
              <a:rect l="l" t="t" r="r" b="b"/>
              <a:pathLst>
                <a:path w="7" h="1" extrusionOk="0">
                  <a:moveTo>
                    <a:pt x="0" y="0"/>
                  </a:moveTo>
                  <a:lnTo>
                    <a:pt x="6"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4577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44967" y="645082"/>
              <a:ext cx="384" cy="269"/>
            </a:xfrm>
            <a:custGeom>
              <a:avLst/>
              <a:gdLst/>
              <a:ahLst/>
              <a:cxnLst/>
              <a:rect l="l" t="t" r="r" b="b"/>
              <a:pathLst>
                <a:path w="10" h="7" extrusionOk="0">
                  <a:moveTo>
                    <a:pt x="9" y="0"/>
                  </a:moveTo>
                  <a:lnTo>
                    <a:pt x="0" y="3"/>
                  </a:lnTo>
                  <a:lnTo>
                    <a:pt x="6" y="6"/>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44737" y="645197"/>
              <a:ext cx="269" cy="38"/>
            </a:xfrm>
            <a:custGeom>
              <a:avLst/>
              <a:gdLst/>
              <a:ahLst/>
              <a:cxnLst/>
              <a:rect l="l" t="t" r="r" b="b"/>
              <a:pathLst>
                <a:path w="7" h="1" extrusionOk="0">
                  <a:moveTo>
                    <a:pt x="3" y="0"/>
                  </a:moveTo>
                  <a:lnTo>
                    <a:pt x="0" y="0"/>
                  </a:lnTo>
                  <a:lnTo>
                    <a:pt x="3" y="0"/>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45428" y="644967"/>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45658" y="645082"/>
              <a:ext cx="38" cy="153"/>
            </a:xfrm>
            <a:custGeom>
              <a:avLst/>
              <a:gdLst/>
              <a:ahLst/>
              <a:cxnLst/>
              <a:rect l="l" t="t" r="r" b="b"/>
              <a:pathLst>
                <a:path w="1" h="4" extrusionOk="0">
                  <a:moveTo>
                    <a:pt x="0" y="0"/>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45658" y="644507"/>
              <a:ext cx="1880" cy="1074"/>
            </a:xfrm>
            <a:custGeom>
              <a:avLst/>
              <a:gdLst/>
              <a:ahLst/>
              <a:cxnLst/>
              <a:rect l="l" t="t" r="r" b="b"/>
              <a:pathLst>
                <a:path w="49" h="28" extrusionOk="0">
                  <a:moveTo>
                    <a:pt x="48" y="0"/>
                  </a:moveTo>
                  <a:lnTo>
                    <a:pt x="0" y="12"/>
                  </a:lnTo>
                  <a:lnTo>
                    <a:pt x="0" y="15"/>
                  </a:lnTo>
                  <a:lnTo>
                    <a:pt x="3" y="15"/>
                  </a:lnTo>
                  <a:lnTo>
                    <a:pt x="3" y="18"/>
                  </a:lnTo>
                  <a:lnTo>
                    <a:pt x="12" y="18"/>
                  </a:lnTo>
                  <a:lnTo>
                    <a:pt x="0" y="24"/>
                  </a:lnTo>
                  <a:lnTo>
                    <a:pt x="3" y="27"/>
                  </a:lnTo>
                  <a:cubicBezTo>
                    <a:pt x="12" y="21"/>
                    <a:pt x="30" y="12"/>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5773" y="644967"/>
              <a:ext cx="153" cy="38"/>
            </a:xfrm>
            <a:custGeom>
              <a:avLst/>
              <a:gdLst/>
              <a:ahLst/>
              <a:cxnLst/>
              <a:rect l="l" t="t" r="r" b="b"/>
              <a:pathLst>
                <a:path w="4" h="1" extrusionOk="0">
                  <a:moveTo>
                    <a:pt x="3"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5658" y="645082"/>
              <a:ext cx="499" cy="269"/>
            </a:xfrm>
            <a:custGeom>
              <a:avLst/>
              <a:gdLst/>
              <a:ahLst/>
              <a:cxnLst/>
              <a:rect l="l" t="t" r="r" b="b"/>
              <a:pathLst>
                <a:path w="13" h="7" extrusionOk="0">
                  <a:moveTo>
                    <a:pt x="3" y="0"/>
                  </a:moveTo>
                  <a:lnTo>
                    <a:pt x="0" y="6"/>
                  </a:lnTo>
                  <a:lnTo>
                    <a:pt x="0" y="6"/>
                  </a:lnTo>
                  <a:lnTo>
                    <a:pt x="12"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5658"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5658" y="645082"/>
              <a:ext cx="153" cy="269"/>
            </a:xfrm>
            <a:custGeom>
              <a:avLst/>
              <a:gdLst/>
              <a:ahLst/>
              <a:cxnLst/>
              <a:rect l="l" t="t" r="r" b="b"/>
              <a:pathLst>
                <a:path w="4" h="7" extrusionOk="0">
                  <a:moveTo>
                    <a:pt x="0" y="0"/>
                  </a:move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45543" y="645313"/>
              <a:ext cx="153" cy="269"/>
            </a:xfrm>
            <a:custGeom>
              <a:avLst/>
              <a:gdLst/>
              <a:ahLst/>
              <a:cxnLst/>
              <a:rect l="l" t="t" r="r" b="b"/>
              <a:pathLst>
                <a:path w="4" h="7" extrusionOk="0">
                  <a:moveTo>
                    <a:pt x="0" y="0"/>
                  </a:moveTo>
                  <a:lnTo>
                    <a:pt x="3" y="6"/>
                  </a:ln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565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45658" y="64531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45658" y="645313"/>
              <a:ext cx="38" cy="153"/>
            </a:xfrm>
            <a:custGeom>
              <a:avLst/>
              <a:gdLst/>
              <a:ahLst/>
              <a:cxnLst/>
              <a:rect l="l" t="t" r="r" b="b"/>
              <a:pathLst>
                <a:path w="1" h="4" extrusionOk="0">
                  <a:moveTo>
                    <a:pt x="0" y="0"/>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45658" y="644967"/>
              <a:ext cx="38" cy="153"/>
            </a:xfrm>
            <a:custGeom>
              <a:avLst/>
              <a:gdLst/>
              <a:ahLst/>
              <a:cxnLst/>
              <a:rect l="l" t="t" r="r" b="b"/>
              <a:pathLst>
                <a:path w="1" h="4" extrusionOk="0">
                  <a:moveTo>
                    <a:pt x="0" y="3"/>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5543" y="645082"/>
              <a:ext cx="153" cy="38"/>
            </a:xfrm>
            <a:custGeom>
              <a:avLst/>
              <a:gdLst/>
              <a:ahLst/>
              <a:cxnLst/>
              <a:rect l="l" t="t" r="r" b="b"/>
              <a:pathLst>
                <a:path w="4" h="1" extrusionOk="0">
                  <a:moveTo>
                    <a:pt x="0" y="0"/>
                  </a:moveTo>
                  <a:lnTo>
                    <a:pt x="0"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5543" y="645082"/>
              <a:ext cx="153" cy="269"/>
            </a:xfrm>
            <a:custGeom>
              <a:avLst/>
              <a:gdLst/>
              <a:ahLst/>
              <a:cxnLst/>
              <a:rect l="l" t="t" r="r" b="b"/>
              <a:pathLst>
                <a:path w="4" h="7" extrusionOk="0">
                  <a:moveTo>
                    <a:pt x="0" y="0"/>
                  </a:move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45543" y="645197"/>
              <a:ext cx="38" cy="153"/>
            </a:xfrm>
            <a:custGeom>
              <a:avLst/>
              <a:gdLst/>
              <a:ahLst/>
              <a:cxnLst/>
              <a:rect l="l" t="t" r="r" b="b"/>
              <a:pathLst>
                <a:path w="1" h="4" extrusionOk="0">
                  <a:moveTo>
                    <a:pt x="0" y="0"/>
                  </a:moveTo>
                  <a:lnTo>
                    <a:pt x="0" y="3"/>
                  </a:lnTo>
                  <a:lnTo>
                    <a:pt x="0"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45773" y="645658"/>
              <a:ext cx="151734" cy="120274"/>
            </a:xfrm>
            <a:custGeom>
              <a:avLst/>
              <a:gdLst/>
              <a:ahLst/>
              <a:cxnLst/>
              <a:rect l="l" t="t" r="r" b="b"/>
              <a:pathLst>
                <a:path w="3955" h="3135" extrusionOk="0">
                  <a:moveTo>
                    <a:pt x="3" y="0"/>
                  </a:moveTo>
                  <a:lnTo>
                    <a:pt x="9" y="9"/>
                  </a:lnTo>
                  <a:lnTo>
                    <a:pt x="0" y="3"/>
                  </a:lnTo>
                  <a:lnTo>
                    <a:pt x="0" y="3"/>
                  </a:lnTo>
                  <a:cubicBezTo>
                    <a:pt x="3" y="15"/>
                    <a:pt x="9" y="30"/>
                    <a:pt x="12" y="48"/>
                  </a:cubicBezTo>
                  <a:cubicBezTo>
                    <a:pt x="285" y="484"/>
                    <a:pt x="1968" y="3135"/>
                    <a:pt x="2876" y="3135"/>
                  </a:cubicBezTo>
                  <a:cubicBezTo>
                    <a:pt x="2988" y="3135"/>
                    <a:pt x="3089" y="3094"/>
                    <a:pt x="3173" y="3005"/>
                  </a:cubicBezTo>
                  <a:cubicBezTo>
                    <a:pt x="3173" y="3005"/>
                    <a:pt x="3176" y="3002"/>
                    <a:pt x="3176" y="3002"/>
                  </a:cubicBezTo>
                  <a:cubicBezTo>
                    <a:pt x="3954" y="2160"/>
                    <a:pt x="343" y="186"/>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45082" y="645543"/>
              <a:ext cx="153" cy="153"/>
            </a:xfrm>
            <a:custGeom>
              <a:avLst/>
              <a:gdLst/>
              <a:ahLst/>
              <a:cxnLst/>
              <a:rect l="l" t="t" r="r" b="b"/>
              <a:pathLst>
                <a:path w="4" h="4" extrusionOk="0">
                  <a:moveTo>
                    <a:pt x="3" y="0"/>
                  </a:moveTo>
                  <a:lnTo>
                    <a:pt x="0" y="0"/>
                  </a:lnTo>
                  <a:lnTo>
                    <a:pt x="0" y="3"/>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44967" y="645428"/>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5197"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45658" y="645543"/>
              <a:ext cx="499" cy="384"/>
            </a:xfrm>
            <a:custGeom>
              <a:avLst/>
              <a:gdLst/>
              <a:ahLst/>
              <a:cxnLst/>
              <a:rect l="l" t="t" r="r" b="b"/>
              <a:pathLst>
                <a:path w="13" h="10" extrusionOk="0">
                  <a:moveTo>
                    <a:pt x="0" y="0"/>
                  </a:moveTo>
                  <a:lnTo>
                    <a:pt x="3" y="6"/>
                  </a:lnTo>
                  <a:lnTo>
                    <a:pt x="12" y="9"/>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45197"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44737" y="645082"/>
              <a:ext cx="269" cy="153"/>
            </a:xfrm>
            <a:custGeom>
              <a:avLst/>
              <a:gdLst/>
              <a:ahLst/>
              <a:cxnLst/>
              <a:rect l="l" t="t" r="r" b="b"/>
              <a:pathLst>
                <a:path w="7" h="4" extrusionOk="0">
                  <a:moveTo>
                    <a:pt x="0" y="0"/>
                  </a:moveTo>
                  <a:lnTo>
                    <a:pt x="3" y="3"/>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967" y="645428"/>
              <a:ext cx="269" cy="38"/>
            </a:xfrm>
            <a:custGeom>
              <a:avLst/>
              <a:gdLst/>
              <a:ahLst/>
              <a:cxnLst/>
              <a:rect l="l" t="t" r="r" b="b"/>
              <a:pathLst>
                <a:path w="7" h="1" extrusionOk="0">
                  <a:moveTo>
                    <a:pt x="6" y="0"/>
                  </a:moveTo>
                  <a:lnTo>
                    <a:pt x="6" y="0"/>
                  </a:lnTo>
                  <a:lnTo>
                    <a:pt x="0" y="0"/>
                  </a:lnTo>
                  <a:lnTo>
                    <a:pt x="0"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5082"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5658"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44852" y="645197"/>
              <a:ext cx="384" cy="269"/>
            </a:xfrm>
            <a:custGeom>
              <a:avLst/>
              <a:gdLst/>
              <a:ahLst/>
              <a:cxnLst/>
              <a:rect l="l" t="t" r="r" b="b"/>
              <a:pathLst>
                <a:path w="10" h="7" extrusionOk="0">
                  <a:moveTo>
                    <a:pt x="0" y="0"/>
                  </a:moveTo>
                  <a:lnTo>
                    <a:pt x="3" y="3"/>
                  </a:lnTo>
                  <a:lnTo>
                    <a:pt x="9" y="6"/>
                  </a:lnTo>
                  <a:lnTo>
                    <a:pt x="9"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07215" y="646003"/>
              <a:ext cx="85861" cy="167271"/>
            </a:xfrm>
            <a:custGeom>
              <a:avLst/>
              <a:gdLst/>
              <a:ahLst/>
              <a:cxnLst/>
              <a:rect l="l" t="t" r="r" b="b"/>
              <a:pathLst>
                <a:path w="2238" h="4360" extrusionOk="0">
                  <a:moveTo>
                    <a:pt x="993" y="0"/>
                  </a:moveTo>
                  <a:lnTo>
                    <a:pt x="981" y="24"/>
                  </a:lnTo>
                  <a:cubicBezTo>
                    <a:pt x="859" y="548"/>
                    <a:pt x="0" y="4360"/>
                    <a:pt x="1108" y="4360"/>
                  </a:cubicBezTo>
                  <a:cubicBezTo>
                    <a:pt x="1113" y="4360"/>
                    <a:pt x="1118" y="4360"/>
                    <a:pt x="1122" y="4360"/>
                  </a:cubicBezTo>
                  <a:lnTo>
                    <a:pt x="1125" y="4360"/>
                  </a:lnTo>
                  <a:cubicBezTo>
                    <a:pt x="2237" y="4318"/>
                    <a:pt x="1185" y="607"/>
                    <a:pt x="1017" y="39"/>
                  </a:cubicBezTo>
                  <a:lnTo>
                    <a:pt x="9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44737" y="645658"/>
              <a:ext cx="614" cy="1189"/>
            </a:xfrm>
            <a:custGeom>
              <a:avLst/>
              <a:gdLst/>
              <a:ahLst/>
              <a:cxnLst/>
              <a:rect l="l" t="t" r="r" b="b"/>
              <a:pathLst>
                <a:path w="16" h="31" extrusionOk="0">
                  <a:moveTo>
                    <a:pt x="9" y="0"/>
                  </a:moveTo>
                  <a:cubicBezTo>
                    <a:pt x="6" y="6"/>
                    <a:pt x="3" y="18"/>
                    <a:pt x="0" y="30"/>
                  </a:cubicBezTo>
                  <a:lnTo>
                    <a:pt x="15" y="6"/>
                  </a:lnTo>
                  <a:lnTo>
                    <a:pt x="12" y="6"/>
                  </a:lnTo>
                  <a:lnTo>
                    <a:pt x="12" y="3"/>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5313"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45428" y="644507"/>
              <a:ext cx="153" cy="499"/>
            </a:xfrm>
            <a:custGeom>
              <a:avLst/>
              <a:gdLst/>
              <a:ahLst/>
              <a:cxnLst/>
              <a:rect l="l" t="t" r="r" b="b"/>
              <a:pathLst>
                <a:path w="4" h="13" extrusionOk="0">
                  <a:moveTo>
                    <a:pt x="0" y="0"/>
                  </a:moveTo>
                  <a:lnTo>
                    <a:pt x="0" y="6"/>
                  </a:lnTo>
                  <a:lnTo>
                    <a:pt x="3"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45313" y="644737"/>
              <a:ext cx="153" cy="269"/>
            </a:xfrm>
            <a:custGeom>
              <a:avLst/>
              <a:gdLst/>
              <a:ahLst/>
              <a:cxnLst/>
              <a:rect l="l" t="t" r="r" b="b"/>
              <a:pathLst>
                <a:path w="4" h="7" extrusionOk="0">
                  <a:moveTo>
                    <a:pt x="0" y="0"/>
                  </a:moveTo>
                  <a:lnTo>
                    <a:pt x="0" y="6"/>
                  </a:lnTo>
                  <a:lnTo>
                    <a:pt x="3" y="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45197" y="645082"/>
              <a:ext cx="269" cy="38"/>
            </a:xfrm>
            <a:custGeom>
              <a:avLst/>
              <a:gdLst/>
              <a:ahLst/>
              <a:cxnLst/>
              <a:rect l="l" t="t" r="r" b="b"/>
              <a:pathLst>
                <a:path w="7" h="1" extrusionOk="0">
                  <a:moveTo>
                    <a:pt x="6"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45197" y="645888"/>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45543" y="645543"/>
              <a:ext cx="153" cy="38"/>
            </a:xfrm>
            <a:custGeom>
              <a:avLst/>
              <a:gdLst/>
              <a:ahLst/>
              <a:cxnLst/>
              <a:rect l="l" t="t" r="r" b="b"/>
              <a:pathLst>
                <a:path w="4" h="1" extrusionOk="0">
                  <a:moveTo>
                    <a:pt x="0" y="0"/>
                  </a:move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45543" y="645543"/>
              <a:ext cx="38" cy="38"/>
            </a:xfrm>
            <a:custGeom>
              <a:avLst/>
              <a:gdLst/>
              <a:ahLst/>
              <a:cxnLst/>
              <a:rect l="l" t="t" r="r" b="b"/>
              <a:pathLst>
                <a:path w="1" h="1" extrusionOk="0">
                  <a:moveTo>
                    <a:pt x="0"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45313" y="645082"/>
              <a:ext cx="38" cy="269"/>
            </a:xfrm>
            <a:custGeom>
              <a:avLst/>
              <a:gdLst/>
              <a:ahLst/>
              <a:cxnLst/>
              <a:rect l="l" t="t" r="r" b="b"/>
              <a:pathLst>
                <a:path w="1" h="7" extrusionOk="0">
                  <a:moveTo>
                    <a:pt x="0" y="6"/>
                  </a:moveTo>
                  <a:lnTo>
                    <a:pt x="0" y="6"/>
                  </a:lnTo>
                  <a:lnTo>
                    <a:pt x="0" y="3"/>
                  </a:lnTo>
                  <a:lnTo>
                    <a:pt x="0" y="0"/>
                  </a:lnTo>
                  <a:lnTo>
                    <a:pt x="0" y="0"/>
                  </a:lnTo>
                  <a:lnTo>
                    <a:pt x="0"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45428" y="645313"/>
              <a:ext cx="38" cy="153"/>
            </a:xfrm>
            <a:custGeom>
              <a:avLst/>
              <a:gdLst/>
              <a:ahLst/>
              <a:cxnLst/>
              <a:rect l="l" t="t" r="r" b="b"/>
              <a:pathLst>
                <a:path w="1" h="4" extrusionOk="0">
                  <a:moveTo>
                    <a:pt x="0" y="3"/>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45543" y="645082"/>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5543" y="645082"/>
              <a:ext cx="153" cy="153"/>
            </a:xfrm>
            <a:custGeom>
              <a:avLst/>
              <a:gdLst/>
              <a:ahLst/>
              <a:cxnLst/>
              <a:rect l="l" t="t" r="r" b="b"/>
              <a:pathLst>
                <a:path w="4" h="4" extrusionOk="0">
                  <a:moveTo>
                    <a:pt x="0" y="0"/>
                  </a:moveTo>
                  <a:lnTo>
                    <a:pt x="0" y="0"/>
                  </a:lnTo>
                  <a:lnTo>
                    <a:pt x="0" y="0"/>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5428"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45313" y="645082"/>
              <a:ext cx="269" cy="269"/>
            </a:xfrm>
            <a:custGeom>
              <a:avLst/>
              <a:gdLst/>
              <a:ahLst/>
              <a:cxnLst/>
              <a:rect l="l" t="t" r="r" b="b"/>
              <a:pathLst>
                <a:path w="7" h="7" extrusionOk="0">
                  <a:moveTo>
                    <a:pt x="0" y="0"/>
                  </a:moveTo>
                  <a:lnTo>
                    <a:pt x="0" y="6"/>
                  </a:lnTo>
                  <a:lnTo>
                    <a:pt x="3" y="3"/>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45197" y="645197"/>
              <a:ext cx="269" cy="269"/>
            </a:xfrm>
            <a:custGeom>
              <a:avLst/>
              <a:gdLst/>
              <a:ahLst/>
              <a:cxnLst/>
              <a:rect l="l" t="t" r="r" b="b"/>
              <a:pathLst>
                <a:path w="7" h="7" extrusionOk="0">
                  <a:moveTo>
                    <a:pt x="6" y="0"/>
                  </a:moveTo>
                  <a:lnTo>
                    <a:pt x="0" y="3"/>
                  </a:lnTo>
                  <a:lnTo>
                    <a:pt x="0" y="6"/>
                  </a:lnTo>
                  <a:lnTo>
                    <a:pt x="6" y="6"/>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45658" y="645428"/>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45658" y="645313"/>
              <a:ext cx="38" cy="269"/>
            </a:xfrm>
            <a:custGeom>
              <a:avLst/>
              <a:gdLst/>
              <a:ahLst/>
              <a:cxnLst/>
              <a:rect l="l" t="t" r="r" b="b"/>
              <a:pathLst>
                <a:path w="1" h="7" extrusionOk="0">
                  <a:moveTo>
                    <a:pt x="0" y="0"/>
                  </a:moveTo>
                  <a:cubicBezTo>
                    <a:pt x="0" y="3"/>
                    <a:pt x="0" y="3"/>
                    <a:pt x="0" y="6"/>
                  </a:cubicBezTo>
                  <a:lnTo>
                    <a:pt x="0" y="6"/>
                  </a:lnTo>
                  <a:lnTo>
                    <a:pt x="0" y="3"/>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45658" y="64531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45428" y="645313"/>
              <a:ext cx="153" cy="153"/>
            </a:xfrm>
            <a:custGeom>
              <a:avLst/>
              <a:gdLst/>
              <a:ahLst/>
              <a:cxnLst/>
              <a:rect l="l" t="t" r="r" b="b"/>
              <a:pathLst>
                <a:path w="4" h="4" extrusionOk="0">
                  <a:moveTo>
                    <a:pt x="0" y="0"/>
                  </a:moveTo>
                  <a:lnTo>
                    <a:pt x="0" y="3"/>
                  </a:lnTo>
                  <a:lnTo>
                    <a:pt x="3" y="3"/>
                  </a:lnTo>
                  <a:cubicBezTo>
                    <a:pt x="3" y="0"/>
                    <a:pt x="3"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45543" y="64519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45543" y="645197"/>
              <a:ext cx="153" cy="269"/>
            </a:xfrm>
            <a:custGeom>
              <a:avLst/>
              <a:gdLst/>
              <a:ahLst/>
              <a:cxnLst/>
              <a:rect l="l" t="t" r="r" b="b"/>
              <a:pathLst>
                <a:path w="4" h="7" extrusionOk="0">
                  <a:moveTo>
                    <a:pt x="0" y="6"/>
                  </a:moveTo>
                  <a:lnTo>
                    <a:pt x="3" y="6"/>
                  </a:lnTo>
                  <a:lnTo>
                    <a:pt x="3" y="6"/>
                  </a:lnTo>
                  <a:lnTo>
                    <a:pt x="3" y="0"/>
                  </a:lnTo>
                  <a:lnTo>
                    <a:pt x="3" y="0"/>
                  </a:lnTo>
                  <a:lnTo>
                    <a:pt x="3" y="0"/>
                  </a:lnTo>
                  <a:lnTo>
                    <a:pt x="3" y="3"/>
                  </a:lnTo>
                  <a:lnTo>
                    <a:pt x="3" y="6"/>
                  </a:lnTo>
                  <a:lnTo>
                    <a:pt x="3"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45428" y="645658"/>
              <a:ext cx="959" cy="1765"/>
            </a:xfrm>
            <a:custGeom>
              <a:avLst/>
              <a:gdLst/>
              <a:ahLst/>
              <a:cxnLst/>
              <a:rect l="l" t="t" r="r" b="b"/>
              <a:pathLst>
                <a:path w="25" h="46" extrusionOk="0">
                  <a:moveTo>
                    <a:pt x="3" y="0"/>
                  </a:moveTo>
                  <a:lnTo>
                    <a:pt x="0" y="9"/>
                  </a:lnTo>
                  <a:lnTo>
                    <a:pt x="24" y="45"/>
                  </a:lnTo>
                  <a:cubicBezTo>
                    <a:pt x="18" y="27"/>
                    <a:pt x="15" y="15"/>
                    <a:pt x="9"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45197" y="645543"/>
              <a:ext cx="153" cy="269"/>
            </a:xfrm>
            <a:custGeom>
              <a:avLst/>
              <a:gdLst/>
              <a:ahLst/>
              <a:cxnLst/>
              <a:rect l="l" t="t" r="r" b="b"/>
              <a:pathLst>
                <a:path w="4" h="7" extrusionOk="0">
                  <a:moveTo>
                    <a:pt x="0" y="0"/>
                  </a:moveTo>
                  <a:cubicBezTo>
                    <a:pt x="0" y="0"/>
                    <a:pt x="0" y="3"/>
                    <a:pt x="0" y="3"/>
                  </a:cubicBez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45313" y="645658"/>
              <a:ext cx="269" cy="384"/>
            </a:xfrm>
            <a:custGeom>
              <a:avLst/>
              <a:gdLst/>
              <a:ahLst/>
              <a:cxnLst/>
              <a:rect l="l" t="t" r="r" b="b"/>
              <a:pathLst>
                <a:path w="7" h="10" extrusionOk="0">
                  <a:moveTo>
                    <a:pt x="6" y="0"/>
                  </a:moveTo>
                  <a:lnTo>
                    <a:pt x="0" y="6"/>
                  </a:lnTo>
                  <a:lnTo>
                    <a:pt x="3" y="9"/>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45543" y="645543"/>
              <a:ext cx="269" cy="269"/>
            </a:xfrm>
            <a:custGeom>
              <a:avLst/>
              <a:gdLst/>
              <a:ahLst/>
              <a:cxnLst/>
              <a:rect l="l" t="t" r="r" b="b"/>
              <a:pathLst>
                <a:path w="7" h="7" extrusionOk="0">
                  <a:moveTo>
                    <a:pt x="3" y="0"/>
                  </a:moveTo>
                  <a:lnTo>
                    <a:pt x="0" y="3"/>
                  </a:lnTo>
                  <a:lnTo>
                    <a:pt x="6" y="6"/>
                  </a:lnTo>
                  <a:lnTo>
                    <a:pt x="6"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45197" y="645428"/>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45197"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45313"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45428" y="645658"/>
              <a:ext cx="38" cy="153"/>
            </a:xfrm>
            <a:custGeom>
              <a:avLst/>
              <a:gdLst/>
              <a:ahLst/>
              <a:cxnLst/>
              <a:rect l="l" t="t" r="r" b="b"/>
              <a:pathLst>
                <a:path w="1" h="4" extrusionOk="0">
                  <a:moveTo>
                    <a:pt x="0" y="0"/>
                  </a:move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45428" y="64565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45197" y="645543"/>
              <a:ext cx="269" cy="269"/>
            </a:xfrm>
            <a:custGeom>
              <a:avLst/>
              <a:gdLst/>
              <a:ahLst/>
              <a:cxnLst/>
              <a:rect l="l" t="t" r="r" b="b"/>
              <a:pathLst>
                <a:path w="7" h="7" extrusionOk="0">
                  <a:moveTo>
                    <a:pt x="3" y="0"/>
                  </a:moveTo>
                  <a:lnTo>
                    <a:pt x="0" y="6"/>
                  </a:lnTo>
                  <a:lnTo>
                    <a:pt x="0" y="6"/>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45543" y="645543"/>
              <a:ext cx="269" cy="153"/>
            </a:xfrm>
            <a:custGeom>
              <a:avLst/>
              <a:gdLst/>
              <a:ahLst/>
              <a:cxnLst/>
              <a:rect l="l" t="t" r="r" b="b"/>
              <a:pathLst>
                <a:path w="7" h="4" extrusionOk="0">
                  <a:moveTo>
                    <a:pt x="0" y="0"/>
                  </a:moveTo>
                  <a:lnTo>
                    <a:pt x="0"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45313" y="645543"/>
              <a:ext cx="153" cy="269"/>
            </a:xfrm>
            <a:custGeom>
              <a:avLst/>
              <a:gdLst/>
              <a:ahLst/>
              <a:cxnLst/>
              <a:rect l="l" t="t" r="r" b="b"/>
              <a:pathLst>
                <a:path w="4" h="7" extrusionOk="0">
                  <a:moveTo>
                    <a:pt x="3" y="0"/>
                  </a:moveTo>
                  <a:lnTo>
                    <a:pt x="0" y="3"/>
                  </a:ln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45428"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45543" y="645543"/>
              <a:ext cx="38" cy="153"/>
            </a:xfrm>
            <a:custGeom>
              <a:avLst/>
              <a:gdLst/>
              <a:ahLst/>
              <a:cxnLst/>
              <a:rect l="l" t="t" r="r" b="b"/>
              <a:pathLst>
                <a:path w="1" h="4" extrusionOk="0">
                  <a:moveTo>
                    <a:pt x="0" y="3"/>
                  </a:moveTo>
                  <a:lnTo>
                    <a:pt x="0" y="3"/>
                  </a:lnTo>
                  <a:lnTo>
                    <a:pt x="0" y="3"/>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45428" y="64554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45428"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45197" y="64531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45313" y="645428"/>
              <a:ext cx="153" cy="38"/>
            </a:xfrm>
            <a:custGeom>
              <a:avLst/>
              <a:gdLst/>
              <a:ahLst/>
              <a:cxnLst/>
              <a:rect l="l" t="t" r="r" b="b"/>
              <a:pathLst>
                <a:path w="4" h="1" extrusionOk="0">
                  <a:moveTo>
                    <a:pt x="3" y="0"/>
                  </a:moveTo>
                  <a:lnTo>
                    <a:pt x="3" y="0"/>
                  </a:lnTo>
                  <a:lnTo>
                    <a:pt x="3"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45428" y="645428"/>
              <a:ext cx="153" cy="38"/>
            </a:xfrm>
            <a:custGeom>
              <a:avLst/>
              <a:gdLst/>
              <a:ahLst/>
              <a:cxnLst/>
              <a:rect l="l" t="t" r="r" b="b"/>
              <a:pathLst>
                <a:path w="4" h="1" extrusionOk="0">
                  <a:moveTo>
                    <a:pt x="0" y="0"/>
                  </a:moveTo>
                  <a:lnTo>
                    <a:pt x="0" y="0"/>
                  </a:lnTo>
                  <a:lnTo>
                    <a:pt x="0"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2"/>
          <p:cNvGrpSpPr/>
          <p:nvPr/>
        </p:nvGrpSpPr>
        <p:grpSpPr>
          <a:xfrm>
            <a:off x="-25824" y="2588991"/>
            <a:ext cx="1337306" cy="1233180"/>
            <a:chOff x="-28997" y="1315960"/>
            <a:chExt cx="1342273" cy="1237759"/>
          </a:xfrm>
        </p:grpSpPr>
        <p:sp>
          <p:nvSpPr>
            <p:cNvPr id="121" name="Google Shape;121;p2"/>
            <p:cNvSpPr/>
            <p:nvPr/>
          </p:nvSpPr>
          <p:spPr>
            <a:xfrm>
              <a:off x="22913" y="1878568"/>
              <a:ext cx="620441" cy="114220"/>
            </a:xfrm>
            <a:custGeom>
              <a:avLst/>
              <a:gdLst/>
              <a:ahLst/>
              <a:cxnLst/>
              <a:rect l="l" t="t" r="r" b="b"/>
              <a:pathLst>
                <a:path w="16171" h="2977" extrusionOk="0">
                  <a:moveTo>
                    <a:pt x="4193" y="0"/>
                  </a:moveTo>
                  <a:cubicBezTo>
                    <a:pt x="1797" y="0"/>
                    <a:pt x="0" y="373"/>
                    <a:pt x="0" y="1489"/>
                  </a:cubicBezTo>
                  <a:cubicBezTo>
                    <a:pt x="0" y="2605"/>
                    <a:pt x="1797" y="2977"/>
                    <a:pt x="4193" y="2977"/>
                  </a:cubicBezTo>
                  <a:cubicBezTo>
                    <a:pt x="8984" y="2977"/>
                    <a:pt x="16171" y="1489"/>
                    <a:pt x="16171" y="1489"/>
                  </a:cubicBezTo>
                  <a:cubicBezTo>
                    <a:pt x="16171" y="1489"/>
                    <a:pt x="8984" y="0"/>
                    <a:pt x="4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13046" y="1315960"/>
              <a:ext cx="256986" cy="620479"/>
            </a:xfrm>
            <a:custGeom>
              <a:avLst/>
              <a:gdLst/>
              <a:ahLst/>
              <a:cxnLst/>
              <a:rect l="l" t="t" r="r" b="b"/>
              <a:pathLst>
                <a:path w="6698" h="16172" extrusionOk="0">
                  <a:moveTo>
                    <a:pt x="3348" y="1"/>
                  </a:moveTo>
                  <a:cubicBezTo>
                    <a:pt x="1" y="1"/>
                    <a:pt x="3348" y="16171"/>
                    <a:pt x="3348" y="16171"/>
                  </a:cubicBezTo>
                  <a:cubicBezTo>
                    <a:pt x="3348" y="16171"/>
                    <a:pt x="6698" y="1"/>
                    <a:pt x="3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40883" y="1878261"/>
              <a:ext cx="620594" cy="114182"/>
            </a:xfrm>
            <a:custGeom>
              <a:avLst/>
              <a:gdLst/>
              <a:ahLst/>
              <a:cxnLst/>
              <a:rect l="l" t="t" r="r" b="b"/>
              <a:pathLst>
                <a:path w="16175" h="2976" extrusionOk="0">
                  <a:moveTo>
                    <a:pt x="11981" y="1"/>
                  </a:moveTo>
                  <a:cubicBezTo>
                    <a:pt x="7189" y="1"/>
                    <a:pt x="1" y="1488"/>
                    <a:pt x="1" y="1488"/>
                  </a:cubicBezTo>
                  <a:cubicBezTo>
                    <a:pt x="1" y="1488"/>
                    <a:pt x="7189" y="2976"/>
                    <a:pt x="11981" y="2976"/>
                  </a:cubicBezTo>
                  <a:cubicBezTo>
                    <a:pt x="14377" y="2976"/>
                    <a:pt x="16175" y="2604"/>
                    <a:pt x="16175" y="1488"/>
                  </a:cubicBezTo>
                  <a:cubicBezTo>
                    <a:pt x="16175" y="373"/>
                    <a:pt x="14377" y="1"/>
                    <a:pt x="11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13046" y="1933164"/>
              <a:ext cx="256986" cy="620556"/>
            </a:xfrm>
            <a:custGeom>
              <a:avLst/>
              <a:gdLst/>
              <a:ahLst/>
              <a:cxnLst/>
              <a:rect l="l" t="t" r="r" b="b"/>
              <a:pathLst>
                <a:path w="6698" h="16174" extrusionOk="0">
                  <a:moveTo>
                    <a:pt x="3348" y="0"/>
                  </a:moveTo>
                  <a:cubicBezTo>
                    <a:pt x="3348" y="0"/>
                    <a:pt x="1" y="16174"/>
                    <a:pt x="3348" y="16174"/>
                  </a:cubicBezTo>
                  <a:cubicBezTo>
                    <a:pt x="6698" y="16174"/>
                    <a:pt x="3348" y="0"/>
                    <a:pt x="3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57026" y="1558629"/>
              <a:ext cx="376424" cy="365566"/>
            </a:xfrm>
            <a:custGeom>
              <a:avLst/>
              <a:gdLst/>
              <a:ahLst/>
              <a:cxnLst/>
              <a:rect l="l" t="t" r="r" b="b"/>
              <a:pathLst>
                <a:path w="9811" h="9528" extrusionOk="0">
                  <a:moveTo>
                    <a:pt x="1786" y="1"/>
                  </a:moveTo>
                  <a:cubicBezTo>
                    <a:pt x="1230" y="1"/>
                    <a:pt x="683" y="310"/>
                    <a:pt x="427" y="875"/>
                  </a:cubicBezTo>
                  <a:cubicBezTo>
                    <a:pt x="0" y="1815"/>
                    <a:pt x="640" y="2894"/>
                    <a:pt x="1671" y="2972"/>
                  </a:cubicBezTo>
                  <a:cubicBezTo>
                    <a:pt x="830" y="3260"/>
                    <a:pt x="424" y="4216"/>
                    <a:pt x="809" y="5018"/>
                  </a:cubicBezTo>
                  <a:cubicBezTo>
                    <a:pt x="1065" y="5557"/>
                    <a:pt x="1599" y="5864"/>
                    <a:pt x="2150" y="5864"/>
                  </a:cubicBezTo>
                  <a:cubicBezTo>
                    <a:pt x="2420" y="5864"/>
                    <a:pt x="2694" y="5790"/>
                    <a:pt x="2942" y="5634"/>
                  </a:cubicBezTo>
                  <a:cubicBezTo>
                    <a:pt x="3038" y="5577"/>
                    <a:pt x="3125" y="5508"/>
                    <a:pt x="3203" y="5430"/>
                  </a:cubicBezTo>
                  <a:cubicBezTo>
                    <a:pt x="3486" y="5147"/>
                    <a:pt x="3642" y="4766"/>
                    <a:pt x="3639" y="4366"/>
                  </a:cubicBezTo>
                  <a:lnTo>
                    <a:pt x="3639" y="4366"/>
                  </a:lnTo>
                  <a:lnTo>
                    <a:pt x="3651" y="4372"/>
                  </a:lnTo>
                  <a:cubicBezTo>
                    <a:pt x="4781" y="4763"/>
                    <a:pt x="9348" y="9528"/>
                    <a:pt x="9348" y="9528"/>
                  </a:cubicBezTo>
                  <a:lnTo>
                    <a:pt x="9576" y="9300"/>
                  </a:lnTo>
                  <a:lnTo>
                    <a:pt x="9107" y="8831"/>
                  </a:lnTo>
                  <a:lnTo>
                    <a:pt x="9582" y="9269"/>
                  </a:lnTo>
                  <a:lnTo>
                    <a:pt x="9810" y="9041"/>
                  </a:lnTo>
                  <a:cubicBezTo>
                    <a:pt x="9810" y="9041"/>
                    <a:pt x="5045" y="4474"/>
                    <a:pt x="4655" y="3344"/>
                  </a:cubicBezTo>
                  <a:cubicBezTo>
                    <a:pt x="4655" y="3338"/>
                    <a:pt x="4652" y="3335"/>
                    <a:pt x="4649" y="3329"/>
                  </a:cubicBezTo>
                  <a:lnTo>
                    <a:pt x="4649" y="3329"/>
                  </a:lnTo>
                  <a:cubicBezTo>
                    <a:pt x="4654" y="3329"/>
                    <a:pt x="4660" y="3329"/>
                    <a:pt x="4666" y="3329"/>
                  </a:cubicBezTo>
                  <a:cubicBezTo>
                    <a:pt x="5173" y="3329"/>
                    <a:pt x="5646" y="3069"/>
                    <a:pt x="5917" y="2635"/>
                  </a:cubicBezTo>
                  <a:lnTo>
                    <a:pt x="5923" y="2635"/>
                  </a:lnTo>
                  <a:lnTo>
                    <a:pt x="5917" y="2632"/>
                  </a:lnTo>
                  <a:cubicBezTo>
                    <a:pt x="6286" y="2046"/>
                    <a:pt x="6199" y="1283"/>
                    <a:pt x="5709" y="794"/>
                  </a:cubicBezTo>
                  <a:cubicBezTo>
                    <a:pt x="5413" y="495"/>
                    <a:pt x="5036" y="356"/>
                    <a:pt x="4664" y="356"/>
                  </a:cubicBezTo>
                  <a:cubicBezTo>
                    <a:pt x="4068" y="356"/>
                    <a:pt x="3484" y="712"/>
                    <a:pt x="3260" y="1346"/>
                  </a:cubicBezTo>
                  <a:cubicBezTo>
                    <a:pt x="3242" y="1142"/>
                    <a:pt x="3179" y="944"/>
                    <a:pt x="3077" y="763"/>
                  </a:cubicBezTo>
                  <a:cubicBezTo>
                    <a:pt x="3065" y="745"/>
                    <a:pt x="3053" y="724"/>
                    <a:pt x="3041" y="703"/>
                  </a:cubicBezTo>
                  <a:cubicBezTo>
                    <a:pt x="3032" y="691"/>
                    <a:pt x="3026" y="676"/>
                    <a:pt x="3017" y="667"/>
                  </a:cubicBezTo>
                  <a:cubicBezTo>
                    <a:pt x="2963" y="580"/>
                    <a:pt x="2897" y="499"/>
                    <a:pt x="2825" y="427"/>
                  </a:cubicBezTo>
                  <a:cubicBezTo>
                    <a:pt x="2529" y="138"/>
                    <a:pt x="2156" y="1"/>
                    <a:pt x="1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997" y="1429295"/>
              <a:ext cx="741145" cy="521836"/>
            </a:xfrm>
            <a:custGeom>
              <a:avLst/>
              <a:gdLst/>
              <a:ahLst/>
              <a:cxnLst/>
              <a:rect l="l" t="t" r="r" b="b"/>
              <a:pathLst>
                <a:path w="19317" h="13601" extrusionOk="0">
                  <a:moveTo>
                    <a:pt x="9711" y="1042"/>
                  </a:moveTo>
                  <a:cubicBezTo>
                    <a:pt x="10589" y="1042"/>
                    <a:pt x="11478" y="1434"/>
                    <a:pt x="12389" y="2218"/>
                  </a:cubicBezTo>
                  <a:cubicBezTo>
                    <a:pt x="13852" y="3470"/>
                    <a:pt x="15258" y="5685"/>
                    <a:pt x="16148" y="8137"/>
                  </a:cubicBezTo>
                  <a:cubicBezTo>
                    <a:pt x="17028" y="10561"/>
                    <a:pt x="17004" y="12124"/>
                    <a:pt x="16797" y="12448"/>
                  </a:cubicBezTo>
                  <a:cubicBezTo>
                    <a:pt x="16688" y="12519"/>
                    <a:pt x="16436" y="12568"/>
                    <a:pt x="16055" y="12568"/>
                  </a:cubicBezTo>
                  <a:cubicBezTo>
                    <a:pt x="15314" y="12568"/>
                    <a:pt x="14087" y="12381"/>
                    <a:pt x="12485" y="11799"/>
                  </a:cubicBezTo>
                  <a:cubicBezTo>
                    <a:pt x="10033" y="10907"/>
                    <a:pt x="7822" y="9501"/>
                    <a:pt x="6569" y="8040"/>
                  </a:cubicBezTo>
                  <a:cubicBezTo>
                    <a:pt x="4920" y="6118"/>
                    <a:pt x="5004" y="4300"/>
                    <a:pt x="6827" y="2476"/>
                  </a:cubicBezTo>
                  <a:cubicBezTo>
                    <a:pt x="7785" y="1520"/>
                    <a:pt x="8741" y="1042"/>
                    <a:pt x="9711" y="1042"/>
                  </a:cubicBezTo>
                  <a:close/>
                  <a:moveTo>
                    <a:pt x="9700" y="0"/>
                  </a:moveTo>
                  <a:cubicBezTo>
                    <a:pt x="8542" y="0"/>
                    <a:pt x="7325" y="515"/>
                    <a:pt x="6094" y="1746"/>
                  </a:cubicBezTo>
                  <a:cubicBezTo>
                    <a:pt x="0" y="7837"/>
                    <a:pt x="11467" y="13601"/>
                    <a:pt x="16018" y="13601"/>
                  </a:cubicBezTo>
                  <a:cubicBezTo>
                    <a:pt x="16711" y="13601"/>
                    <a:pt x="17244" y="13467"/>
                    <a:pt x="17530" y="13181"/>
                  </a:cubicBezTo>
                  <a:cubicBezTo>
                    <a:pt x="19316" y="11392"/>
                    <a:pt x="15152" y="0"/>
                    <a:pt x="9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8415" y="1361156"/>
              <a:ext cx="86864" cy="86941"/>
            </a:xfrm>
            <a:custGeom>
              <a:avLst/>
              <a:gdLst/>
              <a:ahLst/>
              <a:cxnLst/>
              <a:rect l="l" t="t" r="r" b="b"/>
              <a:pathLst>
                <a:path w="2264" h="2266" extrusionOk="0">
                  <a:moveTo>
                    <a:pt x="1131" y="0"/>
                  </a:moveTo>
                  <a:cubicBezTo>
                    <a:pt x="506" y="0"/>
                    <a:pt x="1" y="508"/>
                    <a:pt x="1" y="1133"/>
                  </a:cubicBezTo>
                  <a:cubicBezTo>
                    <a:pt x="1" y="1758"/>
                    <a:pt x="506" y="2266"/>
                    <a:pt x="1131" y="2266"/>
                  </a:cubicBezTo>
                  <a:cubicBezTo>
                    <a:pt x="1756" y="2266"/>
                    <a:pt x="2263" y="1758"/>
                    <a:pt x="2263" y="1133"/>
                  </a:cubicBezTo>
                  <a:cubicBezTo>
                    <a:pt x="2263" y="508"/>
                    <a:pt x="1756"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50820" y="1558476"/>
              <a:ext cx="378610" cy="365489"/>
            </a:xfrm>
            <a:custGeom>
              <a:avLst/>
              <a:gdLst/>
              <a:ahLst/>
              <a:cxnLst/>
              <a:rect l="l" t="t" r="r" b="b"/>
              <a:pathLst>
                <a:path w="9868" h="9526" extrusionOk="0">
                  <a:moveTo>
                    <a:pt x="8030" y="1"/>
                  </a:moveTo>
                  <a:cubicBezTo>
                    <a:pt x="7560" y="1"/>
                    <a:pt x="7089" y="220"/>
                    <a:pt x="6794" y="662"/>
                  </a:cubicBezTo>
                  <a:cubicBezTo>
                    <a:pt x="6785" y="674"/>
                    <a:pt x="6779" y="686"/>
                    <a:pt x="6770" y="701"/>
                  </a:cubicBezTo>
                  <a:cubicBezTo>
                    <a:pt x="6758" y="719"/>
                    <a:pt x="6746" y="740"/>
                    <a:pt x="6734" y="761"/>
                  </a:cubicBezTo>
                  <a:cubicBezTo>
                    <a:pt x="6634" y="939"/>
                    <a:pt x="6571" y="1137"/>
                    <a:pt x="6550" y="1344"/>
                  </a:cubicBezTo>
                  <a:cubicBezTo>
                    <a:pt x="6326" y="708"/>
                    <a:pt x="5742" y="351"/>
                    <a:pt x="5146" y="351"/>
                  </a:cubicBezTo>
                  <a:cubicBezTo>
                    <a:pt x="4774" y="351"/>
                    <a:pt x="4397" y="490"/>
                    <a:pt x="4101" y="788"/>
                  </a:cubicBezTo>
                  <a:cubicBezTo>
                    <a:pt x="3612" y="1278"/>
                    <a:pt x="3525" y="2044"/>
                    <a:pt x="3894" y="2630"/>
                  </a:cubicBezTo>
                  <a:lnTo>
                    <a:pt x="3888" y="2633"/>
                  </a:lnTo>
                  <a:lnTo>
                    <a:pt x="3894" y="2633"/>
                  </a:lnTo>
                  <a:cubicBezTo>
                    <a:pt x="4165" y="3064"/>
                    <a:pt x="4635" y="3327"/>
                    <a:pt x="5145" y="3327"/>
                  </a:cubicBezTo>
                  <a:cubicBezTo>
                    <a:pt x="5151" y="3327"/>
                    <a:pt x="5156" y="3327"/>
                    <a:pt x="5162" y="3327"/>
                  </a:cubicBezTo>
                  <a:lnTo>
                    <a:pt x="5162" y="3327"/>
                  </a:lnTo>
                  <a:cubicBezTo>
                    <a:pt x="5159" y="3333"/>
                    <a:pt x="5156" y="3336"/>
                    <a:pt x="5156" y="3339"/>
                  </a:cubicBezTo>
                  <a:cubicBezTo>
                    <a:pt x="4765" y="4469"/>
                    <a:pt x="0" y="9039"/>
                    <a:pt x="0" y="9039"/>
                  </a:cubicBezTo>
                  <a:lnTo>
                    <a:pt x="229" y="9267"/>
                  </a:lnTo>
                  <a:lnTo>
                    <a:pt x="700" y="8829"/>
                  </a:lnTo>
                  <a:lnTo>
                    <a:pt x="235" y="9298"/>
                  </a:lnTo>
                  <a:lnTo>
                    <a:pt x="463" y="9526"/>
                  </a:lnTo>
                  <a:cubicBezTo>
                    <a:pt x="463" y="9526"/>
                    <a:pt x="5033" y="4761"/>
                    <a:pt x="6163" y="4367"/>
                  </a:cubicBezTo>
                  <a:lnTo>
                    <a:pt x="6175" y="4364"/>
                  </a:lnTo>
                  <a:lnTo>
                    <a:pt x="6175" y="4364"/>
                  </a:lnTo>
                  <a:cubicBezTo>
                    <a:pt x="6169" y="4878"/>
                    <a:pt x="6433" y="5358"/>
                    <a:pt x="6869" y="5632"/>
                  </a:cubicBezTo>
                  <a:cubicBezTo>
                    <a:pt x="6869" y="5632"/>
                    <a:pt x="6869" y="5635"/>
                    <a:pt x="6869" y="5638"/>
                  </a:cubicBezTo>
                  <a:lnTo>
                    <a:pt x="6872" y="5632"/>
                  </a:lnTo>
                  <a:cubicBezTo>
                    <a:pt x="7118" y="5786"/>
                    <a:pt x="7390" y="5859"/>
                    <a:pt x="7658" y="5859"/>
                  </a:cubicBezTo>
                  <a:cubicBezTo>
                    <a:pt x="8209" y="5859"/>
                    <a:pt x="8743" y="5552"/>
                    <a:pt x="9002" y="5013"/>
                  </a:cubicBezTo>
                  <a:cubicBezTo>
                    <a:pt x="9384" y="4214"/>
                    <a:pt x="8981" y="3258"/>
                    <a:pt x="8140" y="2970"/>
                  </a:cubicBezTo>
                  <a:cubicBezTo>
                    <a:pt x="9236" y="2889"/>
                    <a:pt x="9867" y="1687"/>
                    <a:pt x="9314" y="737"/>
                  </a:cubicBezTo>
                  <a:cubicBezTo>
                    <a:pt x="9028" y="248"/>
                    <a:pt x="8529" y="1"/>
                    <a:pt x="8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72130" y="1428988"/>
              <a:ext cx="741145" cy="521836"/>
            </a:xfrm>
            <a:custGeom>
              <a:avLst/>
              <a:gdLst/>
              <a:ahLst/>
              <a:cxnLst/>
              <a:rect l="l" t="t" r="r" b="b"/>
              <a:pathLst>
                <a:path w="19317" h="13601" extrusionOk="0">
                  <a:moveTo>
                    <a:pt x="9611" y="1043"/>
                  </a:moveTo>
                  <a:cubicBezTo>
                    <a:pt x="10581" y="1043"/>
                    <a:pt x="11536" y="1521"/>
                    <a:pt x="12492" y="2478"/>
                  </a:cubicBezTo>
                  <a:cubicBezTo>
                    <a:pt x="14316" y="4299"/>
                    <a:pt x="14400" y="6119"/>
                    <a:pt x="12751" y="8039"/>
                  </a:cubicBezTo>
                  <a:cubicBezTo>
                    <a:pt x="11498" y="9503"/>
                    <a:pt x="9286" y="10906"/>
                    <a:pt x="6835" y="11798"/>
                  </a:cubicBezTo>
                  <a:cubicBezTo>
                    <a:pt x="5235" y="12381"/>
                    <a:pt x="4009" y="12569"/>
                    <a:pt x="3268" y="12569"/>
                  </a:cubicBezTo>
                  <a:cubicBezTo>
                    <a:pt x="2886" y="12569"/>
                    <a:pt x="2632" y="12519"/>
                    <a:pt x="2523" y="12447"/>
                  </a:cubicBezTo>
                  <a:cubicBezTo>
                    <a:pt x="2313" y="12123"/>
                    <a:pt x="2289" y="10560"/>
                    <a:pt x="3172" y="8136"/>
                  </a:cubicBezTo>
                  <a:cubicBezTo>
                    <a:pt x="4061" y="5684"/>
                    <a:pt x="5467" y="3472"/>
                    <a:pt x="6931" y="2217"/>
                  </a:cubicBezTo>
                  <a:cubicBezTo>
                    <a:pt x="7843" y="1434"/>
                    <a:pt x="8733" y="1043"/>
                    <a:pt x="9611" y="1043"/>
                  </a:cubicBezTo>
                  <a:close/>
                  <a:moveTo>
                    <a:pt x="9618" y="1"/>
                  </a:moveTo>
                  <a:cubicBezTo>
                    <a:pt x="4165" y="1"/>
                    <a:pt x="1" y="11394"/>
                    <a:pt x="1790" y="13180"/>
                  </a:cubicBezTo>
                  <a:cubicBezTo>
                    <a:pt x="2076" y="13467"/>
                    <a:pt x="2609" y="13600"/>
                    <a:pt x="3302" y="13600"/>
                  </a:cubicBezTo>
                  <a:cubicBezTo>
                    <a:pt x="7853" y="13600"/>
                    <a:pt x="19316" y="7839"/>
                    <a:pt x="13222" y="1745"/>
                  </a:cubicBezTo>
                  <a:cubicBezTo>
                    <a:pt x="11992" y="515"/>
                    <a:pt x="10776" y="1"/>
                    <a:pt x="9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128983" y="1361156"/>
              <a:ext cx="86941" cy="86941"/>
            </a:xfrm>
            <a:custGeom>
              <a:avLst/>
              <a:gdLst/>
              <a:ahLst/>
              <a:cxnLst/>
              <a:rect l="l" t="t" r="r" b="b"/>
              <a:pathLst>
                <a:path w="2266" h="2266" extrusionOk="0">
                  <a:moveTo>
                    <a:pt x="1133" y="0"/>
                  </a:moveTo>
                  <a:cubicBezTo>
                    <a:pt x="508" y="0"/>
                    <a:pt x="0" y="508"/>
                    <a:pt x="0" y="1133"/>
                  </a:cubicBezTo>
                  <a:cubicBezTo>
                    <a:pt x="0" y="1758"/>
                    <a:pt x="508" y="2266"/>
                    <a:pt x="1133" y="2266"/>
                  </a:cubicBezTo>
                  <a:cubicBezTo>
                    <a:pt x="1758" y="2266"/>
                    <a:pt x="2266" y="1758"/>
                    <a:pt x="2266" y="1133"/>
                  </a:cubicBezTo>
                  <a:cubicBezTo>
                    <a:pt x="2266" y="508"/>
                    <a:pt x="1758" y="0"/>
                    <a:pt x="1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57026" y="1945364"/>
              <a:ext cx="376539" cy="365566"/>
            </a:xfrm>
            <a:custGeom>
              <a:avLst/>
              <a:gdLst/>
              <a:ahLst/>
              <a:cxnLst/>
              <a:rect l="l" t="t" r="r" b="b"/>
              <a:pathLst>
                <a:path w="9814" h="9528" extrusionOk="0">
                  <a:moveTo>
                    <a:pt x="9348" y="1"/>
                  </a:moveTo>
                  <a:cubicBezTo>
                    <a:pt x="9348" y="1"/>
                    <a:pt x="4781" y="4766"/>
                    <a:pt x="3651" y="5157"/>
                  </a:cubicBezTo>
                  <a:lnTo>
                    <a:pt x="3639" y="5163"/>
                  </a:lnTo>
                  <a:cubicBezTo>
                    <a:pt x="3642" y="4646"/>
                    <a:pt x="3381" y="4168"/>
                    <a:pt x="2942" y="3895"/>
                  </a:cubicBezTo>
                  <a:cubicBezTo>
                    <a:pt x="2694" y="3739"/>
                    <a:pt x="2420" y="3665"/>
                    <a:pt x="2150" y="3665"/>
                  </a:cubicBezTo>
                  <a:cubicBezTo>
                    <a:pt x="1599" y="3665"/>
                    <a:pt x="1065" y="3972"/>
                    <a:pt x="809" y="4511"/>
                  </a:cubicBezTo>
                  <a:cubicBezTo>
                    <a:pt x="424" y="5313"/>
                    <a:pt x="830" y="6268"/>
                    <a:pt x="1671" y="6557"/>
                  </a:cubicBezTo>
                  <a:cubicBezTo>
                    <a:pt x="640" y="6632"/>
                    <a:pt x="0" y="7714"/>
                    <a:pt x="427" y="8654"/>
                  </a:cubicBezTo>
                  <a:cubicBezTo>
                    <a:pt x="683" y="9219"/>
                    <a:pt x="1231" y="9528"/>
                    <a:pt x="1787" y="9528"/>
                  </a:cubicBezTo>
                  <a:cubicBezTo>
                    <a:pt x="2157" y="9528"/>
                    <a:pt x="2531" y="9391"/>
                    <a:pt x="2825" y="9102"/>
                  </a:cubicBezTo>
                  <a:cubicBezTo>
                    <a:pt x="2897" y="9030"/>
                    <a:pt x="2963" y="8948"/>
                    <a:pt x="3017" y="8861"/>
                  </a:cubicBezTo>
                  <a:cubicBezTo>
                    <a:pt x="3026" y="8849"/>
                    <a:pt x="3032" y="8837"/>
                    <a:pt x="3041" y="8825"/>
                  </a:cubicBezTo>
                  <a:cubicBezTo>
                    <a:pt x="3053" y="8804"/>
                    <a:pt x="3065" y="8786"/>
                    <a:pt x="3077" y="8765"/>
                  </a:cubicBezTo>
                  <a:cubicBezTo>
                    <a:pt x="3179" y="8585"/>
                    <a:pt x="3242" y="8387"/>
                    <a:pt x="3260" y="8182"/>
                  </a:cubicBezTo>
                  <a:cubicBezTo>
                    <a:pt x="3484" y="8816"/>
                    <a:pt x="4068" y="9173"/>
                    <a:pt x="4664" y="9173"/>
                  </a:cubicBezTo>
                  <a:cubicBezTo>
                    <a:pt x="5036" y="9173"/>
                    <a:pt x="5413" y="9033"/>
                    <a:pt x="5709" y="8735"/>
                  </a:cubicBezTo>
                  <a:cubicBezTo>
                    <a:pt x="6202" y="8245"/>
                    <a:pt x="6286" y="7482"/>
                    <a:pt x="5920" y="6893"/>
                  </a:cubicBezTo>
                  <a:lnTo>
                    <a:pt x="5926" y="6890"/>
                  </a:lnTo>
                  <a:lnTo>
                    <a:pt x="5917" y="6890"/>
                  </a:lnTo>
                  <a:cubicBezTo>
                    <a:pt x="5648" y="6457"/>
                    <a:pt x="5171" y="6196"/>
                    <a:pt x="4660" y="6196"/>
                  </a:cubicBezTo>
                  <a:cubicBezTo>
                    <a:pt x="4657" y="6196"/>
                    <a:pt x="4654" y="6196"/>
                    <a:pt x="4652" y="6196"/>
                  </a:cubicBezTo>
                  <a:cubicBezTo>
                    <a:pt x="4652" y="6193"/>
                    <a:pt x="4655" y="6190"/>
                    <a:pt x="4655" y="6184"/>
                  </a:cubicBezTo>
                  <a:cubicBezTo>
                    <a:pt x="5045" y="5054"/>
                    <a:pt x="9813" y="487"/>
                    <a:pt x="9813" y="487"/>
                  </a:cubicBezTo>
                  <a:lnTo>
                    <a:pt x="9582" y="256"/>
                  </a:lnTo>
                  <a:lnTo>
                    <a:pt x="9110" y="695"/>
                  </a:lnTo>
                  <a:lnTo>
                    <a:pt x="9576" y="229"/>
                  </a:lnTo>
                  <a:lnTo>
                    <a:pt x="93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8997" y="1918431"/>
              <a:ext cx="741145" cy="521798"/>
            </a:xfrm>
            <a:custGeom>
              <a:avLst/>
              <a:gdLst/>
              <a:ahLst/>
              <a:cxnLst/>
              <a:rect l="l" t="t" r="r" b="b"/>
              <a:pathLst>
                <a:path w="19317" h="13600" extrusionOk="0">
                  <a:moveTo>
                    <a:pt x="16050" y="1032"/>
                  </a:moveTo>
                  <a:cubicBezTo>
                    <a:pt x="16433" y="1032"/>
                    <a:pt x="16686" y="1082"/>
                    <a:pt x="16797" y="1153"/>
                  </a:cubicBezTo>
                  <a:cubicBezTo>
                    <a:pt x="17004" y="1478"/>
                    <a:pt x="17028" y="3040"/>
                    <a:pt x="16148" y="5465"/>
                  </a:cubicBezTo>
                  <a:cubicBezTo>
                    <a:pt x="15255" y="7917"/>
                    <a:pt x="13849" y="10128"/>
                    <a:pt x="12389" y="11384"/>
                  </a:cubicBezTo>
                  <a:cubicBezTo>
                    <a:pt x="11475" y="12166"/>
                    <a:pt x="10586" y="12558"/>
                    <a:pt x="9707" y="12558"/>
                  </a:cubicBezTo>
                  <a:cubicBezTo>
                    <a:pt x="8737" y="12558"/>
                    <a:pt x="7782" y="12080"/>
                    <a:pt x="6824" y="11123"/>
                  </a:cubicBezTo>
                  <a:cubicBezTo>
                    <a:pt x="5004" y="9302"/>
                    <a:pt x="4920" y="7481"/>
                    <a:pt x="6566" y="5561"/>
                  </a:cubicBezTo>
                  <a:cubicBezTo>
                    <a:pt x="7822" y="4098"/>
                    <a:pt x="10033" y="2692"/>
                    <a:pt x="12485" y="1802"/>
                  </a:cubicBezTo>
                  <a:cubicBezTo>
                    <a:pt x="14085" y="1220"/>
                    <a:pt x="15309" y="1032"/>
                    <a:pt x="16050" y="1032"/>
                  </a:cubicBezTo>
                  <a:close/>
                  <a:moveTo>
                    <a:pt x="16018" y="1"/>
                  </a:moveTo>
                  <a:cubicBezTo>
                    <a:pt x="11466" y="1"/>
                    <a:pt x="0" y="5762"/>
                    <a:pt x="6094" y="11856"/>
                  </a:cubicBezTo>
                  <a:cubicBezTo>
                    <a:pt x="7324" y="13086"/>
                    <a:pt x="8541" y="13600"/>
                    <a:pt x="9699" y="13600"/>
                  </a:cubicBezTo>
                  <a:cubicBezTo>
                    <a:pt x="15152" y="13600"/>
                    <a:pt x="19317" y="2207"/>
                    <a:pt x="17530" y="420"/>
                  </a:cubicBezTo>
                  <a:cubicBezTo>
                    <a:pt x="17244" y="134"/>
                    <a:pt x="16711" y="1"/>
                    <a:pt x="160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8415" y="2421225"/>
              <a:ext cx="86864" cy="86979"/>
            </a:xfrm>
            <a:custGeom>
              <a:avLst/>
              <a:gdLst/>
              <a:ahLst/>
              <a:cxnLst/>
              <a:rect l="l" t="t" r="r" b="b"/>
              <a:pathLst>
                <a:path w="2264" h="2267" extrusionOk="0">
                  <a:moveTo>
                    <a:pt x="1131" y="1"/>
                  </a:moveTo>
                  <a:cubicBezTo>
                    <a:pt x="506" y="1"/>
                    <a:pt x="1" y="508"/>
                    <a:pt x="1" y="1133"/>
                  </a:cubicBezTo>
                  <a:cubicBezTo>
                    <a:pt x="1" y="1758"/>
                    <a:pt x="506" y="2266"/>
                    <a:pt x="1131" y="2266"/>
                  </a:cubicBezTo>
                  <a:cubicBezTo>
                    <a:pt x="1756" y="2266"/>
                    <a:pt x="2263" y="1758"/>
                    <a:pt x="2263" y="1133"/>
                  </a:cubicBezTo>
                  <a:cubicBezTo>
                    <a:pt x="2263" y="508"/>
                    <a:pt x="1756"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50820" y="1945710"/>
              <a:ext cx="372970" cy="365719"/>
            </a:xfrm>
            <a:custGeom>
              <a:avLst/>
              <a:gdLst/>
              <a:ahLst/>
              <a:cxnLst/>
              <a:rect l="l" t="t" r="r" b="b"/>
              <a:pathLst>
                <a:path w="9721" h="9532" extrusionOk="0">
                  <a:moveTo>
                    <a:pt x="463" y="1"/>
                  </a:moveTo>
                  <a:lnTo>
                    <a:pt x="235" y="229"/>
                  </a:lnTo>
                  <a:lnTo>
                    <a:pt x="700" y="695"/>
                  </a:lnTo>
                  <a:lnTo>
                    <a:pt x="700" y="695"/>
                  </a:lnTo>
                  <a:lnTo>
                    <a:pt x="229" y="256"/>
                  </a:lnTo>
                  <a:lnTo>
                    <a:pt x="0" y="484"/>
                  </a:lnTo>
                  <a:cubicBezTo>
                    <a:pt x="0" y="484"/>
                    <a:pt x="4765" y="5054"/>
                    <a:pt x="5156" y="6184"/>
                  </a:cubicBezTo>
                  <a:cubicBezTo>
                    <a:pt x="5156" y="6190"/>
                    <a:pt x="5159" y="6193"/>
                    <a:pt x="5162" y="6196"/>
                  </a:cubicBezTo>
                  <a:cubicBezTo>
                    <a:pt x="5159" y="6196"/>
                    <a:pt x="5156" y="6196"/>
                    <a:pt x="5153" y="6196"/>
                  </a:cubicBezTo>
                  <a:cubicBezTo>
                    <a:pt x="4640" y="6196"/>
                    <a:pt x="4166" y="6457"/>
                    <a:pt x="3894" y="6890"/>
                  </a:cubicBezTo>
                  <a:lnTo>
                    <a:pt x="3888" y="6890"/>
                  </a:lnTo>
                  <a:lnTo>
                    <a:pt x="3894" y="6893"/>
                  </a:lnTo>
                  <a:cubicBezTo>
                    <a:pt x="3525" y="7479"/>
                    <a:pt x="3612" y="8242"/>
                    <a:pt x="4101" y="8732"/>
                  </a:cubicBezTo>
                  <a:cubicBezTo>
                    <a:pt x="4397" y="9030"/>
                    <a:pt x="4775" y="9170"/>
                    <a:pt x="5148" y="9170"/>
                  </a:cubicBezTo>
                  <a:cubicBezTo>
                    <a:pt x="5744" y="9170"/>
                    <a:pt x="6328" y="8813"/>
                    <a:pt x="6550" y="8179"/>
                  </a:cubicBezTo>
                  <a:cubicBezTo>
                    <a:pt x="6571" y="8384"/>
                    <a:pt x="6631" y="8582"/>
                    <a:pt x="6734" y="8762"/>
                  </a:cubicBezTo>
                  <a:cubicBezTo>
                    <a:pt x="6746" y="8783"/>
                    <a:pt x="6758" y="8804"/>
                    <a:pt x="6770" y="8822"/>
                  </a:cubicBezTo>
                  <a:cubicBezTo>
                    <a:pt x="6779" y="8837"/>
                    <a:pt x="6785" y="8849"/>
                    <a:pt x="6794" y="8861"/>
                  </a:cubicBezTo>
                  <a:cubicBezTo>
                    <a:pt x="7077" y="9294"/>
                    <a:pt x="7551" y="9531"/>
                    <a:pt x="8036" y="9531"/>
                  </a:cubicBezTo>
                  <a:cubicBezTo>
                    <a:pt x="8295" y="9531"/>
                    <a:pt x="8557" y="9463"/>
                    <a:pt x="8795" y="9321"/>
                  </a:cubicBezTo>
                  <a:cubicBezTo>
                    <a:pt x="9477" y="8915"/>
                    <a:pt x="9720" y="8044"/>
                    <a:pt x="9345" y="7344"/>
                  </a:cubicBezTo>
                  <a:cubicBezTo>
                    <a:pt x="9107" y="6890"/>
                    <a:pt x="8650" y="6593"/>
                    <a:pt x="8140" y="6554"/>
                  </a:cubicBezTo>
                  <a:cubicBezTo>
                    <a:pt x="8984" y="6268"/>
                    <a:pt x="9387" y="5313"/>
                    <a:pt x="9002" y="4511"/>
                  </a:cubicBezTo>
                  <a:cubicBezTo>
                    <a:pt x="8745" y="3971"/>
                    <a:pt x="8210" y="3664"/>
                    <a:pt x="7659" y="3664"/>
                  </a:cubicBezTo>
                  <a:cubicBezTo>
                    <a:pt x="7390" y="3664"/>
                    <a:pt x="7118" y="3737"/>
                    <a:pt x="6872" y="3892"/>
                  </a:cubicBezTo>
                  <a:lnTo>
                    <a:pt x="6869" y="3889"/>
                  </a:lnTo>
                  <a:cubicBezTo>
                    <a:pt x="6869" y="3889"/>
                    <a:pt x="6869" y="3892"/>
                    <a:pt x="6869" y="3895"/>
                  </a:cubicBezTo>
                  <a:cubicBezTo>
                    <a:pt x="6433" y="4165"/>
                    <a:pt x="6169" y="4646"/>
                    <a:pt x="6175" y="5160"/>
                  </a:cubicBezTo>
                  <a:lnTo>
                    <a:pt x="6163" y="5157"/>
                  </a:lnTo>
                  <a:cubicBezTo>
                    <a:pt x="5033" y="4766"/>
                    <a:pt x="463" y="1"/>
                    <a:pt x="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72245" y="1918738"/>
              <a:ext cx="740992" cy="521798"/>
            </a:xfrm>
            <a:custGeom>
              <a:avLst/>
              <a:gdLst/>
              <a:ahLst/>
              <a:cxnLst/>
              <a:rect l="l" t="t" r="r" b="b"/>
              <a:pathLst>
                <a:path w="19313" h="13600" extrusionOk="0">
                  <a:moveTo>
                    <a:pt x="3267" y="1033"/>
                  </a:moveTo>
                  <a:cubicBezTo>
                    <a:pt x="4008" y="1033"/>
                    <a:pt x="5233" y="1220"/>
                    <a:pt x="6832" y="1800"/>
                  </a:cubicBezTo>
                  <a:cubicBezTo>
                    <a:pt x="9283" y="2693"/>
                    <a:pt x="11495" y="4099"/>
                    <a:pt x="12748" y="5559"/>
                  </a:cubicBezTo>
                  <a:cubicBezTo>
                    <a:pt x="14397" y="7482"/>
                    <a:pt x="14313" y="9300"/>
                    <a:pt x="12489" y="11124"/>
                  </a:cubicBezTo>
                  <a:cubicBezTo>
                    <a:pt x="11533" y="12079"/>
                    <a:pt x="10578" y="12557"/>
                    <a:pt x="9608" y="12557"/>
                  </a:cubicBezTo>
                  <a:cubicBezTo>
                    <a:pt x="8730" y="12557"/>
                    <a:pt x="7840" y="12166"/>
                    <a:pt x="6928" y="11382"/>
                  </a:cubicBezTo>
                  <a:cubicBezTo>
                    <a:pt x="5464" y="10129"/>
                    <a:pt x="4058" y="7915"/>
                    <a:pt x="3169" y="5463"/>
                  </a:cubicBezTo>
                  <a:cubicBezTo>
                    <a:pt x="2286" y="3038"/>
                    <a:pt x="2310" y="1476"/>
                    <a:pt x="2520" y="1154"/>
                  </a:cubicBezTo>
                  <a:cubicBezTo>
                    <a:pt x="2629" y="1083"/>
                    <a:pt x="2883" y="1033"/>
                    <a:pt x="3267" y="1033"/>
                  </a:cubicBezTo>
                  <a:close/>
                  <a:moveTo>
                    <a:pt x="3300" y="1"/>
                  </a:moveTo>
                  <a:cubicBezTo>
                    <a:pt x="2607" y="1"/>
                    <a:pt x="2073" y="134"/>
                    <a:pt x="1787" y="421"/>
                  </a:cubicBezTo>
                  <a:cubicBezTo>
                    <a:pt x="0" y="2208"/>
                    <a:pt x="4162" y="13599"/>
                    <a:pt x="9614" y="13599"/>
                  </a:cubicBezTo>
                  <a:cubicBezTo>
                    <a:pt x="10772" y="13599"/>
                    <a:pt x="11989" y="13085"/>
                    <a:pt x="13219" y="11854"/>
                  </a:cubicBezTo>
                  <a:cubicBezTo>
                    <a:pt x="19313" y="5763"/>
                    <a:pt x="7853" y="1"/>
                    <a:pt x="33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128983" y="2421571"/>
              <a:ext cx="86941" cy="86864"/>
            </a:xfrm>
            <a:custGeom>
              <a:avLst/>
              <a:gdLst/>
              <a:ahLst/>
              <a:cxnLst/>
              <a:rect l="l" t="t" r="r" b="b"/>
              <a:pathLst>
                <a:path w="2266" h="2264" extrusionOk="0">
                  <a:moveTo>
                    <a:pt x="1133" y="1"/>
                  </a:moveTo>
                  <a:cubicBezTo>
                    <a:pt x="508" y="1"/>
                    <a:pt x="0" y="505"/>
                    <a:pt x="0" y="1133"/>
                  </a:cubicBezTo>
                  <a:cubicBezTo>
                    <a:pt x="0" y="1758"/>
                    <a:pt x="508" y="2263"/>
                    <a:pt x="1133" y="2263"/>
                  </a:cubicBezTo>
                  <a:cubicBezTo>
                    <a:pt x="1758" y="2263"/>
                    <a:pt x="2266" y="1758"/>
                    <a:pt x="2266" y="1133"/>
                  </a:cubicBezTo>
                  <a:cubicBezTo>
                    <a:pt x="2266" y="505"/>
                    <a:pt x="1758"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12585" y="1804405"/>
              <a:ext cx="263124" cy="263086"/>
            </a:xfrm>
            <a:custGeom>
              <a:avLst/>
              <a:gdLst/>
              <a:ahLst/>
              <a:cxnLst/>
              <a:rect l="l" t="t" r="r" b="b"/>
              <a:pathLst>
                <a:path w="6858" h="6857" extrusionOk="0">
                  <a:moveTo>
                    <a:pt x="3429" y="0"/>
                  </a:moveTo>
                  <a:cubicBezTo>
                    <a:pt x="1536" y="0"/>
                    <a:pt x="1" y="1535"/>
                    <a:pt x="1" y="3428"/>
                  </a:cubicBezTo>
                  <a:cubicBezTo>
                    <a:pt x="1" y="5321"/>
                    <a:pt x="1536" y="6857"/>
                    <a:pt x="3429" y="6857"/>
                  </a:cubicBezTo>
                  <a:cubicBezTo>
                    <a:pt x="5325" y="6857"/>
                    <a:pt x="6857" y="5321"/>
                    <a:pt x="6857" y="3428"/>
                  </a:cubicBezTo>
                  <a:cubicBezTo>
                    <a:pt x="6857" y="1535"/>
                    <a:pt x="5325" y="0"/>
                    <a:pt x="3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58587" y="1850254"/>
              <a:ext cx="171234" cy="171349"/>
            </a:xfrm>
            <a:custGeom>
              <a:avLst/>
              <a:gdLst/>
              <a:ahLst/>
              <a:cxnLst/>
              <a:rect l="l" t="t" r="r" b="b"/>
              <a:pathLst>
                <a:path w="4463" h="4466" extrusionOk="0">
                  <a:moveTo>
                    <a:pt x="2230" y="1"/>
                  </a:moveTo>
                  <a:cubicBezTo>
                    <a:pt x="998" y="1"/>
                    <a:pt x="0" y="1001"/>
                    <a:pt x="0" y="2233"/>
                  </a:cubicBezTo>
                  <a:cubicBezTo>
                    <a:pt x="0" y="3465"/>
                    <a:pt x="998" y="4466"/>
                    <a:pt x="2230" y="4466"/>
                  </a:cubicBezTo>
                  <a:cubicBezTo>
                    <a:pt x="3465" y="4466"/>
                    <a:pt x="4462" y="3465"/>
                    <a:pt x="4462" y="2233"/>
                  </a:cubicBezTo>
                  <a:cubicBezTo>
                    <a:pt x="4462" y="1001"/>
                    <a:pt x="3465" y="1"/>
                    <a:pt x="2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00790" y="1892457"/>
              <a:ext cx="86826" cy="86979"/>
            </a:xfrm>
            <a:custGeom>
              <a:avLst/>
              <a:gdLst/>
              <a:ahLst/>
              <a:cxnLst/>
              <a:rect l="l" t="t" r="r" b="b"/>
              <a:pathLst>
                <a:path w="2263" h="2267" extrusionOk="0">
                  <a:moveTo>
                    <a:pt x="1130" y="1"/>
                  </a:moveTo>
                  <a:cubicBezTo>
                    <a:pt x="505" y="1"/>
                    <a:pt x="0" y="508"/>
                    <a:pt x="0" y="1133"/>
                  </a:cubicBezTo>
                  <a:cubicBezTo>
                    <a:pt x="0" y="1758"/>
                    <a:pt x="505" y="2266"/>
                    <a:pt x="1130" y="2266"/>
                  </a:cubicBezTo>
                  <a:cubicBezTo>
                    <a:pt x="1755" y="2266"/>
                    <a:pt x="2263" y="1758"/>
                    <a:pt x="2263" y="1133"/>
                  </a:cubicBezTo>
                  <a:cubicBezTo>
                    <a:pt x="2263" y="508"/>
                    <a:pt x="1755" y="1"/>
                    <a:pt x="1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2"/>
          <p:cNvGrpSpPr/>
          <p:nvPr/>
        </p:nvGrpSpPr>
        <p:grpSpPr>
          <a:xfrm>
            <a:off x="-85" y="3856575"/>
            <a:ext cx="1285847" cy="1285734"/>
            <a:chOff x="7625740" y="3648375"/>
            <a:chExt cx="1285847" cy="1285734"/>
          </a:xfrm>
        </p:grpSpPr>
        <p:grpSp>
          <p:nvGrpSpPr>
            <p:cNvPr id="141" name="Google Shape;141;p2"/>
            <p:cNvGrpSpPr/>
            <p:nvPr/>
          </p:nvGrpSpPr>
          <p:grpSpPr>
            <a:xfrm>
              <a:off x="7625740" y="3648375"/>
              <a:ext cx="1285847" cy="1285734"/>
              <a:chOff x="0" y="0"/>
              <a:chExt cx="1290622" cy="1290509"/>
            </a:xfrm>
          </p:grpSpPr>
          <p:sp>
            <p:nvSpPr>
              <p:cNvPr id="142" name="Google Shape;142;p2"/>
              <p:cNvSpPr/>
              <p:nvPr/>
            </p:nvSpPr>
            <p:spPr>
              <a:xfrm>
                <a:off x="115" y="921"/>
                <a:ext cx="123612" cy="464677"/>
              </a:xfrm>
              <a:custGeom>
                <a:avLst/>
                <a:gdLst/>
                <a:ahLst/>
                <a:cxnLst/>
                <a:rect l="l" t="t" r="r" b="b"/>
                <a:pathLst>
                  <a:path w="3222" h="12112" extrusionOk="0">
                    <a:moveTo>
                      <a:pt x="6" y="0"/>
                    </a:moveTo>
                    <a:cubicBezTo>
                      <a:pt x="6" y="6"/>
                      <a:pt x="0" y="15"/>
                      <a:pt x="0" y="21"/>
                    </a:cubicBezTo>
                    <a:lnTo>
                      <a:pt x="0" y="12109"/>
                    </a:lnTo>
                    <a:lnTo>
                      <a:pt x="6" y="12109"/>
                    </a:lnTo>
                    <a:cubicBezTo>
                      <a:pt x="12" y="12112"/>
                      <a:pt x="15" y="12112"/>
                      <a:pt x="18" y="12112"/>
                    </a:cubicBezTo>
                    <a:cubicBezTo>
                      <a:pt x="3221" y="12112"/>
                      <a:pt x="301" y="995"/>
                      <a:pt x="39" y="18"/>
                    </a:cubicBezTo>
                    <a:lnTo>
                      <a:pt x="33" y="6"/>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96" y="1266"/>
                <a:ext cx="412347" cy="340221"/>
              </a:xfrm>
              <a:custGeom>
                <a:avLst/>
                <a:gdLst/>
                <a:ahLst/>
                <a:cxnLst/>
                <a:rect l="l" t="t" r="r" b="b"/>
                <a:pathLst>
                  <a:path w="10748" h="8868" extrusionOk="0">
                    <a:moveTo>
                      <a:pt x="0" y="0"/>
                    </a:moveTo>
                    <a:cubicBezTo>
                      <a:pt x="0" y="3"/>
                      <a:pt x="0" y="6"/>
                      <a:pt x="3" y="9"/>
                    </a:cubicBezTo>
                    <a:cubicBezTo>
                      <a:pt x="495" y="866"/>
                      <a:pt x="5182" y="8867"/>
                      <a:pt x="7766" y="8867"/>
                    </a:cubicBezTo>
                    <a:cubicBezTo>
                      <a:pt x="8056" y="8867"/>
                      <a:pt x="8320" y="8766"/>
                      <a:pt x="8549" y="8542"/>
                    </a:cubicBezTo>
                    <a:cubicBezTo>
                      <a:pt x="8552" y="8539"/>
                      <a:pt x="8555" y="8536"/>
                      <a:pt x="8558" y="8533"/>
                    </a:cubicBezTo>
                    <a:cubicBezTo>
                      <a:pt x="10748" y="6346"/>
                      <a:pt x="1536" y="851"/>
                      <a:pt x="136" y="36"/>
                    </a:cubicBezTo>
                    <a:cubicBezTo>
                      <a:pt x="79" y="21"/>
                      <a:pt x="34" y="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072" y="0"/>
                <a:ext cx="463066" cy="57586"/>
              </a:xfrm>
              <a:custGeom>
                <a:avLst/>
                <a:gdLst/>
                <a:ahLst/>
                <a:cxnLst/>
                <a:rect l="l" t="t" r="r" b="b"/>
                <a:pathLst>
                  <a:path w="12070" h="1501" extrusionOk="0">
                    <a:moveTo>
                      <a:pt x="1" y="0"/>
                    </a:moveTo>
                    <a:lnTo>
                      <a:pt x="121" y="69"/>
                    </a:lnTo>
                    <a:cubicBezTo>
                      <a:pt x="1149" y="340"/>
                      <a:pt x="5735" y="1501"/>
                      <a:pt x="8917" y="1501"/>
                    </a:cubicBezTo>
                    <a:cubicBezTo>
                      <a:pt x="10711" y="1501"/>
                      <a:pt x="12058" y="1132"/>
                      <a:pt x="12070" y="27"/>
                    </a:cubicBezTo>
                    <a:lnTo>
                      <a:pt x="12070" y="12"/>
                    </a:lnTo>
                    <a:lnTo>
                      <a:pt x="1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167854" y="1151"/>
                <a:ext cx="122768" cy="464447"/>
              </a:xfrm>
              <a:custGeom>
                <a:avLst/>
                <a:gdLst/>
                <a:ahLst/>
                <a:cxnLst/>
                <a:rect l="l" t="t" r="r" b="b"/>
                <a:pathLst>
                  <a:path w="3200" h="12106" extrusionOk="0">
                    <a:moveTo>
                      <a:pt x="3200" y="0"/>
                    </a:moveTo>
                    <a:lnTo>
                      <a:pt x="3188" y="3"/>
                    </a:lnTo>
                    <a:cubicBezTo>
                      <a:pt x="3185" y="6"/>
                      <a:pt x="3185" y="9"/>
                      <a:pt x="3182" y="12"/>
                    </a:cubicBezTo>
                    <a:cubicBezTo>
                      <a:pt x="2921" y="989"/>
                      <a:pt x="0" y="12106"/>
                      <a:pt x="3200" y="12106"/>
                    </a:cubicBez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77694" y="1266"/>
                <a:ext cx="412347" cy="340259"/>
              </a:xfrm>
              <a:custGeom>
                <a:avLst/>
                <a:gdLst/>
                <a:ahLst/>
                <a:cxnLst/>
                <a:rect l="l" t="t" r="r" b="b"/>
                <a:pathLst>
                  <a:path w="10748" h="8869" extrusionOk="0">
                    <a:moveTo>
                      <a:pt x="10748" y="0"/>
                    </a:moveTo>
                    <a:lnTo>
                      <a:pt x="10610" y="36"/>
                    </a:lnTo>
                    <a:cubicBezTo>
                      <a:pt x="9213" y="851"/>
                      <a:pt x="0" y="6346"/>
                      <a:pt x="2188" y="8533"/>
                    </a:cubicBezTo>
                    <a:cubicBezTo>
                      <a:pt x="2194" y="8536"/>
                      <a:pt x="2197" y="8539"/>
                      <a:pt x="2200" y="8542"/>
                    </a:cubicBezTo>
                    <a:cubicBezTo>
                      <a:pt x="2428" y="8767"/>
                      <a:pt x="2693" y="8868"/>
                      <a:pt x="2983" y="8868"/>
                    </a:cubicBezTo>
                    <a:cubicBezTo>
                      <a:pt x="5567" y="8868"/>
                      <a:pt x="10253" y="866"/>
                      <a:pt x="10745" y="9"/>
                    </a:cubicBezTo>
                    <a:cubicBezTo>
                      <a:pt x="10745" y="6"/>
                      <a:pt x="10748" y="3"/>
                      <a:pt x="10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826399" y="0"/>
                <a:ext cx="462950" cy="57586"/>
              </a:xfrm>
              <a:custGeom>
                <a:avLst/>
                <a:gdLst/>
                <a:ahLst/>
                <a:cxnLst/>
                <a:rect l="l" t="t" r="r" b="b"/>
                <a:pathLst>
                  <a:path w="12067" h="1501" extrusionOk="0">
                    <a:moveTo>
                      <a:pt x="0" y="0"/>
                    </a:moveTo>
                    <a:lnTo>
                      <a:pt x="0" y="12"/>
                    </a:lnTo>
                    <a:lnTo>
                      <a:pt x="0" y="27"/>
                    </a:lnTo>
                    <a:cubicBezTo>
                      <a:pt x="11" y="1132"/>
                      <a:pt x="1358" y="1501"/>
                      <a:pt x="3152" y="1501"/>
                    </a:cubicBezTo>
                    <a:cubicBezTo>
                      <a:pt x="6334" y="1501"/>
                      <a:pt x="10922" y="340"/>
                      <a:pt x="11950" y="69"/>
                    </a:cubicBezTo>
                    <a:lnTo>
                      <a:pt x="1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0" y="825708"/>
                <a:ext cx="123612" cy="464562"/>
              </a:xfrm>
              <a:custGeom>
                <a:avLst/>
                <a:gdLst/>
                <a:ahLst/>
                <a:cxnLst/>
                <a:rect l="l" t="t" r="r" b="b"/>
                <a:pathLst>
                  <a:path w="3222" h="12109" extrusionOk="0">
                    <a:moveTo>
                      <a:pt x="0" y="0"/>
                    </a:moveTo>
                    <a:lnTo>
                      <a:pt x="0" y="12085"/>
                    </a:lnTo>
                    <a:cubicBezTo>
                      <a:pt x="0" y="12094"/>
                      <a:pt x="6" y="12103"/>
                      <a:pt x="6" y="12109"/>
                    </a:cubicBezTo>
                    <a:lnTo>
                      <a:pt x="33" y="12103"/>
                    </a:lnTo>
                    <a:lnTo>
                      <a:pt x="39" y="12091"/>
                    </a:lnTo>
                    <a:cubicBezTo>
                      <a:pt x="304" y="11114"/>
                      <a:pt x="3221"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96" y="949707"/>
                <a:ext cx="412347" cy="340221"/>
              </a:xfrm>
              <a:custGeom>
                <a:avLst/>
                <a:gdLst/>
                <a:ahLst/>
                <a:cxnLst/>
                <a:rect l="l" t="t" r="r" b="b"/>
                <a:pathLst>
                  <a:path w="10748" h="8868" extrusionOk="0">
                    <a:moveTo>
                      <a:pt x="7765" y="0"/>
                    </a:moveTo>
                    <a:cubicBezTo>
                      <a:pt x="5181" y="0"/>
                      <a:pt x="495" y="8005"/>
                      <a:pt x="3" y="8859"/>
                    </a:cubicBezTo>
                    <a:cubicBezTo>
                      <a:pt x="3" y="8862"/>
                      <a:pt x="3" y="8865"/>
                      <a:pt x="0" y="8868"/>
                    </a:cubicBezTo>
                    <a:lnTo>
                      <a:pt x="136" y="8829"/>
                    </a:lnTo>
                    <a:cubicBezTo>
                      <a:pt x="1536" y="8017"/>
                      <a:pt x="10748" y="2525"/>
                      <a:pt x="8558" y="335"/>
                    </a:cubicBezTo>
                    <a:lnTo>
                      <a:pt x="8549" y="326"/>
                    </a:lnTo>
                    <a:cubicBezTo>
                      <a:pt x="8320" y="101"/>
                      <a:pt x="8056" y="0"/>
                      <a:pt x="7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338" y="1233690"/>
                <a:ext cx="461800" cy="56819"/>
              </a:xfrm>
              <a:custGeom>
                <a:avLst/>
                <a:gdLst/>
                <a:ahLst/>
                <a:cxnLst/>
                <a:rect l="l" t="t" r="r" b="b"/>
                <a:pathLst>
                  <a:path w="12037" h="1481" extrusionOk="0">
                    <a:moveTo>
                      <a:pt x="8881" y="0"/>
                    </a:moveTo>
                    <a:cubicBezTo>
                      <a:pt x="5699" y="0"/>
                      <a:pt x="1115" y="1159"/>
                      <a:pt x="88" y="1430"/>
                    </a:cubicBezTo>
                    <a:lnTo>
                      <a:pt x="1" y="1481"/>
                    </a:lnTo>
                    <a:lnTo>
                      <a:pt x="12037" y="1481"/>
                    </a:lnTo>
                    <a:cubicBezTo>
                      <a:pt x="12037" y="1481"/>
                      <a:pt x="12037" y="1478"/>
                      <a:pt x="12037" y="1475"/>
                    </a:cubicBezTo>
                    <a:cubicBezTo>
                      <a:pt x="12025" y="369"/>
                      <a:pt x="10676" y="0"/>
                      <a:pt x="8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167854" y="825593"/>
                <a:ext cx="122768" cy="464562"/>
              </a:xfrm>
              <a:custGeom>
                <a:avLst/>
                <a:gdLst/>
                <a:ahLst/>
                <a:cxnLst/>
                <a:rect l="l" t="t" r="r" b="b"/>
                <a:pathLst>
                  <a:path w="3200" h="12109" extrusionOk="0">
                    <a:moveTo>
                      <a:pt x="3200" y="0"/>
                    </a:moveTo>
                    <a:cubicBezTo>
                      <a:pt x="0" y="3"/>
                      <a:pt x="2921" y="11117"/>
                      <a:pt x="3182" y="12094"/>
                    </a:cubicBezTo>
                    <a:lnTo>
                      <a:pt x="3188" y="12106"/>
                    </a:lnTo>
                    <a:lnTo>
                      <a:pt x="3200" y="12109"/>
                    </a:ln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877694" y="949707"/>
                <a:ext cx="412347" cy="340336"/>
              </a:xfrm>
              <a:custGeom>
                <a:avLst/>
                <a:gdLst/>
                <a:ahLst/>
                <a:cxnLst/>
                <a:rect l="l" t="t" r="r" b="b"/>
                <a:pathLst>
                  <a:path w="10748" h="8871" extrusionOk="0">
                    <a:moveTo>
                      <a:pt x="2982" y="1"/>
                    </a:moveTo>
                    <a:cubicBezTo>
                      <a:pt x="2692" y="1"/>
                      <a:pt x="2428" y="102"/>
                      <a:pt x="2200" y="326"/>
                    </a:cubicBezTo>
                    <a:lnTo>
                      <a:pt x="2188" y="335"/>
                    </a:lnTo>
                    <a:cubicBezTo>
                      <a:pt x="0" y="2525"/>
                      <a:pt x="9213" y="8017"/>
                      <a:pt x="10613" y="8832"/>
                    </a:cubicBezTo>
                    <a:lnTo>
                      <a:pt x="10748" y="8871"/>
                    </a:lnTo>
                    <a:cubicBezTo>
                      <a:pt x="10745" y="8868"/>
                      <a:pt x="10745" y="8865"/>
                      <a:pt x="10745" y="8859"/>
                    </a:cubicBezTo>
                    <a:cubicBezTo>
                      <a:pt x="10253" y="8005"/>
                      <a:pt x="5566"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826399" y="1233690"/>
                <a:ext cx="461800" cy="56819"/>
              </a:xfrm>
              <a:custGeom>
                <a:avLst/>
                <a:gdLst/>
                <a:ahLst/>
                <a:cxnLst/>
                <a:rect l="l" t="t" r="r" b="b"/>
                <a:pathLst>
                  <a:path w="12037" h="1481" extrusionOk="0">
                    <a:moveTo>
                      <a:pt x="3156" y="0"/>
                    </a:moveTo>
                    <a:cubicBezTo>
                      <a:pt x="1360" y="0"/>
                      <a:pt x="11" y="369"/>
                      <a:pt x="0" y="1475"/>
                    </a:cubicBezTo>
                    <a:lnTo>
                      <a:pt x="0" y="1481"/>
                    </a:lnTo>
                    <a:lnTo>
                      <a:pt x="12037" y="1481"/>
                    </a:lnTo>
                    <a:lnTo>
                      <a:pt x="11950" y="1430"/>
                    </a:lnTo>
                    <a:cubicBezTo>
                      <a:pt x="10922" y="1159"/>
                      <a:pt x="633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5082"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45658" y="645543"/>
                <a:ext cx="269" cy="153"/>
              </a:xfrm>
              <a:custGeom>
                <a:avLst/>
                <a:gdLst/>
                <a:ahLst/>
                <a:cxnLst/>
                <a:rect l="l" t="t" r="r" b="b"/>
                <a:pathLst>
                  <a:path w="7" h="4" extrusionOk="0">
                    <a:moveTo>
                      <a:pt x="0" y="0"/>
                    </a:moveTo>
                    <a:lnTo>
                      <a:pt x="6" y="3"/>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3356" y="644507"/>
                <a:ext cx="1880" cy="729"/>
              </a:xfrm>
              <a:custGeom>
                <a:avLst/>
                <a:gdLst/>
                <a:ahLst/>
                <a:cxnLst/>
                <a:rect l="l" t="t" r="r" b="b"/>
                <a:pathLst>
                  <a:path w="49" h="19" extrusionOk="0">
                    <a:moveTo>
                      <a:pt x="0" y="0"/>
                    </a:moveTo>
                    <a:lnTo>
                      <a:pt x="36" y="18"/>
                    </a:lnTo>
                    <a:lnTo>
                      <a:pt x="39" y="18"/>
                    </a:lnTo>
                    <a:lnTo>
                      <a:pt x="36" y="15"/>
                    </a:lnTo>
                    <a:lnTo>
                      <a:pt x="36" y="15"/>
                    </a:lnTo>
                    <a:lnTo>
                      <a:pt x="42" y="18"/>
                    </a:lnTo>
                    <a:lnTo>
                      <a:pt x="48" y="15"/>
                    </a:lnTo>
                    <a:lnTo>
                      <a:pt x="4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44852" y="645313"/>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45082" y="644392"/>
                <a:ext cx="269" cy="614"/>
              </a:xfrm>
              <a:custGeom>
                <a:avLst/>
                <a:gdLst/>
                <a:ahLst/>
                <a:cxnLst/>
                <a:rect l="l" t="t" r="r" b="b"/>
                <a:pathLst>
                  <a:path w="7" h="16" extrusionOk="0">
                    <a:moveTo>
                      <a:pt x="0" y="0"/>
                    </a:moveTo>
                    <a:lnTo>
                      <a:pt x="0" y="0"/>
                    </a:lnTo>
                    <a:cubicBezTo>
                      <a:pt x="0" y="6"/>
                      <a:pt x="3" y="12"/>
                      <a:pt x="3" y="15"/>
                    </a:cubicBezTo>
                    <a:lnTo>
                      <a:pt x="6" y="15"/>
                    </a:lnTo>
                    <a:lnTo>
                      <a:pt x="6" y="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45313"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45658"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45658" y="644852"/>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44622" y="645313"/>
                <a:ext cx="269" cy="38"/>
              </a:xfrm>
              <a:custGeom>
                <a:avLst/>
                <a:gdLst/>
                <a:ahLst/>
                <a:cxnLst/>
                <a:rect l="l" t="t" r="r" b="b"/>
                <a:pathLst>
                  <a:path w="7" h="1" extrusionOk="0">
                    <a:moveTo>
                      <a:pt x="0" y="0"/>
                    </a:moveTo>
                    <a:lnTo>
                      <a:pt x="6"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4577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44967" y="645082"/>
                <a:ext cx="384" cy="269"/>
              </a:xfrm>
              <a:custGeom>
                <a:avLst/>
                <a:gdLst/>
                <a:ahLst/>
                <a:cxnLst/>
                <a:rect l="l" t="t" r="r" b="b"/>
                <a:pathLst>
                  <a:path w="10" h="7" extrusionOk="0">
                    <a:moveTo>
                      <a:pt x="9" y="0"/>
                    </a:moveTo>
                    <a:lnTo>
                      <a:pt x="0" y="3"/>
                    </a:lnTo>
                    <a:lnTo>
                      <a:pt x="6" y="6"/>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44737" y="645197"/>
                <a:ext cx="269" cy="38"/>
              </a:xfrm>
              <a:custGeom>
                <a:avLst/>
                <a:gdLst/>
                <a:ahLst/>
                <a:cxnLst/>
                <a:rect l="l" t="t" r="r" b="b"/>
                <a:pathLst>
                  <a:path w="7" h="1" extrusionOk="0">
                    <a:moveTo>
                      <a:pt x="3" y="0"/>
                    </a:moveTo>
                    <a:lnTo>
                      <a:pt x="0" y="0"/>
                    </a:lnTo>
                    <a:lnTo>
                      <a:pt x="3" y="0"/>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45428" y="644967"/>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5658" y="645082"/>
                <a:ext cx="38" cy="153"/>
              </a:xfrm>
              <a:custGeom>
                <a:avLst/>
                <a:gdLst/>
                <a:ahLst/>
                <a:cxnLst/>
                <a:rect l="l" t="t" r="r" b="b"/>
                <a:pathLst>
                  <a:path w="1" h="4" extrusionOk="0">
                    <a:moveTo>
                      <a:pt x="0" y="0"/>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5658" y="644507"/>
                <a:ext cx="1880" cy="1074"/>
              </a:xfrm>
              <a:custGeom>
                <a:avLst/>
                <a:gdLst/>
                <a:ahLst/>
                <a:cxnLst/>
                <a:rect l="l" t="t" r="r" b="b"/>
                <a:pathLst>
                  <a:path w="49" h="28" extrusionOk="0">
                    <a:moveTo>
                      <a:pt x="48" y="0"/>
                    </a:moveTo>
                    <a:lnTo>
                      <a:pt x="0" y="12"/>
                    </a:lnTo>
                    <a:lnTo>
                      <a:pt x="0" y="15"/>
                    </a:lnTo>
                    <a:lnTo>
                      <a:pt x="3" y="15"/>
                    </a:lnTo>
                    <a:lnTo>
                      <a:pt x="3" y="18"/>
                    </a:lnTo>
                    <a:lnTo>
                      <a:pt x="12" y="18"/>
                    </a:lnTo>
                    <a:lnTo>
                      <a:pt x="0" y="24"/>
                    </a:lnTo>
                    <a:lnTo>
                      <a:pt x="3" y="27"/>
                    </a:lnTo>
                    <a:cubicBezTo>
                      <a:pt x="12" y="21"/>
                      <a:pt x="30" y="12"/>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45773" y="644967"/>
                <a:ext cx="153" cy="38"/>
              </a:xfrm>
              <a:custGeom>
                <a:avLst/>
                <a:gdLst/>
                <a:ahLst/>
                <a:cxnLst/>
                <a:rect l="l" t="t" r="r" b="b"/>
                <a:pathLst>
                  <a:path w="4" h="1" extrusionOk="0">
                    <a:moveTo>
                      <a:pt x="3"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45658" y="645082"/>
                <a:ext cx="499" cy="269"/>
              </a:xfrm>
              <a:custGeom>
                <a:avLst/>
                <a:gdLst/>
                <a:ahLst/>
                <a:cxnLst/>
                <a:rect l="l" t="t" r="r" b="b"/>
                <a:pathLst>
                  <a:path w="13" h="7" extrusionOk="0">
                    <a:moveTo>
                      <a:pt x="3" y="0"/>
                    </a:moveTo>
                    <a:lnTo>
                      <a:pt x="0" y="6"/>
                    </a:lnTo>
                    <a:lnTo>
                      <a:pt x="0" y="6"/>
                    </a:lnTo>
                    <a:lnTo>
                      <a:pt x="12"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45658"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45658" y="645082"/>
                <a:ext cx="153" cy="269"/>
              </a:xfrm>
              <a:custGeom>
                <a:avLst/>
                <a:gdLst/>
                <a:ahLst/>
                <a:cxnLst/>
                <a:rect l="l" t="t" r="r" b="b"/>
                <a:pathLst>
                  <a:path w="4" h="7" extrusionOk="0">
                    <a:moveTo>
                      <a:pt x="0" y="0"/>
                    </a:move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45543" y="645313"/>
                <a:ext cx="153" cy="269"/>
              </a:xfrm>
              <a:custGeom>
                <a:avLst/>
                <a:gdLst/>
                <a:ahLst/>
                <a:cxnLst/>
                <a:rect l="l" t="t" r="r" b="b"/>
                <a:pathLst>
                  <a:path w="4" h="7" extrusionOk="0">
                    <a:moveTo>
                      <a:pt x="0" y="0"/>
                    </a:moveTo>
                    <a:lnTo>
                      <a:pt x="3" y="6"/>
                    </a:ln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4565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645658" y="64531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45658" y="645313"/>
                <a:ext cx="38" cy="153"/>
              </a:xfrm>
              <a:custGeom>
                <a:avLst/>
                <a:gdLst/>
                <a:ahLst/>
                <a:cxnLst/>
                <a:rect l="l" t="t" r="r" b="b"/>
                <a:pathLst>
                  <a:path w="1" h="4" extrusionOk="0">
                    <a:moveTo>
                      <a:pt x="0" y="0"/>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45658" y="644967"/>
                <a:ext cx="38" cy="153"/>
              </a:xfrm>
              <a:custGeom>
                <a:avLst/>
                <a:gdLst/>
                <a:ahLst/>
                <a:cxnLst/>
                <a:rect l="l" t="t" r="r" b="b"/>
                <a:pathLst>
                  <a:path w="1" h="4" extrusionOk="0">
                    <a:moveTo>
                      <a:pt x="0" y="3"/>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45543" y="645082"/>
                <a:ext cx="153" cy="38"/>
              </a:xfrm>
              <a:custGeom>
                <a:avLst/>
                <a:gdLst/>
                <a:ahLst/>
                <a:cxnLst/>
                <a:rect l="l" t="t" r="r" b="b"/>
                <a:pathLst>
                  <a:path w="4" h="1" extrusionOk="0">
                    <a:moveTo>
                      <a:pt x="0" y="0"/>
                    </a:moveTo>
                    <a:lnTo>
                      <a:pt x="0"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45543" y="645082"/>
                <a:ext cx="153" cy="269"/>
              </a:xfrm>
              <a:custGeom>
                <a:avLst/>
                <a:gdLst/>
                <a:ahLst/>
                <a:cxnLst/>
                <a:rect l="l" t="t" r="r" b="b"/>
                <a:pathLst>
                  <a:path w="4" h="7" extrusionOk="0">
                    <a:moveTo>
                      <a:pt x="0" y="0"/>
                    </a:move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45543" y="645197"/>
                <a:ext cx="38" cy="153"/>
              </a:xfrm>
              <a:custGeom>
                <a:avLst/>
                <a:gdLst/>
                <a:ahLst/>
                <a:cxnLst/>
                <a:rect l="l" t="t" r="r" b="b"/>
                <a:pathLst>
                  <a:path w="1" h="4" extrusionOk="0">
                    <a:moveTo>
                      <a:pt x="0" y="0"/>
                    </a:moveTo>
                    <a:lnTo>
                      <a:pt x="0" y="3"/>
                    </a:lnTo>
                    <a:lnTo>
                      <a:pt x="0"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45082" y="645543"/>
                <a:ext cx="153" cy="153"/>
              </a:xfrm>
              <a:custGeom>
                <a:avLst/>
                <a:gdLst/>
                <a:ahLst/>
                <a:cxnLst/>
                <a:rect l="l" t="t" r="r" b="b"/>
                <a:pathLst>
                  <a:path w="4" h="4" extrusionOk="0">
                    <a:moveTo>
                      <a:pt x="3" y="0"/>
                    </a:moveTo>
                    <a:lnTo>
                      <a:pt x="0" y="0"/>
                    </a:lnTo>
                    <a:lnTo>
                      <a:pt x="0" y="3"/>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44967" y="645428"/>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645197"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645658" y="645543"/>
                <a:ext cx="499" cy="384"/>
              </a:xfrm>
              <a:custGeom>
                <a:avLst/>
                <a:gdLst/>
                <a:ahLst/>
                <a:cxnLst/>
                <a:rect l="l" t="t" r="r" b="b"/>
                <a:pathLst>
                  <a:path w="13" h="10" extrusionOk="0">
                    <a:moveTo>
                      <a:pt x="0" y="0"/>
                    </a:moveTo>
                    <a:lnTo>
                      <a:pt x="3" y="6"/>
                    </a:lnTo>
                    <a:lnTo>
                      <a:pt x="12" y="9"/>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645197"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44737" y="645082"/>
                <a:ext cx="269" cy="153"/>
              </a:xfrm>
              <a:custGeom>
                <a:avLst/>
                <a:gdLst/>
                <a:ahLst/>
                <a:cxnLst/>
                <a:rect l="l" t="t" r="r" b="b"/>
                <a:pathLst>
                  <a:path w="7" h="4" extrusionOk="0">
                    <a:moveTo>
                      <a:pt x="0" y="0"/>
                    </a:moveTo>
                    <a:lnTo>
                      <a:pt x="3" y="3"/>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44967" y="645428"/>
                <a:ext cx="269" cy="38"/>
              </a:xfrm>
              <a:custGeom>
                <a:avLst/>
                <a:gdLst/>
                <a:ahLst/>
                <a:cxnLst/>
                <a:rect l="l" t="t" r="r" b="b"/>
                <a:pathLst>
                  <a:path w="7" h="1" extrusionOk="0">
                    <a:moveTo>
                      <a:pt x="6" y="0"/>
                    </a:moveTo>
                    <a:lnTo>
                      <a:pt x="6" y="0"/>
                    </a:lnTo>
                    <a:lnTo>
                      <a:pt x="0" y="0"/>
                    </a:lnTo>
                    <a:lnTo>
                      <a:pt x="0"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45082"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645658"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644852" y="645197"/>
                <a:ext cx="384" cy="269"/>
              </a:xfrm>
              <a:custGeom>
                <a:avLst/>
                <a:gdLst/>
                <a:ahLst/>
                <a:cxnLst/>
                <a:rect l="l" t="t" r="r" b="b"/>
                <a:pathLst>
                  <a:path w="10" h="7" extrusionOk="0">
                    <a:moveTo>
                      <a:pt x="0" y="0"/>
                    </a:moveTo>
                    <a:lnTo>
                      <a:pt x="3" y="3"/>
                    </a:lnTo>
                    <a:lnTo>
                      <a:pt x="9" y="6"/>
                    </a:lnTo>
                    <a:lnTo>
                      <a:pt x="9"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644737" y="645658"/>
                <a:ext cx="614" cy="1189"/>
              </a:xfrm>
              <a:custGeom>
                <a:avLst/>
                <a:gdLst/>
                <a:ahLst/>
                <a:cxnLst/>
                <a:rect l="l" t="t" r="r" b="b"/>
                <a:pathLst>
                  <a:path w="16" h="31" extrusionOk="0">
                    <a:moveTo>
                      <a:pt x="9" y="0"/>
                    </a:moveTo>
                    <a:cubicBezTo>
                      <a:pt x="6" y="6"/>
                      <a:pt x="3" y="18"/>
                      <a:pt x="0" y="30"/>
                    </a:cubicBezTo>
                    <a:lnTo>
                      <a:pt x="15" y="6"/>
                    </a:lnTo>
                    <a:lnTo>
                      <a:pt x="12" y="6"/>
                    </a:lnTo>
                    <a:lnTo>
                      <a:pt x="12" y="3"/>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645313"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645428" y="644507"/>
                <a:ext cx="153" cy="499"/>
              </a:xfrm>
              <a:custGeom>
                <a:avLst/>
                <a:gdLst/>
                <a:ahLst/>
                <a:cxnLst/>
                <a:rect l="l" t="t" r="r" b="b"/>
                <a:pathLst>
                  <a:path w="4" h="13" extrusionOk="0">
                    <a:moveTo>
                      <a:pt x="0" y="0"/>
                    </a:moveTo>
                    <a:lnTo>
                      <a:pt x="0" y="6"/>
                    </a:lnTo>
                    <a:lnTo>
                      <a:pt x="3"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645313" y="644737"/>
                <a:ext cx="153" cy="269"/>
              </a:xfrm>
              <a:custGeom>
                <a:avLst/>
                <a:gdLst/>
                <a:ahLst/>
                <a:cxnLst/>
                <a:rect l="l" t="t" r="r" b="b"/>
                <a:pathLst>
                  <a:path w="4" h="7" extrusionOk="0">
                    <a:moveTo>
                      <a:pt x="0" y="0"/>
                    </a:moveTo>
                    <a:lnTo>
                      <a:pt x="0" y="6"/>
                    </a:lnTo>
                    <a:lnTo>
                      <a:pt x="3" y="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645197" y="645082"/>
                <a:ext cx="269" cy="38"/>
              </a:xfrm>
              <a:custGeom>
                <a:avLst/>
                <a:gdLst/>
                <a:ahLst/>
                <a:cxnLst/>
                <a:rect l="l" t="t" r="r" b="b"/>
                <a:pathLst>
                  <a:path w="7" h="1" extrusionOk="0">
                    <a:moveTo>
                      <a:pt x="6"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645197" y="645888"/>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645543" y="645543"/>
                <a:ext cx="153" cy="38"/>
              </a:xfrm>
              <a:custGeom>
                <a:avLst/>
                <a:gdLst/>
                <a:ahLst/>
                <a:cxnLst/>
                <a:rect l="l" t="t" r="r" b="b"/>
                <a:pathLst>
                  <a:path w="4" h="1" extrusionOk="0">
                    <a:moveTo>
                      <a:pt x="0" y="0"/>
                    </a:move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45543" y="645543"/>
                <a:ext cx="38" cy="38"/>
              </a:xfrm>
              <a:custGeom>
                <a:avLst/>
                <a:gdLst/>
                <a:ahLst/>
                <a:cxnLst/>
                <a:rect l="l" t="t" r="r" b="b"/>
                <a:pathLst>
                  <a:path w="1" h="1" extrusionOk="0">
                    <a:moveTo>
                      <a:pt x="0"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645313" y="645082"/>
                <a:ext cx="38" cy="269"/>
              </a:xfrm>
              <a:custGeom>
                <a:avLst/>
                <a:gdLst/>
                <a:ahLst/>
                <a:cxnLst/>
                <a:rect l="l" t="t" r="r" b="b"/>
                <a:pathLst>
                  <a:path w="1" h="7" extrusionOk="0">
                    <a:moveTo>
                      <a:pt x="0" y="6"/>
                    </a:moveTo>
                    <a:lnTo>
                      <a:pt x="0" y="6"/>
                    </a:lnTo>
                    <a:lnTo>
                      <a:pt x="0" y="3"/>
                    </a:lnTo>
                    <a:lnTo>
                      <a:pt x="0" y="0"/>
                    </a:lnTo>
                    <a:lnTo>
                      <a:pt x="0" y="0"/>
                    </a:lnTo>
                    <a:lnTo>
                      <a:pt x="0"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645428" y="645313"/>
                <a:ext cx="38" cy="153"/>
              </a:xfrm>
              <a:custGeom>
                <a:avLst/>
                <a:gdLst/>
                <a:ahLst/>
                <a:cxnLst/>
                <a:rect l="l" t="t" r="r" b="b"/>
                <a:pathLst>
                  <a:path w="1" h="4" extrusionOk="0">
                    <a:moveTo>
                      <a:pt x="0" y="3"/>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45543" y="645082"/>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645543" y="645082"/>
                <a:ext cx="153" cy="153"/>
              </a:xfrm>
              <a:custGeom>
                <a:avLst/>
                <a:gdLst/>
                <a:ahLst/>
                <a:cxnLst/>
                <a:rect l="l" t="t" r="r" b="b"/>
                <a:pathLst>
                  <a:path w="4" h="4" extrusionOk="0">
                    <a:moveTo>
                      <a:pt x="0" y="0"/>
                    </a:moveTo>
                    <a:lnTo>
                      <a:pt x="0" y="0"/>
                    </a:lnTo>
                    <a:lnTo>
                      <a:pt x="0" y="0"/>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645428"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645313" y="645082"/>
                <a:ext cx="269" cy="269"/>
              </a:xfrm>
              <a:custGeom>
                <a:avLst/>
                <a:gdLst/>
                <a:ahLst/>
                <a:cxnLst/>
                <a:rect l="l" t="t" r="r" b="b"/>
                <a:pathLst>
                  <a:path w="7" h="7" extrusionOk="0">
                    <a:moveTo>
                      <a:pt x="0" y="0"/>
                    </a:moveTo>
                    <a:lnTo>
                      <a:pt x="0" y="6"/>
                    </a:lnTo>
                    <a:lnTo>
                      <a:pt x="3" y="3"/>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45197" y="645197"/>
                <a:ext cx="269" cy="269"/>
              </a:xfrm>
              <a:custGeom>
                <a:avLst/>
                <a:gdLst/>
                <a:ahLst/>
                <a:cxnLst/>
                <a:rect l="l" t="t" r="r" b="b"/>
                <a:pathLst>
                  <a:path w="7" h="7" extrusionOk="0">
                    <a:moveTo>
                      <a:pt x="6" y="0"/>
                    </a:moveTo>
                    <a:lnTo>
                      <a:pt x="0" y="3"/>
                    </a:lnTo>
                    <a:lnTo>
                      <a:pt x="0" y="6"/>
                    </a:lnTo>
                    <a:lnTo>
                      <a:pt x="6" y="6"/>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45658" y="645428"/>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645658" y="645313"/>
                <a:ext cx="38" cy="269"/>
              </a:xfrm>
              <a:custGeom>
                <a:avLst/>
                <a:gdLst/>
                <a:ahLst/>
                <a:cxnLst/>
                <a:rect l="l" t="t" r="r" b="b"/>
                <a:pathLst>
                  <a:path w="1" h="7" extrusionOk="0">
                    <a:moveTo>
                      <a:pt x="0" y="0"/>
                    </a:moveTo>
                    <a:cubicBezTo>
                      <a:pt x="0" y="3"/>
                      <a:pt x="0" y="3"/>
                      <a:pt x="0" y="6"/>
                    </a:cubicBezTo>
                    <a:lnTo>
                      <a:pt x="0" y="6"/>
                    </a:lnTo>
                    <a:lnTo>
                      <a:pt x="0" y="3"/>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645658" y="64531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45428" y="645313"/>
                <a:ext cx="153" cy="153"/>
              </a:xfrm>
              <a:custGeom>
                <a:avLst/>
                <a:gdLst/>
                <a:ahLst/>
                <a:cxnLst/>
                <a:rect l="l" t="t" r="r" b="b"/>
                <a:pathLst>
                  <a:path w="4" h="4" extrusionOk="0">
                    <a:moveTo>
                      <a:pt x="0" y="0"/>
                    </a:moveTo>
                    <a:lnTo>
                      <a:pt x="0" y="3"/>
                    </a:lnTo>
                    <a:lnTo>
                      <a:pt x="3" y="3"/>
                    </a:lnTo>
                    <a:cubicBezTo>
                      <a:pt x="3" y="0"/>
                      <a:pt x="3"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645543" y="64519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645543" y="645197"/>
                <a:ext cx="153" cy="269"/>
              </a:xfrm>
              <a:custGeom>
                <a:avLst/>
                <a:gdLst/>
                <a:ahLst/>
                <a:cxnLst/>
                <a:rect l="l" t="t" r="r" b="b"/>
                <a:pathLst>
                  <a:path w="4" h="7" extrusionOk="0">
                    <a:moveTo>
                      <a:pt x="0" y="6"/>
                    </a:moveTo>
                    <a:lnTo>
                      <a:pt x="3" y="6"/>
                    </a:lnTo>
                    <a:lnTo>
                      <a:pt x="3" y="6"/>
                    </a:lnTo>
                    <a:lnTo>
                      <a:pt x="3" y="0"/>
                    </a:lnTo>
                    <a:lnTo>
                      <a:pt x="3" y="0"/>
                    </a:lnTo>
                    <a:lnTo>
                      <a:pt x="3" y="0"/>
                    </a:lnTo>
                    <a:lnTo>
                      <a:pt x="3" y="3"/>
                    </a:lnTo>
                    <a:lnTo>
                      <a:pt x="3" y="6"/>
                    </a:lnTo>
                    <a:lnTo>
                      <a:pt x="3"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645428" y="645658"/>
                <a:ext cx="959" cy="1765"/>
              </a:xfrm>
              <a:custGeom>
                <a:avLst/>
                <a:gdLst/>
                <a:ahLst/>
                <a:cxnLst/>
                <a:rect l="l" t="t" r="r" b="b"/>
                <a:pathLst>
                  <a:path w="25" h="46" extrusionOk="0">
                    <a:moveTo>
                      <a:pt x="3" y="0"/>
                    </a:moveTo>
                    <a:lnTo>
                      <a:pt x="0" y="9"/>
                    </a:lnTo>
                    <a:lnTo>
                      <a:pt x="24" y="45"/>
                    </a:lnTo>
                    <a:cubicBezTo>
                      <a:pt x="18" y="27"/>
                      <a:pt x="15" y="15"/>
                      <a:pt x="9"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645197" y="645543"/>
                <a:ext cx="153" cy="269"/>
              </a:xfrm>
              <a:custGeom>
                <a:avLst/>
                <a:gdLst/>
                <a:ahLst/>
                <a:cxnLst/>
                <a:rect l="l" t="t" r="r" b="b"/>
                <a:pathLst>
                  <a:path w="4" h="7" extrusionOk="0">
                    <a:moveTo>
                      <a:pt x="0" y="0"/>
                    </a:moveTo>
                    <a:cubicBezTo>
                      <a:pt x="0" y="0"/>
                      <a:pt x="0" y="3"/>
                      <a:pt x="0" y="3"/>
                    </a:cubicBez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645313" y="645658"/>
                <a:ext cx="269" cy="384"/>
              </a:xfrm>
              <a:custGeom>
                <a:avLst/>
                <a:gdLst/>
                <a:ahLst/>
                <a:cxnLst/>
                <a:rect l="l" t="t" r="r" b="b"/>
                <a:pathLst>
                  <a:path w="7" h="10" extrusionOk="0">
                    <a:moveTo>
                      <a:pt x="6" y="0"/>
                    </a:moveTo>
                    <a:lnTo>
                      <a:pt x="0" y="6"/>
                    </a:lnTo>
                    <a:lnTo>
                      <a:pt x="3" y="9"/>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645543" y="645543"/>
                <a:ext cx="269" cy="269"/>
              </a:xfrm>
              <a:custGeom>
                <a:avLst/>
                <a:gdLst/>
                <a:ahLst/>
                <a:cxnLst/>
                <a:rect l="l" t="t" r="r" b="b"/>
                <a:pathLst>
                  <a:path w="7" h="7" extrusionOk="0">
                    <a:moveTo>
                      <a:pt x="3" y="0"/>
                    </a:moveTo>
                    <a:lnTo>
                      <a:pt x="0" y="3"/>
                    </a:lnTo>
                    <a:lnTo>
                      <a:pt x="6" y="6"/>
                    </a:lnTo>
                    <a:lnTo>
                      <a:pt x="6"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45197" y="645428"/>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645197"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645313"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45428" y="645658"/>
                <a:ext cx="38" cy="153"/>
              </a:xfrm>
              <a:custGeom>
                <a:avLst/>
                <a:gdLst/>
                <a:ahLst/>
                <a:cxnLst/>
                <a:rect l="l" t="t" r="r" b="b"/>
                <a:pathLst>
                  <a:path w="1" h="4" extrusionOk="0">
                    <a:moveTo>
                      <a:pt x="0" y="0"/>
                    </a:move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45428" y="64565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45197" y="645543"/>
                <a:ext cx="269" cy="269"/>
              </a:xfrm>
              <a:custGeom>
                <a:avLst/>
                <a:gdLst/>
                <a:ahLst/>
                <a:cxnLst/>
                <a:rect l="l" t="t" r="r" b="b"/>
                <a:pathLst>
                  <a:path w="7" h="7" extrusionOk="0">
                    <a:moveTo>
                      <a:pt x="3" y="0"/>
                    </a:moveTo>
                    <a:lnTo>
                      <a:pt x="0" y="6"/>
                    </a:lnTo>
                    <a:lnTo>
                      <a:pt x="0" y="6"/>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45543" y="645543"/>
                <a:ext cx="269" cy="153"/>
              </a:xfrm>
              <a:custGeom>
                <a:avLst/>
                <a:gdLst/>
                <a:ahLst/>
                <a:cxnLst/>
                <a:rect l="l" t="t" r="r" b="b"/>
                <a:pathLst>
                  <a:path w="7" h="4" extrusionOk="0">
                    <a:moveTo>
                      <a:pt x="0" y="0"/>
                    </a:moveTo>
                    <a:lnTo>
                      <a:pt x="0"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45313" y="645543"/>
                <a:ext cx="153" cy="269"/>
              </a:xfrm>
              <a:custGeom>
                <a:avLst/>
                <a:gdLst/>
                <a:ahLst/>
                <a:cxnLst/>
                <a:rect l="l" t="t" r="r" b="b"/>
                <a:pathLst>
                  <a:path w="4" h="7" extrusionOk="0">
                    <a:moveTo>
                      <a:pt x="3" y="0"/>
                    </a:moveTo>
                    <a:lnTo>
                      <a:pt x="0" y="3"/>
                    </a:ln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45428"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45543" y="645543"/>
                <a:ext cx="38" cy="153"/>
              </a:xfrm>
              <a:custGeom>
                <a:avLst/>
                <a:gdLst/>
                <a:ahLst/>
                <a:cxnLst/>
                <a:rect l="l" t="t" r="r" b="b"/>
                <a:pathLst>
                  <a:path w="1" h="4" extrusionOk="0">
                    <a:moveTo>
                      <a:pt x="0" y="3"/>
                    </a:moveTo>
                    <a:lnTo>
                      <a:pt x="0" y="3"/>
                    </a:lnTo>
                    <a:lnTo>
                      <a:pt x="0" y="3"/>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45428" y="64554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45428"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45197" y="64531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45313" y="645428"/>
                <a:ext cx="153" cy="38"/>
              </a:xfrm>
              <a:custGeom>
                <a:avLst/>
                <a:gdLst/>
                <a:ahLst/>
                <a:cxnLst/>
                <a:rect l="l" t="t" r="r" b="b"/>
                <a:pathLst>
                  <a:path w="4" h="1" extrusionOk="0">
                    <a:moveTo>
                      <a:pt x="3" y="0"/>
                    </a:moveTo>
                    <a:lnTo>
                      <a:pt x="3" y="0"/>
                    </a:lnTo>
                    <a:lnTo>
                      <a:pt x="3"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45428" y="645428"/>
                <a:ext cx="153" cy="38"/>
              </a:xfrm>
              <a:custGeom>
                <a:avLst/>
                <a:gdLst/>
                <a:ahLst/>
                <a:cxnLst/>
                <a:rect l="l" t="t" r="r" b="b"/>
                <a:pathLst>
                  <a:path w="4" h="1" extrusionOk="0">
                    <a:moveTo>
                      <a:pt x="0" y="0"/>
                    </a:moveTo>
                    <a:lnTo>
                      <a:pt x="0" y="0"/>
                    </a:lnTo>
                    <a:lnTo>
                      <a:pt x="0"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
            <p:cNvGrpSpPr/>
            <p:nvPr/>
          </p:nvGrpSpPr>
          <p:grpSpPr>
            <a:xfrm>
              <a:off x="7853412" y="3853400"/>
              <a:ext cx="830472" cy="875567"/>
              <a:chOff x="3040975" y="4032250"/>
              <a:chExt cx="618325" cy="651900"/>
            </a:xfrm>
          </p:grpSpPr>
          <p:sp>
            <p:nvSpPr>
              <p:cNvPr id="242" name="Google Shape;242;p2"/>
              <p:cNvSpPr/>
              <p:nvPr/>
            </p:nvSpPr>
            <p:spPr>
              <a:xfrm>
                <a:off x="3362250" y="4254075"/>
                <a:ext cx="297050" cy="364250"/>
              </a:xfrm>
              <a:custGeom>
                <a:avLst/>
                <a:gdLst/>
                <a:ahLst/>
                <a:cxnLst/>
                <a:rect l="l" t="t" r="r" b="b"/>
                <a:pathLst>
                  <a:path w="11882" h="14570" extrusionOk="0">
                    <a:moveTo>
                      <a:pt x="7368" y="0"/>
                    </a:moveTo>
                    <a:cubicBezTo>
                      <a:pt x="6525" y="0"/>
                      <a:pt x="5668" y="285"/>
                      <a:pt x="5039" y="782"/>
                    </a:cubicBezTo>
                    <a:cubicBezTo>
                      <a:pt x="2042" y="3148"/>
                      <a:pt x="0" y="9636"/>
                      <a:pt x="1088" y="12663"/>
                    </a:cubicBezTo>
                    <a:cubicBezTo>
                      <a:pt x="1640" y="14195"/>
                      <a:pt x="2565" y="14570"/>
                      <a:pt x="3339" y="14570"/>
                    </a:cubicBezTo>
                    <a:cubicBezTo>
                      <a:pt x="4083" y="14570"/>
                      <a:pt x="4688" y="14224"/>
                      <a:pt x="4688" y="14224"/>
                    </a:cubicBezTo>
                    <a:cubicBezTo>
                      <a:pt x="4688" y="14224"/>
                      <a:pt x="2751" y="14054"/>
                      <a:pt x="2312" y="12357"/>
                    </a:cubicBezTo>
                    <a:cubicBezTo>
                      <a:pt x="1770" y="10275"/>
                      <a:pt x="2130" y="7057"/>
                      <a:pt x="3827" y="5148"/>
                    </a:cubicBezTo>
                    <a:cubicBezTo>
                      <a:pt x="4345" y="4563"/>
                      <a:pt x="5068" y="4280"/>
                      <a:pt x="5808" y="4280"/>
                    </a:cubicBezTo>
                    <a:cubicBezTo>
                      <a:pt x="7043" y="4280"/>
                      <a:pt x="8329" y="5067"/>
                      <a:pt x="8803" y="6554"/>
                    </a:cubicBezTo>
                    <a:cubicBezTo>
                      <a:pt x="8803" y="6554"/>
                      <a:pt x="11881" y="3063"/>
                      <a:pt x="9457" y="770"/>
                    </a:cubicBezTo>
                    <a:cubicBezTo>
                      <a:pt x="8897" y="238"/>
                      <a:pt x="8138" y="0"/>
                      <a:pt x="7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3040975" y="4254075"/>
                <a:ext cx="297050" cy="364250"/>
              </a:xfrm>
              <a:custGeom>
                <a:avLst/>
                <a:gdLst/>
                <a:ahLst/>
                <a:cxnLst/>
                <a:rect l="l" t="t" r="r" b="b"/>
                <a:pathLst>
                  <a:path w="11882" h="14570" extrusionOk="0">
                    <a:moveTo>
                      <a:pt x="4514" y="0"/>
                    </a:moveTo>
                    <a:cubicBezTo>
                      <a:pt x="3743" y="0"/>
                      <a:pt x="2984" y="238"/>
                      <a:pt x="2424" y="770"/>
                    </a:cubicBezTo>
                    <a:cubicBezTo>
                      <a:pt x="0" y="3063"/>
                      <a:pt x="3079" y="6554"/>
                      <a:pt x="3079" y="6554"/>
                    </a:cubicBezTo>
                    <a:cubicBezTo>
                      <a:pt x="3552" y="5067"/>
                      <a:pt x="4838" y="4280"/>
                      <a:pt x="6073" y="4280"/>
                    </a:cubicBezTo>
                    <a:cubicBezTo>
                      <a:pt x="6814" y="4280"/>
                      <a:pt x="7536" y="4563"/>
                      <a:pt x="8054" y="5148"/>
                    </a:cubicBezTo>
                    <a:cubicBezTo>
                      <a:pt x="9751" y="7057"/>
                      <a:pt x="10112" y="10275"/>
                      <a:pt x="9569" y="12357"/>
                    </a:cubicBezTo>
                    <a:cubicBezTo>
                      <a:pt x="9130" y="14054"/>
                      <a:pt x="7194" y="14224"/>
                      <a:pt x="7194" y="14224"/>
                    </a:cubicBezTo>
                    <a:cubicBezTo>
                      <a:pt x="7194" y="14224"/>
                      <a:pt x="7798" y="14570"/>
                      <a:pt x="8542" y="14570"/>
                    </a:cubicBezTo>
                    <a:cubicBezTo>
                      <a:pt x="9316" y="14570"/>
                      <a:pt x="10242" y="14195"/>
                      <a:pt x="10794" y="12663"/>
                    </a:cubicBezTo>
                    <a:cubicBezTo>
                      <a:pt x="11881" y="9636"/>
                      <a:pt x="9839" y="3148"/>
                      <a:pt x="6842" y="782"/>
                    </a:cubicBezTo>
                    <a:cubicBezTo>
                      <a:pt x="6214" y="285"/>
                      <a:pt x="5357" y="0"/>
                      <a:pt x="4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3224825" y="4032250"/>
                <a:ext cx="250625" cy="594400"/>
              </a:xfrm>
              <a:custGeom>
                <a:avLst/>
                <a:gdLst/>
                <a:ahLst/>
                <a:cxnLst/>
                <a:rect l="l" t="t" r="r" b="b"/>
                <a:pathLst>
                  <a:path w="10025" h="23776" extrusionOk="0">
                    <a:moveTo>
                      <a:pt x="5013" y="1"/>
                    </a:moveTo>
                    <a:cubicBezTo>
                      <a:pt x="4532" y="1"/>
                      <a:pt x="4050" y="170"/>
                      <a:pt x="3664" y="510"/>
                    </a:cubicBezTo>
                    <a:cubicBezTo>
                      <a:pt x="2179" y="1810"/>
                      <a:pt x="0" y="4176"/>
                      <a:pt x="0" y="6882"/>
                    </a:cubicBezTo>
                    <a:cubicBezTo>
                      <a:pt x="0" y="9155"/>
                      <a:pt x="2424" y="11052"/>
                      <a:pt x="3155" y="13306"/>
                    </a:cubicBezTo>
                    <a:lnTo>
                      <a:pt x="3161" y="13327"/>
                    </a:lnTo>
                    <a:cubicBezTo>
                      <a:pt x="3179" y="13376"/>
                      <a:pt x="3194" y="13427"/>
                      <a:pt x="3209" y="13479"/>
                    </a:cubicBezTo>
                    <a:cubicBezTo>
                      <a:pt x="3585" y="14645"/>
                      <a:pt x="5673" y="21663"/>
                      <a:pt x="2500" y="23775"/>
                    </a:cubicBezTo>
                    <a:lnTo>
                      <a:pt x="7524" y="23775"/>
                    </a:lnTo>
                    <a:cubicBezTo>
                      <a:pt x="4355" y="21663"/>
                      <a:pt x="6439" y="14645"/>
                      <a:pt x="6815" y="13479"/>
                    </a:cubicBezTo>
                    <a:cubicBezTo>
                      <a:pt x="6830" y="13427"/>
                      <a:pt x="6849" y="13376"/>
                      <a:pt x="6864" y="13327"/>
                    </a:cubicBezTo>
                    <a:lnTo>
                      <a:pt x="6870" y="13306"/>
                    </a:lnTo>
                    <a:cubicBezTo>
                      <a:pt x="7600" y="11052"/>
                      <a:pt x="10024" y="9155"/>
                      <a:pt x="10024" y="6882"/>
                    </a:cubicBezTo>
                    <a:cubicBezTo>
                      <a:pt x="10024" y="4176"/>
                      <a:pt x="7845" y="1807"/>
                      <a:pt x="6361" y="510"/>
                    </a:cubicBezTo>
                    <a:cubicBezTo>
                      <a:pt x="5976" y="170"/>
                      <a:pt x="5495" y="1"/>
                      <a:pt x="5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3330575" y="4572600"/>
                <a:ext cx="39125" cy="111550"/>
              </a:xfrm>
              <a:custGeom>
                <a:avLst/>
                <a:gdLst/>
                <a:ahLst/>
                <a:cxnLst/>
                <a:rect l="l" t="t" r="r" b="b"/>
                <a:pathLst>
                  <a:path w="1565" h="4462" extrusionOk="0">
                    <a:moveTo>
                      <a:pt x="782" y="1"/>
                    </a:moveTo>
                    <a:cubicBezTo>
                      <a:pt x="782" y="1"/>
                      <a:pt x="0" y="998"/>
                      <a:pt x="0" y="2231"/>
                    </a:cubicBezTo>
                    <a:cubicBezTo>
                      <a:pt x="0" y="3461"/>
                      <a:pt x="782" y="4461"/>
                      <a:pt x="782" y="4461"/>
                    </a:cubicBezTo>
                    <a:cubicBezTo>
                      <a:pt x="782" y="4461"/>
                      <a:pt x="1564" y="3461"/>
                      <a:pt x="1564" y="2231"/>
                    </a:cubicBezTo>
                    <a:cubicBezTo>
                      <a:pt x="1564" y="998"/>
                      <a:pt x="782" y="1"/>
                      <a:pt x="7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3260500" y="4487450"/>
                <a:ext cx="181600" cy="49275"/>
              </a:xfrm>
              <a:custGeom>
                <a:avLst/>
                <a:gdLst/>
                <a:ahLst/>
                <a:cxnLst/>
                <a:rect l="l" t="t" r="r" b="b"/>
                <a:pathLst>
                  <a:path w="7264" h="1971" extrusionOk="0">
                    <a:moveTo>
                      <a:pt x="94" y="1"/>
                    </a:moveTo>
                    <a:cubicBezTo>
                      <a:pt x="43" y="1"/>
                      <a:pt x="1" y="43"/>
                      <a:pt x="1" y="95"/>
                    </a:cubicBezTo>
                    <a:lnTo>
                      <a:pt x="1" y="1877"/>
                    </a:lnTo>
                    <a:cubicBezTo>
                      <a:pt x="1" y="1928"/>
                      <a:pt x="43" y="1971"/>
                      <a:pt x="94" y="1971"/>
                    </a:cubicBezTo>
                    <a:lnTo>
                      <a:pt x="7170" y="1971"/>
                    </a:lnTo>
                    <a:cubicBezTo>
                      <a:pt x="7221" y="1971"/>
                      <a:pt x="7264" y="1928"/>
                      <a:pt x="7264" y="1877"/>
                    </a:cubicBezTo>
                    <a:lnTo>
                      <a:pt x="7264" y="95"/>
                    </a:lnTo>
                    <a:cubicBezTo>
                      <a:pt x="7264" y="43"/>
                      <a:pt x="7221" y="1"/>
                      <a:pt x="71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 name="Google Shape;247;p2"/>
          <p:cNvGrpSpPr/>
          <p:nvPr/>
        </p:nvGrpSpPr>
        <p:grpSpPr>
          <a:xfrm>
            <a:off x="-75" y="1285664"/>
            <a:ext cx="1277471" cy="1285664"/>
            <a:chOff x="-75" y="1285725"/>
            <a:chExt cx="1285958" cy="1294206"/>
          </a:xfrm>
        </p:grpSpPr>
        <p:grpSp>
          <p:nvGrpSpPr>
            <p:cNvPr id="248" name="Google Shape;248;p2"/>
            <p:cNvGrpSpPr/>
            <p:nvPr/>
          </p:nvGrpSpPr>
          <p:grpSpPr>
            <a:xfrm>
              <a:off x="281840" y="1503536"/>
              <a:ext cx="721436" cy="934309"/>
              <a:chOff x="289775" y="3948613"/>
              <a:chExt cx="850650" cy="1101650"/>
            </a:xfrm>
          </p:grpSpPr>
          <p:sp>
            <p:nvSpPr>
              <p:cNvPr id="249" name="Google Shape;249;p2"/>
              <p:cNvSpPr/>
              <p:nvPr/>
            </p:nvSpPr>
            <p:spPr>
              <a:xfrm>
                <a:off x="289775" y="3948613"/>
                <a:ext cx="850650" cy="1101650"/>
              </a:xfrm>
              <a:custGeom>
                <a:avLst/>
                <a:gdLst/>
                <a:ahLst/>
                <a:cxnLst/>
                <a:rect l="l" t="t" r="r" b="b"/>
                <a:pathLst>
                  <a:path w="34026" h="44066" extrusionOk="0">
                    <a:moveTo>
                      <a:pt x="1" y="0"/>
                    </a:moveTo>
                    <a:lnTo>
                      <a:pt x="1" y="23117"/>
                    </a:lnTo>
                    <a:cubicBezTo>
                      <a:pt x="1" y="28921"/>
                      <a:pt x="2870" y="34358"/>
                      <a:pt x="7673" y="37660"/>
                    </a:cubicBezTo>
                    <a:lnTo>
                      <a:pt x="17013" y="44065"/>
                    </a:lnTo>
                    <a:lnTo>
                      <a:pt x="26386" y="37660"/>
                    </a:lnTo>
                    <a:cubicBezTo>
                      <a:pt x="31156" y="34358"/>
                      <a:pt x="34025" y="28921"/>
                      <a:pt x="34025" y="23117"/>
                    </a:cubicBezTo>
                    <a:lnTo>
                      <a:pt x="34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340650" y="3999463"/>
                <a:ext cx="749725" cy="989075"/>
              </a:xfrm>
              <a:custGeom>
                <a:avLst/>
                <a:gdLst/>
                <a:ahLst/>
                <a:cxnLst/>
                <a:rect l="l" t="t" r="r" b="b"/>
                <a:pathLst>
                  <a:path w="29989" h="39563" fill="none" extrusionOk="0">
                    <a:moveTo>
                      <a:pt x="1" y="1"/>
                    </a:moveTo>
                    <a:lnTo>
                      <a:pt x="1" y="21083"/>
                    </a:lnTo>
                    <a:cubicBezTo>
                      <a:pt x="1" y="26253"/>
                      <a:pt x="2536" y="31057"/>
                      <a:pt x="6772" y="33959"/>
                    </a:cubicBezTo>
                    <a:lnTo>
                      <a:pt x="14978" y="39563"/>
                    </a:lnTo>
                    <a:lnTo>
                      <a:pt x="23217" y="33959"/>
                    </a:lnTo>
                    <a:cubicBezTo>
                      <a:pt x="27454" y="31057"/>
                      <a:pt x="29989" y="26253"/>
                      <a:pt x="29989" y="21083"/>
                    </a:cubicBezTo>
                    <a:lnTo>
                      <a:pt x="29989" y="1"/>
                    </a:lnTo>
                    <a:close/>
                  </a:path>
                </a:pathLst>
              </a:custGeom>
              <a:noFill/>
              <a:ln w="2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484100" y="4270513"/>
                <a:ext cx="392800" cy="392800"/>
              </a:xfrm>
              <a:custGeom>
                <a:avLst/>
                <a:gdLst/>
                <a:ahLst/>
                <a:cxnLst/>
                <a:rect l="l" t="t" r="r" b="b"/>
                <a:pathLst>
                  <a:path w="15712" h="15712" extrusionOk="0">
                    <a:moveTo>
                      <a:pt x="14744" y="0"/>
                    </a:moveTo>
                    <a:lnTo>
                      <a:pt x="3002" y="11008"/>
                    </a:lnTo>
                    <a:cubicBezTo>
                      <a:pt x="2335" y="11642"/>
                      <a:pt x="1768" y="12409"/>
                      <a:pt x="1334" y="13210"/>
                    </a:cubicBezTo>
                    <a:lnTo>
                      <a:pt x="0" y="15711"/>
                    </a:lnTo>
                    <a:lnTo>
                      <a:pt x="2502" y="14377"/>
                    </a:lnTo>
                    <a:cubicBezTo>
                      <a:pt x="3336" y="13943"/>
                      <a:pt x="4070" y="13376"/>
                      <a:pt x="4703" y="12709"/>
                    </a:cubicBezTo>
                    <a:lnTo>
                      <a:pt x="15711" y="967"/>
                    </a:lnTo>
                    <a:lnTo>
                      <a:pt x="15244" y="500"/>
                    </a:lnTo>
                    <a:lnTo>
                      <a:pt x="14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803475" y="4225663"/>
                <a:ext cx="120125" cy="116525"/>
              </a:xfrm>
              <a:custGeom>
                <a:avLst/>
                <a:gdLst/>
                <a:ahLst/>
                <a:cxnLst/>
                <a:rect l="l" t="t" r="r" b="b"/>
                <a:pathLst>
                  <a:path w="4805" h="4661" extrusionOk="0">
                    <a:moveTo>
                      <a:pt x="768" y="0"/>
                    </a:moveTo>
                    <a:cubicBezTo>
                      <a:pt x="640" y="0"/>
                      <a:pt x="510" y="51"/>
                      <a:pt x="401" y="160"/>
                    </a:cubicBezTo>
                    <a:lnTo>
                      <a:pt x="301" y="226"/>
                    </a:lnTo>
                    <a:lnTo>
                      <a:pt x="201" y="326"/>
                    </a:lnTo>
                    <a:cubicBezTo>
                      <a:pt x="1" y="560"/>
                      <a:pt x="34" y="893"/>
                      <a:pt x="268" y="1094"/>
                    </a:cubicBezTo>
                    <a:lnTo>
                      <a:pt x="2169" y="2461"/>
                    </a:lnTo>
                    <a:cubicBezTo>
                      <a:pt x="2202" y="2495"/>
                      <a:pt x="2236" y="2528"/>
                      <a:pt x="2269" y="2561"/>
                    </a:cubicBezTo>
                    <a:lnTo>
                      <a:pt x="3637" y="4463"/>
                    </a:lnTo>
                    <a:cubicBezTo>
                      <a:pt x="3748" y="4593"/>
                      <a:pt x="3912" y="4661"/>
                      <a:pt x="4069" y="4661"/>
                    </a:cubicBezTo>
                    <a:cubicBezTo>
                      <a:pt x="4194" y="4661"/>
                      <a:pt x="4315" y="4618"/>
                      <a:pt x="4404" y="4529"/>
                    </a:cubicBezTo>
                    <a:lnTo>
                      <a:pt x="4504" y="4429"/>
                    </a:lnTo>
                    <a:lnTo>
                      <a:pt x="4604" y="4329"/>
                    </a:lnTo>
                    <a:cubicBezTo>
                      <a:pt x="4804" y="4129"/>
                      <a:pt x="4771" y="3762"/>
                      <a:pt x="4537" y="3595"/>
                    </a:cubicBezTo>
                    <a:lnTo>
                      <a:pt x="2669" y="2194"/>
                    </a:lnTo>
                    <a:cubicBezTo>
                      <a:pt x="2603" y="2161"/>
                      <a:pt x="2569" y="2128"/>
                      <a:pt x="2536" y="2094"/>
                    </a:cubicBezTo>
                    <a:lnTo>
                      <a:pt x="1168" y="193"/>
                    </a:lnTo>
                    <a:cubicBezTo>
                      <a:pt x="1061" y="68"/>
                      <a:pt x="916" y="0"/>
                      <a:pt x="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851025" y="4213788"/>
                <a:ext cx="82575" cy="82600"/>
              </a:xfrm>
              <a:custGeom>
                <a:avLst/>
                <a:gdLst/>
                <a:ahLst/>
                <a:cxnLst/>
                <a:rect l="l" t="t" r="r" b="b"/>
                <a:pathLst>
                  <a:path w="3303" h="3304" extrusionOk="0">
                    <a:moveTo>
                      <a:pt x="2402" y="1"/>
                    </a:moveTo>
                    <a:lnTo>
                      <a:pt x="0" y="2369"/>
                    </a:lnTo>
                    <a:lnTo>
                      <a:pt x="934" y="3303"/>
                    </a:lnTo>
                    <a:lnTo>
                      <a:pt x="3303" y="901"/>
                    </a:lnTo>
                    <a:lnTo>
                      <a:pt x="2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904400" y="4193788"/>
                <a:ext cx="49225" cy="49225"/>
              </a:xfrm>
              <a:custGeom>
                <a:avLst/>
                <a:gdLst/>
                <a:ahLst/>
                <a:cxnLst/>
                <a:rect l="l" t="t" r="r" b="b"/>
                <a:pathLst>
                  <a:path w="1969" h="1969" extrusionOk="0">
                    <a:moveTo>
                      <a:pt x="1001" y="0"/>
                    </a:moveTo>
                    <a:cubicBezTo>
                      <a:pt x="467" y="0"/>
                      <a:pt x="0" y="434"/>
                      <a:pt x="0" y="1001"/>
                    </a:cubicBezTo>
                    <a:cubicBezTo>
                      <a:pt x="0" y="1535"/>
                      <a:pt x="467" y="1968"/>
                      <a:pt x="1001" y="1968"/>
                    </a:cubicBezTo>
                    <a:cubicBezTo>
                      <a:pt x="1535" y="1968"/>
                      <a:pt x="1968" y="1535"/>
                      <a:pt x="1968" y="1001"/>
                    </a:cubicBezTo>
                    <a:cubicBezTo>
                      <a:pt x="1968" y="434"/>
                      <a:pt x="1535" y="0"/>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553300" y="4270513"/>
                <a:ext cx="392800" cy="392800"/>
              </a:xfrm>
              <a:custGeom>
                <a:avLst/>
                <a:gdLst/>
                <a:ahLst/>
                <a:cxnLst/>
                <a:rect l="l" t="t" r="r" b="b"/>
                <a:pathLst>
                  <a:path w="15712" h="15712" extrusionOk="0">
                    <a:moveTo>
                      <a:pt x="968" y="0"/>
                    </a:moveTo>
                    <a:lnTo>
                      <a:pt x="501" y="500"/>
                    </a:lnTo>
                    <a:lnTo>
                      <a:pt x="1" y="967"/>
                    </a:lnTo>
                    <a:lnTo>
                      <a:pt x="11042" y="12709"/>
                    </a:lnTo>
                    <a:cubicBezTo>
                      <a:pt x="11676" y="13410"/>
                      <a:pt x="12410" y="13977"/>
                      <a:pt x="13210" y="14377"/>
                    </a:cubicBezTo>
                    <a:lnTo>
                      <a:pt x="15712" y="15711"/>
                    </a:lnTo>
                    <a:lnTo>
                      <a:pt x="14411" y="13210"/>
                    </a:lnTo>
                    <a:cubicBezTo>
                      <a:pt x="13977" y="12409"/>
                      <a:pt x="13410" y="11675"/>
                      <a:pt x="12743" y="11041"/>
                    </a:cubicBezTo>
                    <a:lnTo>
                      <a:pt x="9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506600" y="4225663"/>
                <a:ext cx="120950" cy="116525"/>
              </a:xfrm>
              <a:custGeom>
                <a:avLst/>
                <a:gdLst/>
                <a:ahLst/>
                <a:cxnLst/>
                <a:rect l="l" t="t" r="r" b="b"/>
                <a:pathLst>
                  <a:path w="4838" h="4661" extrusionOk="0">
                    <a:moveTo>
                      <a:pt x="4071" y="0"/>
                    </a:moveTo>
                    <a:cubicBezTo>
                      <a:pt x="3923" y="0"/>
                      <a:pt x="3777" y="68"/>
                      <a:pt x="3670" y="193"/>
                    </a:cubicBezTo>
                    <a:lnTo>
                      <a:pt x="2302" y="2094"/>
                    </a:lnTo>
                    <a:cubicBezTo>
                      <a:pt x="2269" y="2128"/>
                      <a:pt x="2236" y="2161"/>
                      <a:pt x="2202" y="2194"/>
                    </a:cubicBezTo>
                    <a:lnTo>
                      <a:pt x="301" y="3595"/>
                    </a:lnTo>
                    <a:cubicBezTo>
                      <a:pt x="34" y="3762"/>
                      <a:pt x="1" y="4096"/>
                      <a:pt x="234" y="4329"/>
                    </a:cubicBezTo>
                    <a:lnTo>
                      <a:pt x="334" y="4429"/>
                    </a:lnTo>
                    <a:lnTo>
                      <a:pt x="401" y="4529"/>
                    </a:lnTo>
                    <a:cubicBezTo>
                      <a:pt x="504" y="4618"/>
                      <a:pt x="634" y="4661"/>
                      <a:pt x="761" y="4661"/>
                    </a:cubicBezTo>
                    <a:cubicBezTo>
                      <a:pt x="920" y="4661"/>
                      <a:pt x="1075" y="4593"/>
                      <a:pt x="1168" y="4463"/>
                    </a:cubicBezTo>
                    <a:lnTo>
                      <a:pt x="2569" y="2561"/>
                    </a:lnTo>
                    <a:cubicBezTo>
                      <a:pt x="2603" y="2528"/>
                      <a:pt x="2636" y="2495"/>
                      <a:pt x="2669" y="2461"/>
                    </a:cubicBezTo>
                    <a:lnTo>
                      <a:pt x="4571" y="1094"/>
                    </a:lnTo>
                    <a:cubicBezTo>
                      <a:pt x="4804" y="893"/>
                      <a:pt x="4838" y="560"/>
                      <a:pt x="4637" y="326"/>
                    </a:cubicBezTo>
                    <a:lnTo>
                      <a:pt x="4537" y="226"/>
                    </a:lnTo>
                    <a:lnTo>
                      <a:pt x="4437" y="160"/>
                    </a:lnTo>
                    <a:cubicBezTo>
                      <a:pt x="4329" y="51"/>
                      <a:pt x="4199" y="0"/>
                      <a:pt x="4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496600" y="4213788"/>
                <a:ext cx="82575" cy="82600"/>
              </a:xfrm>
              <a:custGeom>
                <a:avLst/>
                <a:gdLst/>
                <a:ahLst/>
                <a:cxnLst/>
                <a:rect l="l" t="t" r="r" b="b"/>
                <a:pathLst>
                  <a:path w="3303" h="3304" extrusionOk="0">
                    <a:moveTo>
                      <a:pt x="934" y="1"/>
                    </a:moveTo>
                    <a:lnTo>
                      <a:pt x="0" y="935"/>
                    </a:lnTo>
                    <a:lnTo>
                      <a:pt x="2402" y="3303"/>
                    </a:lnTo>
                    <a:lnTo>
                      <a:pt x="3303" y="2369"/>
                    </a:lnTo>
                    <a:lnTo>
                      <a:pt x="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469075" y="4193788"/>
                <a:ext cx="65075" cy="49225"/>
              </a:xfrm>
              <a:custGeom>
                <a:avLst/>
                <a:gdLst/>
                <a:ahLst/>
                <a:cxnLst/>
                <a:rect l="l" t="t" r="r" b="b"/>
                <a:pathLst>
                  <a:path w="2603" h="1969" extrusionOk="0">
                    <a:moveTo>
                      <a:pt x="1302" y="0"/>
                    </a:moveTo>
                    <a:cubicBezTo>
                      <a:pt x="434" y="0"/>
                      <a:pt x="1" y="1068"/>
                      <a:pt x="601" y="1668"/>
                    </a:cubicBezTo>
                    <a:cubicBezTo>
                      <a:pt x="801" y="1868"/>
                      <a:pt x="1051" y="1968"/>
                      <a:pt x="1302" y="1968"/>
                    </a:cubicBezTo>
                    <a:cubicBezTo>
                      <a:pt x="1552" y="1968"/>
                      <a:pt x="1802" y="1868"/>
                      <a:pt x="2002" y="1668"/>
                    </a:cubicBezTo>
                    <a:cubicBezTo>
                      <a:pt x="2603" y="1068"/>
                      <a:pt x="2169"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2"/>
            <p:cNvSpPr/>
            <p:nvPr/>
          </p:nvSpPr>
          <p:spPr>
            <a:xfrm>
              <a:off x="-75" y="128572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rot="10800000" flipH="1">
              <a:off x="-75" y="229767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flipH="1">
              <a:off x="1003956" y="128572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rot="10800000">
              <a:off x="1003956" y="229767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966"/>
        <p:cNvGrpSpPr/>
        <p:nvPr/>
      </p:nvGrpSpPr>
      <p:grpSpPr>
        <a:xfrm>
          <a:off x="0" y="0"/>
          <a:ext cx="0" cy="0"/>
          <a:chOff x="0" y="0"/>
          <a:chExt cx="0" cy="0"/>
        </a:xfrm>
      </p:grpSpPr>
      <p:sp>
        <p:nvSpPr>
          <p:cNvPr id="3967" name="Google Shape;3967;p29"/>
          <p:cNvSpPr txBox="1">
            <a:spLocks noGrp="1"/>
          </p:cNvSpPr>
          <p:nvPr>
            <p:ph type="ctrTitle"/>
          </p:nvPr>
        </p:nvSpPr>
        <p:spPr>
          <a:xfrm>
            <a:off x="2429950" y="66982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68" name="Google Shape;3968;p29"/>
          <p:cNvSpPr txBox="1">
            <a:spLocks noGrp="1"/>
          </p:cNvSpPr>
          <p:nvPr>
            <p:ph type="subTitle" idx="1"/>
          </p:nvPr>
        </p:nvSpPr>
        <p:spPr>
          <a:xfrm>
            <a:off x="3086625" y="1862000"/>
            <a:ext cx="2970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69" name="Google Shape;3969;p29"/>
          <p:cNvSpPr txBox="1"/>
          <p:nvPr/>
        </p:nvSpPr>
        <p:spPr>
          <a:xfrm>
            <a:off x="2064925" y="3771150"/>
            <a:ext cx="50142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lt1"/>
                </a:solidFill>
                <a:latin typeface="Actor"/>
                <a:ea typeface="Actor"/>
                <a:cs typeface="Actor"/>
                <a:sym typeface="Actor"/>
              </a:rPr>
              <a:t>CREDITS: This presentation template was created by </a:t>
            </a:r>
            <a:r>
              <a:rPr lang="en" sz="1200" b="1">
                <a:solidFill>
                  <a:schemeClr val="lt1"/>
                </a:solidFill>
                <a:uFill>
                  <a:noFill/>
                </a:uFill>
                <a:latin typeface="Actor"/>
                <a:ea typeface="Actor"/>
                <a:cs typeface="Actor"/>
                <a:sym typeface="Actor"/>
                <a:hlinkClick r:id="rId2">
                  <a:extLst>
                    <a:ext uri="{A12FA001-AC4F-418D-AE19-62706E023703}">
                      <ahyp:hlinkClr xmlns:ahyp="http://schemas.microsoft.com/office/drawing/2018/hyperlinkcolor" val="tx"/>
                    </a:ext>
                  </a:extLst>
                </a:hlinkClick>
              </a:rPr>
              <a:t>Slidesgo</a:t>
            </a:r>
            <a:r>
              <a:rPr lang="en" sz="1200">
                <a:solidFill>
                  <a:schemeClr val="lt1"/>
                </a:solidFill>
                <a:latin typeface="Actor"/>
                <a:ea typeface="Actor"/>
                <a:cs typeface="Actor"/>
                <a:sym typeface="Actor"/>
              </a:rPr>
              <a:t>, including icons by </a:t>
            </a:r>
            <a:r>
              <a:rPr lang="en" sz="1200" b="1">
                <a:solidFill>
                  <a:schemeClr val="lt1"/>
                </a:solidFill>
                <a:uFill>
                  <a:noFill/>
                </a:uFill>
                <a:latin typeface="Actor"/>
                <a:ea typeface="Actor"/>
                <a:cs typeface="Actor"/>
                <a:sym typeface="Actor"/>
                <a:hlinkClick r:id="rId3">
                  <a:extLst>
                    <a:ext uri="{A12FA001-AC4F-418D-AE19-62706E023703}">
                      <ahyp:hlinkClr xmlns:ahyp="http://schemas.microsoft.com/office/drawing/2018/hyperlinkcolor" val="tx"/>
                    </a:ext>
                  </a:extLst>
                </a:hlinkClick>
              </a:rPr>
              <a:t>Flaticon</a:t>
            </a:r>
            <a:r>
              <a:rPr lang="en" sz="1200" b="1">
                <a:solidFill>
                  <a:schemeClr val="lt1"/>
                </a:solidFill>
                <a:latin typeface="Actor"/>
                <a:ea typeface="Actor"/>
                <a:cs typeface="Actor"/>
                <a:sym typeface="Actor"/>
              </a:rPr>
              <a:t> </a:t>
            </a:r>
            <a:r>
              <a:rPr lang="en" sz="1200">
                <a:solidFill>
                  <a:schemeClr val="lt1"/>
                </a:solidFill>
                <a:latin typeface="Actor"/>
                <a:ea typeface="Actor"/>
                <a:cs typeface="Actor"/>
                <a:sym typeface="Actor"/>
              </a:rPr>
              <a:t>and infographics &amp; images by </a:t>
            </a:r>
            <a:r>
              <a:rPr lang="en" sz="1200" b="1">
                <a:solidFill>
                  <a:schemeClr val="lt1"/>
                </a:solidFill>
                <a:uFill>
                  <a:noFill/>
                </a:uFill>
                <a:latin typeface="Actor"/>
                <a:ea typeface="Actor"/>
                <a:cs typeface="Actor"/>
                <a:sym typeface="Actor"/>
                <a:hlinkClick r:id="rId4">
                  <a:extLst>
                    <a:ext uri="{A12FA001-AC4F-418D-AE19-62706E023703}">
                      <ahyp:hlinkClr xmlns:ahyp="http://schemas.microsoft.com/office/drawing/2018/hyperlinkcolor" val="tx"/>
                    </a:ext>
                  </a:extLst>
                </a:hlinkClick>
              </a:rPr>
              <a:t>Freepik</a:t>
            </a:r>
            <a:endParaRPr sz="1200" b="1">
              <a:solidFill>
                <a:schemeClr val="lt1"/>
              </a:solidFill>
              <a:latin typeface="Actor"/>
              <a:ea typeface="Actor"/>
              <a:cs typeface="Actor"/>
              <a:sym typeface="Actor"/>
            </a:endParaRPr>
          </a:p>
        </p:txBody>
      </p:sp>
      <p:grpSp>
        <p:nvGrpSpPr>
          <p:cNvPr id="3970" name="Google Shape;3970;p29"/>
          <p:cNvGrpSpPr/>
          <p:nvPr/>
        </p:nvGrpSpPr>
        <p:grpSpPr>
          <a:xfrm>
            <a:off x="-29862" y="1303131"/>
            <a:ext cx="1337306" cy="1233180"/>
            <a:chOff x="-28997" y="1315960"/>
            <a:chExt cx="1342273" cy="1237759"/>
          </a:xfrm>
        </p:grpSpPr>
        <p:sp>
          <p:nvSpPr>
            <p:cNvPr id="3971" name="Google Shape;3971;p29"/>
            <p:cNvSpPr/>
            <p:nvPr/>
          </p:nvSpPr>
          <p:spPr>
            <a:xfrm>
              <a:off x="22913" y="1878568"/>
              <a:ext cx="620441" cy="114220"/>
            </a:xfrm>
            <a:custGeom>
              <a:avLst/>
              <a:gdLst/>
              <a:ahLst/>
              <a:cxnLst/>
              <a:rect l="l" t="t" r="r" b="b"/>
              <a:pathLst>
                <a:path w="16171" h="2977" extrusionOk="0">
                  <a:moveTo>
                    <a:pt x="4193" y="0"/>
                  </a:moveTo>
                  <a:cubicBezTo>
                    <a:pt x="1797" y="0"/>
                    <a:pt x="0" y="373"/>
                    <a:pt x="0" y="1489"/>
                  </a:cubicBezTo>
                  <a:cubicBezTo>
                    <a:pt x="0" y="2605"/>
                    <a:pt x="1797" y="2977"/>
                    <a:pt x="4193" y="2977"/>
                  </a:cubicBezTo>
                  <a:cubicBezTo>
                    <a:pt x="8984" y="2977"/>
                    <a:pt x="16171" y="1489"/>
                    <a:pt x="16171" y="1489"/>
                  </a:cubicBezTo>
                  <a:cubicBezTo>
                    <a:pt x="16171" y="1489"/>
                    <a:pt x="8984" y="0"/>
                    <a:pt x="4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9"/>
            <p:cNvSpPr/>
            <p:nvPr/>
          </p:nvSpPr>
          <p:spPr>
            <a:xfrm>
              <a:off x="513046" y="1315960"/>
              <a:ext cx="256986" cy="620479"/>
            </a:xfrm>
            <a:custGeom>
              <a:avLst/>
              <a:gdLst/>
              <a:ahLst/>
              <a:cxnLst/>
              <a:rect l="l" t="t" r="r" b="b"/>
              <a:pathLst>
                <a:path w="6698" h="16172" extrusionOk="0">
                  <a:moveTo>
                    <a:pt x="3348" y="1"/>
                  </a:moveTo>
                  <a:cubicBezTo>
                    <a:pt x="1" y="1"/>
                    <a:pt x="3348" y="16171"/>
                    <a:pt x="3348" y="16171"/>
                  </a:cubicBezTo>
                  <a:cubicBezTo>
                    <a:pt x="3348" y="16171"/>
                    <a:pt x="6698" y="1"/>
                    <a:pt x="3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9"/>
            <p:cNvSpPr/>
            <p:nvPr/>
          </p:nvSpPr>
          <p:spPr>
            <a:xfrm>
              <a:off x="640883" y="1878261"/>
              <a:ext cx="620594" cy="114182"/>
            </a:xfrm>
            <a:custGeom>
              <a:avLst/>
              <a:gdLst/>
              <a:ahLst/>
              <a:cxnLst/>
              <a:rect l="l" t="t" r="r" b="b"/>
              <a:pathLst>
                <a:path w="16175" h="2976" extrusionOk="0">
                  <a:moveTo>
                    <a:pt x="11981" y="1"/>
                  </a:moveTo>
                  <a:cubicBezTo>
                    <a:pt x="7189" y="1"/>
                    <a:pt x="1" y="1488"/>
                    <a:pt x="1" y="1488"/>
                  </a:cubicBezTo>
                  <a:cubicBezTo>
                    <a:pt x="1" y="1488"/>
                    <a:pt x="7189" y="2976"/>
                    <a:pt x="11981" y="2976"/>
                  </a:cubicBezTo>
                  <a:cubicBezTo>
                    <a:pt x="14377" y="2976"/>
                    <a:pt x="16175" y="2604"/>
                    <a:pt x="16175" y="1488"/>
                  </a:cubicBezTo>
                  <a:cubicBezTo>
                    <a:pt x="16175" y="373"/>
                    <a:pt x="14377" y="1"/>
                    <a:pt x="11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9"/>
            <p:cNvSpPr/>
            <p:nvPr/>
          </p:nvSpPr>
          <p:spPr>
            <a:xfrm>
              <a:off x="513046" y="1933164"/>
              <a:ext cx="256986" cy="620556"/>
            </a:xfrm>
            <a:custGeom>
              <a:avLst/>
              <a:gdLst/>
              <a:ahLst/>
              <a:cxnLst/>
              <a:rect l="l" t="t" r="r" b="b"/>
              <a:pathLst>
                <a:path w="6698" h="16174" extrusionOk="0">
                  <a:moveTo>
                    <a:pt x="3348" y="0"/>
                  </a:moveTo>
                  <a:cubicBezTo>
                    <a:pt x="3348" y="0"/>
                    <a:pt x="1" y="16174"/>
                    <a:pt x="3348" y="16174"/>
                  </a:cubicBezTo>
                  <a:cubicBezTo>
                    <a:pt x="6698" y="16174"/>
                    <a:pt x="3348" y="0"/>
                    <a:pt x="3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9"/>
            <p:cNvSpPr/>
            <p:nvPr/>
          </p:nvSpPr>
          <p:spPr>
            <a:xfrm>
              <a:off x="257026" y="1558629"/>
              <a:ext cx="376424" cy="365566"/>
            </a:xfrm>
            <a:custGeom>
              <a:avLst/>
              <a:gdLst/>
              <a:ahLst/>
              <a:cxnLst/>
              <a:rect l="l" t="t" r="r" b="b"/>
              <a:pathLst>
                <a:path w="9811" h="9528" extrusionOk="0">
                  <a:moveTo>
                    <a:pt x="1786" y="1"/>
                  </a:moveTo>
                  <a:cubicBezTo>
                    <a:pt x="1230" y="1"/>
                    <a:pt x="683" y="310"/>
                    <a:pt x="427" y="875"/>
                  </a:cubicBezTo>
                  <a:cubicBezTo>
                    <a:pt x="0" y="1815"/>
                    <a:pt x="640" y="2894"/>
                    <a:pt x="1671" y="2972"/>
                  </a:cubicBezTo>
                  <a:cubicBezTo>
                    <a:pt x="830" y="3260"/>
                    <a:pt x="424" y="4216"/>
                    <a:pt x="809" y="5018"/>
                  </a:cubicBezTo>
                  <a:cubicBezTo>
                    <a:pt x="1065" y="5557"/>
                    <a:pt x="1599" y="5864"/>
                    <a:pt x="2150" y="5864"/>
                  </a:cubicBezTo>
                  <a:cubicBezTo>
                    <a:pt x="2420" y="5864"/>
                    <a:pt x="2694" y="5790"/>
                    <a:pt x="2942" y="5634"/>
                  </a:cubicBezTo>
                  <a:cubicBezTo>
                    <a:pt x="3038" y="5577"/>
                    <a:pt x="3125" y="5508"/>
                    <a:pt x="3203" y="5430"/>
                  </a:cubicBezTo>
                  <a:cubicBezTo>
                    <a:pt x="3486" y="5147"/>
                    <a:pt x="3642" y="4766"/>
                    <a:pt x="3639" y="4366"/>
                  </a:cubicBezTo>
                  <a:lnTo>
                    <a:pt x="3639" y="4366"/>
                  </a:lnTo>
                  <a:lnTo>
                    <a:pt x="3651" y="4372"/>
                  </a:lnTo>
                  <a:cubicBezTo>
                    <a:pt x="4781" y="4763"/>
                    <a:pt x="9348" y="9528"/>
                    <a:pt x="9348" y="9528"/>
                  </a:cubicBezTo>
                  <a:lnTo>
                    <a:pt x="9576" y="9300"/>
                  </a:lnTo>
                  <a:lnTo>
                    <a:pt x="9107" y="8831"/>
                  </a:lnTo>
                  <a:lnTo>
                    <a:pt x="9582" y="9269"/>
                  </a:lnTo>
                  <a:lnTo>
                    <a:pt x="9810" y="9041"/>
                  </a:lnTo>
                  <a:cubicBezTo>
                    <a:pt x="9810" y="9041"/>
                    <a:pt x="5045" y="4474"/>
                    <a:pt x="4655" y="3344"/>
                  </a:cubicBezTo>
                  <a:cubicBezTo>
                    <a:pt x="4655" y="3338"/>
                    <a:pt x="4652" y="3335"/>
                    <a:pt x="4649" y="3329"/>
                  </a:cubicBezTo>
                  <a:lnTo>
                    <a:pt x="4649" y="3329"/>
                  </a:lnTo>
                  <a:cubicBezTo>
                    <a:pt x="4654" y="3329"/>
                    <a:pt x="4660" y="3329"/>
                    <a:pt x="4666" y="3329"/>
                  </a:cubicBezTo>
                  <a:cubicBezTo>
                    <a:pt x="5173" y="3329"/>
                    <a:pt x="5646" y="3069"/>
                    <a:pt x="5917" y="2635"/>
                  </a:cubicBezTo>
                  <a:lnTo>
                    <a:pt x="5923" y="2635"/>
                  </a:lnTo>
                  <a:lnTo>
                    <a:pt x="5917" y="2632"/>
                  </a:lnTo>
                  <a:cubicBezTo>
                    <a:pt x="6286" y="2046"/>
                    <a:pt x="6199" y="1283"/>
                    <a:pt x="5709" y="794"/>
                  </a:cubicBezTo>
                  <a:cubicBezTo>
                    <a:pt x="5413" y="495"/>
                    <a:pt x="5036" y="356"/>
                    <a:pt x="4664" y="356"/>
                  </a:cubicBezTo>
                  <a:cubicBezTo>
                    <a:pt x="4068" y="356"/>
                    <a:pt x="3484" y="712"/>
                    <a:pt x="3260" y="1346"/>
                  </a:cubicBezTo>
                  <a:cubicBezTo>
                    <a:pt x="3242" y="1142"/>
                    <a:pt x="3179" y="944"/>
                    <a:pt x="3077" y="763"/>
                  </a:cubicBezTo>
                  <a:cubicBezTo>
                    <a:pt x="3065" y="745"/>
                    <a:pt x="3053" y="724"/>
                    <a:pt x="3041" y="703"/>
                  </a:cubicBezTo>
                  <a:cubicBezTo>
                    <a:pt x="3032" y="691"/>
                    <a:pt x="3026" y="676"/>
                    <a:pt x="3017" y="667"/>
                  </a:cubicBezTo>
                  <a:cubicBezTo>
                    <a:pt x="2963" y="580"/>
                    <a:pt x="2897" y="499"/>
                    <a:pt x="2825" y="427"/>
                  </a:cubicBezTo>
                  <a:cubicBezTo>
                    <a:pt x="2529" y="138"/>
                    <a:pt x="2156" y="1"/>
                    <a:pt x="1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9"/>
            <p:cNvSpPr/>
            <p:nvPr/>
          </p:nvSpPr>
          <p:spPr>
            <a:xfrm>
              <a:off x="-28997" y="1429295"/>
              <a:ext cx="741145" cy="521836"/>
            </a:xfrm>
            <a:custGeom>
              <a:avLst/>
              <a:gdLst/>
              <a:ahLst/>
              <a:cxnLst/>
              <a:rect l="l" t="t" r="r" b="b"/>
              <a:pathLst>
                <a:path w="19317" h="13601" extrusionOk="0">
                  <a:moveTo>
                    <a:pt x="9711" y="1042"/>
                  </a:moveTo>
                  <a:cubicBezTo>
                    <a:pt x="10589" y="1042"/>
                    <a:pt x="11478" y="1434"/>
                    <a:pt x="12389" y="2218"/>
                  </a:cubicBezTo>
                  <a:cubicBezTo>
                    <a:pt x="13852" y="3470"/>
                    <a:pt x="15258" y="5685"/>
                    <a:pt x="16148" y="8137"/>
                  </a:cubicBezTo>
                  <a:cubicBezTo>
                    <a:pt x="17028" y="10561"/>
                    <a:pt x="17004" y="12124"/>
                    <a:pt x="16797" y="12448"/>
                  </a:cubicBezTo>
                  <a:cubicBezTo>
                    <a:pt x="16688" y="12519"/>
                    <a:pt x="16436" y="12568"/>
                    <a:pt x="16055" y="12568"/>
                  </a:cubicBezTo>
                  <a:cubicBezTo>
                    <a:pt x="15314" y="12568"/>
                    <a:pt x="14087" y="12381"/>
                    <a:pt x="12485" y="11799"/>
                  </a:cubicBezTo>
                  <a:cubicBezTo>
                    <a:pt x="10033" y="10907"/>
                    <a:pt x="7822" y="9501"/>
                    <a:pt x="6569" y="8040"/>
                  </a:cubicBezTo>
                  <a:cubicBezTo>
                    <a:pt x="4920" y="6118"/>
                    <a:pt x="5004" y="4300"/>
                    <a:pt x="6827" y="2476"/>
                  </a:cubicBezTo>
                  <a:cubicBezTo>
                    <a:pt x="7785" y="1520"/>
                    <a:pt x="8741" y="1042"/>
                    <a:pt x="9711" y="1042"/>
                  </a:cubicBezTo>
                  <a:close/>
                  <a:moveTo>
                    <a:pt x="9700" y="0"/>
                  </a:moveTo>
                  <a:cubicBezTo>
                    <a:pt x="8542" y="0"/>
                    <a:pt x="7325" y="515"/>
                    <a:pt x="6094" y="1746"/>
                  </a:cubicBezTo>
                  <a:cubicBezTo>
                    <a:pt x="0" y="7837"/>
                    <a:pt x="11467" y="13601"/>
                    <a:pt x="16018" y="13601"/>
                  </a:cubicBezTo>
                  <a:cubicBezTo>
                    <a:pt x="16711" y="13601"/>
                    <a:pt x="17244" y="13467"/>
                    <a:pt x="17530" y="13181"/>
                  </a:cubicBezTo>
                  <a:cubicBezTo>
                    <a:pt x="19316" y="11392"/>
                    <a:pt x="15152" y="0"/>
                    <a:pt x="9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9"/>
            <p:cNvSpPr/>
            <p:nvPr/>
          </p:nvSpPr>
          <p:spPr>
            <a:xfrm>
              <a:off x="68415" y="1361156"/>
              <a:ext cx="86864" cy="86941"/>
            </a:xfrm>
            <a:custGeom>
              <a:avLst/>
              <a:gdLst/>
              <a:ahLst/>
              <a:cxnLst/>
              <a:rect l="l" t="t" r="r" b="b"/>
              <a:pathLst>
                <a:path w="2264" h="2266" extrusionOk="0">
                  <a:moveTo>
                    <a:pt x="1131" y="0"/>
                  </a:moveTo>
                  <a:cubicBezTo>
                    <a:pt x="506" y="0"/>
                    <a:pt x="1" y="508"/>
                    <a:pt x="1" y="1133"/>
                  </a:cubicBezTo>
                  <a:cubicBezTo>
                    <a:pt x="1" y="1758"/>
                    <a:pt x="506" y="2266"/>
                    <a:pt x="1131" y="2266"/>
                  </a:cubicBezTo>
                  <a:cubicBezTo>
                    <a:pt x="1756" y="2266"/>
                    <a:pt x="2263" y="1758"/>
                    <a:pt x="2263" y="1133"/>
                  </a:cubicBezTo>
                  <a:cubicBezTo>
                    <a:pt x="2263" y="508"/>
                    <a:pt x="1756"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9"/>
            <p:cNvSpPr/>
            <p:nvPr/>
          </p:nvSpPr>
          <p:spPr>
            <a:xfrm>
              <a:off x="650820" y="1558476"/>
              <a:ext cx="378610" cy="365489"/>
            </a:xfrm>
            <a:custGeom>
              <a:avLst/>
              <a:gdLst/>
              <a:ahLst/>
              <a:cxnLst/>
              <a:rect l="l" t="t" r="r" b="b"/>
              <a:pathLst>
                <a:path w="9868" h="9526" extrusionOk="0">
                  <a:moveTo>
                    <a:pt x="8030" y="1"/>
                  </a:moveTo>
                  <a:cubicBezTo>
                    <a:pt x="7560" y="1"/>
                    <a:pt x="7089" y="220"/>
                    <a:pt x="6794" y="662"/>
                  </a:cubicBezTo>
                  <a:cubicBezTo>
                    <a:pt x="6785" y="674"/>
                    <a:pt x="6779" y="686"/>
                    <a:pt x="6770" y="701"/>
                  </a:cubicBezTo>
                  <a:cubicBezTo>
                    <a:pt x="6758" y="719"/>
                    <a:pt x="6746" y="740"/>
                    <a:pt x="6734" y="761"/>
                  </a:cubicBezTo>
                  <a:cubicBezTo>
                    <a:pt x="6634" y="939"/>
                    <a:pt x="6571" y="1137"/>
                    <a:pt x="6550" y="1344"/>
                  </a:cubicBezTo>
                  <a:cubicBezTo>
                    <a:pt x="6326" y="708"/>
                    <a:pt x="5742" y="351"/>
                    <a:pt x="5146" y="351"/>
                  </a:cubicBezTo>
                  <a:cubicBezTo>
                    <a:pt x="4774" y="351"/>
                    <a:pt x="4397" y="490"/>
                    <a:pt x="4101" y="788"/>
                  </a:cubicBezTo>
                  <a:cubicBezTo>
                    <a:pt x="3612" y="1278"/>
                    <a:pt x="3525" y="2044"/>
                    <a:pt x="3894" y="2630"/>
                  </a:cubicBezTo>
                  <a:lnTo>
                    <a:pt x="3888" y="2633"/>
                  </a:lnTo>
                  <a:lnTo>
                    <a:pt x="3894" y="2633"/>
                  </a:lnTo>
                  <a:cubicBezTo>
                    <a:pt x="4165" y="3064"/>
                    <a:pt x="4635" y="3327"/>
                    <a:pt x="5145" y="3327"/>
                  </a:cubicBezTo>
                  <a:cubicBezTo>
                    <a:pt x="5151" y="3327"/>
                    <a:pt x="5156" y="3327"/>
                    <a:pt x="5162" y="3327"/>
                  </a:cubicBezTo>
                  <a:lnTo>
                    <a:pt x="5162" y="3327"/>
                  </a:lnTo>
                  <a:cubicBezTo>
                    <a:pt x="5159" y="3333"/>
                    <a:pt x="5156" y="3336"/>
                    <a:pt x="5156" y="3339"/>
                  </a:cubicBezTo>
                  <a:cubicBezTo>
                    <a:pt x="4765" y="4469"/>
                    <a:pt x="0" y="9039"/>
                    <a:pt x="0" y="9039"/>
                  </a:cubicBezTo>
                  <a:lnTo>
                    <a:pt x="229" y="9267"/>
                  </a:lnTo>
                  <a:lnTo>
                    <a:pt x="700" y="8829"/>
                  </a:lnTo>
                  <a:lnTo>
                    <a:pt x="235" y="9298"/>
                  </a:lnTo>
                  <a:lnTo>
                    <a:pt x="463" y="9526"/>
                  </a:lnTo>
                  <a:cubicBezTo>
                    <a:pt x="463" y="9526"/>
                    <a:pt x="5033" y="4761"/>
                    <a:pt x="6163" y="4367"/>
                  </a:cubicBezTo>
                  <a:lnTo>
                    <a:pt x="6175" y="4364"/>
                  </a:lnTo>
                  <a:lnTo>
                    <a:pt x="6175" y="4364"/>
                  </a:lnTo>
                  <a:cubicBezTo>
                    <a:pt x="6169" y="4878"/>
                    <a:pt x="6433" y="5358"/>
                    <a:pt x="6869" y="5632"/>
                  </a:cubicBezTo>
                  <a:cubicBezTo>
                    <a:pt x="6869" y="5632"/>
                    <a:pt x="6869" y="5635"/>
                    <a:pt x="6869" y="5638"/>
                  </a:cubicBezTo>
                  <a:lnTo>
                    <a:pt x="6872" y="5632"/>
                  </a:lnTo>
                  <a:cubicBezTo>
                    <a:pt x="7118" y="5786"/>
                    <a:pt x="7390" y="5859"/>
                    <a:pt x="7658" y="5859"/>
                  </a:cubicBezTo>
                  <a:cubicBezTo>
                    <a:pt x="8209" y="5859"/>
                    <a:pt x="8743" y="5552"/>
                    <a:pt x="9002" y="5013"/>
                  </a:cubicBezTo>
                  <a:cubicBezTo>
                    <a:pt x="9384" y="4214"/>
                    <a:pt x="8981" y="3258"/>
                    <a:pt x="8140" y="2970"/>
                  </a:cubicBezTo>
                  <a:cubicBezTo>
                    <a:pt x="9236" y="2889"/>
                    <a:pt x="9867" y="1687"/>
                    <a:pt x="9314" y="737"/>
                  </a:cubicBezTo>
                  <a:cubicBezTo>
                    <a:pt x="9028" y="248"/>
                    <a:pt x="8529" y="1"/>
                    <a:pt x="8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9"/>
            <p:cNvSpPr/>
            <p:nvPr/>
          </p:nvSpPr>
          <p:spPr>
            <a:xfrm>
              <a:off x="572130" y="1428988"/>
              <a:ext cx="741145" cy="521836"/>
            </a:xfrm>
            <a:custGeom>
              <a:avLst/>
              <a:gdLst/>
              <a:ahLst/>
              <a:cxnLst/>
              <a:rect l="l" t="t" r="r" b="b"/>
              <a:pathLst>
                <a:path w="19317" h="13601" extrusionOk="0">
                  <a:moveTo>
                    <a:pt x="9611" y="1043"/>
                  </a:moveTo>
                  <a:cubicBezTo>
                    <a:pt x="10581" y="1043"/>
                    <a:pt x="11536" y="1521"/>
                    <a:pt x="12492" y="2478"/>
                  </a:cubicBezTo>
                  <a:cubicBezTo>
                    <a:pt x="14316" y="4299"/>
                    <a:pt x="14400" y="6119"/>
                    <a:pt x="12751" y="8039"/>
                  </a:cubicBezTo>
                  <a:cubicBezTo>
                    <a:pt x="11498" y="9503"/>
                    <a:pt x="9286" y="10906"/>
                    <a:pt x="6835" y="11798"/>
                  </a:cubicBezTo>
                  <a:cubicBezTo>
                    <a:pt x="5235" y="12381"/>
                    <a:pt x="4009" y="12569"/>
                    <a:pt x="3268" y="12569"/>
                  </a:cubicBezTo>
                  <a:cubicBezTo>
                    <a:pt x="2886" y="12569"/>
                    <a:pt x="2632" y="12519"/>
                    <a:pt x="2523" y="12447"/>
                  </a:cubicBezTo>
                  <a:cubicBezTo>
                    <a:pt x="2313" y="12123"/>
                    <a:pt x="2289" y="10560"/>
                    <a:pt x="3172" y="8136"/>
                  </a:cubicBezTo>
                  <a:cubicBezTo>
                    <a:pt x="4061" y="5684"/>
                    <a:pt x="5467" y="3472"/>
                    <a:pt x="6931" y="2217"/>
                  </a:cubicBezTo>
                  <a:cubicBezTo>
                    <a:pt x="7843" y="1434"/>
                    <a:pt x="8733" y="1043"/>
                    <a:pt x="9611" y="1043"/>
                  </a:cubicBezTo>
                  <a:close/>
                  <a:moveTo>
                    <a:pt x="9618" y="1"/>
                  </a:moveTo>
                  <a:cubicBezTo>
                    <a:pt x="4165" y="1"/>
                    <a:pt x="1" y="11394"/>
                    <a:pt x="1790" y="13180"/>
                  </a:cubicBezTo>
                  <a:cubicBezTo>
                    <a:pt x="2076" y="13467"/>
                    <a:pt x="2609" y="13600"/>
                    <a:pt x="3302" y="13600"/>
                  </a:cubicBezTo>
                  <a:cubicBezTo>
                    <a:pt x="7853" y="13600"/>
                    <a:pt x="19316" y="7839"/>
                    <a:pt x="13222" y="1745"/>
                  </a:cubicBezTo>
                  <a:cubicBezTo>
                    <a:pt x="11992" y="515"/>
                    <a:pt x="10776" y="1"/>
                    <a:pt x="9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9"/>
            <p:cNvSpPr/>
            <p:nvPr/>
          </p:nvSpPr>
          <p:spPr>
            <a:xfrm>
              <a:off x="1128983" y="1361156"/>
              <a:ext cx="86941" cy="86941"/>
            </a:xfrm>
            <a:custGeom>
              <a:avLst/>
              <a:gdLst/>
              <a:ahLst/>
              <a:cxnLst/>
              <a:rect l="l" t="t" r="r" b="b"/>
              <a:pathLst>
                <a:path w="2266" h="2266" extrusionOk="0">
                  <a:moveTo>
                    <a:pt x="1133" y="0"/>
                  </a:moveTo>
                  <a:cubicBezTo>
                    <a:pt x="508" y="0"/>
                    <a:pt x="0" y="508"/>
                    <a:pt x="0" y="1133"/>
                  </a:cubicBezTo>
                  <a:cubicBezTo>
                    <a:pt x="0" y="1758"/>
                    <a:pt x="508" y="2266"/>
                    <a:pt x="1133" y="2266"/>
                  </a:cubicBezTo>
                  <a:cubicBezTo>
                    <a:pt x="1758" y="2266"/>
                    <a:pt x="2266" y="1758"/>
                    <a:pt x="2266" y="1133"/>
                  </a:cubicBezTo>
                  <a:cubicBezTo>
                    <a:pt x="2266" y="508"/>
                    <a:pt x="1758" y="0"/>
                    <a:pt x="1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9"/>
            <p:cNvSpPr/>
            <p:nvPr/>
          </p:nvSpPr>
          <p:spPr>
            <a:xfrm>
              <a:off x="257026" y="1945364"/>
              <a:ext cx="376539" cy="365566"/>
            </a:xfrm>
            <a:custGeom>
              <a:avLst/>
              <a:gdLst/>
              <a:ahLst/>
              <a:cxnLst/>
              <a:rect l="l" t="t" r="r" b="b"/>
              <a:pathLst>
                <a:path w="9814" h="9528" extrusionOk="0">
                  <a:moveTo>
                    <a:pt x="9348" y="1"/>
                  </a:moveTo>
                  <a:cubicBezTo>
                    <a:pt x="9348" y="1"/>
                    <a:pt x="4781" y="4766"/>
                    <a:pt x="3651" y="5157"/>
                  </a:cubicBezTo>
                  <a:lnTo>
                    <a:pt x="3639" y="5163"/>
                  </a:lnTo>
                  <a:cubicBezTo>
                    <a:pt x="3642" y="4646"/>
                    <a:pt x="3381" y="4168"/>
                    <a:pt x="2942" y="3895"/>
                  </a:cubicBezTo>
                  <a:cubicBezTo>
                    <a:pt x="2694" y="3739"/>
                    <a:pt x="2420" y="3665"/>
                    <a:pt x="2150" y="3665"/>
                  </a:cubicBezTo>
                  <a:cubicBezTo>
                    <a:pt x="1599" y="3665"/>
                    <a:pt x="1065" y="3972"/>
                    <a:pt x="809" y="4511"/>
                  </a:cubicBezTo>
                  <a:cubicBezTo>
                    <a:pt x="424" y="5313"/>
                    <a:pt x="830" y="6268"/>
                    <a:pt x="1671" y="6557"/>
                  </a:cubicBezTo>
                  <a:cubicBezTo>
                    <a:pt x="640" y="6632"/>
                    <a:pt x="0" y="7714"/>
                    <a:pt x="427" y="8654"/>
                  </a:cubicBezTo>
                  <a:cubicBezTo>
                    <a:pt x="683" y="9219"/>
                    <a:pt x="1231" y="9528"/>
                    <a:pt x="1787" y="9528"/>
                  </a:cubicBezTo>
                  <a:cubicBezTo>
                    <a:pt x="2157" y="9528"/>
                    <a:pt x="2531" y="9391"/>
                    <a:pt x="2825" y="9102"/>
                  </a:cubicBezTo>
                  <a:cubicBezTo>
                    <a:pt x="2897" y="9030"/>
                    <a:pt x="2963" y="8948"/>
                    <a:pt x="3017" y="8861"/>
                  </a:cubicBezTo>
                  <a:cubicBezTo>
                    <a:pt x="3026" y="8849"/>
                    <a:pt x="3032" y="8837"/>
                    <a:pt x="3041" y="8825"/>
                  </a:cubicBezTo>
                  <a:cubicBezTo>
                    <a:pt x="3053" y="8804"/>
                    <a:pt x="3065" y="8786"/>
                    <a:pt x="3077" y="8765"/>
                  </a:cubicBezTo>
                  <a:cubicBezTo>
                    <a:pt x="3179" y="8585"/>
                    <a:pt x="3242" y="8387"/>
                    <a:pt x="3260" y="8182"/>
                  </a:cubicBezTo>
                  <a:cubicBezTo>
                    <a:pt x="3484" y="8816"/>
                    <a:pt x="4068" y="9173"/>
                    <a:pt x="4664" y="9173"/>
                  </a:cubicBezTo>
                  <a:cubicBezTo>
                    <a:pt x="5036" y="9173"/>
                    <a:pt x="5413" y="9033"/>
                    <a:pt x="5709" y="8735"/>
                  </a:cubicBezTo>
                  <a:cubicBezTo>
                    <a:pt x="6202" y="8245"/>
                    <a:pt x="6286" y="7482"/>
                    <a:pt x="5920" y="6893"/>
                  </a:cubicBezTo>
                  <a:lnTo>
                    <a:pt x="5926" y="6890"/>
                  </a:lnTo>
                  <a:lnTo>
                    <a:pt x="5917" y="6890"/>
                  </a:lnTo>
                  <a:cubicBezTo>
                    <a:pt x="5648" y="6457"/>
                    <a:pt x="5171" y="6196"/>
                    <a:pt x="4660" y="6196"/>
                  </a:cubicBezTo>
                  <a:cubicBezTo>
                    <a:pt x="4657" y="6196"/>
                    <a:pt x="4654" y="6196"/>
                    <a:pt x="4652" y="6196"/>
                  </a:cubicBezTo>
                  <a:cubicBezTo>
                    <a:pt x="4652" y="6193"/>
                    <a:pt x="4655" y="6190"/>
                    <a:pt x="4655" y="6184"/>
                  </a:cubicBezTo>
                  <a:cubicBezTo>
                    <a:pt x="5045" y="5054"/>
                    <a:pt x="9813" y="487"/>
                    <a:pt x="9813" y="487"/>
                  </a:cubicBezTo>
                  <a:lnTo>
                    <a:pt x="9582" y="256"/>
                  </a:lnTo>
                  <a:lnTo>
                    <a:pt x="9110" y="695"/>
                  </a:lnTo>
                  <a:lnTo>
                    <a:pt x="9576" y="229"/>
                  </a:lnTo>
                  <a:lnTo>
                    <a:pt x="93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9"/>
            <p:cNvSpPr/>
            <p:nvPr/>
          </p:nvSpPr>
          <p:spPr>
            <a:xfrm>
              <a:off x="-28997" y="1918431"/>
              <a:ext cx="741145" cy="521798"/>
            </a:xfrm>
            <a:custGeom>
              <a:avLst/>
              <a:gdLst/>
              <a:ahLst/>
              <a:cxnLst/>
              <a:rect l="l" t="t" r="r" b="b"/>
              <a:pathLst>
                <a:path w="19317" h="13600" extrusionOk="0">
                  <a:moveTo>
                    <a:pt x="16050" y="1032"/>
                  </a:moveTo>
                  <a:cubicBezTo>
                    <a:pt x="16433" y="1032"/>
                    <a:pt x="16686" y="1082"/>
                    <a:pt x="16797" y="1153"/>
                  </a:cubicBezTo>
                  <a:cubicBezTo>
                    <a:pt x="17004" y="1478"/>
                    <a:pt x="17028" y="3040"/>
                    <a:pt x="16148" y="5465"/>
                  </a:cubicBezTo>
                  <a:cubicBezTo>
                    <a:pt x="15255" y="7917"/>
                    <a:pt x="13849" y="10128"/>
                    <a:pt x="12389" y="11384"/>
                  </a:cubicBezTo>
                  <a:cubicBezTo>
                    <a:pt x="11475" y="12166"/>
                    <a:pt x="10586" y="12558"/>
                    <a:pt x="9707" y="12558"/>
                  </a:cubicBezTo>
                  <a:cubicBezTo>
                    <a:pt x="8737" y="12558"/>
                    <a:pt x="7782" y="12080"/>
                    <a:pt x="6824" y="11123"/>
                  </a:cubicBezTo>
                  <a:cubicBezTo>
                    <a:pt x="5004" y="9302"/>
                    <a:pt x="4920" y="7481"/>
                    <a:pt x="6566" y="5561"/>
                  </a:cubicBezTo>
                  <a:cubicBezTo>
                    <a:pt x="7822" y="4098"/>
                    <a:pt x="10033" y="2692"/>
                    <a:pt x="12485" y="1802"/>
                  </a:cubicBezTo>
                  <a:cubicBezTo>
                    <a:pt x="14085" y="1220"/>
                    <a:pt x="15309" y="1032"/>
                    <a:pt x="16050" y="1032"/>
                  </a:cubicBezTo>
                  <a:close/>
                  <a:moveTo>
                    <a:pt x="16018" y="1"/>
                  </a:moveTo>
                  <a:cubicBezTo>
                    <a:pt x="11466" y="1"/>
                    <a:pt x="0" y="5762"/>
                    <a:pt x="6094" y="11856"/>
                  </a:cubicBezTo>
                  <a:cubicBezTo>
                    <a:pt x="7324" y="13086"/>
                    <a:pt x="8541" y="13600"/>
                    <a:pt x="9699" y="13600"/>
                  </a:cubicBezTo>
                  <a:cubicBezTo>
                    <a:pt x="15152" y="13600"/>
                    <a:pt x="19317" y="2207"/>
                    <a:pt x="17530" y="420"/>
                  </a:cubicBezTo>
                  <a:cubicBezTo>
                    <a:pt x="17244" y="134"/>
                    <a:pt x="16711" y="1"/>
                    <a:pt x="160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9"/>
            <p:cNvSpPr/>
            <p:nvPr/>
          </p:nvSpPr>
          <p:spPr>
            <a:xfrm>
              <a:off x="68415" y="2421225"/>
              <a:ext cx="86864" cy="86979"/>
            </a:xfrm>
            <a:custGeom>
              <a:avLst/>
              <a:gdLst/>
              <a:ahLst/>
              <a:cxnLst/>
              <a:rect l="l" t="t" r="r" b="b"/>
              <a:pathLst>
                <a:path w="2264" h="2267" extrusionOk="0">
                  <a:moveTo>
                    <a:pt x="1131" y="1"/>
                  </a:moveTo>
                  <a:cubicBezTo>
                    <a:pt x="506" y="1"/>
                    <a:pt x="1" y="508"/>
                    <a:pt x="1" y="1133"/>
                  </a:cubicBezTo>
                  <a:cubicBezTo>
                    <a:pt x="1" y="1758"/>
                    <a:pt x="506" y="2266"/>
                    <a:pt x="1131" y="2266"/>
                  </a:cubicBezTo>
                  <a:cubicBezTo>
                    <a:pt x="1756" y="2266"/>
                    <a:pt x="2263" y="1758"/>
                    <a:pt x="2263" y="1133"/>
                  </a:cubicBezTo>
                  <a:cubicBezTo>
                    <a:pt x="2263" y="508"/>
                    <a:pt x="1756"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9"/>
            <p:cNvSpPr/>
            <p:nvPr/>
          </p:nvSpPr>
          <p:spPr>
            <a:xfrm>
              <a:off x="650820" y="1945710"/>
              <a:ext cx="372970" cy="365719"/>
            </a:xfrm>
            <a:custGeom>
              <a:avLst/>
              <a:gdLst/>
              <a:ahLst/>
              <a:cxnLst/>
              <a:rect l="l" t="t" r="r" b="b"/>
              <a:pathLst>
                <a:path w="9721" h="9532" extrusionOk="0">
                  <a:moveTo>
                    <a:pt x="463" y="1"/>
                  </a:moveTo>
                  <a:lnTo>
                    <a:pt x="235" y="229"/>
                  </a:lnTo>
                  <a:lnTo>
                    <a:pt x="700" y="695"/>
                  </a:lnTo>
                  <a:lnTo>
                    <a:pt x="700" y="695"/>
                  </a:lnTo>
                  <a:lnTo>
                    <a:pt x="229" y="256"/>
                  </a:lnTo>
                  <a:lnTo>
                    <a:pt x="0" y="484"/>
                  </a:lnTo>
                  <a:cubicBezTo>
                    <a:pt x="0" y="484"/>
                    <a:pt x="4765" y="5054"/>
                    <a:pt x="5156" y="6184"/>
                  </a:cubicBezTo>
                  <a:cubicBezTo>
                    <a:pt x="5156" y="6190"/>
                    <a:pt x="5159" y="6193"/>
                    <a:pt x="5162" y="6196"/>
                  </a:cubicBezTo>
                  <a:cubicBezTo>
                    <a:pt x="5159" y="6196"/>
                    <a:pt x="5156" y="6196"/>
                    <a:pt x="5153" y="6196"/>
                  </a:cubicBezTo>
                  <a:cubicBezTo>
                    <a:pt x="4640" y="6196"/>
                    <a:pt x="4166" y="6457"/>
                    <a:pt x="3894" y="6890"/>
                  </a:cubicBezTo>
                  <a:lnTo>
                    <a:pt x="3888" y="6890"/>
                  </a:lnTo>
                  <a:lnTo>
                    <a:pt x="3894" y="6893"/>
                  </a:lnTo>
                  <a:cubicBezTo>
                    <a:pt x="3525" y="7479"/>
                    <a:pt x="3612" y="8242"/>
                    <a:pt x="4101" y="8732"/>
                  </a:cubicBezTo>
                  <a:cubicBezTo>
                    <a:pt x="4397" y="9030"/>
                    <a:pt x="4775" y="9170"/>
                    <a:pt x="5148" y="9170"/>
                  </a:cubicBezTo>
                  <a:cubicBezTo>
                    <a:pt x="5744" y="9170"/>
                    <a:pt x="6328" y="8813"/>
                    <a:pt x="6550" y="8179"/>
                  </a:cubicBezTo>
                  <a:cubicBezTo>
                    <a:pt x="6571" y="8384"/>
                    <a:pt x="6631" y="8582"/>
                    <a:pt x="6734" y="8762"/>
                  </a:cubicBezTo>
                  <a:cubicBezTo>
                    <a:pt x="6746" y="8783"/>
                    <a:pt x="6758" y="8804"/>
                    <a:pt x="6770" y="8822"/>
                  </a:cubicBezTo>
                  <a:cubicBezTo>
                    <a:pt x="6779" y="8837"/>
                    <a:pt x="6785" y="8849"/>
                    <a:pt x="6794" y="8861"/>
                  </a:cubicBezTo>
                  <a:cubicBezTo>
                    <a:pt x="7077" y="9294"/>
                    <a:pt x="7551" y="9531"/>
                    <a:pt x="8036" y="9531"/>
                  </a:cubicBezTo>
                  <a:cubicBezTo>
                    <a:pt x="8295" y="9531"/>
                    <a:pt x="8557" y="9463"/>
                    <a:pt x="8795" y="9321"/>
                  </a:cubicBezTo>
                  <a:cubicBezTo>
                    <a:pt x="9477" y="8915"/>
                    <a:pt x="9720" y="8044"/>
                    <a:pt x="9345" y="7344"/>
                  </a:cubicBezTo>
                  <a:cubicBezTo>
                    <a:pt x="9107" y="6890"/>
                    <a:pt x="8650" y="6593"/>
                    <a:pt x="8140" y="6554"/>
                  </a:cubicBezTo>
                  <a:cubicBezTo>
                    <a:pt x="8984" y="6268"/>
                    <a:pt x="9387" y="5313"/>
                    <a:pt x="9002" y="4511"/>
                  </a:cubicBezTo>
                  <a:cubicBezTo>
                    <a:pt x="8745" y="3971"/>
                    <a:pt x="8210" y="3664"/>
                    <a:pt x="7659" y="3664"/>
                  </a:cubicBezTo>
                  <a:cubicBezTo>
                    <a:pt x="7390" y="3664"/>
                    <a:pt x="7118" y="3737"/>
                    <a:pt x="6872" y="3892"/>
                  </a:cubicBezTo>
                  <a:lnTo>
                    <a:pt x="6869" y="3889"/>
                  </a:lnTo>
                  <a:cubicBezTo>
                    <a:pt x="6869" y="3889"/>
                    <a:pt x="6869" y="3892"/>
                    <a:pt x="6869" y="3895"/>
                  </a:cubicBezTo>
                  <a:cubicBezTo>
                    <a:pt x="6433" y="4165"/>
                    <a:pt x="6169" y="4646"/>
                    <a:pt x="6175" y="5160"/>
                  </a:cubicBezTo>
                  <a:lnTo>
                    <a:pt x="6163" y="5157"/>
                  </a:lnTo>
                  <a:cubicBezTo>
                    <a:pt x="5033" y="4766"/>
                    <a:pt x="463" y="1"/>
                    <a:pt x="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9"/>
            <p:cNvSpPr/>
            <p:nvPr/>
          </p:nvSpPr>
          <p:spPr>
            <a:xfrm>
              <a:off x="572245" y="1918738"/>
              <a:ext cx="740992" cy="521798"/>
            </a:xfrm>
            <a:custGeom>
              <a:avLst/>
              <a:gdLst/>
              <a:ahLst/>
              <a:cxnLst/>
              <a:rect l="l" t="t" r="r" b="b"/>
              <a:pathLst>
                <a:path w="19313" h="13600" extrusionOk="0">
                  <a:moveTo>
                    <a:pt x="3267" y="1033"/>
                  </a:moveTo>
                  <a:cubicBezTo>
                    <a:pt x="4008" y="1033"/>
                    <a:pt x="5233" y="1220"/>
                    <a:pt x="6832" y="1800"/>
                  </a:cubicBezTo>
                  <a:cubicBezTo>
                    <a:pt x="9283" y="2693"/>
                    <a:pt x="11495" y="4099"/>
                    <a:pt x="12748" y="5559"/>
                  </a:cubicBezTo>
                  <a:cubicBezTo>
                    <a:pt x="14397" y="7482"/>
                    <a:pt x="14313" y="9300"/>
                    <a:pt x="12489" y="11124"/>
                  </a:cubicBezTo>
                  <a:cubicBezTo>
                    <a:pt x="11533" y="12079"/>
                    <a:pt x="10578" y="12557"/>
                    <a:pt x="9608" y="12557"/>
                  </a:cubicBezTo>
                  <a:cubicBezTo>
                    <a:pt x="8730" y="12557"/>
                    <a:pt x="7840" y="12166"/>
                    <a:pt x="6928" y="11382"/>
                  </a:cubicBezTo>
                  <a:cubicBezTo>
                    <a:pt x="5464" y="10129"/>
                    <a:pt x="4058" y="7915"/>
                    <a:pt x="3169" y="5463"/>
                  </a:cubicBezTo>
                  <a:cubicBezTo>
                    <a:pt x="2286" y="3038"/>
                    <a:pt x="2310" y="1476"/>
                    <a:pt x="2520" y="1154"/>
                  </a:cubicBezTo>
                  <a:cubicBezTo>
                    <a:pt x="2629" y="1083"/>
                    <a:pt x="2883" y="1033"/>
                    <a:pt x="3267" y="1033"/>
                  </a:cubicBezTo>
                  <a:close/>
                  <a:moveTo>
                    <a:pt x="3300" y="1"/>
                  </a:moveTo>
                  <a:cubicBezTo>
                    <a:pt x="2607" y="1"/>
                    <a:pt x="2073" y="134"/>
                    <a:pt x="1787" y="421"/>
                  </a:cubicBezTo>
                  <a:cubicBezTo>
                    <a:pt x="0" y="2208"/>
                    <a:pt x="4162" y="13599"/>
                    <a:pt x="9614" y="13599"/>
                  </a:cubicBezTo>
                  <a:cubicBezTo>
                    <a:pt x="10772" y="13599"/>
                    <a:pt x="11989" y="13085"/>
                    <a:pt x="13219" y="11854"/>
                  </a:cubicBezTo>
                  <a:cubicBezTo>
                    <a:pt x="19313" y="5763"/>
                    <a:pt x="7853" y="1"/>
                    <a:pt x="33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9"/>
            <p:cNvSpPr/>
            <p:nvPr/>
          </p:nvSpPr>
          <p:spPr>
            <a:xfrm>
              <a:off x="1128983" y="2421571"/>
              <a:ext cx="86941" cy="86864"/>
            </a:xfrm>
            <a:custGeom>
              <a:avLst/>
              <a:gdLst/>
              <a:ahLst/>
              <a:cxnLst/>
              <a:rect l="l" t="t" r="r" b="b"/>
              <a:pathLst>
                <a:path w="2266" h="2264" extrusionOk="0">
                  <a:moveTo>
                    <a:pt x="1133" y="1"/>
                  </a:moveTo>
                  <a:cubicBezTo>
                    <a:pt x="508" y="1"/>
                    <a:pt x="0" y="505"/>
                    <a:pt x="0" y="1133"/>
                  </a:cubicBezTo>
                  <a:cubicBezTo>
                    <a:pt x="0" y="1758"/>
                    <a:pt x="508" y="2263"/>
                    <a:pt x="1133" y="2263"/>
                  </a:cubicBezTo>
                  <a:cubicBezTo>
                    <a:pt x="1758" y="2263"/>
                    <a:pt x="2266" y="1758"/>
                    <a:pt x="2266" y="1133"/>
                  </a:cubicBezTo>
                  <a:cubicBezTo>
                    <a:pt x="2266" y="505"/>
                    <a:pt x="1758"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9"/>
            <p:cNvSpPr/>
            <p:nvPr/>
          </p:nvSpPr>
          <p:spPr>
            <a:xfrm>
              <a:off x="512585" y="1804405"/>
              <a:ext cx="263124" cy="263086"/>
            </a:xfrm>
            <a:custGeom>
              <a:avLst/>
              <a:gdLst/>
              <a:ahLst/>
              <a:cxnLst/>
              <a:rect l="l" t="t" r="r" b="b"/>
              <a:pathLst>
                <a:path w="6858" h="6857" extrusionOk="0">
                  <a:moveTo>
                    <a:pt x="3429" y="0"/>
                  </a:moveTo>
                  <a:cubicBezTo>
                    <a:pt x="1536" y="0"/>
                    <a:pt x="1" y="1535"/>
                    <a:pt x="1" y="3428"/>
                  </a:cubicBezTo>
                  <a:cubicBezTo>
                    <a:pt x="1" y="5321"/>
                    <a:pt x="1536" y="6857"/>
                    <a:pt x="3429" y="6857"/>
                  </a:cubicBezTo>
                  <a:cubicBezTo>
                    <a:pt x="5325" y="6857"/>
                    <a:pt x="6857" y="5321"/>
                    <a:pt x="6857" y="3428"/>
                  </a:cubicBezTo>
                  <a:cubicBezTo>
                    <a:pt x="6857" y="1535"/>
                    <a:pt x="5325" y="0"/>
                    <a:pt x="3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9"/>
            <p:cNvSpPr/>
            <p:nvPr/>
          </p:nvSpPr>
          <p:spPr>
            <a:xfrm>
              <a:off x="558587" y="1850254"/>
              <a:ext cx="171234" cy="171349"/>
            </a:xfrm>
            <a:custGeom>
              <a:avLst/>
              <a:gdLst/>
              <a:ahLst/>
              <a:cxnLst/>
              <a:rect l="l" t="t" r="r" b="b"/>
              <a:pathLst>
                <a:path w="4463" h="4466" extrusionOk="0">
                  <a:moveTo>
                    <a:pt x="2230" y="1"/>
                  </a:moveTo>
                  <a:cubicBezTo>
                    <a:pt x="998" y="1"/>
                    <a:pt x="0" y="1001"/>
                    <a:pt x="0" y="2233"/>
                  </a:cubicBezTo>
                  <a:cubicBezTo>
                    <a:pt x="0" y="3465"/>
                    <a:pt x="998" y="4466"/>
                    <a:pt x="2230" y="4466"/>
                  </a:cubicBezTo>
                  <a:cubicBezTo>
                    <a:pt x="3465" y="4466"/>
                    <a:pt x="4462" y="3465"/>
                    <a:pt x="4462" y="2233"/>
                  </a:cubicBezTo>
                  <a:cubicBezTo>
                    <a:pt x="4462" y="1001"/>
                    <a:pt x="3465" y="1"/>
                    <a:pt x="2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9"/>
            <p:cNvSpPr/>
            <p:nvPr/>
          </p:nvSpPr>
          <p:spPr>
            <a:xfrm>
              <a:off x="600790" y="1892457"/>
              <a:ext cx="86826" cy="86979"/>
            </a:xfrm>
            <a:custGeom>
              <a:avLst/>
              <a:gdLst/>
              <a:ahLst/>
              <a:cxnLst/>
              <a:rect l="l" t="t" r="r" b="b"/>
              <a:pathLst>
                <a:path w="2263" h="2267" extrusionOk="0">
                  <a:moveTo>
                    <a:pt x="1130" y="1"/>
                  </a:moveTo>
                  <a:cubicBezTo>
                    <a:pt x="505" y="1"/>
                    <a:pt x="0" y="508"/>
                    <a:pt x="0" y="1133"/>
                  </a:cubicBezTo>
                  <a:cubicBezTo>
                    <a:pt x="0" y="1758"/>
                    <a:pt x="505" y="2266"/>
                    <a:pt x="1130" y="2266"/>
                  </a:cubicBezTo>
                  <a:cubicBezTo>
                    <a:pt x="1755" y="2266"/>
                    <a:pt x="2263" y="1758"/>
                    <a:pt x="2263" y="1133"/>
                  </a:cubicBezTo>
                  <a:cubicBezTo>
                    <a:pt x="2263" y="508"/>
                    <a:pt x="1755" y="1"/>
                    <a:pt x="1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0" name="Google Shape;3990;p29"/>
          <p:cNvGrpSpPr/>
          <p:nvPr/>
        </p:nvGrpSpPr>
        <p:grpSpPr>
          <a:xfrm>
            <a:off x="0" y="3856602"/>
            <a:ext cx="1277471" cy="1285664"/>
            <a:chOff x="-75" y="1285725"/>
            <a:chExt cx="1285958" cy="1294206"/>
          </a:xfrm>
        </p:grpSpPr>
        <p:grpSp>
          <p:nvGrpSpPr>
            <p:cNvPr id="3991" name="Google Shape;3991;p29"/>
            <p:cNvGrpSpPr/>
            <p:nvPr/>
          </p:nvGrpSpPr>
          <p:grpSpPr>
            <a:xfrm>
              <a:off x="281840" y="1503536"/>
              <a:ext cx="721436" cy="934309"/>
              <a:chOff x="289775" y="3948613"/>
              <a:chExt cx="850650" cy="1101650"/>
            </a:xfrm>
          </p:grpSpPr>
          <p:sp>
            <p:nvSpPr>
              <p:cNvPr id="3992" name="Google Shape;3992;p29"/>
              <p:cNvSpPr/>
              <p:nvPr/>
            </p:nvSpPr>
            <p:spPr>
              <a:xfrm>
                <a:off x="289775" y="3948613"/>
                <a:ext cx="850650" cy="1101650"/>
              </a:xfrm>
              <a:custGeom>
                <a:avLst/>
                <a:gdLst/>
                <a:ahLst/>
                <a:cxnLst/>
                <a:rect l="l" t="t" r="r" b="b"/>
                <a:pathLst>
                  <a:path w="34026" h="44066" extrusionOk="0">
                    <a:moveTo>
                      <a:pt x="1" y="0"/>
                    </a:moveTo>
                    <a:lnTo>
                      <a:pt x="1" y="23117"/>
                    </a:lnTo>
                    <a:cubicBezTo>
                      <a:pt x="1" y="28921"/>
                      <a:pt x="2870" y="34358"/>
                      <a:pt x="7673" y="37660"/>
                    </a:cubicBezTo>
                    <a:lnTo>
                      <a:pt x="17013" y="44065"/>
                    </a:lnTo>
                    <a:lnTo>
                      <a:pt x="26386" y="37660"/>
                    </a:lnTo>
                    <a:cubicBezTo>
                      <a:pt x="31156" y="34358"/>
                      <a:pt x="34025" y="28921"/>
                      <a:pt x="34025" y="23117"/>
                    </a:cubicBezTo>
                    <a:lnTo>
                      <a:pt x="34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9"/>
              <p:cNvSpPr/>
              <p:nvPr/>
            </p:nvSpPr>
            <p:spPr>
              <a:xfrm>
                <a:off x="340650" y="3999463"/>
                <a:ext cx="749725" cy="989075"/>
              </a:xfrm>
              <a:custGeom>
                <a:avLst/>
                <a:gdLst/>
                <a:ahLst/>
                <a:cxnLst/>
                <a:rect l="l" t="t" r="r" b="b"/>
                <a:pathLst>
                  <a:path w="29989" h="39563" fill="none" extrusionOk="0">
                    <a:moveTo>
                      <a:pt x="1" y="1"/>
                    </a:moveTo>
                    <a:lnTo>
                      <a:pt x="1" y="21083"/>
                    </a:lnTo>
                    <a:cubicBezTo>
                      <a:pt x="1" y="26253"/>
                      <a:pt x="2536" y="31057"/>
                      <a:pt x="6772" y="33959"/>
                    </a:cubicBezTo>
                    <a:lnTo>
                      <a:pt x="14978" y="39563"/>
                    </a:lnTo>
                    <a:lnTo>
                      <a:pt x="23217" y="33959"/>
                    </a:lnTo>
                    <a:cubicBezTo>
                      <a:pt x="27454" y="31057"/>
                      <a:pt x="29989" y="26253"/>
                      <a:pt x="29989" y="21083"/>
                    </a:cubicBezTo>
                    <a:lnTo>
                      <a:pt x="29989" y="1"/>
                    </a:lnTo>
                    <a:close/>
                  </a:path>
                </a:pathLst>
              </a:custGeom>
              <a:noFill/>
              <a:ln w="2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9"/>
              <p:cNvSpPr/>
              <p:nvPr/>
            </p:nvSpPr>
            <p:spPr>
              <a:xfrm>
                <a:off x="484100" y="4270513"/>
                <a:ext cx="392800" cy="392800"/>
              </a:xfrm>
              <a:custGeom>
                <a:avLst/>
                <a:gdLst/>
                <a:ahLst/>
                <a:cxnLst/>
                <a:rect l="l" t="t" r="r" b="b"/>
                <a:pathLst>
                  <a:path w="15712" h="15712" extrusionOk="0">
                    <a:moveTo>
                      <a:pt x="14744" y="0"/>
                    </a:moveTo>
                    <a:lnTo>
                      <a:pt x="3002" y="11008"/>
                    </a:lnTo>
                    <a:cubicBezTo>
                      <a:pt x="2335" y="11642"/>
                      <a:pt x="1768" y="12409"/>
                      <a:pt x="1334" y="13210"/>
                    </a:cubicBezTo>
                    <a:lnTo>
                      <a:pt x="0" y="15711"/>
                    </a:lnTo>
                    <a:lnTo>
                      <a:pt x="2502" y="14377"/>
                    </a:lnTo>
                    <a:cubicBezTo>
                      <a:pt x="3336" y="13943"/>
                      <a:pt x="4070" y="13376"/>
                      <a:pt x="4703" y="12709"/>
                    </a:cubicBezTo>
                    <a:lnTo>
                      <a:pt x="15711" y="967"/>
                    </a:lnTo>
                    <a:lnTo>
                      <a:pt x="15244" y="500"/>
                    </a:lnTo>
                    <a:lnTo>
                      <a:pt x="14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9"/>
              <p:cNvSpPr/>
              <p:nvPr/>
            </p:nvSpPr>
            <p:spPr>
              <a:xfrm>
                <a:off x="803475" y="4225663"/>
                <a:ext cx="120125" cy="116525"/>
              </a:xfrm>
              <a:custGeom>
                <a:avLst/>
                <a:gdLst/>
                <a:ahLst/>
                <a:cxnLst/>
                <a:rect l="l" t="t" r="r" b="b"/>
                <a:pathLst>
                  <a:path w="4805" h="4661" extrusionOk="0">
                    <a:moveTo>
                      <a:pt x="768" y="0"/>
                    </a:moveTo>
                    <a:cubicBezTo>
                      <a:pt x="640" y="0"/>
                      <a:pt x="510" y="51"/>
                      <a:pt x="401" y="160"/>
                    </a:cubicBezTo>
                    <a:lnTo>
                      <a:pt x="301" y="226"/>
                    </a:lnTo>
                    <a:lnTo>
                      <a:pt x="201" y="326"/>
                    </a:lnTo>
                    <a:cubicBezTo>
                      <a:pt x="1" y="560"/>
                      <a:pt x="34" y="893"/>
                      <a:pt x="268" y="1094"/>
                    </a:cubicBezTo>
                    <a:lnTo>
                      <a:pt x="2169" y="2461"/>
                    </a:lnTo>
                    <a:cubicBezTo>
                      <a:pt x="2202" y="2495"/>
                      <a:pt x="2236" y="2528"/>
                      <a:pt x="2269" y="2561"/>
                    </a:cubicBezTo>
                    <a:lnTo>
                      <a:pt x="3637" y="4463"/>
                    </a:lnTo>
                    <a:cubicBezTo>
                      <a:pt x="3748" y="4593"/>
                      <a:pt x="3912" y="4661"/>
                      <a:pt x="4069" y="4661"/>
                    </a:cubicBezTo>
                    <a:cubicBezTo>
                      <a:pt x="4194" y="4661"/>
                      <a:pt x="4315" y="4618"/>
                      <a:pt x="4404" y="4529"/>
                    </a:cubicBezTo>
                    <a:lnTo>
                      <a:pt x="4504" y="4429"/>
                    </a:lnTo>
                    <a:lnTo>
                      <a:pt x="4604" y="4329"/>
                    </a:lnTo>
                    <a:cubicBezTo>
                      <a:pt x="4804" y="4129"/>
                      <a:pt x="4771" y="3762"/>
                      <a:pt x="4537" y="3595"/>
                    </a:cubicBezTo>
                    <a:lnTo>
                      <a:pt x="2669" y="2194"/>
                    </a:lnTo>
                    <a:cubicBezTo>
                      <a:pt x="2603" y="2161"/>
                      <a:pt x="2569" y="2128"/>
                      <a:pt x="2536" y="2094"/>
                    </a:cubicBezTo>
                    <a:lnTo>
                      <a:pt x="1168" y="193"/>
                    </a:lnTo>
                    <a:cubicBezTo>
                      <a:pt x="1061" y="68"/>
                      <a:pt x="916" y="0"/>
                      <a:pt x="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9"/>
              <p:cNvSpPr/>
              <p:nvPr/>
            </p:nvSpPr>
            <p:spPr>
              <a:xfrm>
                <a:off x="851025" y="4213788"/>
                <a:ext cx="82575" cy="82600"/>
              </a:xfrm>
              <a:custGeom>
                <a:avLst/>
                <a:gdLst/>
                <a:ahLst/>
                <a:cxnLst/>
                <a:rect l="l" t="t" r="r" b="b"/>
                <a:pathLst>
                  <a:path w="3303" h="3304" extrusionOk="0">
                    <a:moveTo>
                      <a:pt x="2402" y="1"/>
                    </a:moveTo>
                    <a:lnTo>
                      <a:pt x="0" y="2369"/>
                    </a:lnTo>
                    <a:lnTo>
                      <a:pt x="934" y="3303"/>
                    </a:lnTo>
                    <a:lnTo>
                      <a:pt x="3303" y="901"/>
                    </a:lnTo>
                    <a:lnTo>
                      <a:pt x="2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9"/>
              <p:cNvSpPr/>
              <p:nvPr/>
            </p:nvSpPr>
            <p:spPr>
              <a:xfrm>
                <a:off x="904400" y="4193788"/>
                <a:ext cx="49225" cy="49225"/>
              </a:xfrm>
              <a:custGeom>
                <a:avLst/>
                <a:gdLst/>
                <a:ahLst/>
                <a:cxnLst/>
                <a:rect l="l" t="t" r="r" b="b"/>
                <a:pathLst>
                  <a:path w="1969" h="1969" extrusionOk="0">
                    <a:moveTo>
                      <a:pt x="1001" y="0"/>
                    </a:moveTo>
                    <a:cubicBezTo>
                      <a:pt x="467" y="0"/>
                      <a:pt x="0" y="434"/>
                      <a:pt x="0" y="1001"/>
                    </a:cubicBezTo>
                    <a:cubicBezTo>
                      <a:pt x="0" y="1535"/>
                      <a:pt x="467" y="1968"/>
                      <a:pt x="1001" y="1968"/>
                    </a:cubicBezTo>
                    <a:cubicBezTo>
                      <a:pt x="1535" y="1968"/>
                      <a:pt x="1968" y="1535"/>
                      <a:pt x="1968" y="1001"/>
                    </a:cubicBezTo>
                    <a:cubicBezTo>
                      <a:pt x="1968" y="434"/>
                      <a:pt x="1535" y="0"/>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9"/>
              <p:cNvSpPr/>
              <p:nvPr/>
            </p:nvSpPr>
            <p:spPr>
              <a:xfrm>
                <a:off x="553300" y="4270513"/>
                <a:ext cx="392800" cy="392800"/>
              </a:xfrm>
              <a:custGeom>
                <a:avLst/>
                <a:gdLst/>
                <a:ahLst/>
                <a:cxnLst/>
                <a:rect l="l" t="t" r="r" b="b"/>
                <a:pathLst>
                  <a:path w="15712" h="15712" extrusionOk="0">
                    <a:moveTo>
                      <a:pt x="968" y="0"/>
                    </a:moveTo>
                    <a:lnTo>
                      <a:pt x="501" y="500"/>
                    </a:lnTo>
                    <a:lnTo>
                      <a:pt x="1" y="967"/>
                    </a:lnTo>
                    <a:lnTo>
                      <a:pt x="11042" y="12709"/>
                    </a:lnTo>
                    <a:cubicBezTo>
                      <a:pt x="11676" y="13410"/>
                      <a:pt x="12410" y="13977"/>
                      <a:pt x="13210" y="14377"/>
                    </a:cubicBezTo>
                    <a:lnTo>
                      <a:pt x="15712" y="15711"/>
                    </a:lnTo>
                    <a:lnTo>
                      <a:pt x="14411" y="13210"/>
                    </a:lnTo>
                    <a:cubicBezTo>
                      <a:pt x="13977" y="12409"/>
                      <a:pt x="13410" y="11675"/>
                      <a:pt x="12743" y="11041"/>
                    </a:cubicBezTo>
                    <a:lnTo>
                      <a:pt x="9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9"/>
              <p:cNvSpPr/>
              <p:nvPr/>
            </p:nvSpPr>
            <p:spPr>
              <a:xfrm>
                <a:off x="506600" y="4225663"/>
                <a:ext cx="120950" cy="116525"/>
              </a:xfrm>
              <a:custGeom>
                <a:avLst/>
                <a:gdLst/>
                <a:ahLst/>
                <a:cxnLst/>
                <a:rect l="l" t="t" r="r" b="b"/>
                <a:pathLst>
                  <a:path w="4838" h="4661" extrusionOk="0">
                    <a:moveTo>
                      <a:pt x="4071" y="0"/>
                    </a:moveTo>
                    <a:cubicBezTo>
                      <a:pt x="3923" y="0"/>
                      <a:pt x="3777" y="68"/>
                      <a:pt x="3670" y="193"/>
                    </a:cubicBezTo>
                    <a:lnTo>
                      <a:pt x="2302" y="2094"/>
                    </a:lnTo>
                    <a:cubicBezTo>
                      <a:pt x="2269" y="2128"/>
                      <a:pt x="2236" y="2161"/>
                      <a:pt x="2202" y="2194"/>
                    </a:cubicBezTo>
                    <a:lnTo>
                      <a:pt x="301" y="3595"/>
                    </a:lnTo>
                    <a:cubicBezTo>
                      <a:pt x="34" y="3762"/>
                      <a:pt x="1" y="4096"/>
                      <a:pt x="234" y="4329"/>
                    </a:cubicBezTo>
                    <a:lnTo>
                      <a:pt x="334" y="4429"/>
                    </a:lnTo>
                    <a:lnTo>
                      <a:pt x="401" y="4529"/>
                    </a:lnTo>
                    <a:cubicBezTo>
                      <a:pt x="504" y="4618"/>
                      <a:pt x="634" y="4661"/>
                      <a:pt x="761" y="4661"/>
                    </a:cubicBezTo>
                    <a:cubicBezTo>
                      <a:pt x="920" y="4661"/>
                      <a:pt x="1075" y="4593"/>
                      <a:pt x="1168" y="4463"/>
                    </a:cubicBezTo>
                    <a:lnTo>
                      <a:pt x="2569" y="2561"/>
                    </a:lnTo>
                    <a:cubicBezTo>
                      <a:pt x="2603" y="2528"/>
                      <a:pt x="2636" y="2495"/>
                      <a:pt x="2669" y="2461"/>
                    </a:cubicBezTo>
                    <a:lnTo>
                      <a:pt x="4571" y="1094"/>
                    </a:lnTo>
                    <a:cubicBezTo>
                      <a:pt x="4804" y="893"/>
                      <a:pt x="4838" y="560"/>
                      <a:pt x="4637" y="326"/>
                    </a:cubicBezTo>
                    <a:lnTo>
                      <a:pt x="4537" y="226"/>
                    </a:lnTo>
                    <a:lnTo>
                      <a:pt x="4437" y="160"/>
                    </a:lnTo>
                    <a:cubicBezTo>
                      <a:pt x="4329" y="51"/>
                      <a:pt x="4199" y="0"/>
                      <a:pt x="4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9"/>
              <p:cNvSpPr/>
              <p:nvPr/>
            </p:nvSpPr>
            <p:spPr>
              <a:xfrm>
                <a:off x="496600" y="4213788"/>
                <a:ext cx="82575" cy="82600"/>
              </a:xfrm>
              <a:custGeom>
                <a:avLst/>
                <a:gdLst/>
                <a:ahLst/>
                <a:cxnLst/>
                <a:rect l="l" t="t" r="r" b="b"/>
                <a:pathLst>
                  <a:path w="3303" h="3304" extrusionOk="0">
                    <a:moveTo>
                      <a:pt x="934" y="1"/>
                    </a:moveTo>
                    <a:lnTo>
                      <a:pt x="0" y="935"/>
                    </a:lnTo>
                    <a:lnTo>
                      <a:pt x="2402" y="3303"/>
                    </a:lnTo>
                    <a:lnTo>
                      <a:pt x="3303" y="2369"/>
                    </a:lnTo>
                    <a:lnTo>
                      <a:pt x="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9"/>
              <p:cNvSpPr/>
              <p:nvPr/>
            </p:nvSpPr>
            <p:spPr>
              <a:xfrm>
                <a:off x="469075" y="4193788"/>
                <a:ext cx="65075" cy="49225"/>
              </a:xfrm>
              <a:custGeom>
                <a:avLst/>
                <a:gdLst/>
                <a:ahLst/>
                <a:cxnLst/>
                <a:rect l="l" t="t" r="r" b="b"/>
                <a:pathLst>
                  <a:path w="2603" h="1969" extrusionOk="0">
                    <a:moveTo>
                      <a:pt x="1302" y="0"/>
                    </a:moveTo>
                    <a:cubicBezTo>
                      <a:pt x="434" y="0"/>
                      <a:pt x="1" y="1068"/>
                      <a:pt x="601" y="1668"/>
                    </a:cubicBezTo>
                    <a:cubicBezTo>
                      <a:pt x="801" y="1868"/>
                      <a:pt x="1051" y="1968"/>
                      <a:pt x="1302" y="1968"/>
                    </a:cubicBezTo>
                    <a:cubicBezTo>
                      <a:pt x="1552" y="1968"/>
                      <a:pt x="1802" y="1868"/>
                      <a:pt x="2002" y="1668"/>
                    </a:cubicBezTo>
                    <a:cubicBezTo>
                      <a:pt x="2603" y="1068"/>
                      <a:pt x="2169"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2" name="Google Shape;4002;p29"/>
            <p:cNvSpPr/>
            <p:nvPr/>
          </p:nvSpPr>
          <p:spPr>
            <a:xfrm>
              <a:off x="-75" y="128572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9"/>
            <p:cNvSpPr/>
            <p:nvPr/>
          </p:nvSpPr>
          <p:spPr>
            <a:xfrm rot="10800000" flipH="1">
              <a:off x="-75" y="229767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9"/>
            <p:cNvSpPr/>
            <p:nvPr/>
          </p:nvSpPr>
          <p:spPr>
            <a:xfrm flipH="1">
              <a:off x="1003956" y="128572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9"/>
            <p:cNvSpPr/>
            <p:nvPr/>
          </p:nvSpPr>
          <p:spPr>
            <a:xfrm rot="10800000">
              <a:off x="1003956" y="229767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6" name="Google Shape;4006;p29"/>
          <p:cNvGrpSpPr/>
          <p:nvPr/>
        </p:nvGrpSpPr>
        <p:grpSpPr>
          <a:xfrm>
            <a:off x="44" y="4071"/>
            <a:ext cx="1277489" cy="1277580"/>
            <a:chOff x="3285675" y="2750450"/>
            <a:chExt cx="1049100" cy="1049175"/>
          </a:xfrm>
        </p:grpSpPr>
        <p:sp>
          <p:nvSpPr>
            <p:cNvPr id="4007" name="Google Shape;4007;p29"/>
            <p:cNvSpPr/>
            <p:nvPr/>
          </p:nvSpPr>
          <p:spPr>
            <a:xfrm>
              <a:off x="3488300" y="2954200"/>
              <a:ext cx="643325" cy="641200"/>
            </a:xfrm>
            <a:custGeom>
              <a:avLst/>
              <a:gdLst/>
              <a:ahLst/>
              <a:cxnLst/>
              <a:rect l="l" t="t" r="r" b="b"/>
              <a:pathLst>
                <a:path w="25733" h="25648" extrusionOk="0">
                  <a:moveTo>
                    <a:pt x="12868" y="1099"/>
                  </a:moveTo>
                  <a:lnTo>
                    <a:pt x="24594" y="12822"/>
                  </a:lnTo>
                  <a:lnTo>
                    <a:pt x="24594" y="12822"/>
                  </a:lnTo>
                  <a:lnTo>
                    <a:pt x="12868" y="24546"/>
                  </a:lnTo>
                  <a:lnTo>
                    <a:pt x="12868" y="24546"/>
                  </a:lnTo>
                  <a:lnTo>
                    <a:pt x="1142" y="12822"/>
                  </a:lnTo>
                  <a:lnTo>
                    <a:pt x="1142" y="12822"/>
                  </a:lnTo>
                  <a:lnTo>
                    <a:pt x="12868" y="1099"/>
                  </a:lnTo>
                  <a:close/>
                  <a:moveTo>
                    <a:pt x="12868" y="1"/>
                  </a:moveTo>
                  <a:cubicBezTo>
                    <a:pt x="12752" y="1"/>
                    <a:pt x="12635" y="45"/>
                    <a:pt x="12545" y="134"/>
                  </a:cubicBezTo>
                  <a:lnTo>
                    <a:pt x="175" y="12501"/>
                  </a:lnTo>
                  <a:cubicBezTo>
                    <a:pt x="1" y="12681"/>
                    <a:pt x="1" y="12967"/>
                    <a:pt x="175" y="13144"/>
                  </a:cubicBezTo>
                  <a:cubicBezTo>
                    <a:pt x="4300" y="17269"/>
                    <a:pt x="8423" y="21391"/>
                    <a:pt x="12545" y="25514"/>
                  </a:cubicBezTo>
                  <a:cubicBezTo>
                    <a:pt x="12640" y="25608"/>
                    <a:pt x="12746" y="25648"/>
                    <a:pt x="12849" y="25648"/>
                  </a:cubicBezTo>
                  <a:cubicBezTo>
                    <a:pt x="12855" y="25648"/>
                    <a:pt x="12861" y="25648"/>
                    <a:pt x="12867" y="25648"/>
                  </a:cubicBezTo>
                  <a:lnTo>
                    <a:pt x="12867" y="25648"/>
                  </a:lnTo>
                  <a:cubicBezTo>
                    <a:pt x="12873" y="25648"/>
                    <a:pt x="12879" y="25648"/>
                    <a:pt x="12885" y="25648"/>
                  </a:cubicBezTo>
                  <a:cubicBezTo>
                    <a:pt x="12987" y="25648"/>
                    <a:pt x="13094" y="25608"/>
                    <a:pt x="13188" y="25514"/>
                  </a:cubicBezTo>
                  <a:lnTo>
                    <a:pt x="25558" y="13144"/>
                  </a:lnTo>
                  <a:cubicBezTo>
                    <a:pt x="25733" y="12967"/>
                    <a:pt x="25733" y="12681"/>
                    <a:pt x="25558" y="12501"/>
                  </a:cubicBezTo>
                  <a:lnTo>
                    <a:pt x="13188" y="134"/>
                  </a:lnTo>
                  <a:cubicBezTo>
                    <a:pt x="13100" y="45"/>
                    <a:pt x="12984" y="1"/>
                    <a:pt x="12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9"/>
            <p:cNvSpPr/>
            <p:nvPr/>
          </p:nvSpPr>
          <p:spPr>
            <a:xfrm>
              <a:off x="3387075" y="2852925"/>
              <a:ext cx="845775" cy="843650"/>
            </a:xfrm>
            <a:custGeom>
              <a:avLst/>
              <a:gdLst/>
              <a:ahLst/>
              <a:cxnLst/>
              <a:rect l="l" t="t" r="r" b="b"/>
              <a:pathLst>
                <a:path w="33831" h="33746" extrusionOk="0">
                  <a:moveTo>
                    <a:pt x="16915" y="1101"/>
                  </a:moveTo>
                  <a:lnTo>
                    <a:pt x="32689" y="16873"/>
                  </a:lnTo>
                  <a:lnTo>
                    <a:pt x="32689" y="16873"/>
                  </a:lnTo>
                  <a:lnTo>
                    <a:pt x="16916" y="32645"/>
                  </a:lnTo>
                  <a:lnTo>
                    <a:pt x="16916" y="32645"/>
                  </a:lnTo>
                  <a:cubicBezTo>
                    <a:pt x="11657" y="27386"/>
                    <a:pt x="6401" y="22130"/>
                    <a:pt x="1142" y="16873"/>
                  </a:cubicBezTo>
                  <a:lnTo>
                    <a:pt x="1142" y="16873"/>
                  </a:lnTo>
                  <a:cubicBezTo>
                    <a:pt x="6399" y="11617"/>
                    <a:pt x="11658" y="6358"/>
                    <a:pt x="16915" y="1101"/>
                  </a:cubicBezTo>
                  <a:close/>
                  <a:moveTo>
                    <a:pt x="16914" y="0"/>
                  </a:moveTo>
                  <a:cubicBezTo>
                    <a:pt x="16798" y="0"/>
                    <a:pt x="16682" y="45"/>
                    <a:pt x="16592" y="133"/>
                  </a:cubicBezTo>
                  <a:lnTo>
                    <a:pt x="175" y="16550"/>
                  </a:lnTo>
                  <a:cubicBezTo>
                    <a:pt x="1" y="16729"/>
                    <a:pt x="1" y="17015"/>
                    <a:pt x="175" y="17192"/>
                  </a:cubicBezTo>
                  <a:lnTo>
                    <a:pt x="16592" y="33611"/>
                  </a:lnTo>
                  <a:cubicBezTo>
                    <a:pt x="16687" y="33706"/>
                    <a:pt x="16794" y="33745"/>
                    <a:pt x="16897" y="33745"/>
                  </a:cubicBezTo>
                  <a:cubicBezTo>
                    <a:pt x="16903" y="33745"/>
                    <a:pt x="16910" y="33745"/>
                    <a:pt x="16916" y="33745"/>
                  </a:cubicBezTo>
                  <a:lnTo>
                    <a:pt x="16916" y="33745"/>
                  </a:lnTo>
                  <a:cubicBezTo>
                    <a:pt x="16922" y="33745"/>
                    <a:pt x="16928" y="33745"/>
                    <a:pt x="16934" y="33745"/>
                  </a:cubicBezTo>
                  <a:cubicBezTo>
                    <a:pt x="17036" y="33745"/>
                    <a:pt x="17143" y="33706"/>
                    <a:pt x="17237" y="33611"/>
                  </a:cubicBezTo>
                  <a:lnTo>
                    <a:pt x="33654" y="17192"/>
                  </a:lnTo>
                  <a:cubicBezTo>
                    <a:pt x="33831" y="17015"/>
                    <a:pt x="33831" y="16729"/>
                    <a:pt x="33654" y="16550"/>
                  </a:cubicBezTo>
                  <a:lnTo>
                    <a:pt x="17237" y="133"/>
                  </a:lnTo>
                  <a:cubicBezTo>
                    <a:pt x="17147" y="45"/>
                    <a:pt x="17031" y="0"/>
                    <a:pt x="16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9"/>
            <p:cNvSpPr/>
            <p:nvPr/>
          </p:nvSpPr>
          <p:spPr>
            <a:xfrm>
              <a:off x="3489375" y="2954175"/>
              <a:ext cx="641250" cy="641225"/>
            </a:xfrm>
            <a:custGeom>
              <a:avLst/>
              <a:gdLst/>
              <a:ahLst/>
              <a:cxnLst/>
              <a:rect l="l" t="t" r="r" b="b"/>
              <a:pathLst>
                <a:path w="25650" h="25649" extrusionOk="0">
                  <a:moveTo>
                    <a:pt x="24738" y="909"/>
                  </a:moveTo>
                  <a:lnTo>
                    <a:pt x="24738" y="24738"/>
                  </a:lnTo>
                  <a:lnTo>
                    <a:pt x="912" y="24738"/>
                  </a:lnTo>
                  <a:lnTo>
                    <a:pt x="912" y="909"/>
                  </a:lnTo>
                  <a:close/>
                  <a:moveTo>
                    <a:pt x="456" y="1"/>
                  </a:moveTo>
                  <a:cubicBezTo>
                    <a:pt x="206" y="3"/>
                    <a:pt x="3" y="206"/>
                    <a:pt x="1" y="456"/>
                  </a:cubicBezTo>
                  <a:lnTo>
                    <a:pt x="1" y="25193"/>
                  </a:lnTo>
                  <a:cubicBezTo>
                    <a:pt x="1" y="25335"/>
                    <a:pt x="54" y="25442"/>
                    <a:pt x="134" y="25516"/>
                  </a:cubicBezTo>
                  <a:lnTo>
                    <a:pt x="134" y="25516"/>
                  </a:lnTo>
                  <a:cubicBezTo>
                    <a:pt x="207" y="25596"/>
                    <a:pt x="315" y="25649"/>
                    <a:pt x="456" y="25649"/>
                  </a:cubicBezTo>
                  <a:lnTo>
                    <a:pt x="25194" y="25649"/>
                  </a:lnTo>
                  <a:cubicBezTo>
                    <a:pt x="25444" y="25646"/>
                    <a:pt x="25647" y="25444"/>
                    <a:pt x="25649" y="25193"/>
                  </a:cubicBezTo>
                  <a:lnTo>
                    <a:pt x="25649" y="456"/>
                  </a:lnTo>
                  <a:cubicBezTo>
                    <a:pt x="25647" y="206"/>
                    <a:pt x="25444" y="3"/>
                    <a:pt x="25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9"/>
            <p:cNvSpPr/>
            <p:nvPr/>
          </p:nvSpPr>
          <p:spPr>
            <a:xfrm>
              <a:off x="3635225" y="3100075"/>
              <a:ext cx="349550" cy="349575"/>
            </a:xfrm>
            <a:custGeom>
              <a:avLst/>
              <a:gdLst/>
              <a:ahLst/>
              <a:cxnLst/>
              <a:rect l="l" t="t" r="r" b="b"/>
              <a:pathLst>
                <a:path w="13982" h="13983" extrusionOk="0">
                  <a:moveTo>
                    <a:pt x="6992" y="0"/>
                  </a:moveTo>
                  <a:lnTo>
                    <a:pt x="0" y="6990"/>
                  </a:lnTo>
                  <a:lnTo>
                    <a:pt x="6992" y="13982"/>
                  </a:lnTo>
                  <a:lnTo>
                    <a:pt x="13982" y="6990"/>
                  </a:lnTo>
                  <a:lnTo>
                    <a:pt x="69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9"/>
            <p:cNvSpPr/>
            <p:nvPr/>
          </p:nvSpPr>
          <p:spPr>
            <a:xfrm>
              <a:off x="3285675" y="2750450"/>
              <a:ext cx="114350" cy="123600"/>
            </a:xfrm>
            <a:custGeom>
              <a:avLst/>
              <a:gdLst/>
              <a:ahLst/>
              <a:cxnLst/>
              <a:rect l="l" t="t" r="r" b="b"/>
              <a:pathLst>
                <a:path w="4574" h="4944" extrusionOk="0">
                  <a:moveTo>
                    <a:pt x="0" y="1"/>
                  </a:moveTo>
                  <a:lnTo>
                    <a:pt x="0" y="4943"/>
                  </a:lnTo>
                  <a:lnTo>
                    <a:pt x="4573" y="4943"/>
                  </a:lnTo>
                  <a:lnTo>
                    <a:pt x="4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9"/>
            <p:cNvSpPr/>
            <p:nvPr/>
          </p:nvSpPr>
          <p:spPr>
            <a:xfrm>
              <a:off x="4220375" y="2750450"/>
              <a:ext cx="114400" cy="123600"/>
            </a:xfrm>
            <a:custGeom>
              <a:avLst/>
              <a:gdLst/>
              <a:ahLst/>
              <a:cxnLst/>
              <a:rect l="l" t="t" r="r" b="b"/>
              <a:pathLst>
                <a:path w="4576" h="4944" extrusionOk="0">
                  <a:moveTo>
                    <a:pt x="0" y="1"/>
                  </a:moveTo>
                  <a:lnTo>
                    <a:pt x="0" y="4943"/>
                  </a:lnTo>
                  <a:lnTo>
                    <a:pt x="4576" y="4943"/>
                  </a:lnTo>
                  <a:lnTo>
                    <a:pt x="4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9"/>
            <p:cNvSpPr/>
            <p:nvPr/>
          </p:nvSpPr>
          <p:spPr>
            <a:xfrm>
              <a:off x="3285675" y="3676050"/>
              <a:ext cx="114350" cy="123575"/>
            </a:xfrm>
            <a:custGeom>
              <a:avLst/>
              <a:gdLst/>
              <a:ahLst/>
              <a:cxnLst/>
              <a:rect l="l" t="t" r="r" b="b"/>
              <a:pathLst>
                <a:path w="4574" h="4943" extrusionOk="0">
                  <a:moveTo>
                    <a:pt x="0" y="0"/>
                  </a:moveTo>
                  <a:lnTo>
                    <a:pt x="0" y="4943"/>
                  </a:lnTo>
                  <a:lnTo>
                    <a:pt x="4573" y="4943"/>
                  </a:lnTo>
                  <a:lnTo>
                    <a:pt x="4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9"/>
            <p:cNvSpPr/>
            <p:nvPr/>
          </p:nvSpPr>
          <p:spPr>
            <a:xfrm>
              <a:off x="4220375" y="3676050"/>
              <a:ext cx="114400" cy="123575"/>
            </a:xfrm>
            <a:custGeom>
              <a:avLst/>
              <a:gdLst/>
              <a:ahLst/>
              <a:cxnLst/>
              <a:rect l="l" t="t" r="r" b="b"/>
              <a:pathLst>
                <a:path w="4576" h="4943" extrusionOk="0">
                  <a:moveTo>
                    <a:pt x="0" y="0"/>
                  </a:moveTo>
                  <a:lnTo>
                    <a:pt x="0" y="4943"/>
                  </a:lnTo>
                  <a:lnTo>
                    <a:pt x="4576" y="4943"/>
                  </a:lnTo>
                  <a:lnTo>
                    <a:pt x="4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5" name="Google Shape;4015;p29"/>
          <p:cNvGrpSpPr/>
          <p:nvPr/>
        </p:nvGrpSpPr>
        <p:grpSpPr>
          <a:xfrm>
            <a:off x="39" y="2557790"/>
            <a:ext cx="1277449" cy="1277332"/>
            <a:chOff x="342625" y="2394475"/>
            <a:chExt cx="820350" cy="820275"/>
          </a:xfrm>
        </p:grpSpPr>
        <p:sp>
          <p:nvSpPr>
            <p:cNvPr id="4016" name="Google Shape;4016;p29"/>
            <p:cNvSpPr/>
            <p:nvPr/>
          </p:nvSpPr>
          <p:spPr>
            <a:xfrm>
              <a:off x="487450" y="2551500"/>
              <a:ext cx="546850" cy="507850"/>
            </a:xfrm>
            <a:custGeom>
              <a:avLst/>
              <a:gdLst/>
              <a:ahLst/>
              <a:cxnLst/>
              <a:rect l="l" t="t" r="r" b="b"/>
              <a:pathLst>
                <a:path w="21874" h="20314" extrusionOk="0">
                  <a:moveTo>
                    <a:pt x="10614" y="491"/>
                  </a:moveTo>
                  <a:cubicBezTo>
                    <a:pt x="15926" y="491"/>
                    <a:pt x="20248" y="4811"/>
                    <a:pt x="20248" y="10123"/>
                  </a:cubicBezTo>
                  <a:cubicBezTo>
                    <a:pt x="20248" y="15435"/>
                    <a:pt x="15926" y="19757"/>
                    <a:pt x="10614" y="19757"/>
                  </a:cubicBezTo>
                  <a:cubicBezTo>
                    <a:pt x="5302" y="19757"/>
                    <a:pt x="980" y="15437"/>
                    <a:pt x="980" y="10123"/>
                  </a:cubicBezTo>
                  <a:cubicBezTo>
                    <a:pt x="980" y="4811"/>
                    <a:pt x="5302" y="491"/>
                    <a:pt x="10614" y="491"/>
                  </a:cubicBezTo>
                  <a:close/>
                  <a:moveTo>
                    <a:pt x="10637" y="0"/>
                  </a:moveTo>
                  <a:cubicBezTo>
                    <a:pt x="9970" y="0"/>
                    <a:pt x="9294" y="66"/>
                    <a:pt x="8617" y="203"/>
                  </a:cubicBezTo>
                  <a:cubicBezTo>
                    <a:pt x="3503" y="1235"/>
                    <a:pt x="1" y="5970"/>
                    <a:pt x="517" y="11160"/>
                  </a:cubicBezTo>
                  <a:cubicBezTo>
                    <a:pt x="1033" y="16351"/>
                    <a:pt x="5396" y="20306"/>
                    <a:pt x="10614" y="20314"/>
                  </a:cubicBezTo>
                  <a:cubicBezTo>
                    <a:pt x="10620" y="20314"/>
                    <a:pt x="10627" y="20314"/>
                    <a:pt x="10633" y="20314"/>
                  </a:cubicBezTo>
                  <a:cubicBezTo>
                    <a:pt x="11988" y="20314"/>
                    <a:pt x="13330" y="20041"/>
                    <a:pt x="14580" y="19514"/>
                  </a:cubicBezTo>
                  <a:cubicBezTo>
                    <a:pt x="19385" y="17482"/>
                    <a:pt x="21873" y="12142"/>
                    <a:pt x="20334" y="7157"/>
                  </a:cubicBezTo>
                  <a:cubicBezTo>
                    <a:pt x="18997" y="2834"/>
                    <a:pt x="15008" y="0"/>
                    <a:pt x="10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9"/>
            <p:cNvSpPr/>
            <p:nvPr/>
          </p:nvSpPr>
          <p:spPr>
            <a:xfrm>
              <a:off x="631575" y="2394475"/>
              <a:ext cx="242450" cy="360875"/>
            </a:xfrm>
            <a:custGeom>
              <a:avLst/>
              <a:gdLst/>
              <a:ahLst/>
              <a:cxnLst/>
              <a:rect l="l" t="t" r="r" b="b"/>
              <a:pathLst>
                <a:path w="9698" h="14435" extrusionOk="0">
                  <a:moveTo>
                    <a:pt x="4849" y="0"/>
                  </a:moveTo>
                  <a:cubicBezTo>
                    <a:pt x="4123" y="0"/>
                    <a:pt x="3409" y="167"/>
                    <a:pt x="2761" y="494"/>
                  </a:cubicBezTo>
                  <a:cubicBezTo>
                    <a:pt x="985" y="1384"/>
                    <a:pt x="0" y="3330"/>
                    <a:pt x="279" y="5297"/>
                  </a:cubicBezTo>
                  <a:lnTo>
                    <a:pt x="1580" y="14435"/>
                  </a:lnTo>
                  <a:lnTo>
                    <a:pt x="8116" y="14435"/>
                  </a:lnTo>
                  <a:lnTo>
                    <a:pt x="9417" y="5297"/>
                  </a:lnTo>
                  <a:cubicBezTo>
                    <a:pt x="9698" y="3330"/>
                    <a:pt x="8711" y="1384"/>
                    <a:pt x="6937" y="494"/>
                  </a:cubicBezTo>
                  <a:cubicBezTo>
                    <a:pt x="6289" y="167"/>
                    <a:pt x="5573" y="0"/>
                    <a:pt x="4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9"/>
            <p:cNvSpPr/>
            <p:nvPr/>
          </p:nvSpPr>
          <p:spPr>
            <a:xfrm>
              <a:off x="631575" y="2853900"/>
              <a:ext cx="242450" cy="360850"/>
            </a:xfrm>
            <a:custGeom>
              <a:avLst/>
              <a:gdLst/>
              <a:ahLst/>
              <a:cxnLst/>
              <a:rect l="l" t="t" r="r" b="b"/>
              <a:pathLst>
                <a:path w="9698" h="14434" extrusionOk="0">
                  <a:moveTo>
                    <a:pt x="1580" y="1"/>
                  </a:moveTo>
                  <a:lnTo>
                    <a:pt x="279" y="9136"/>
                  </a:lnTo>
                  <a:cubicBezTo>
                    <a:pt x="0" y="11103"/>
                    <a:pt x="985" y="13049"/>
                    <a:pt x="2761" y="13940"/>
                  </a:cubicBezTo>
                  <a:cubicBezTo>
                    <a:pt x="3409" y="14266"/>
                    <a:pt x="4123" y="14433"/>
                    <a:pt x="4849" y="14433"/>
                  </a:cubicBezTo>
                  <a:cubicBezTo>
                    <a:pt x="5573" y="14433"/>
                    <a:pt x="6289" y="14266"/>
                    <a:pt x="6937" y="13940"/>
                  </a:cubicBezTo>
                  <a:cubicBezTo>
                    <a:pt x="8711" y="13049"/>
                    <a:pt x="9698" y="11103"/>
                    <a:pt x="9417" y="9136"/>
                  </a:cubicBezTo>
                  <a:lnTo>
                    <a:pt x="8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9"/>
            <p:cNvSpPr/>
            <p:nvPr/>
          </p:nvSpPr>
          <p:spPr>
            <a:xfrm>
              <a:off x="802075" y="2689200"/>
              <a:ext cx="360900" cy="230825"/>
            </a:xfrm>
            <a:custGeom>
              <a:avLst/>
              <a:gdLst/>
              <a:ahLst/>
              <a:cxnLst/>
              <a:rect l="l" t="t" r="r" b="b"/>
              <a:pathLst>
                <a:path w="14436" h="9233" extrusionOk="0">
                  <a:moveTo>
                    <a:pt x="9798" y="0"/>
                  </a:moveTo>
                  <a:cubicBezTo>
                    <a:pt x="9579" y="0"/>
                    <a:pt x="9358" y="16"/>
                    <a:pt x="9136" y="47"/>
                  </a:cubicBezTo>
                  <a:lnTo>
                    <a:pt x="1" y="1348"/>
                  </a:lnTo>
                  <a:lnTo>
                    <a:pt x="1" y="7884"/>
                  </a:lnTo>
                  <a:lnTo>
                    <a:pt x="9136" y="9185"/>
                  </a:lnTo>
                  <a:cubicBezTo>
                    <a:pt x="9359" y="9217"/>
                    <a:pt x="9581" y="9233"/>
                    <a:pt x="9802" y="9233"/>
                  </a:cubicBezTo>
                  <a:cubicBezTo>
                    <a:pt x="11530" y="9233"/>
                    <a:pt x="13152" y="8278"/>
                    <a:pt x="13942" y="6705"/>
                  </a:cubicBezTo>
                  <a:cubicBezTo>
                    <a:pt x="14266" y="6057"/>
                    <a:pt x="14435" y="5341"/>
                    <a:pt x="14433" y="4617"/>
                  </a:cubicBezTo>
                  <a:cubicBezTo>
                    <a:pt x="14435" y="3891"/>
                    <a:pt x="14266" y="3177"/>
                    <a:pt x="13942" y="2530"/>
                  </a:cubicBezTo>
                  <a:cubicBezTo>
                    <a:pt x="13151" y="953"/>
                    <a:pt x="11528" y="0"/>
                    <a:pt x="9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9"/>
            <p:cNvSpPr/>
            <p:nvPr/>
          </p:nvSpPr>
          <p:spPr>
            <a:xfrm>
              <a:off x="342625" y="2689200"/>
              <a:ext cx="360900" cy="230825"/>
            </a:xfrm>
            <a:custGeom>
              <a:avLst/>
              <a:gdLst/>
              <a:ahLst/>
              <a:cxnLst/>
              <a:rect l="l" t="t" r="r" b="b"/>
              <a:pathLst>
                <a:path w="14436" h="9233" extrusionOk="0">
                  <a:moveTo>
                    <a:pt x="4636" y="0"/>
                  </a:moveTo>
                  <a:cubicBezTo>
                    <a:pt x="2906" y="0"/>
                    <a:pt x="1285" y="953"/>
                    <a:pt x="494" y="2530"/>
                  </a:cubicBezTo>
                  <a:cubicBezTo>
                    <a:pt x="168" y="3177"/>
                    <a:pt x="1" y="3891"/>
                    <a:pt x="1" y="4617"/>
                  </a:cubicBezTo>
                  <a:cubicBezTo>
                    <a:pt x="1" y="5341"/>
                    <a:pt x="168" y="6057"/>
                    <a:pt x="494" y="6705"/>
                  </a:cubicBezTo>
                  <a:cubicBezTo>
                    <a:pt x="1284" y="8278"/>
                    <a:pt x="2904" y="9233"/>
                    <a:pt x="4632" y="9233"/>
                  </a:cubicBezTo>
                  <a:cubicBezTo>
                    <a:pt x="4853" y="9233"/>
                    <a:pt x="5075" y="9217"/>
                    <a:pt x="5298" y="9185"/>
                  </a:cubicBezTo>
                  <a:lnTo>
                    <a:pt x="14436" y="7884"/>
                  </a:lnTo>
                  <a:lnTo>
                    <a:pt x="14436" y="1348"/>
                  </a:lnTo>
                  <a:lnTo>
                    <a:pt x="5298" y="47"/>
                  </a:lnTo>
                  <a:cubicBezTo>
                    <a:pt x="5076" y="16"/>
                    <a:pt x="4855" y="0"/>
                    <a:pt x="4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9"/>
            <p:cNvSpPr/>
            <p:nvPr/>
          </p:nvSpPr>
          <p:spPr>
            <a:xfrm>
              <a:off x="729950" y="2423250"/>
              <a:ext cx="45700" cy="306425"/>
            </a:xfrm>
            <a:custGeom>
              <a:avLst/>
              <a:gdLst/>
              <a:ahLst/>
              <a:cxnLst/>
              <a:rect l="l" t="t" r="r" b="b"/>
              <a:pathLst>
                <a:path w="1828" h="12257" extrusionOk="0">
                  <a:moveTo>
                    <a:pt x="914" y="1"/>
                  </a:moveTo>
                  <a:cubicBezTo>
                    <a:pt x="411" y="1"/>
                    <a:pt x="1" y="411"/>
                    <a:pt x="1" y="914"/>
                  </a:cubicBezTo>
                  <a:lnTo>
                    <a:pt x="684" y="12041"/>
                  </a:lnTo>
                  <a:cubicBezTo>
                    <a:pt x="691" y="12163"/>
                    <a:pt x="790" y="12257"/>
                    <a:pt x="914" y="12257"/>
                  </a:cubicBezTo>
                  <a:cubicBezTo>
                    <a:pt x="1036" y="12257"/>
                    <a:pt x="1137" y="12163"/>
                    <a:pt x="1144" y="12041"/>
                  </a:cubicBezTo>
                  <a:lnTo>
                    <a:pt x="1828" y="914"/>
                  </a:lnTo>
                  <a:cubicBezTo>
                    <a:pt x="1828" y="411"/>
                    <a:pt x="1418" y="1"/>
                    <a:pt x="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9"/>
            <p:cNvSpPr/>
            <p:nvPr/>
          </p:nvSpPr>
          <p:spPr>
            <a:xfrm>
              <a:off x="729950" y="2881050"/>
              <a:ext cx="45700" cy="306475"/>
            </a:xfrm>
            <a:custGeom>
              <a:avLst/>
              <a:gdLst/>
              <a:ahLst/>
              <a:cxnLst/>
              <a:rect l="l" t="t" r="r" b="b"/>
              <a:pathLst>
                <a:path w="1828" h="12259" extrusionOk="0">
                  <a:moveTo>
                    <a:pt x="914" y="0"/>
                  </a:moveTo>
                  <a:cubicBezTo>
                    <a:pt x="790" y="0"/>
                    <a:pt x="691" y="97"/>
                    <a:pt x="684" y="218"/>
                  </a:cubicBezTo>
                  <a:lnTo>
                    <a:pt x="1" y="11345"/>
                  </a:lnTo>
                  <a:cubicBezTo>
                    <a:pt x="1" y="11849"/>
                    <a:pt x="411" y="12259"/>
                    <a:pt x="914" y="12259"/>
                  </a:cubicBezTo>
                  <a:cubicBezTo>
                    <a:pt x="1418" y="12259"/>
                    <a:pt x="1828" y="11849"/>
                    <a:pt x="1828" y="11345"/>
                  </a:cubicBezTo>
                  <a:lnTo>
                    <a:pt x="1144" y="218"/>
                  </a:lnTo>
                  <a:cubicBezTo>
                    <a:pt x="1137" y="97"/>
                    <a:pt x="1036" y="0"/>
                    <a:pt x="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9"/>
            <p:cNvSpPr/>
            <p:nvPr/>
          </p:nvSpPr>
          <p:spPr>
            <a:xfrm>
              <a:off x="828450" y="2782550"/>
              <a:ext cx="306500" cy="45700"/>
            </a:xfrm>
            <a:custGeom>
              <a:avLst/>
              <a:gdLst/>
              <a:ahLst/>
              <a:cxnLst/>
              <a:rect l="l" t="t" r="r" b="b"/>
              <a:pathLst>
                <a:path w="12260" h="1828" extrusionOk="0">
                  <a:moveTo>
                    <a:pt x="11346" y="0"/>
                  </a:moveTo>
                  <a:lnTo>
                    <a:pt x="218" y="683"/>
                  </a:lnTo>
                  <a:cubicBezTo>
                    <a:pt x="97" y="691"/>
                    <a:pt x="1" y="792"/>
                    <a:pt x="1" y="914"/>
                  </a:cubicBezTo>
                  <a:cubicBezTo>
                    <a:pt x="1" y="1035"/>
                    <a:pt x="97" y="1136"/>
                    <a:pt x="218" y="1144"/>
                  </a:cubicBezTo>
                  <a:lnTo>
                    <a:pt x="11346" y="1827"/>
                  </a:lnTo>
                  <a:cubicBezTo>
                    <a:pt x="11849" y="1827"/>
                    <a:pt x="12259" y="1417"/>
                    <a:pt x="12259" y="914"/>
                  </a:cubicBezTo>
                  <a:cubicBezTo>
                    <a:pt x="12259" y="410"/>
                    <a:pt x="11849" y="0"/>
                    <a:pt x="1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9"/>
            <p:cNvSpPr/>
            <p:nvPr/>
          </p:nvSpPr>
          <p:spPr>
            <a:xfrm>
              <a:off x="370650" y="2782550"/>
              <a:ext cx="306425" cy="45700"/>
            </a:xfrm>
            <a:custGeom>
              <a:avLst/>
              <a:gdLst/>
              <a:ahLst/>
              <a:cxnLst/>
              <a:rect l="l" t="t" r="r" b="b"/>
              <a:pathLst>
                <a:path w="12257" h="1828" extrusionOk="0">
                  <a:moveTo>
                    <a:pt x="912" y="0"/>
                  </a:moveTo>
                  <a:cubicBezTo>
                    <a:pt x="408" y="0"/>
                    <a:pt x="1" y="410"/>
                    <a:pt x="1" y="914"/>
                  </a:cubicBezTo>
                  <a:cubicBezTo>
                    <a:pt x="1" y="1417"/>
                    <a:pt x="408" y="1827"/>
                    <a:pt x="912" y="1827"/>
                  </a:cubicBezTo>
                  <a:lnTo>
                    <a:pt x="12039" y="1144"/>
                  </a:lnTo>
                  <a:cubicBezTo>
                    <a:pt x="12163" y="1136"/>
                    <a:pt x="12257" y="1035"/>
                    <a:pt x="12257" y="914"/>
                  </a:cubicBezTo>
                  <a:cubicBezTo>
                    <a:pt x="12257" y="792"/>
                    <a:pt x="12163" y="689"/>
                    <a:pt x="12039" y="683"/>
                  </a:cubicBezTo>
                  <a:lnTo>
                    <a:pt x="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9"/>
            <p:cNvSpPr/>
            <p:nvPr/>
          </p:nvSpPr>
          <p:spPr>
            <a:xfrm>
              <a:off x="721150" y="2775275"/>
              <a:ext cx="61025" cy="58700"/>
            </a:xfrm>
            <a:custGeom>
              <a:avLst/>
              <a:gdLst/>
              <a:ahLst/>
              <a:cxnLst/>
              <a:rect l="l" t="t" r="r" b="b"/>
              <a:pathLst>
                <a:path w="2441" h="2348" extrusionOk="0">
                  <a:moveTo>
                    <a:pt x="1266" y="0"/>
                  </a:moveTo>
                  <a:cubicBezTo>
                    <a:pt x="790" y="0"/>
                    <a:pt x="363" y="286"/>
                    <a:pt x="180" y="724"/>
                  </a:cubicBezTo>
                  <a:cubicBezTo>
                    <a:pt x="1" y="1162"/>
                    <a:pt x="100" y="1668"/>
                    <a:pt x="436" y="2002"/>
                  </a:cubicBezTo>
                  <a:cubicBezTo>
                    <a:pt x="660" y="2227"/>
                    <a:pt x="960" y="2347"/>
                    <a:pt x="1266" y="2347"/>
                  </a:cubicBezTo>
                  <a:cubicBezTo>
                    <a:pt x="1417" y="2347"/>
                    <a:pt x="1569" y="2318"/>
                    <a:pt x="1714" y="2258"/>
                  </a:cubicBezTo>
                  <a:cubicBezTo>
                    <a:pt x="2154" y="2075"/>
                    <a:pt x="2440" y="1648"/>
                    <a:pt x="2440" y="1172"/>
                  </a:cubicBezTo>
                  <a:cubicBezTo>
                    <a:pt x="2440" y="524"/>
                    <a:pt x="1914" y="0"/>
                    <a:pt x="1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9"/>
            <p:cNvSpPr/>
            <p:nvPr/>
          </p:nvSpPr>
          <p:spPr>
            <a:xfrm>
              <a:off x="940325" y="2406925"/>
              <a:ext cx="208425" cy="208450"/>
            </a:xfrm>
            <a:custGeom>
              <a:avLst/>
              <a:gdLst/>
              <a:ahLst/>
              <a:cxnLst/>
              <a:rect l="l" t="t" r="r" b="b"/>
              <a:pathLst>
                <a:path w="8337" h="8338" extrusionOk="0">
                  <a:moveTo>
                    <a:pt x="0" y="8336"/>
                  </a:moveTo>
                  <a:cubicBezTo>
                    <a:pt x="0" y="8336"/>
                    <a:pt x="0" y="8337"/>
                    <a:pt x="0" y="8337"/>
                  </a:cubicBezTo>
                  <a:cubicBezTo>
                    <a:pt x="0" y="8336"/>
                    <a:pt x="0" y="8336"/>
                    <a:pt x="0" y="8336"/>
                  </a:cubicBezTo>
                  <a:close/>
                  <a:moveTo>
                    <a:pt x="8336" y="1"/>
                  </a:moveTo>
                  <a:cubicBezTo>
                    <a:pt x="8336" y="1"/>
                    <a:pt x="1145" y="1071"/>
                    <a:pt x="0" y="8336"/>
                  </a:cubicBezTo>
                  <a:lnTo>
                    <a:pt x="0" y="8336"/>
                  </a:lnTo>
                  <a:cubicBezTo>
                    <a:pt x="0" y="8335"/>
                    <a:pt x="1" y="8333"/>
                    <a:pt x="3" y="8332"/>
                  </a:cubicBezTo>
                  <a:lnTo>
                    <a:pt x="3" y="8332"/>
                  </a:lnTo>
                  <a:lnTo>
                    <a:pt x="0" y="8337"/>
                  </a:lnTo>
                  <a:lnTo>
                    <a:pt x="23" y="8322"/>
                  </a:lnTo>
                  <a:lnTo>
                    <a:pt x="23" y="8322"/>
                  </a:lnTo>
                  <a:cubicBezTo>
                    <a:pt x="12" y="8328"/>
                    <a:pt x="5" y="8334"/>
                    <a:pt x="2" y="8336"/>
                  </a:cubicBezTo>
                  <a:lnTo>
                    <a:pt x="2" y="8336"/>
                  </a:lnTo>
                  <a:cubicBezTo>
                    <a:pt x="7266" y="7191"/>
                    <a:pt x="8336" y="1"/>
                    <a:pt x="8336" y="1"/>
                  </a:cubicBezTo>
                  <a:close/>
                  <a:moveTo>
                    <a:pt x="2" y="8336"/>
                  </a:moveTo>
                  <a:lnTo>
                    <a:pt x="2" y="8336"/>
                  </a:lnTo>
                  <a:cubicBezTo>
                    <a:pt x="2" y="8336"/>
                    <a:pt x="1" y="8337"/>
                    <a:pt x="0" y="8337"/>
                  </a:cubicBezTo>
                  <a:cubicBezTo>
                    <a:pt x="0" y="8337"/>
                    <a:pt x="0" y="8337"/>
                    <a:pt x="0" y="8337"/>
                  </a:cubicBezTo>
                  <a:cubicBezTo>
                    <a:pt x="1" y="8337"/>
                    <a:pt x="1" y="8337"/>
                    <a:pt x="2" y="83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9"/>
            <p:cNvSpPr/>
            <p:nvPr/>
          </p:nvSpPr>
          <p:spPr>
            <a:xfrm>
              <a:off x="938550" y="2994300"/>
              <a:ext cx="208475" cy="208475"/>
            </a:xfrm>
            <a:custGeom>
              <a:avLst/>
              <a:gdLst/>
              <a:ahLst/>
              <a:cxnLst/>
              <a:rect l="l" t="t" r="r" b="b"/>
              <a:pathLst>
                <a:path w="8339" h="8339" extrusionOk="0">
                  <a:moveTo>
                    <a:pt x="0" y="0"/>
                  </a:moveTo>
                  <a:lnTo>
                    <a:pt x="0" y="0"/>
                  </a:lnTo>
                  <a:cubicBezTo>
                    <a:pt x="0" y="0"/>
                    <a:pt x="0" y="0"/>
                    <a:pt x="0" y="0"/>
                  </a:cubicBezTo>
                  <a:lnTo>
                    <a:pt x="0" y="0"/>
                  </a:lnTo>
                  <a:lnTo>
                    <a:pt x="0" y="0"/>
                  </a:lnTo>
                  <a:lnTo>
                    <a:pt x="0" y="0"/>
                  </a:lnTo>
                  <a:cubicBezTo>
                    <a:pt x="0" y="0"/>
                    <a:pt x="0" y="0"/>
                    <a:pt x="0" y="0"/>
                  </a:cubicBezTo>
                  <a:lnTo>
                    <a:pt x="0" y="0"/>
                  </a:lnTo>
                  <a:cubicBezTo>
                    <a:pt x="1" y="0"/>
                    <a:pt x="1" y="0"/>
                    <a:pt x="1" y="0"/>
                  </a:cubicBezTo>
                  <a:lnTo>
                    <a:pt x="1" y="0"/>
                  </a:lnTo>
                  <a:cubicBezTo>
                    <a:pt x="1" y="0"/>
                    <a:pt x="0" y="0"/>
                    <a:pt x="0" y="0"/>
                  </a:cubicBezTo>
                  <a:close/>
                  <a:moveTo>
                    <a:pt x="0" y="0"/>
                  </a:moveTo>
                  <a:lnTo>
                    <a:pt x="0" y="0"/>
                  </a:lnTo>
                  <a:cubicBezTo>
                    <a:pt x="0" y="1"/>
                    <a:pt x="0" y="1"/>
                    <a:pt x="0" y="1"/>
                  </a:cubicBezTo>
                  <a:lnTo>
                    <a:pt x="0" y="1"/>
                  </a:lnTo>
                  <a:cubicBezTo>
                    <a:pt x="0" y="1"/>
                    <a:pt x="0" y="1"/>
                    <a:pt x="0" y="0"/>
                  </a:cubicBezTo>
                  <a:close/>
                  <a:moveTo>
                    <a:pt x="0" y="0"/>
                  </a:moveTo>
                  <a:cubicBezTo>
                    <a:pt x="0" y="0"/>
                    <a:pt x="0" y="0"/>
                    <a:pt x="0" y="0"/>
                  </a:cubicBezTo>
                  <a:lnTo>
                    <a:pt x="0" y="0"/>
                  </a:lnTo>
                  <a:cubicBezTo>
                    <a:pt x="0" y="0"/>
                    <a:pt x="0" y="0"/>
                    <a:pt x="0" y="0"/>
                  </a:cubicBezTo>
                  <a:lnTo>
                    <a:pt x="0" y="0"/>
                  </a:lnTo>
                  <a:lnTo>
                    <a:pt x="18" y="23"/>
                  </a:lnTo>
                  <a:cubicBezTo>
                    <a:pt x="6" y="12"/>
                    <a:pt x="1" y="4"/>
                    <a:pt x="0" y="1"/>
                  </a:cubicBezTo>
                  <a:lnTo>
                    <a:pt x="0" y="1"/>
                  </a:lnTo>
                  <a:cubicBezTo>
                    <a:pt x="1145" y="7268"/>
                    <a:pt x="8339" y="8339"/>
                    <a:pt x="8339" y="8339"/>
                  </a:cubicBezTo>
                  <a:cubicBezTo>
                    <a:pt x="8339" y="8339"/>
                    <a:pt x="7268" y="1145"/>
                    <a:pt x="1" y="0"/>
                  </a:cubicBezTo>
                  <a:lnTo>
                    <a:pt x="1" y="0"/>
                  </a:lnTo>
                  <a:cubicBezTo>
                    <a:pt x="2" y="1"/>
                    <a:pt x="4" y="1"/>
                    <a:pt x="5" y="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9"/>
            <p:cNvSpPr/>
            <p:nvPr/>
          </p:nvSpPr>
          <p:spPr>
            <a:xfrm>
              <a:off x="357825" y="2406925"/>
              <a:ext cx="208425" cy="208450"/>
            </a:xfrm>
            <a:custGeom>
              <a:avLst/>
              <a:gdLst/>
              <a:ahLst/>
              <a:cxnLst/>
              <a:rect l="l" t="t" r="r" b="b"/>
              <a:pathLst>
                <a:path w="8337" h="8338" extrusionOk="0">
                  <a:moveTo>
                    <a:pt x="0" y="1"/>
                  </a:moveTo>
                  <a:lnTo>
                    <a:pt x="0" y="1"/>
                  </a:lnTo>
                  <a:cubicBezTo>
                    <a:pt x="0" y="1"/>
                    <a:pt x="1071" y="7191"/>
                    <a:pt x="8334" y="8336"/>
                  </a:cubicBezTo>
                  <a:lnTo>
                    <a:pt x="8334" y="8336"/>
                  </a:lnTo>
                  <a:cubicBezTo>
                    <a:pt x="8331" y="8334"/>
                    <a:pt x="8325" y="8328"/>
                    <a:pt x="8316" y="8321"/>
                  </a:cubicBezTo>
                  <a:lnTo>
                    <a:pt x="8316" y="8321"/>
                  </a:lnTo>
                  <a:lnTo>
                    <a:pt x="8336" y="8337"/>
                  </a:lnTo>
                  <a:lnTo>
                    <a:pt x="8334" y="8332"/>
                  </a:lnTo>
                  <a:lnTo>
                    <a:pt x="8334" y="8332"/>
                  </a:lnTo>
                  <a:cubicBezTo>
                    <a:pt x="8335" y="8333"/>
                    <a:pt x="8336" y="8335"/>
                    <a:pt x="8336" y="8336"/>
                  </a:cubicBezTo>
                  <a:lnTo>
                    <a:pt x="8336" y="8336"/>
                  </a:lnTo>
                  <a:cubicBezTo>
                    <a:pt x="7192" y="1071"/>
                    <a:pt x="1" y="1"/>
                    <a:pt x="0" y="1"/>
                  </a:cubicBezTo>
                  <a:close/>
                  <a:moveTo>
                    <a:pt x="8336" y="8336"/>
                  </a:moveTo>
                  <a:cubicBezTo>
                    <a:pt x="8336" y="8336"/>
                    <a:pt x="8336" y="8336"/>
                    <a:pt x="8336" y="8337"/>
                  </a:cubicBezTo>
                  <a:cubicBezTo>
                    <a:pt x="8336" y="8337"/>
                    <a:pt x="8336" y="8336"/>
                    <a:pt x="8336" y="8336"/>
                  </a:cubicBezTo>
                  <a:close/>
                  <a:moveTo>
                    <a:pt x="8334" y="8336"/>
                  </a:moveTo>
                  <a:cubicBezTo>
                    <a:pt x="8335" y="8337"/>
                    <a:pt x="8335" y="8337"/>
                    <a:pt x="8336" y="8337"/>
                  </a:cubicBezTo>
                  <a:cubicBezTo>
                    <a:pt x="8336" y="8337"/>
                    <a:pt x="8336" y="8337"/>
                    <a:pt x="8336" y="8337"/>
                  </a:cubicBezTo>
                  <a:cubicBezTo>
                    <a:pt x="8336" y="8337"/>
                    <a:pt x="8335" y="8336"/>
                    <a:pt x="8334" y="83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9"/>
            <p:cNvSpPr/>
            <p:nvPr/>
          </p:nvSpPr>
          <p:spPr>
            <a:xfrm>
              <a:off x="359525" y="2994300"/>
              <a:ext cx="208500" cy="208475"/>
            </a:xfrm>
            <a:custGeom>
              <a:avLst/>
              <a:gdLst/>
              <a:ahLst/>
              <a:cxnLst/>
              <a:rect l="l" t="t" r="r" b="b"/>
              <a:pathLst>
                <a:path w="8340" h="8339" extrusionOk="0">
                  <a:moveTo>
                    <a:pt x="8339" y="0"/>
                  </a:moveTo>
                  <a:cubicBezTo>
                    <a:pt x="8339" y="1"/>
                    <a:pt x="8339" y="1"/>
                    <a:pt x="8339" y="1"/>
                  </a:cubicBezTo>
                  <a:lnTo>
                    <a:pt x="8339" y="1"/>
                  </a:lnTo>
                  <a:cubicBezTo>
                    <a:pt x="8339" y="1"/>
                    <a:pt x="8339" y="1"/>
                    <a:pt x="8339" y="0"/>
                  </a:cubicBezTo>
                  <a:close/>
                  <a:moveTo>
                    <a:pt x="8339" y="0"/>
                  </a:moveTo>
                  <a:cubicBezTo>
                    <a:pt x="8339" y="0"/>
                    <a:pt x="8339" y="0"/>
                    <a:pt x="8339" y="0"/>
                  </a:cubicBezTo>
                  <a:lnTo>
                    <a:pt x="8339" y="0"/>
                  </a:lnTo>
                  <a:cubicBezTo>
                    <a:pt x="8339" y="0"/>
                    <a:pt x="8339" y="0"/>
                    <a:pt x="8338" y="0"/>
                  </a:cubicBezTo>
                  <a:lnTo>
                    <a:pt x="8338" y="0"/>
                  </a:lnTo>
                  <a:cubicBezTo>
                    <a:pt x="8338" y="0"/>
                    <a:pt x="8339" y="0"/>
                    <a:pt x="8339" y="0"/>
                  </a:cubicBezTo>
                  <a:lnTo>
                    <a:pt x="8339" y="0"/>
                  </a:lnTo>
                  <a:lnTo>
                    <a:pt x="8334" y="3"/>
                  </a:lnTo>
                  <a:cubicBezTo>
                    <a:pt x="8335" y="1"/>
                    <a:pt x="8337" y="1"/>
                    <a:pt x="8338" y="0"/>
                  </a:cubicBezTo>
                  <a:lnTo>
                    <a:pt x="8338" y="0"/>
                  </a:lnTo>
                  <a:cubicBezTo>
                    <a:pt x="1071" y="1145"/>
                    <a:pt x="1" y="8339"/>
                    <a:pt x="1" y="8339"/>
                  </a:cubicBezTo>
                  <a:cubicBezTo>
                    <a:pt x="1" y="8339"/>
                    <a:pt x="7195" y="7268"/>
                    <a:pt x="8339" y="1"/>
                  </a:cubicBezTo>
                  <a:lnTo>
                    <a:pt x="8339" y="1"/>
                  </a:lnTo>
                  <a:cubicBezTo>
                    <a:pt x="8338" y="4"/>
                    <a:pt x="8333" y="12"/>
                    <a:pt x="8321" y="23"/>
                  </a:cubicBezTo>
                  <a:lnTo>
                    <a:pt x="8339" y="0"/>
                  </a:lnTo>
                  <a:lnTo>
                    <a:pt x="8339" y="0"/>
                  </a:lnTo>
                  <a:cubicBezTo>
                    <a:pt x="8339" y="0"/>
                    <a:pt x="8339" y="0"/>
                    <a:pt x="8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0" name="Google Shape;4030;p29"/>
          <p:cNvGrpSpPr/>
          <p:nvPr/>
        </p:nvGrpSpPr>
        <p:grpSpPr>
          <a:xfrm>
            <a:off x="7866565" y="3856575"/>
            <a:ext cx="1285847" cy="1285734"/>
            <a:chOff x="0" y="0"/>
            <a:chExt cx="1290622" cy="1290509"/>
          </a:xfrm>
        </p:grpSpPr>
        <p:sp>
          <p:nvSpPr>
            <p:cNvPr id="4031" name="Google Shape;4031;p29"/>
            <p:cNvSpPr/>
            <p:nvPr/>
          </p:nvSpPr>
          <p:spPr>
            <a:xfrm>
              <a:off x="4259" y="5755"/>
              <a:ext cx="1280585" cy="1280700"/>
            </a:xfrm>
            <a:custGeom>
              <a:avLst/>
              <a:gdLst/>
              <a:ahLst/>
              <a:cxnLst/>
              <a:rect l="l" t="t" r="r" b="b"/>
              <a:pathLst>
                <a:path w="33379" h="33382" extrusionOk="0">
                  <a:moveTo>
                    <a:pt x="16691" y="1085"/>
                  </a:moveTo>
                  <a:cubicBezTo>
                    <a:pt x="19287" y="1085"/>
                    <a:pt x="20068" y="6818"/>
                    <a:pt x="20594" y="12779"/>
                  </a:cubicBezTo>
                  <a:cubicBezTo>
                    <a:pt x="26600" y="13299"/>
                    <a:pt x="32387" y="14083"/>
                    <a:pt x="32387" y="16691"/>
                  </a:cubicBezTo>
                  <a:cubicBezTo>
                    <a:pt x="32387" y="19299"/>
                    <a:pt x="26600" y="20083"/>
                    <a:pt x="20594" y="20603"/>
                  </a:cubicBezTo>
                  <a:cubicBezTo>
                    <a:pt x="20068" y="26564"/>
                    <a:pt x="19284" y="32297"/>
                    <a:pt x="16691" y="32297"/>
                  </a:cubicBezTo>
                  <a:cubicBezTo>
                    <a:pt x="14098" y="32297"/>
                    <a:pt x="13311" y="26555"/>
                    <a:pt x="12785" y="20585"/>
                  </a:cubicBezTo>
                  <a:cubicBezTo>
                    <a:pt x="6860" y="20053"/>
                    <a:pt x="1175" y="19272"/>
                    <a:pt x="1175" y="16691"/>
                  </a:cubicBezTo>
                  <a:cubicBezTo>
                    <a:pt x="1175" y="14110"/>
                    <a:pt x="6860" y="13329"/>
                    <a:pt x="12785" y="12797"/>
                  </a:cubicBezTo>
                  <a:cubicBezTo>
                    <a:pt x="13311" y="6827"/>
                    <a:pt x="14092" y="1085"/>
                    <a:pt x="16691" y="1085"/>
                  </a:cubicBezTo>
                  <a:close/>
                  <a:moveTo>
                    <a:pt x="16688" y="1"/>
                  </a:moveTo>
                  <a:cubicBezTo>
                    <a:pt x="13308" y="1"/>
                    <a:pt x="11953" y="5328"/>
                    <a:pt x="11067" y="11070"/>
                  </a:cubicBezTo>
                  <a:cubicBezTo>
                    <a:pt x="5328" y="11953"/>
                    <a:pt x="1" y="13311"/>
                    <a:pt x="1" y="16691"/>
                  </a:cubicBezTo>
                  <a:cubicBezTo>
                    <a:pt x="1" y="20071"/>
                    <a:pt x="5328" y="21429"/>
                    <a:pt x="11067" y="22313"/>
                  </a:cubicBezTo>
                  <a:cubicBezTo>
                    <a:pt x="11953" y="28055"/>
                    <a:pt x="13308" y="33382"/>
                    <a:pt x="16688" y="33382"/>
                  </a:cubicBezTo>
                  <a:cubicBezTo>
                    <a:pt x="20071" y="33382"/>
                    <a:pt x="21426" y="28055"/>
                    <a:pt x="22313" y="22313"/>
                  </a:cubicBezTo>
                  <a:cubicBezTo>
                    <a:pt x="28052" y="21429"/>
                    <a:pt x="33379" y="20071"/>
                    <a:pt x="33379" y="16691"/>
                  </a:cubicBezTo>
                  <a:cubicBezTo>
                    <a:pt x="33379" y="13311"/>
                    <a:pt x="28052" y="11953"/>
                    <a:pt x="22313" y="11070"/>
                  </a:cubicBezTo>
                  <a:cubicBezTo>
                    <a:pt x="21426" y="5328"/>
                    <a:pt x="20071" y="1"/>
                    <a:pt x="1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9"/>
            <p:cNvSpPr/>
            <p:nvPr/>
          </p:nvSpPr>
          <p:spPr>
            <a:xfrm>
              <a:off x="115" y="921"/>
              <a:ext cx="123612" cy="464677"/>
            </a:xfrm>
            <a:custGeom>
              <a:avLst/>
              <a:gdLst/>
              <a:ahLst/>
              <a:cxnLst/>
              <a:rect l="l" t="t" r="r" b="b"/>
              <a:pathLst>
                <a:path w="3222" h="12112" extrusionOk="0">
                  <a:moveTo>
                    <a:pt x="6" y="0"/>
                  </a:moveTo>
                  <a:cubicBezTo>
                    <a:pt x="6" y="6"/>
                    <a:pt x="0" y="15"/>
                    <a:pt x="0" y="21"/>
                  </a:cubicBezTo>
                  <a:lnTo>
                    <a:pt x="0" y="12109"/>
                  </a:lnTo>
                  <a:lnTo>
                    <a:pt x="6" y="12109"/>
                  </a:lnTo>
                  <a:cubicBezTo>
                    <a:pt x="12" y="12112"/>
                    <a:pt x="15" y="12112"/>
                    <a:pt x="18" y="12112"/>
                  </a:cubicBezTo>
                  <a:cubicBezTo>
                    <a:pt x="3221" y="12112"/>
                    <a:pt x="301" y="995"/>
                    <a:pt x="39" y="18"/>
                  </a:cubicBezTo>
                  <a:lnTo>
                    <a:pt x="33" y="6"/>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9"/>
            <p:cNvSpPr/>
            <p:nvPr/>
          </p:nvSpPr>
          <p:spPr>
            <a:xfrm>
              <a:off x="1496" y="1266"/>
              <a:ext cx="412347" cy="340221"/>
            </a:xfrm>
            <a:custGeom>
              <a:avLst/>
              <a:gdLst/>
              <a:ahLst/>
              <a:cxnLst/>
              <a:rect l="l" t="t" r="r" b="b"/>
              <a:pathLst>
                <a:path w="10748" h="8868" extrusionOk="0">
                  <a:moveTo>
                    <a:pt x="0" y="0"/>
                  </a:moveTo>
                  <a:cubicBezTo>
                    <a:pt x="0" y="3"/>
                    <a:pt x="0" y="6"/>
                    <a:pt x="3" y="9"/>
                  </a:cubicBezTo>
                  <a:cubicBezTo>
                    <a:pt x="495" y="866"/>
                    <a:pt x="5182" y="8867"/>
                    <a:pt x="7766" y="8867"/>
                  </a:cubicBezTo>
                  <a:cubicBezTo>
                    <a:pt x="8056" y="8867"/>
                    <a:pt x="8320" y="8766"/>
                    <a:pt x="8549" y="8542"/>
                  </a:cubicBezTo>
                  <a:cubicBezTo>
                    <a:pt x="8552" y="8539"/>
                    <a:pt x="8555" y="8536"/>
                    <a:pt x="8558" y="8533"/>
                  </a:cubicBezTo>
                  <a:cubicBezTo>
                    <a:pt x="10748" y="6346"/>
                    <a:pt x="1536" y="851"/>
                    <a:pt x="136" y="36"/>
                  </a:cubicBezTo>
                  <a:cubicBezTo>
                    <a:pt x="79" y="21"/>
                    <a:pt x="34" y="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9"/>
            <p:cNvSpPr/>
            <p:nvPr/>
          </p:nvSpPr>
          <p:spPr>
            <a:xfrm>
              <a:off x="2072" y="0"/>
              <a:ext cx="463066" cy="57586"/>
            </a:xfrm>
            <a:custGeom>
              <a:avLst/>
              <a:gdLst/>
              <a:ahLst/>
              <a:cxnLst/>
              <a:rect l="l" t="t" r="r" b="b"/>
              <a:pathLst>
                <a:path w="12070" h="1501" extrusionOk="0">
                  <a:moveTo>
                    <a:pt x="1" y="0"/>
                  </a:moveTo>
                  <a:lnTo>
                    <a:pt x="121" y="69"/>
                  </a:lnTo>
                  <a:cubicBezTo>
                    <a:pt x="1149" y="340"/>
                    <a:pt x="5735" y="1501"/>
                    <a:pt x="8917" y="1501"/>
                  </a:cubicBezTo>
                  <a:cubicBezTo>
                    <a:pt x="10711" y="1501"/>
                    <a:pt x="12058" y="1132"/>
                    <a:pt x="12070" y="27"/>
                  </a:cubicBezTo>
                  <a:lnTo>
                    <a:pt x="12070" y="12"/>
                  </a:lnTo>
                  <a:lnTo>
                    <a:pt x="1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9"/>
            <p:cNvSpPr/>
            <p:nvPr/>
          </p:nvSpPr>
          <p:spPr>
            <a:xfrm>
              <a:off x="1167854" y="1151"/>
              <a:ext cx="122768" cy="464447"/>
            </a:xfrm>
            <a:custGeom>
              <a:avLst/>
              <a:gdLst/>
              <a:ahLst/>
              <a:cxnLst/>
              <a:rect l="l" t="t" r="r" b="b"/>
              <a:pathLst>
                <a:path w="3200" h="12106" extrusionOk="0">
                  <a:moveTo>
                    <a:pt x="3200" y="0"/>
                  </a:moveTo>
                  <a:lnTo>
                    <a:pt x="3188" y="3"/>
                  </a:lnTo>
                  <a:cubicBezTo>
                    <a:pt x="3185" y="6"/>
                    <a:pt x="3185" y="9"/>
                    <a:pt x="3182" y="12"/>
                  </a:cubicBezTo>
                  <a:cubicBezTo>
                    <a:pt x="2921" y="989"/>
                    <a:pt x="0" y="12106"/>
                    <a:pt x="3200" y="12106"/>
                  </a:cubicBez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9"/>
            <p:cNvSpPr/>
            <p:nvPr/>
          </p:nvSpPr>
          <p:spPr>
            <a:xfrm>
              <a:off x="877694" y="1266"/>
              <a:ext cx="412347" cy="340259"/>
            </a:xfrm>
            <a:custGeom>
              <a:avLst/>
              <a:gdLst/>
              <a:ahLst/>
              <a:cxnLst/>
              <a:rect l="l" t="t" r="r" b="b"/>
              <a:pathLst>
                <a:path w="10748" h="8869" extrusionOk="0">
                  <a:moveTo>
                    <a:pt x="10748" y="0"/>
                  </a:moveTo>
                  <a:lnTo>
                    <a:pt x="10610" y="36"/>
                  </a:lnTo>
                  <a:cubicBezTo>
                    <a:pt x="9213" y="851"/>
                    <a:pt x="0" y="6346"/>
                    <a:pt x="2188" y="8533"/>
                  </a:cubicBezTo>
                  <a:cubicBezTo>
                    <a:pt x="2194" y="8536"/>
                    <a:pt x="2197" y="8539"/>
                    <a:pt x="2200" y="8542"/>
                  </a:cubicBezTo>
                  <a:cubicBezTo>
                    <a:pt x="2428" y="8767"/>
                    <a:pt x="2693" y="8868"/>
                    <a:pt x="2983" y="8868"/>
                  </a:cubicBezTo>
                  <a:cubicBezTo>
                    <a:pt x="5567" y="8868"/>
                    <a:pt x="10253" y="866"/>
                    <a:pt x="10745" y="9"/>
                  </a:cubicBezTo>
                  <a:cubicBezTo>
                    <a:pt x="10745" y="6"/>
                    <a:pt x="10748" y="3"/>
                    <a:pt x="10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9"/>
            <p:cNvSpPr/>
            <p:nvPr/>
          </p:nvSpPr>
          <p:spPr>
            <a:xfrm>
              <a:off x="826399" y="0"/>
              <a:ext cx="462950" cy="57586"/>
            </a:xfrm>
            <a:custGeom>
              <a:avLst/>
              <a:gdLst/>
              <a:ahLst/>
              <a:cxnLst/>
              <a:rect l="l" t="t" r="r" b="b"/>
              <a:pathLst>
                <a:path w="12067" h="1501" extrusionOk="0">
                  <a:moveTo>
                    <a:pt x="0" y="0"/>
                  </a:moveTo>
                  <a:lnTo>
                    <a:pt x="0" y="12"/>
                  </a:lnTo>
                  <a:lnTo>
                    <a:pt x="0" y="27"/>
                  </a:lnTo>
                  <a:cubicBezTo>
                    <a:pt x="11" y="1132"/>
                    <a:pt x="1358" y="1501"/>
                    <a:pt x="3152" y="1501"/>
                  </a:cubicBezTo>
                  <a:cubicBezTo>
                    <a:pt x="6334" y="1501"/>
                    <a:pt x="10922" y="340"/>
                    <a:pt x="11950" y="69"/>
                  </a:cubicBezTo>
                  <a:lnTo>
                    <a:pt x="1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9"/>
            <p:cNvSpPr/>
            <p:nvPr/>
          </p:nvSpPr>
          <p:spPr>
            <a:xfrm>
              <a:off x="0" y="825708"/>
              <a:ext cx="123612" cy="464562"/>
            </a:xfrm>
            <a:custGeom>
              <a:avLst/>
              <a:gdLst/>
              <a:ahLst/>
              <a:cxnLst/>
              <a:rect l="l" t="t" r="r" b="b"/>
              <a:pathLst>
                <a:path w="3222" h="12109" extrusionOk="0">
                  <a:moveTo>
                    <a:pt x="0" y="0"/>
                  </a:moveTo>
                  <a:lnTo>
                    <a:pt x="0" y="12085"/>
                  </a:lnTo>
                  <a:cubicBezTo>
                    <a:pt x="0" y="12094"/>
                    <a:pt x="6" y="12103"/>
                    <a:pt x="6" y="12109"/>
                  </a:cubicBezTo>
                  <a:lnTo>
                    <a:pt x="33" y="12103"/>
                  </a:lnTo>
                  <a:lnTo>
                    <a:pt x="39" y="12091"/>
                  </a:lnTo>
                  <a:cubicBezTo>
                    <a:pt x="304" y="11114"/>
                    <a:pt x="3221"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9"/>
            <p:cNvSpPr/>
            <p:nvPr/>
          </p:nvSpPr>
          <p:spPr>
            <a:xfrm>
              <a:off x="1496" y="949707"/>
              <a:ext cx="412347" cy="340221"/>
            </a:xfrm>
            <a:custGeom>
              <a:avLst/>
              <a:gdLst/>
              <a:ahLst/>
              <a:cxnLst/>
              <a:rect l="l" t="t" r="r" b="b"/>
              <a:pathLst>
                <a:path w="10748" h="8868" extrusionOk="0">
                  <a:moveTo>
                    <a:pt x="7765" y="0"/>
                  </a:moveTo>
                  <a:cubicBezTo>
                    <a:pt x="5181" y="0"/>
                    <a:pt x="495" y="8005"/>
                    <a:pt x="3" y="8859"/>
                  </a:cubicBezTo>
                  <a:cubicBezTo>
                    <a:pt x="3" y="8862"/>
                    <a:pt x="3" y="8865"/>
                    <a:pt x="0" y="8868"/>
                  </a:cubicBezTo>
                  <a:lnTo>
                    <a:pt x="136" y="8829"/>
                  </a:lnTo>
                  <a:cubicBezTo>
                    <a:pt x="1536" y="8017"/>
                    <a:pt x="10748" y="2525"/>
                    <a:pt x="8558" y="335"/>
                  </a:cubicBezTo>
                  <a:lnTo>
                    <a:pt x="8549" y="326"/>
                  </a:lnTo>
                  <a:cubicBezTo>
                    <a:pt x="8320" y="101"/>
                    <a:pt x="8056" y="0"/>
                    <a:pt x="7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9"/>
            <p:cNvSpPr/>
            <p:nvPr/>
          </p:nvSpPr>
          <p:spPr>
            <a:xfrm>
              <a:off x="3338" y="1233690"/>
              <a:ext cx="461800" cy="56819"/>
            </a:xfrm>
            <a:custGeom>
              <a:avLst/>
              <a:gdLst/>
              <a:ahLst/>
              <a:cxnLst/>
              <a:rect l="l" t="t" r="r" b="b"/>
              <a:pathLst>
                <a:path w="12037" h="1481" extrusionOk="0">
                  <a:moveTo>
                    <a:pt x="8881" y="0"/>
                  </a:moveTo>
                  <a:cubicBezTo>
                    <a:pt x="5699" y="0"/>
                    <a:pt x="1115" y="1159"/>
                    <a:pt x="88" y="1430"/>
                  </a:cubicBezTo>
                  <a:lnTo>
                    <a:pt x="1" y="1481"/>
                  </a:lnTo>
                  <a:lnTo>
                    <a:pt x="12037" y="1481"/>
                  </a:lnTo>
                  <a:cubicBezTo>
                    <a:pt x="12037" y="1481"/>
                    <a:pt x="12037" y="1478"/>
                    <a:pt x="12037" y="1475"/>
                  </a:cubicBezTo>
                  <a:cubicBezTo>
                    <a:pt x="12025" y="369"/>
                    <a:pt x="10676" y="0"/>
                    <a:pt x="8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9"/>
            <p:cNvSpPr/>
            <p:nvPr/>
          </p:nvSpPr>
          <p:spPr>
            <a:xfrm>
              <a:off x="1167854" y="825593"/>
              <a:ext cx="122768" cy="464562"/>
            </a:xfrm>
            <a:custGeom>
              <a:avLst/>
              <a:gdLst/>
              <a:ahLst/>
              <a:cxnLst/>
              <a:rect l="l" t="t" r="r" b="b"/>
              <a:pathLst>
                <a:path w="3200" h="12109" extrusionOk="0">
                  <a:moveTo>
                    <a:pt x="3200" y="0"/>
                  </a:moveTo>
                  <a:cubicBezTo>
                    <a:pt x="0" y="3"/>
                    <a:pt x="2921" y="11117"/>
                    <a:pt x="3182" y="12094"/>
                  </a:cubicBezTo>
                  <a:lnTo>
                    <a:pt x="3188" y="12106"/>
                  </a:lnTo>
                  <a:lnTo>
                    <a:pt x="3200" y="12109"/>
                  </a:ln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9"/>
            <p:cNvSpPr/>
            <p:nvPr/>
          </p:nvSpPr>
          <p:spPr>
            <a:xfrm>
              <a:off x="877694" y="949707"/>
              <a:ext cx="412347" cy="340336"/>
            </a:xfrm>
            <a:custGeom>
              <a:avLst/>
              <a:gdLst/>
              <a:ahLst/>
              <a:cxnLst/>
              <a:rect l="l" t="t" r="r" b="b"/>
              <a:pathLst>
                <a:path w="10748" h="8871" extrusionOk="0">
                  <a:moveTo>
                    <a:pt x="2982" y="1"/>
                  </a:moveTo>
                  <a:cubicBezTo>
                    <a:pt x="2692" y="1"/>
                    <a:pt x="2428" y="102"/>
                    <a:pt x="2200" y="326"/>
                  </a:cubicBezTo>
                  <a:lnTo>
                    <a:pt x="2188" y="335"/>
                  </a:lnTo>
                  <a:cubicBezTo>
                    <a:pt x="0" y="2525"/>
                    <a:pt x="9213" y="8017"/>
                    <a:pt x="10613" y="8832"/>
                  </a:cubicBezTo>
                  <a:lnTo>
                    <a:pt x="10748" y="8871"/>
                  </a:lnTo>
                  <a:cubicBezTo>
                    <a:pt x="10745" y="8868"/>
                    <a:pt x="10745" y="8865"/>
                    <a:pt x="10745" y="8859"/>
                  </a:cubicBezTo>
                  <a:cubicBezTo>
                    <a:pt x="10253" y="8005"/>
                    <a:pt x="5566"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9"/>
            <p:cNvSpPr/>
            <p:nvPr/>
          </p:nvSpPr>
          <p:spPr>
            <a:xfrm>
              <a:off x="826399" y="1233690"/>
              <a:ext cx="461800" cy="56819"/>
            </a:xfrm>
            <a:custGeom>
              <a:avLst/>
              <a:gdLst/>
              <a:ahLst/>
              <a:cxnLst/>
              <a:rect l="l" t="t" r="r" b="b"/>
              <a:pathLst>
                <a:path w="12037" h="1481" extrusionOk="0">
                  <a:moveTo>
                    <a:pt x="3156" y="0"/>
                  </a:moveTo>
                  <a:cubicBezTo>
                    <a:pt x="1360" y="0"/>
                    <a:pt x="11" y="369"/>
                    <a:pt x="0" y="1475"/>
                  </a:cubicBezTo>
                  <a:lnTo>
                    <a:pt x="0" y="1481"/>
                  </a:lnTo>
                  <a:lnTo>
                    <a:pt x="12037" y="1481"/>
                  </a:lnTo>
                  <a:lnTo>
                    <a:pt x="11950" y="1430"/>
                  </a:lnTo>
                  <a:cubicBezTo>
                    <a:pt x="10922" y="1159"/>
                    <a:pt x="633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9"/>
            <p:cNvSpPr/>
            <p:nvPr/>
          </p:nvSpPr>
          <p:spPr>
            <a:xfrm>
              <a:off x="497643" y="645543"/>
              <a:ext cx="147590" cy="126528"/>
            </a:xfrm>
            <a:custGeom>
              <a:avLst/>
              <a:gdLst/>
              <a:ahLst/>
              <a:cxnLst/>
              <a:rect l="l" t="t" r="r" b="b"/>
              <a:pathLst>
                <a:path w="3847" h="3298" extrusionOk="0">
                  <a:moveTo>
                    <a:pt x="3843" y="0"/>
                  </a:moveTo>
                  <a:cubicBezTo>
                    <a:pt x="3546" y="183"/>
                    <a:pt x="0" y="2389"/>
                    <a:pt x="845" y="3185"/>
                  </a:cubicBezTo>
                  <a:lnTo>
                    <a:pt x="848" y="3188"/>
                  </a:lnTo>
                  <a:cubicBezTo>
                    <a:pt x="929" y="3264"/>
                    <a:pt x="1022" y="3298"/>
                    <a:pt x="1122" y="3298"/>
                  </a:cubicBezTo>
                  <a:cubicBezTo>
                    <a:pt x="2037" y="3298"/>
                    <a:pt x="3618" y="439"/>
                    <a:pt x="3837" y="33"/>
                  </a:cubicBezTo>
                  <a:cubicBezTo>
                    <a:pt x="3840" y="21"/>
                    <a:pt x="3843" y="9"/>
                    <a:pt x="3846" y="3"/>
                  </a:cubicBezTo>
                  <a:lnTo>
                    <a:pt x="38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9"/>
            <p:cNvSpPr/>
            <p:nvPr/>
          </p:nvSpPr>
          <p:spPr>
            <a:xfrm>
              <a:off x="476772" y="628125"/>
              <a:ext cx="168231" cy="41396"/>
            </a:xfrm>
            <a:custGeom>
              <a:avLst/>
              <a:gdLst/>
              <a:ahLst/>
              <a:cxnLst/>
              <a:rect l="l" t="t" r="r" b="b"/>
              <a:pathLst>
                <a:path w="4385" h="1079" extrusionOk="0">
                  <a:moveTo>
                    <a:pt x="1289" y="1"/>
                  </a:moveTo>
                  <a:cubicBezTo>
                    <a:pt x="563" y="1"/>
                    <a:pt x="1" y="140"/>
                    <a:pt x="12" y="574"/>
                  </a:cubicBezTo>
                  <a:lnTo>
                    <a:pt x="12" y="577"/>
                  </a:lnTo>
                  <a:cubicBezTo>
                    <a:pt x="28" y="950"/>
                    <a:pt x="458" y="1078"/>
                    <a:pt x="1044" y="1078"/>
                  </a:cubicBezTo>
                  <a:cubicBezTo>
                    <a:pt x="2258" y="1078"/>
                    <a:pt x="4139" y="527"/>
                    <a:pt x="4384" y="454"/>
                  </a:cubicBezTo>
                  <a:lnTo>
                    <a:pt x="4384" y="451"/>
                  </a:lnTo>
                  <a:lnTo>
                    <a:pt x="4378" y="448"/>
                  </a:lnTo>
                  <a:lnTo>
                    <a:pt x="4375" y="448"/>
                  </a:lnTo>
                  <a:lnTo>
                    <a:pt x="4339" y="430"/>
                  </a:lnTo>
                  <a:cubicBezTo>
                    <a:pt x="3995" y="349"/>
                    <a:pt x="2437" y="1"/>
                    <a:pt x="1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9"/>
            <p:cNvSpPr/>
            <p:nvPr/>
          </p:nvSpPr>
          <p:spPr>
            <a:xfrm>
              <a:off x="645082"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9"/>
            <p:cNvSpPr/>
            <p:nvPr/>
          </p:nvSpPr>
          <p:spPr>
            <a:xfrm>
              <a:off x="645658" y="645543"/>
              <a:ext cx="269" cy="153"/>
            </a:xfrm>
            <a:custGeom>
              <a:avLst/>
              <a:gdLst/>
              <a:ahLst/>
              <a:cxnLst/>
              <a:rect l="l" t="t" r="r" b="b"/>
              <a:pathLst>
                <a:path w="7" h="4" extrusionOk="0">
                  <a:moveTo>
                    <a:pt x="0" y="0"/>
                  </a:moveTo>
                  <a:lnTo>
                    <a:pt x="6" y="3"/>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9"/>
            <p:cNvSpPr/>
            <p:nvPr/>
          </p:nvSpPr>
          <p:spPr>
            <a:xfrm>
              <a:off x="494305" y="525074"/>
              <a:ext cx="151043" cy="119929"/>
            </a:xfrm>
            <a:custGeom>
              <a:avLst/>
              <a:gdLst/>
              <a:ahLst/>
              <a:cxnLst/>
              <a:rect l="l" t="t" r="r" b="b"/>
              <a:pathLst>
                <a:path w="3937" h="3126" extrusionOk="0">
                  <a:moveTo>
                    <a:pt x="1053" y="0"/>
                  </a:moveTo>
                  <a:cubicBezTo>
                    <a:pt x="942" y="0"/>
                    <a:pt x="842" y="40"/>
                    <a:pt x="757" y="129"/>
                  </a:cubicBezTo>
                  <a:lnTo>
                    <a:pt x="754" y="136"/>
                  </a:lnTo>
                  <a:cubicBezTo>
                    <a:pt x="0" y="950"/>
                    <a:pt x="3365" y="2831"/>
                    <a:pt x="3885" y="3113"/>
                  </a:cubicBezTo>
                  <a:lnTo>
                    <a:pt x="3936" y="3125"/>
                  </a:lnTo>
                  <a:cubicBezTo>
                    <a:pt x="3933" y="3122"/>
                    <a:pt x="3933" y="3116"/>
                    <a:pt x="3930" y="3110"/>
                  </a:cubicBezTo>
                  <a:cubicBezTo>
                    <a:pt x="3700" y="2737"/>
                    <a:pt x="1977" y="0"/>
                    <a:pt x="1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9"/>
            <p:cNvSpPr/>
            <p:nvPr/>
          </p:nvSpPr>
          <p:spPr>
            <a:xfrm>
              <a:off x="643356" y="644507"/>
              <a:ext cx="1880" cy="729"/>
            </a:xfrm>
            <a:custGeom>
              <a:avLst/>
              <a:gdLst/>
              <a:ahLst/>
              <a:cxnLst/>
              <a:rect l="l" t="t" r="r" b="b"/>
              <a:pathLst>
                <a:path w="49" h="19" extrusionOk="0">
                  <a:moveTo>
                    <a:pt x="0" y="0"/>
                  </a:moveTo>
                  <a:lnTo>
                    <a:pt x="36" y="18"/>
                  </a:lnTo>
                  <a:lnTo>
                    <a:pt x="39" y="18"/>
                  </a:lnTo>
                  <a:lnTo>
                    <a:pt x="36" y="15"/>
                  </a:lnTo>
                  <a:lnTo>
                    <a:pt x="36" y="15"/>
                  </a:lnTo>
                  <a:lnTo>
                    <a:pt x="42" y="18"/>
                  </a:lnTo>
                  <a:lnTo>
                    <a:pt x="48" y="15"/>
                  </a:lnTo>
                  <a:lnTo>
                    <a:pt x="4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9"/>
            <p:cNvSpPr/>
            <p:nvPr/>
          </p:nvSpPr>
          <p:spPr>
            <a:xfrm>
              <a:off x="644852" y="645313"/>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9"/>
            <p:cNvSpPr/>
            <p:nvPr/>
          </p:nvSpPr>
          <p:spPr>
            <a:xfrm>
              <a:off x="596780" y="477117"/>
              <a:ext cx="88124" cy="167885"/>
            </a:xfrm>
            <a:custGeom>
              <a:avLst/>
              <a:gdLst/>
              <a:ahLst/>
              <a:cxnLst/>
              <a:rect l="l" t="t" r="r" b="b"/>
              <a:pathLst>
                <a:path w="2297" h="4376" extrusionOk="0">
                  <a:moveTo>
                    <a:pt x="1160" y="0"/>
                  </a:moveTo>
                  <a:cubicBezTo>
                    <a:pt x="1155" y="0"/>
                    <a:pt x="1150" y="0"/>
                    <a:pt x="1145" y="0"/>
                  </a:cubicBezTo>
                  <a:lnTo>
                    <a:pt x="1139" y="0"/>
                  </a:lnTo>
                  <a:cubicBezTo>
                    <a:pt x="0" y="42"/>
                    <a:pt x="1139" y="3954"/>
                    <a:pt x="1259" y="4360"/>
                  </a:cubicBezTo>
                  <a:lnTo>
                    <a:pt x="1265" y="4372"/>
                  </a:lnTo>
                  <a:lnTo>
                    <a:pt x="1268" y="4363"/>
                  </a:lnTo>
                  <a:lnTo>
                    <a:pt x="1271" y="4375"/>
                  </a:lnTo>
                  <a:lnTo>
                    <a:pt x="1274" y="4375"/>
                  </a:lnTo>
                  <a:lnTo>
                    <a:pt x="1277" y="4372"/>
                  </a:lnTo>
                  <a:cubicBezTo>
                    <a:pt x="1358" y="4034"/>
                    <a:pt x="2296" y="0"/>
                    <a:pt x="1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9"/>
            <p:cNvSpPr/>
            <p:nvPr/>
          </p:nvSpPr>
          <p:spPr>
            <a:xfrm>
              <a:off x="645082" y="644392"/>
              <a:ext cx="269" cy="614"/>
            </a:xfrm>
            <a:custGeom>
              <a:avLst/>
              <a:gdLst/>
              <a:ahLst/>
              <a:cxnLst/>
              <a:rect l="l" t="t" r="r" b="b"/>
              <a:pathLst>
                <a:path w="7" h="16" extrusionOk="0">
                  <a:moveTo>
                    <a:pt x="0" y="0"/>
                  </a:moveTo>
                  <a:lnTo>
                    <a:pt x="0" y="0"/>
                  </a:lnTo>
                  <a:cubicBezTo>
                    <a:pt x="0" y="6"/>
                    <a:pt x="3" y="12"/>
                    <a:pt x="3" y="15"/>
                  </a:cubicBezTo>
                  <a:lnTo>
                    <a:pt x="6" y="15"/>
                  </a:lnTo>
                  <a:lnTo>
                    <a:pt x="6" y="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9"/>
            <p:cNvSpPr/>
            <p:nvPr/>
          </p:nvSpPr>
          <p:spPr>
            <a:xfrm>
              <a:off x="645313"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9"/>
            <p:cNvSpPr/>
            <p:nvPr/>
          </p:nvSpPr>
          <p:spPr>
            <a:xfrm>
              <a:off x="645773" y="518782"/>
              <a:ext cx="146669" cy="126221"/>
            </a:xfrm>
            <a:custGeom>
              <a:avLst/>
              <a:gdLst/>
              <a:ahLst/>
              <a:cxnLst/>
              <a:rect l="l" t="t" r="r" b="b"/>
              <a:pathLst>
                <a:path w="3823" h="3290" extrusionOk="0">
                  <a:moveTo>
                    <a:pt x="2729" y="1"/>
                  </a:moveTo>
                  <a:cubicBezTo>
                    <a:pt x="1795" y="1"/>
                    <a:pt x="163" y="2982"/>
                    <a:pt x="0" y="3286"/>
                  </a:cubicBezTo>
                  <a:lnTo>
                    <a:pt x="0" y="3289"/>
                  </a:lnTo>
                  <a:lnTo>
                    <a:pt x="48" y="3274"/>
                  </a:lnTo>
                  <a:cubicBezTo>
                    <a:pt x="538" y="2971"/>
                    <a:pt x="3822" y="885"/>
                    <a:pt x="3005" y="113"/>
                  </a:cubicBezTo>
                  <a:lnTo>
                    <a:pt x="3002" y="110"/>
                  </a:lnTo>
                  <a:cubicBezTo>
                    <a:pt x="2920" y="35"/>
                    <a:pt x="2829" y="1"/>
                    <a:pt x="2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9"/>
            <p:cNvSpPr/>
            <p:nvPr/>
          </p:nvSpPr>
          <p:spPr>
            <a:xfrm>
              <a:off x="645658"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9"/>
            <p:cNvSpPr/>
            <p:nvPr/>
          </p:nvSpPr>
          <p:spPr>
            <a:xfrm>
              <a:off x="645658" y="644852"/>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9"/>
            <p:cNvSpPr/>
            <p:nvPr/>
          </p:nvSpPr>
          <p:spPr>
            <a:xfrm>
              <a:off x="645773" y="620950"/>
              <a:ext cx="168115" cy="41473"/>
            </a:xfrm>
            <a:custGeom>
              <a:avLst/>
              <a:gdLst/>
              <a:ahLst/>
              <a:cxnLst/>
              <a:rect l="l" t="t" r="r" b="b"/>
              <a:pathLst>
                <a:path w="4382" h="1081" extrusionOk="0">
                  <a:moveTo>
                    <a:pt x="3338" y="1"/>
                  </a:moveTo>
                  <a:cubicBezTo>
                    <a:pt x="2184" y="1"/>
                    <a:pt x="425" y="499"/>
                    <a:pt x="48" y="611"/>
                  </a:cubicBezTo>
                  <a:cubicBezTo>
                    <a:pt x="27" y="623"/>
                    <a:pt x="9" y="632"/>
                    <a:pt x="0" y="641"/>
                  </a:cubicBezTo>
                  <a:cubicBezTo>
                    <a:pt x="231" y="696"/>
                    <a:pt x="1892" y="1081"/>
                    <a:pt x="3097" y="1081"/>
                  </a:cubicBezTo>
                  <a:cubicBezTo>
                    <a:pt x="3821" y="1081"/>
                    <a:pt x="4381" y="942"/>
                    <a:pt x="4369" y="509"/>
                  </a:cubicBezTo>
                  <a:lnTo>
                    <a:pt x="4369" y="503"/>
                  </a:lnTo>
                  <a:cubicBezTo>
                    <a:pt x="4355" y="129"/>
                    <a:pt x="3924" y="1"/>
                    <a:pt x="3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9"/>
            <p:cNvSpPr/>
            <p:nvPr/>
          </p:nvSpPr>
          <p:spPr>
            <a:xfrm>
              <a:off x="644622" y="645313"/>
              <a:ext cx="269" cy="38"/>
            </a:xfrm>
            <a:custGeom>
              <a:avLst/>
              <a:gdLst/>
              <a:ahLst/>
              <a:cxnLst/>
              <a:rect l="l" t="t" r="r" b="b"/>
              <a:pathLst>
                <a:path w="7" h="1" extrusionOk="0">
                  <a:moveTo>
                    <a:pt x="0" y="0"/>
                  </a:moveTo>
                  <a:lnTo>
                    <a:pt x="6"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9"/>
            <p:cNvSpPr/>
            <p:nvPr/>
          </p:nvSpPr>
          <p:spPr>
            <a:xfrm>
              <a:off x="64577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9"/>
            <p:cNvSpPr/>
            <p:nvPr/>
          </p:nvSpPr>
          <p:spPr>
            <a:xfrm>
              <a:off x="644967" y="645082"/>
              <a:ext cx="384" cy="269"/>
            </a:xfrm>
            <a:custGeom>
              <a:avLst/>
              <a:gdLst/>
              <a:ahLst/>
              <a:cxnLst/>
              <a:rect l="l" t="t" r="r" b="b"/>
              <a:pathLst>
                <a:path w="10" h="7" extrusionOk="0">
                  <a:moveTo>
                    <a:pt x="9" y="0"/>
                  </a:moveTo>
                  <a:lnTo>
                    <a:pt x="0" y="3"/>
                  </a:lnTo>
                  <a:lnTo>
                    <a:pt x="6" y="6"/>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9"/>
            <p:cNvSpPr/>
            <p:nvPr/>
          </p:nvSpPr>
          <p:spPr>
            <a:xfrm>
              <a:off x="644737" y="645197"/>
              <a:ext cx="269" cy="38"/>
            </a:xfrm>
            <a:custGeom>
              <a:avLst/>
              <a:gdLst/>
              <a:ahLst/>
              <a:cxnLst/>
              <a:rect l="l" t="t" r="r" b="b"/>
              <a:pathLst>
                <a:path w="7" h="1" extrusionOk="0">
                  <a:moveTo>
                    <a:pt x="3" y="0"/>
                  </a:moveTo>
                  <a:lnTo>
                    <a:pt x="0" y="0"/>
                  </a:lnTo>
                  <a:lnTo>
                    <a:pt x="3" y="0"/>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9"/>
            <p:cNvSpPr/>
            <p:nvPr/>
          </p:nvSpPr>
          <p:spPr>
            <a:xfrm>
              <a:off x="645428" y="644967"/>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9"/>
            <p:cNvSpPr/>
            <p:nvPr/>
          </p:nvSpPr>
          <p:spPr>
            <a:xfrm>
              <a:off x="645658" y="645082"/>
              <a:ext cx="38" cy="153"/>
            </a:xfrm>
            <a:custGeom>
              <a:avLst/>
              <a:gdLst/>
              <a:ahLst/>
              <a:cxnLst/>
              <a:rect l="l" t="t" r="r" b="b"/>
              <a:pathLst>
                <a:path w="1" h="4" extrusionOk="0">
                  <a:moveTo>
                    <a:pt x="0" y="0"/>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9"/>
            <p:cNvSpPr/>
            <p:nvPr/>
          </p:nvSpPr>
          <p:spPr>
            <a:xfrm>
              <a:off x="645658" y="644507"/>
              <a:ext cx="1880" cy="1074"/>
            </a:xfrm>
            <a:custGeom>
              <a:avLst/>
              <a:gdLst/>
              <a:ahLst/>
              <a:cxnLst/>
              <a:rect l="l" t="t" r="r" b="b"/>
              <a:pathLst>
                <a:path w="49" h="28" extrusionOk="0">
                  <a:moveTo>
                    <a:pt x="48" y="0"/>
                  </a:moveTo>
                  <a:lnTo>
                    <a:pt x="0" y="12"/>
                  </a:lnTo>
                  <a:lnTo>
                    <a:pt x="0" y="15"/>
                  </a:lnTo>
                  <a:lnTo>
                    <a:pt x="3" y="15"/>
                  </a:lnTo>
                  <a:lnTo>
                    <a:pt x="3" y="18"/>
                  </a:lnTo>
                  <a:lnTo>
                    <a:pt x="12" y="18"/>
                  </a:lnTo>
                  <a:lnTo>
                    <a:pt x="0" y="24"/>
                  </a:lnTo>
                  <a:lnTo>
                    <a:pt x="3" y="27"/>
                  </a:lnTo>
                  <a:cubicBezTo>
                    <a:pt x="12" y="21"/>
                    <a:pt x="30" y="12"/>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9"/>
            <p:cNvSpPr/>
            <p:nvPr/>
          </p:nvSpPr>
          <p:spPr>
            <a:xfrm>
              <a:off x="645773" y="644967"/>
              <a:ext cx="153" cy="38"/>
            </a:xfrm>
            <a:custGeom>
              <a:avLst/>
              <a:gdLst/>
              <a:ahLst/>
              <a:cxnLst/>
              <a:rect l="l" t="t" r="r" b="b"/>
              <a:pathLst>
                <a:path w="4" h="1" extrusionOk="0">
                  <a:moveTo>
                    <a:pt x="3"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9"/>
            <p:cNvSpPr/>
            <p:nvPr/>
          </p:nvSpPr>
          <p:spPr>
            <a:xfrm>
              <a:off x="645658" y="645082"/>
              <a:ext cx="499" cy="269"/>
            </a:xfrm>
            <a:custGeom>
              <a:avLst/>
              <a:gdLst/>
              <a:ahLst/>
              <a:cxnLst/>
              <a:rect l="l" t="t" r="r" b="b"/>
              <a:pathLst>
                <a:path w="13" h="7" extrusionOk="0">
                  <a:moveTo>
                    <a:pt x="3" y="0"/>
                  </a:moveTo>
                  <a:lnTo>
                    <a:pt x="0" y="6"/>
                  </a:lnTo>
                  <a:lnTo>
                    <a:pt x="0" y="6"/>
                  </a:lnTo>
                  <a:lnTo>
                    <a:pt x="12"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9"/>
            <p:cNvSpPr/>
            <p:nvPr/>
          </p:nvSpPr>
          <p:spPr>
            <a:xfrm>
              <a:off x="645658"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9"/>
            <p:cNvSpPr/>
            <p:nvPr/>
          </p:nvSpPr>
          <p:spPr>
            <a:xfrm>
              <a:off x="645658" y="645082"/>
              <a:ext cx="153" cy="269"/>
            </a:xfrm>
            <a:custGeom>
              <a:avLst/>
              <a:gdLst/>
              <a:ahLst/>
              <a:cxnLst/>
              <a:rect l="l" t="t" r="r" b="b"/>
              <a:pathLst>
                <a:path w="4" h="7" extrusionOk="0">
                  <a:moveTo>
                    <a:pt x="0" y="0"/>
                  </a:move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9"/>
            <p:cNvSpPr/>
            <p:nvPr/>
          </p:nvSpPr>
          <p:spPr>
            <a:xfrm>
              <a:off x="645543" y="645313"/>
              <a:ext cx="153" cy="269"/>
            </a:xfrm>
            <a:custGeom>
              <a:avLst/>
              <a:gdLst/>
              <a:ahLst/>
              <a:cxnLst/>
              <a:rect l="l" t="t" r="r" b="b"/>
              <a:pathLst>
                <a:path w="4" h="7" extrusionOk="0">
                  <a:moveTo>
                    <a:pt x="0" y="0"/>
                  </a:moveTo>
                  <a:lnTo>
                    <a:pt x="3" y="6"/>
                  </a:ln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9"/>
            <p:cNvSpPr/>
            <p:nvPr/>
          </p:nvSpPr>
          <p:spPr>
            <a:xfrm>
              <a:off x="64565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9"/>
            <p:cNvSpPr/>
            <p:nvPr/>
          </p:nvSpPr>
          <p:spPr>
            <a:xfrm>
              <a:off x="645658" y="64531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9"/>
            <p:cNvSpPr/>
            <p:nvPr/>
          </p:nvSpPr>
          <p:spPr>
            <a:xfrm>
              <a:off x="645658" y="645313"/>
              <a:ext cx="38" cy="153"/>
            </a:xfrm>
            <a:custGeom>
              <a:avLst/>
              <a:gdLst/>
              <a:ahLst/>
              <a:cxnLst/>
              <a:rect l="l" t="t" r="r" b="b"/>
              <a:pathLst>
                <a:path w="1" h="4" extrusionOk="0">
                  <a:moveTo>
                    <a:pt x="0" y="0"/>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9"/>
            <p:cNvSpPr/>
            <p:nvPr/>
          </p:nvSpPr>
          <p:spPr>
            <a:xfrm>
              <a:off x="645658" y="644967"/>
              <a:ext cx="38" cy="153"/>
            </a:xfrm>
            <a:custGeom>
              <a:avLst/>
              <a:gdLst/>
              <a:ahLst/>
              <a:cxnLst/>
              <a:rect l="l" t="t" r="r" b="b"/>
              <a:pathLst>
                <a:path w="1" h="4" extrusionOk="0">
                  <a:moveTo>
                    <a:pt x="0" y="3"/>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9"/>
            <p:cNvSpPr/>
            <p:nvPr/>
          </p:nvSpPr>
          <p:spPr>
            <a:xfrm>
              <a:off x="645543" y="645082"/>
              <a:ext cx="153" cy="38"/>
            </a:xfrm>
            <a:custGeom>
              <a:avLst/>
              <a:gdLst/>
              <a:ahLst/>
              <a:cxnLst/>
              <a:rect l="l" t="t" r="r" b="b"/>
              <a:pathLst>
                <a:path w="4" h="1" extrusionOk="0">
                  <a:moveTo>
                    <a:pt x="0" y="0"/>
                  </a:moveTo>
                  <a:lnTo>
                    <a:pt x="0"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9"/>
            <p:cNvSpPr/>
            <p:nvPr/>
          </p:nvSpPr>
          <p:spPr>
            <a:xfrm>
              <a:off x="645543" y="645082"/>
              <a:ext cx="153" cy="269"/>
            </a:xfrm>
            <a:custGeom>
              <a:avLst/>
              <a:gdLst/>
              <a:ahLst/>
              <a:cxnLst/>
              <a:rect l="l" t="t" r="r" b="b"/>
              <a:pathLst>
                <a:path w="4" h="7" extrusionOk="0">
                  <a:moveTo>
                    <a:pt x="0" y="0"/>
                  </a:move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9"/>
            <p:cNvSpPr/>
            <p:nvPr/>
          </p:nvSpPr>
          <p:spPr>
            <a:xfrm>
              <a:off x="645543" y="645197"/>
              <a:ext cx="38" cy="153"/>
            </a:xfrm>
            <a:custGeom>
              <a:avLst/>
              <a:gdLst/>
              <a:ahLst/>
              <a:cxnLst/>
              <a:rect l="l" t="t" r="r" b="b"/>
              <a:pathLst>
                <a:path w="1" h="4" extrusionOk="0">
                  <a:moveTo>
                    <a:pt x="0" y="0"/>
                  </a:moveTo>
                  <a:lnTo>
                    <a:pt x="0" y="3"/>
                  </a:lnTo>
                  <a:lnTo>
                    <a:pt x="0"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9"/>
            <p:cNvSpPr/>
            <p:nvPr/>
          </p:nvSpPr>
          <p:spPr>
            <a:xfrm>
              <a:off x="645773" y="645658"/>
              <a:ext cx="151734" cy="120274"/>
            </a:xfrm>
            <a:custGeom>
              <a:avLst/>
              <a:gdLst/>
              <a:ahLst/>
              <a:cxnLst/>
              <a:rect l="l" t="t" r="r" b="b"/>
              <a:pathLst>
                <a:path w="3955" h="3135" extrusionOk="0">
                  <a:moveTo>
                    <a:pt x="3" y="0"/>
                  </a:moveTo>
                  <a:lnTo>
                    <a:pt x="9" y="9"/>
                  </a:lnTo>
                  <a:lnTo>
                    <a:pt x="0" y="3"/>
                  </a:lnTo>
                  <a:lnTo>
                    <a:pt x="0" y="3"/>
                  </a:lnTo>
                  <a:cubicBezTo>
                    <a:pt x="3" y="15"/>
                    <a:pt x="9" y="30"/>
                    <a:pt x="12" y="48"/>
                  </a:cubicBezTo>
                  <a:cubicBezTo>
                    <a:pt x="285" y="484"/>
                    <a:pt x="1968" y="3135"/>
                    <a:pt x="2876" y="3135"/>
                  </a:cubicBezTo>
                  <a:cubicBezTo>
                    <a:pt x="2988" y="3135"/>
                    <a:pt x="3089" y="3094"/>
                    <a:pt x="3173" y="3005"/>
                  </a:cubicBezTo>
                  <a:cubicBezTo>
                    <a:pt x="3173" y="3005"/>
                    <a:pt x="3176" y="3002"/>
                    <a:pt x="3176" y="3002"/>
                  </a:cubicBezTo>
                  <a:cubicBezTo>
                    <a:pt x="3954" y="2160"/>
                    <a:pt x="343" y="186"/>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9"/>
            <p:cNvSpPr/>
            <p:nvPr/>
          </p:nvSpPr>
          <p:spPr>
            <a:xfrm>
              <a:off x="645082" y="645543"/>
              <a:ext cx="153" cy="153"/>
            </a:xfrm>
            <a:custGeom>
              <a:avLst/>
              <a:gdLst/>
              <a:ahLst/>
              <a:cxnLst/>
              <a:rect l="l" t="t" r="r" b="b"/>
              <a:pathLst>
                <a:path w="4" h="4" extrusionOk="0">
                  <a:moveTo>
                    <a:pt x="3" y="0"/>
                  </a:moveTo>
                  <a:lnTo>
                    <a:pt x="0" y="0"/>
                  </a:lnTo>
                  <a:lnTo>
                    <a:pt x="0" y="3"/>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9"/>
            <p:cNvSpPr/>
            <p:nvPr/>
          </p:nvSpPr>
          <p:spPr>
            <a:xfrm>
              <a:off x="644967" y="645428"/>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9"/>
            <p:cNvSpPr/>
            <p:nvPr/>
          </p:nvSpPr>
          <p:spPr>
            <a:xfrm>
              <a:off x="645197"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9"/>
            <p:cNvSpPr/>
            <p:nvPr/>
          </p:nvSpPr>
          <p:spPr>
            <a:xfrm>
              <a:off x="645658" y="645543"/>
              <a:ext cx="499" cy="384"/>
            </a:xfrm>
            <a:custGeom>
              <a:avLst/>
              <a:gdLst/>
              <a:ahLst/>
              <a:cxnLst/>
              <a:rect l="l" t="t" r="r" b="b"/>
              <a:pathLst>
                <a:path w="13" h="10" extrusionOk="0">
                  <a:moveTo>
                    <a:pt x="0" y="0"/>
                  </a:moveTo>
                  <a:lnTo>
                    <a:pt x="3" y="6"/>
                  </a:lnTo>
                  <a:lnTo>
                    <a:pt x="12" y="9"/>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9"/>
            <p:cNvSpPr/>
            <p:nvPr/>
          </p:nvSpPr>
          <p:spPr>
            <a:xfrm>
              <a:off x="645197"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9"/>
            <p:cNvSpPr/>
            <p:nvPr/>
          </p:nvSpPr>
          <p:spPr>
            <a:xfrm>
              <a:off x="644737" y="645082"/>
              <a:ext cx="269" cy="153"/>
            </a:xfrm>
            <a:custGeom>
              <a:avLst/>
              <a:gdLst/>
              <a:ahLst/>
              <a:cxnLst/>
              <a:rect l="l" t="t" r="r" b="b"/>
              <a:pathLst>
                <a:path w="7" h="4" extrusionOk="0">
                  <a:moveTo>
                    <a:pt x="0" y="0"/>
                  </a:moveTo>
                  <a:lnTo>
                    <a:pt x="3" y="3"/>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9"/>
            <p:cNvSpPr/>
            <p:nvPr/>
          </p:nvSpPr>
          <p:spPr>
            <a:xfrm>
              <a:off x="644967" y="645428"/>
              <a:ext cx="269" cy="38"/>
            </a:xfrm>
            <a:custGeom>
              <a:avLst/>
              <a:gdLst/>
              <a:ahLst/>
              <a:cxnLst/>
              <a:rect l="l" t="t" r="r" b="b"/>
              <a:pathLst>
                <a:path w="7" h="1" extrusionOk="0">
                  <a:moveTo>
                    <a:pt x="6" y="0"/>
                  </a:moveTo>
                  <a:lnTo>
                    <a:pt x="6" y="0"/>
                  </a:lnTo>
                  <a:lnTo>
                    <a:pt x="0" y="0"/>
                  </a:lnTo>
                  <a:lnTo>
                    <a:pt x="0"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9"/>
            <p:cNvSpPr/>
            <p:nvPr/>
          </p:nvSpPr>
          <p:spPr>
            <a:xfrm>
              <a:off x="645082"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9"/>
            <p:cNvSpPr/>
            <p:nvPr/>
          </p:nvSpPr>
          <p:spPr>
            <a:xfrm>
              <a:off x="645658"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9"/>
            <p:cNvSpPr/>
            <p:nvPr/>
          </p:nvSpPr>
          <p:spPr>
            <a:xfrm>
              <a:off x="644852" y="645197"/>
              <a:ext cx="384" cy="269"/>
            </a:xfrm>
            <a:custGeom>
              <a:avLst/>
              <a:gdLst/>
              <a:ahLst/>
              <a:cxnLst/>
              <a:rect l="l" t="t" r="r" b="b"/>
              <a:pathLst>
                <a:path w="10" h="7" extrusionOk="0">
                  <a:moveTo>
                    <a:pt x="0" y="0"/>
                  </a:moveTo>
                  <a:lnTo>
                    <a:pt x="3" y="3"/>
                  </a:lnTo>
                  <a:lnTo>
                    <a:pt x="9" y="6"/>
                  </a:lnTo>
                  <a:lnTo>
                    <a:pt x="9"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9"/>
            <p:cNvSpPr/>
            <p:nvPr/>
          </p:nvSpPr>
          <p:spPr>
            <a:xfrm>
              <a:off x="607215" y="646003"/>
              <a:ext cx="85861" cy="167271"/>
            </a:xfrm>
            <a:custGeom>
              <a:avLst/>
              <a:gdLst/>
              <a:ahLst/>
              <a:cxnLst/>
              <a:rect l="l" t="t" r="r" b="b"/>
              <a:pathLst>
                <a:path w="2238" h="4360" extrusionOk="0">
                  <a:moveTo>
                    <a:pt x="993" y="0"/>
                  </a:moveTo>
                  <a:lnTo>
                    <a:pt x="981" y="24"/>
                  </a:lnTo>
                  <a:cubicBezTo>
                    <a:pt x="859" y="548"/>
                    <a:pt x="0" y="4360"/>
                    <a:pt x="1108" y="4360"/>
                  </a:cubicBezTo>
                  <a:cubicBezTo>
                    <a:pt x="1113" y="4360"/>
                    <a:pt x="1118" y="4360"/>
                    <a:pt x="1122" y="4360"/>
                  </a:cubicBezTo>
                  <a:lnTo>
                    <a:pt x="1125" y="4360"/>
                  </a:lnTo>
                  <a:cubicBezTo>
                    <a:pt x="2237" y="4318"/>
                    <a:pt x="1185" y="607"/>
                    <a:pt x="1017" y="39"/>
                  </a:cubicBezTo>
                  <a:lnTo>
                    <a:pt x="9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9"/>
            <p:cNvSpPr/>
            <p:nvPr/>
          </p:nvSpPr>
          <p:spPr>
            <a:xfrm>
              <a:off x="644737" y="645658"/>
              <a:ext cx="614" cy="1189"/>
            </a:xfrm>
            <a:custGeom>
              <a:avLst/>
              <a:gdLst/>
              <a:ahLst/>
              <a:cxnLst/>
              <a:rect l="l" t="t" r="r" b="b"/>
              <a:pathLst>
                <a:path w="16" h="31" extrusionOk="0">
                  <a:moveTo>
                    <a:pt x="9" y="0"/>
                  </a:moveTo>
                  <a:cubicBezTo>
                    <a:pt x="6" y="6"/>
                    <a:pt x="3" y="18"/>
                    <a:pt x="0" y="30"/>
                  </a:cubicBezTo>
                  <a:lnTo>
                    <a:pt x="15" y="6"/>
                  </a:lnTo>
                  <a:lnTo>
                    <a:pt x="12" y="6"/>
                  </a:lnTo>
                  <a:lnTo>
                    <a:pt x="12" y="3"/>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9"/>
            <p:cNvSpPr/>
            <p:nvPr/>
          </p:nvSpPr>
          <p:spPr>
            <a:xfrm>
              <a:off x="645313"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9"/>
            <p:cNvSpPr/>
            <p:nvPr/>
          </p:nvSpPr>
          <p:spPr>
            <a:xfrm>
              <a:off x="645428" y="644507"/>
              <a:ext cx="153" cy="499"/>
            </a:xfrm>
            <a:custGeom>
              <a:avLst/>
              <a:gdLst/>
              <a:ahLst/>
              <a:cxnLst/>
              <a:rect l="l" t="t" r="r" b="b"/>
              <a:pathLst>
                <a:path w="4" h="13" extrusionOk="0">
                  <a:moveTo>
                    <a:pt x="0" y="0"/>
                  </a:moveTo>
                  <a:lnTo>
                    <a:pt x="0" y="6"/>
                  </a:lnTo>
                  <a:lnTo>
                    <a:pt x="3"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9"/>
            <p:cNvSpPr/>
            <p:nvPr/>
          </p:nvSpPr>
          <p:spPr>
            <a:xfrm>
              <a:off x="645313" y="644737"/>
              <a:ext cx="153" cy="269"/>
            </a:xfrm>
            <a:custGeom>
              <a:avLst/>
              <a:gdLst/>
              <a:ahLst/>
              <a:cxnLst/>
              <a:rect l="l" t="t" r="r" b="b"/>
              <a:pathLst>
                <a:path w="4" h="7" extrusionOk="0">
                  <a:moveTo>
                    <a:pt x="0" y="0"/>
                  </a:moveTo>
                  <a:lnTo>
                    <a:pt x="0" y="6"/>
                  </a:lnTo>
                  <a:lnTo>
                    <a:pt x="3" y="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9"/>
            <p:cNvSpPr/>
            <p:nvPr/>
          </p:nvSpPr>
          <p:spPr>
            <a:xfrm>
              <a:off x="645197" y="645082"/>
              <a:ext cx="269" cy="38"/>
            </a:xfrm>
            <a:custGeom>
              <a:avLst/>
              <a:gdLst/>
              <a:ahLst/>
              <a:cxnLst/>
              <a:rect l="l" t="t" r="r" b="b"/>
              <a:pathLst>
                <a:path w="7" h="1" extrusionOk="0">
                  <a:moveTo>
                    <a:pt x="6"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9"/>
            <p:cNvSpPr/>
            <p:nvPr/>
          </p:nvSpPr>
          <p:spPr>
            <a:xfrm>
              <a:off x="645197" y="645888"/>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9"/>
            <p:cNvSpPr/>
            <p:nvPr/>
          </p:nvSpPr>
          <p:spPr>
            <a:xfrm>
              <a:off x="645543" y="645543"/>
              <a:ext cx="153" cy="38"/>
            </a:xfrm>
            <a:custGeom>
              <a:avLst/>
              <a:gdLst/>
              <a:ahLst/>
              <a:cxnLst/>
              <a:rect l="l" t="t" r="r" b="b"/>
              <a:pathLst>
                <a:path w="4" h="1" extrusionOk="0">
                  <a:moveTo>
                    <a:pt x="0" y="0"/>
                  </a:move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9"/>
            <p:cNvSpPr/>
            <p:nvPr/>
          </p:nvSpPr>
          <p:spPr>
            <a:xfrm>
              <a:off x="645543" y="645543"/>
              <a:ext cx="38" cy="38"/>
            </a:xfrm>
            <a:custGeom>
              <a:avLst/>
              <a:gdLst/>
              <a:ahLst/>
              <a:cxnLst/>
              <a:rect l="l" t="t" r="r" b="b"/>
              <a:pathLst>
                <a:path w="1" h="1" extrusionOk="0">
                  <a:moveTo>
                    <a:pt x="0"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9"/>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9"/>
            <p:cNvSpPr/>
            <p:nvPr/>
          </p:nvSpPr>
          <p:spPr>
            <a:xfrm>
              <a:off x="645313" y="645082"/>
              <a:ext cx="38" cy="269"/>
            </a:xfrm>
            <a:custGeom>
              <a:avLst/>
              <a:gdLst/>
              <a:ahLst/>
              <a:cxnLst/>
              <a:rect l="l" t="t" r="r" b="b"/>
              <a:pathLst>
                <a:path w="1" h="7" extrusionOk="0">
                  <a:moveTo>
                    <a:pt x="0" y="6"/>
                  </a:moveTo>
                  <a:lnTo>
                    <a:pt x="0" y="6"/>
                  </a:lnTo>
                  <a:lnTo>
                    <a:pt x="0" y="3"/>
                  </a:lnTo>
                  <a:lnTo>
                    <a:pt x="0" y="0"/>
                  </a:lnTo>
                  <a:lnTo>
                    <a:pt x="0" y="0"/>
                  </a:lnTo>
                  <a:lnTo>
                    <a:pt x="0"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9"/>
            <p:cNvSpPr/>
            <p:nvPr/>
          </p:nvSpPr>
          <p:spPr>
            <a:xfrm>
              <a:off x="645428" y="645313"/>
              <a:ext cx="38" cy="153"/>
            </a:xfrm>
            <a:custGeom>
              <a:avLst/>
              <a:gdLst/>
              <a:ahLst/>
              <a:cxnLst/>
              <a:rect l="l" t="t" r="r" b="b"/>
              <a:pathLst>
                <a:path w="1" h="4" extrusionOk="0">
                  <a:moveTo>
                    <a:pt x="0" y="3"/>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9"/>
            <p:cNvSpPr/>
            <p:nvPr/>
          </p:nvSpPr>
          <p:spPr>
            <a:xfrm>
              <a:off x="645543" y="645082"/>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9"/>
            <p:cNvSpPr/>
            <p:nvPr/>
          </p:nvSpPr>
          <p:spPr>
            <a:xfrm>
              <a:off x="645543" y="645082"/>
              <a:ext cx="153" cy="153"/>
            </a:xfrm>
            <a:custGeom>
              <a:avLst/>
              <a:gdLst/>
              <a:ahLst/>
              <a:cxnLst/>
              <a:rect l="l" t="t" r="r" b="b"/>
              <a:pathLst>
                <a:path w="4" h="4" extrusionOk="0">
                  <a:moveTo>
                    <a:pt x="0" y="0"/>
                  </a:moveTo>
                  <a:lnTo>
                    <a:pt x="0" y="0"/>
                  </a:lnTo>
                  <a:lnTo>
                    <a:pt x="0" y="0"/>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9"/>
            <p:cNvSpPr/>
            <p:nvPr/>
          </p:nvSpPr>
          <p:spPr>
            <a:xfrm>
              <a:off x="645428"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9"/>
            <p:cNvSpPr/>
            <p:nvPr/>
          </p:nvSpPr>
          <p:spPr>
            <a:xfrm>
              <a:off x="645313" y="645082"/>
              <a:ext cx="269" cy="269"/>
            </a:xfrm>
            <a:custGeom>
              <a:avLst/>
              <a:gdLst/>
              <a:ahLst/>
              <a:cxnLst/>
              <a:rect l="l" t="t" r="r" b="b"/>
              <a:pathLst>
                <a:path w="7" h="7" extrusionOk="0">
                  <a:moveTo>
                    <a:pt x="0" y="0"/>
                  </a:moveTo>
                  <a:lnTo>
                    <a:pt x="0" y="6"/>
                  </a:lnTo>
                  <a:lnTo>
                    <a:pt x="3" y="3"/>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9"/>
            <p:cNvSpPr/>
            <p:nvPr/>
          </p:nvSpPr>
          <p:spPr>
            <a:xfrm>
              <a:off x="645197" y="645197"/>
              <a:ext cx="269" cy="269"/>
            </a:xfrm>
            <a:custGeom>
              <a:avLst/>
              <a:gdLst/>
              <a:ahLst/>
              <a:cxnLst/>
              <a:rect l="l" t="t" r="r" b="b"/>
              <a:pathLst>
                <a:path w="7" h="7" extrusionOk="0">
                  <a:moveTo>
                    <a:pt x="6" y="0"/>
                  </a:moveTo>
                  <a:lnTo>
                    <a:pt x="0" y="3"/>
                  </a:lnTo>
                  <a:lnTo>
                    <a:pt x="0" y="6"/>
                  </a:lnTo>
                  <a:lnTo>
                    <a:pt x="6" y="6"/>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9"/>
            <p:cNvSpPr/>
            <p:nvPr/>
          </p:nvSpPr>
          <p:spPr>
            <a:xfrm>
              <a:off x="645658" y="645428"/>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9"/>
            <p:cNvSpPr/>
            <p:nvPr/>
          </p:nvSpPr>
          <p:spPr>
            <a:xfrm>
              <a:off x="645658" y="645313"/>
              <a:ext cx="38" cy="269"/>
            </a:xfrm>
            <a:custGeom>
              <a:avLst/>
              <a:gdLst/>
              <a:ahLst/>
              <a:cxnLst/>
              <a:rect l="l" t="t" r="r" b="b"/>
              <a:pathLst>
                <a:path w="1" h="7" extrusionOk="0">
                  <a:moveTo>
                    <a:pt x="0" y="0"/>
                  </a:moveTo>
                  <a:cubicBezTo>
                    <a:pt x="0" y="3"/>
                    <a:pt x="0" y="3"/>
                    <a:pt x="0" y="6"/>
                  </a:cubicBezTo>
                  <a:lnTo>
                    <a:pt x="0" y="6"/>
                  </a:lnTo>
                  <a:lnTo>
                    <a:pt x="0" y="3"/>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9"/>
            <p:cNvSpPr/>
            <p:nvPr/>
          </p:nvSpPr>
          <p:spPr>
            <a:xfrm>
              <a:off x="645658" y="64531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9"/>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9"/>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9"/>
            <p:cNvSpPr/>
            <p:nvPr/>
          </p:nvSpPr>
          <p:spPr>
            <a:xfrm>
              <a:off x="645428" y="645313"/>
              <a:ext cx="153" cy="153"/>
            </a:xfrm>
            <a:custGeom>
              <a:avLst/>
              <a:gdLst/>
              <a:ahLst/>
              <a:cxnLst/>
              <a:rect l="l" t="t" r="r" b="b"/>
              <a:pathLst>
                <a:path w="4" h="4" extrusionOk="0">
                  <a:moveTo>
                    <a:pt x="0" y="0"/>
                  </a:moveTo>
                  <a:lnTo>
                    <a:pt x="0" y="3"/>
                  </a:lnTo>
                  <a:lnTo>
                    <a:pt x="3" y="3"/>
                  </a:lnTo>
                  <a:cubicBezTo>
                    <a:pt x="3" y="0"/>
                    <a:pt x="3"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9"/>
            <p:cNvSpPr/>
            <p:nvPr/>
          </p:nvSpPr>
          <p:spPr>
            <a:xfrm>
              <a:off x="645543" y="64519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9"/>
            <p:cNvSpPr/>
            <p:nvPr/>
          </p:nvSpPr>
          <p:spPr>
            <a:xfrm>
              <a:off x="645543" y="645197"/>
              <a:ext cx="153" cy="269"/>
            </a:xfrm>
            <a:custGeom>
              <a:avLst/>
              <a:gdLst/>
              <a:ahLst/>
              <a:cxnLst/>
              <a:rect l="l" t="t" r="r" b="b"/>
              <a:pathLst>
                <a:path w="4" h="7" extrusionOk="0">
                  <a:moveTo>
                    <a:pt x="0" y="6"/>
                  </a:moveTo>
                  <a:lnTo>
                    <a:pt x="3" y="6"/>
                  </a:lnTo>
                  <a:lnTo>
                    <a:pt x="3" y="6"/>
                  </a:lnTo>
                  <a:lnTo>
                    <a:pt x="3" y="0"/>
                  </a:lnTo>
                  <a:lnTo>
                    <a:pt x="3" y="0"/>
                  </a:lnTo>
                  <a:lnTo>
                    <a:pt x="3" y="0"/>
                  </a:lnTo>
                  <a:lnTo>
                    <a:pt x="3" y="3"/>
                  </a:lnTo>
                  <a:lnTo>
                    <a:pt x="3" y="6"/>
                  </a:lnTo>
                  <a:lnTo>
                    <a:pt x="3"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9"/>
            <p:cNvSpPr/>
            <p:nvPr/>
          </p:nvSpPr>
          <p:spPr>
            <a:xfrm>
              <a:off x="645428" y="645658"/>
              <a:ext cx="959" cy="1765"/>
            </a:xfrm>
            <a:custGeom>
              <a:avLst/>
              <a:gdLst/>
              <a:ahLst/>
              <a:cxnLst/>
              <a:rect l="l" t="t" r="r" b="b"/>
              <a:pathLst>
                <a:path w="25" h="46" extrusionOk="0">
                  <a:moveTo>
                    <a:pt x="3" y="0"/>
                  </a:moveTo>
                  <a:lnTo>
                    <a:pt x="0" y="9"/>
                  </a:lnTo>
                  <a:lnTo>
                    <a:pt x="24" y="45"/>
                  </a:lnTo>
                  <a:cubicBezTo>
                    <a:pt x="18" y="27"/>
                    <a:pt x="15" y="15"/>
                    <a:pt x="9"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9"/>
            <p:cNvSpPr/>
            <p:nvPr/>
          </p:nvSpPr>
          <p:spPr>
            <a:xfrm>
              <a:off x="645197" y="645543"/>
              <a:ext cx="153" cy="269"/>
            </a:xfrm>
            <a:custGeom>
              <a:avLst/>
              <a:gdLst/>
              <a:ahLst/>
              <a:cxnLst/>
              <a:rect l="l" t="t" r="r" b="b"/>
              <a:pathLst>
                <a:path w="4" h="7" extrusionOk="0">
                  <a:moveTo>
                    <a:pt x="0" y="0"/>
                  </a:moveTo>
                  <a:cubicBezTo>
                    <a:pt x="0" y="0"/>
                    <a:pt x="0" y="3"/>
                    <a:pt x="0" y="3"/>
                  </a:cubicBez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9"/>
            <p:cNvSpPr/>
            <p:nvPr/>
          </p:nvSpPr>
          <p:spPr>
            <a:xfrm>
              <a:off x="645313" y="645658"/>
              <a:ext cx="269" cy="384"/>
            </a:xfrm>
            <a:custGeom>
              <a:avLst/>
              <a:gdLst/>
              <a:ahLst/>
              <a:cxnLst/>
              <a:rect l="l" t="t" r="r" b="b"/>
              <a:pathLst>
                <a:path w="7" h="10" extrusionOk="0">
                  <a:moveTo>
                    <a:pt x="6" y="0"/>
                  </a:moveTo>
                  <a:lnTo>
                    <a:pt x="0" y="6"/>
                  </a:lnTo>
                  <a:lnTo>
                    <a:pt x="3" y="9"/>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9"/>
            <p:cNvSpPr/>
            <p:nvPr/>
          </p:nvSpPr>
          <p:spPr>
            <a:xfrm>
              <a:off x="645543" y="645543"/>
              <a:ext cx="269" cy="269"/>
            </a:xfrm>
            <a:custGeom>
              <a:avLst/>
              <a:gdLst/>
              <a:ahLst/>
              <a:cxnLst/>
              <a:rect l="l" t="t" r="r" b="b"/>
              <a:pathLst>
                <a:path w="7" h="7" extrusionOk="0">
                  <a:moveTo>
                    <a:pt x="3" y="0"/>
                  </a:moveTo>
                  <a:lnTo>
                    <a:pt x="0" y="3"/>
                  </a:lnTo>
                  <a:lnTo>
                    <a:pt x="6" y="6"/>
                  </a:lnTo>
                  <a:lnTo>
                    <a:pt x="6"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9"/>
            <p:cNvSpPr/>
            <p:nvPr/>
          </p:nvSpPr>
          <p:spPr>
            <a:xfrm>
              <a:off x="645197" y="645428"/>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9"/>
            <p:cNvSpPr/>
            <p:nvPr/>
          </p:nvSpPr>
          <p:spPr>
            <a:xfrm>
              <a:off x="645197"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9"/>
            <p:cNvSpPr/>
            <p:nvPr/>
          </p:nvSpPr>
          <p:spPr>
            <a:xfrm>
              <a:off x="645313"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9"/>
            <p:cNvSpPr/>
            <p:nvPr/>
          </p:nvSpPr>
          <p:spPr>
            <a:xfrm>
              <a:off x="645428" y="645658"/>
              <a:ext cx="38" cy="153"/>
            </a:xfrm>
            <a:custGeom>
              <a:avLst/>
              <a:gdLst/>
              <a:ahLst/>
              <a:cxnLst/>
              <a:rect l="l" t="t" r="r" b="b"/>
              <a:pathLst>
                <a:path w="1" h="4" extrusionOk="0">
                  <a:moveTo>
                    <a:pt x="0" y="0"/>
                  </a:move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9"/>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9"/>
            <p:cNvSpPr/>
            <p:nvPr/>
          </p:nvSpPr>
          <p:spPr>
            <a:xfrm>
              <a:off x="645428" y="64565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9"/>
            <p:cNvSpPr/>
            <p:nvPr/>
          </p:nvSpPr>
          <p:spPr>
            <a:xfrm>
              <a:off x="645197" y="645543"/>
              <a:ext cx="269" cy="269"/>
            </a:xfrm>
            <a:custGeom>
              <a:avLst/>
              <a:gdLst/>
              <a:ahLst/>
              <a:cxnLst/>
              <a:rect l="l" t="t" r="r" b="b"/>
              <a:pathLst>
                <a:path w="7" h="7" extrusionOk="0">
                  <a:moveTo>
                    <a:pt x="3" y="0"/>
                  </a:moveTo>
                  <a:lnTo>
                    <a:pt x="0" y="6"/>
                  </a:lnTo>
                  <a:lnTo>
                    <a:pt x="0" y="6"/>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9"/>
            <p:cNvSpPr/>
            <p:nvPr/>
          </p:nvSpPr>
          <p:spPr>
            <a:xfrm>
              <a:off x="645543" y="645543"/>
              <a:ext cx="269" cy="153"/>
            </a:xfrm>
            <a:custGeom>
              <a:avLst/>
              <a:gdLst/>
              <a:ahLst/>
              <a:cxnLst/>
              <a:rect l="l" t="t" r="r" b="b"/>
              <a:pathLst>
                <a:path w="7" h="4" extrusionOk="0">
                  <a:moveTo>
                    <a:pt x="0" y="0"/>
                  </a:moveTo>
                  <a:lnTo>
                    <a:pt x="0"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9"/>
            <p:cNvSpPr/>
            <p:nvPr/>
          </p:nvSpPr>
          <p:spPr>
            <a:xfrm>
              <a:off x="645313" y="645543"/>
              <a:ext cx="153" cy="269"/>
            </a:xfrm>
            <a:custGeom>
              <a:avLst/>
              <a:gdLst/>
              <a:ahLst/>
              <a:cxnLst/>
              <a:rect l="l" t="t" r="r" b="b"/>
              <a:pathLst>
                <a:path w="4" h="7" extrusionOk="0">
                  <a:moveTo>
                    <a:pt x="3" y="0"/>
                  </a:moveTo>
                  <a:lnTo>
                    <a:pt x="0" y="3"/>
                  </a:ln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9"/>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9"/>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9"/>
            <p:cNvSpPr/>
            <p:nvPr/>
          </p:nvSpPr>
          <p:spPr>
            <a:xfrm>
              <a:off x="645428"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9"/>
            <p:cNvSpPr/>
            <p:nvPr/>
          </p:nvSpPr>
          <p:spPr>
            <a:xfrm>
              <a:off x="645543" y="645543"/>
              <a:ext cx="38" cy="153"/>
            </a:xfrm>
            <a:custGeom>
              <a:avLst/>
              <a:gdLst/>
              <a:ahLst/>
              <a:cxnLst/>
              <a:rect l="l" t="t" r="r" b="b"/>
              <a:pathLst>
                <a:path w="1" h="4" extrusionOk="0">
                  <a:moveTo>
                    <a:pt x="0" y="3"/>
                  </a:moveTo>
                  <a:lnTo>
                    <a:pt x="0" y="3"/>
                  </a:lnTo>
                  <a:lnTo>
                    <a:pt x="0" y="3"/>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9"/>
            <p:cNvSpPr/>
            <p:nvPr/>
          </p:nvSpPr>
          <p:spPr>
            <a:xfrm>
              <a:off x="645428" y="64554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9"/>
            <p:cNvSpPr/>
            <p:nvPr/>
          </p:nvSpPr>
          <p:spPr>
            <a:xfrm>
              <a:off x="645428"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9"/>
            <p:cNvSpPr/>
            <p:nvPr/>
          </p:nvSpPr>
          <p:spPr>
            <a:xfrm>
              <a:off x="645197" y="64531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9"/>
            <p:cNvSpPr/>
            <p:nvPr/>
          </p:nvSpPr>
          <p:spPr>
            <a:xfrm>
              <a:off x="645313" y="645428"/>
              <a:ext cx="153" cy="38"/>
            </a:xfrm>
            <a:custGeom>
              <a:avLst/>
              <a:gdLst/>
              <a:ahLst/>
              <a:cxnLst/>
              <a:rect l="l" t="t" r="r" b="b"/>
              <a:pathLst>
                <a:path w="4" h="1" extrusionOk="0">
                  <a:moveTo>
                    <a:pt x="3" y="0"/>
                  </a:moveTo>
                  <a:lnTo>
                    <a:pt x="3" y="0"/>
                  </a:lnTo>
                  <a:lnTo>
                    <a:pt x="3"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9"/>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9"/>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9"/>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9"/>
            <p:cNvSpPr/>
            <p:nvPr/>
          </p:nvSpPr>
          <p:spPr>
            <a:xfrm>
              <a:off x="645428" y="645428"/>
              <a:ext cx="153" cy="38"/>
            </a:xfrm>
            <a:custGeom>
              <a:avLst/>
              <a:gdLst/>
              <a:ahLst/>
              <a:cxnLst/>
              <a:rect l="l" t="t" r="r" b="b"/>
              <a:pathLst>
                <a:path w="4" h="1" extrusionOk="0">
                  <a:moveTo>
                    <a:pt x="0" y="0"/>
                  </a:moveTo>
                  <a:lnTo>
                    <a:pt x="0" y="0"/>
                  </a:lnTo>
                  <a:lnTo>
                    <a:pt x="0"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9"/>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9" name="Google Shape;4139;p29"/>
          <p:cNvGrpSpPr/>
          <p:nvPr/>
        </p:nvGrpSpPr>
        <p:grpSpPr>
          <a:xfrm>
            <a:off x="7866365" y="0"/>
            <a:ext cx="1285847" cy="1285734"/>
            <a:chOff x="7625740" y="3648375"/>
            <a:chExt cx="1285847" cy="1285734"/>
          </a:xfrm>
        </p:grpSpPr>
        <p:grpSp>
          <p:nvGrpSpPr>
            <p:cNvPr id="4140" name="Google Shape;4140;p29"/>
            <p:cNvGrpSpPr/>
            <p:nvPr/>
          </p:nvGrpSpPr>
          <p:grpSpPr>
            <a:xfrm>
              <a:off x="7625740" y="3648375"/>
              <a:ext cx="1285847" cy="1285734"/>
              <a:chOff x="0" y="0"/>
              <a:chExt cx="1290622" cy="1290509"/>
            </a:xfrm>
          </p:grpSpPr>
          <p:sp>
            <p:nvSpPr>
              <p:cNvPr id="4141" name="Google Shape;4141;p29"/>
              <p:cNvSpPr/>
              <p:nvPr/>
            </p:nvSpPr>
            <p:spPr>
              <a:xfrm>
                <a:off x="115" y="921"/>
                <a:ext cx="123612" cy="464677"/>
              </a:xfrm>
              <a:custGeom>
                <a:avLst/>
                <a:gdLst/>
                <a:ahLst/>
                <a:cxnLst/>
                <a:rect l="l" t="t" r="r" b="b"/>
                <a:pathLst>
                  <a:path w="3222" h="12112" extrusionOk="0">
                    <a:moveTo>
                      <a:pt x="6" y="0"/>
                    </a:moveTo>
                    <a:cubicBezTo>
                      <a:pt x="6" y="6"/>
                      <a:pt x="0" y="15"/>
                      <a:pt x="0" y="21"/>
                    </a:cubicBezTo>
                    <a:lnTo>
                      <a:pt x="0" y="12109"/>
                    </a:lnTo>
                    <a:lnTo>
                      <a:pt x="6" y="12109"/>
                    </a:lnTo>
                    <a:cubicBezTo>
                      <a:pt x="12" y="12112"/>
                      <a:pt x="15" y="12112"/>
                      <a:pt x="18" y="12112"/>
                    </a:cubicBezTo>
                    <a:cubicBezTo>
                      <a:pt x="3221" y="12112"/>
                      <a:pt x="301" y="995"/>
                      <a:pt x="39" y="18"/>
                    </a:cubicBezTo>
                    <a:lnTo>
                      <a:pt x="33" y="6"/>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9"/>
              <p:cNvSpPr/>
              <p:nvPr/>
            </p:nvSpPr>
            <p:spPr>
              <a:xfrm>
                <a:off x="1496" y="1266"/>
                <a:ext cx="412347" cy="340221"/>
              </a:xfrm>
              <a:custGeom>
                <a:avLst/>
                <a:gdLst/>
                <a:ahLst/>
                <a:cxnLst/>
                <a:rect l="l" t="t" r="r" b="b"/>
                <a:pathLst>
                  <a:path w="10748" h="8868" extrusionOk="0">
                    <a:moveTo>
                      <a:pt x="0" y="0"/>
                    </a:moveTo>
                    <a:cubicBezTo>
                      <a:pt x="0" y="3"/>
                      <a:pt x="0" y="6"/>
                      <a:pt x="3" y="9"/>
                    </a:cubicBezTo>
                    <a:cubicBezTo>
                      <a:pt x="495" y="866"/>
                      <a:pt x="5182" y="8867"/>
                      <a:pt x="7766" y="8867"/>
                    </a:cubicBezTo>
                    <a:cubicBezTo>
                      <a:pt x="8056" y="8867"/>
                      <a:pt x="8320" y="8766"/>
                      <a:pt x="8549" y="8542"/>
                    </a:cubicBezTo>
                    <a:cubicBezTo>
                      <a:pt x="8552" y="8539"/>
                      <a:pt x="8555" y="8536"/>
                      <a:pt x="8558" y="8533"/>
                    </a:cubicBezTo>
                    <a:cubicBezTo>
                      <a:pt x="10748" y="6346"/>
                      <a:pt x="1536" y="851"/>
                      <a:pt x="136" y="36"/>
                    </a:cubicBezTo>
                    <a:cubicBezTo>
                      <a:pt x="79" y="21"/>
                      <a:pt x="34" y="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9"/>
              <p:cNvSpPr/>
              <p:nvPr/>
            </p:nvSpPr>
            <p:spPr>
              <a:xfrm>
                <a:off x="2072" y="0"/>
                <a:ext cx="463066" cy="57586"/>
              </a:xfrm>
              <a:custGeom>
                <a:avLst/>
                <a:gdLst/>
                <a:ahLst/>
                <a:cxnLst/>
                <a:rect l="l" t="t" r="r" b="b"/>
                <a:pathLst>
                  <a:path w="12070" h="1501" extrusionOk="0">
                    <a:moveTo>
                      <a:pt x="1" y="0"/>
                    </a:moveTo>
                    <a:lnTo>
                      <a:pt x="121" y="69"/>
                    </a:lnTo>
                    <a:cubicBezTo>
                      <a:pt x="1149" y="340"/>
                      <a:pt x="5735" y="1501"/>
                      <a:pt x="8917" y="1501"/>
                    </a:cubicBezTo>
                    <a:cubicBezTo>
                      <a:pt x="10711" y="1501"/>
                      <a:pt x="12058" y="1132"/>
                      <a:pt x="12070" y="27"/>
                    </a:cubicBezTo>
                    <a:lnTo>
                      <a:pt x="12070" y="12"/>
                    </a:lnTo>
                    <a:lnTo>
                      <a:pt x="1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9"/>
              <p:cNvSpPr/>
              <p:nvPr/>
            </p:nvSpPr>
            <p:spPr>
              <a:xfrm>
                <a:off x="1167854" y="1151"/>
                <a:ext cx="122768" cy="464447"/>
              </a:xfrm>
              <a:custGeom>
                <a:avLst/>
                <a:gdLst/>
                <a:ahLst/>
                <a:cxnLst/>
                <a:rect l="l" t="t" r="r" b="b"/>
                <a:pathLst>
                  <a:path w="3200" h="12106" extrusionOk="0">
                    <a:moveTo>
                      <a:pt x="3200" y="0"/>
                    </a:moveTo>
                    <a:lnTo>
                      <a:pt x="3188" y="3"/>
                    </a:lnTo>
                    <a:cubicBezTo>
                      <a:pt x="3185" y="6"/>
                      <a:pt x="3185" y="9"/>
                      <a:pt x="3182" y="12"/>
                    </a:cubicBezTo>
                    <a:cubicBezTo>
                      <a:pt x="2921" y="989"/>
                      <a:pt x="0" y="12106"/>
                      <a:pt x="3200" y="12106"/>
                    </a:cubicBez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9"/>
              <p:cNvSpPr/>
              <p:nvPr/>
            </p:nvSpPr>
            <p:spPr>
              <a:xfrm>
                <a:off x="877694" y="1266"/>
                <a:ext cx="412347" cy="340259"/>
              </a:xfrm>
              <a:custGeom>
                <a:avLst/>
                <a:gdLst/>
                <a:ahLst/>
                <a:cxnLst/>
                <a:rect l="l" t="t" r="r" b="b"/>
                <a:pathLst>
                  <a:path w="10748" h="8869" extrusionOk="0">
                    <a:moveTo>
                      <a:pt x="10748" y="0"/>
                    </a:moveTo>
                    <a:lnTo>
                      <a:pt x="10610" y="36"/>
                    </a:lnTo>
                    <a:cubicBezTo>
                      <a:pt x="9213" y="851"/>
                      <a:pt x="0" y="6346"/>
                      <a:pt x="2188" y="8533"/>
                    </a:cubicBezTo>
                    <a:cubicBezTo>
                      <a:pt x="2194" y="8536"/>
                      <a:pt x="2197" y="8539"/>
                      <a:pt x="2200" y="8542"/>
                    </a:cubicBezTo>
                    <a:cubicBezTo>
                      <a:pt x="2428" y="8767"/>
                      <a:pt x="2693" y="8868"/>
                      <a:pt x="2983" y="8868"/>
                    </a:cubicBezTo>
                    <a:cubicBezTo>
                      <a:pt x="5567" y="8868"/>
                      <a:pt x="10253" y="866"/>
                      <a:pt x="10745" y="9"/>
                    </a:cubicBezTo>
                    <a:cubicBezTo>
                      <a:pt x="10745" y="6"/>
                      <a:pt x="10748" y="3"/>
                      <a:pt x="10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9"/>
              <p:cNvSpPr/>
              <p:nvPr/>
            </p:nvSpPr>
            <p:spPr>
              <a:xfrm>
                <a:off x="826399" y="0"/>
                <a:ext cx="462950" cy="57586"/>
              </a:xfrm>
              <a:custGeom>
                <a:avLst/>
                <a:gdLst/>
                <a:ahLst/>
                <a:cxnLst/>
                <a:rect l="l" t="t" r="r" b="b"/>
                <a:pathLst>
                  <a:path w="12067" h="1501" extrusionOk="0">
                    <a:moveTo>
                      <a:pt x="0" y="0"/>
                    </a:moveTo>
                    <a:lnTo>
                      <a:pt x="0" y="12"/>
                    </a:lnTo>
                    <a:lnTo>
                      <a:pt x="0" y="27"/>
                    </a:lnTo>
                    <a:cubicBezTo>
                      <a:pt x="11" y="1132"/>
                      <a:pt x="1358" y="1501"/>
                      <a:pt x="3152" y="1501"/>
                    </a:cubicBezTo>
                    <a:cubicBezTo>
                      <a:pt x="6334" y="1501"/>
                      <a:pt x="10922" y="340"/>
                      <a:pt x="11950" y="69"/>
                    </a:cubicBezTo>
                    <a:lnTo>
                      <a:pt x="1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9"/>
              <p:cNvSpPr/>
              <p:nvPr/>
            </p:nvSpPr>
            <p:spPr>
              <a:xfrm>
                <a:off x="0" y="825708"/>
                <a:ext cx="123612" cy="464562"/>
              </a:xfrm>
              <a:custGeom>
                <a:avLst/>
                <a:gdLst/>
                <a:ahLst/>
                <a:cxnLst/>
                <a:rect l="l" t="t" r="r" b="b"/>
                <a:pathLst>
                  <a:path w="3222" h="12109" extrusionOk="0">
                    <a:moveTo>
                      <a:pt x="0" y="0"/>
                    </a:moveTo>
                    <a:lnTo>
                      <a:pt x="0" y="12085"/>
                    </a:lnTo>
                    <a:cubicBezTo>
                      <a:pt x="0" y="12094"/>
                      <a:pt x="6" y="12103"/>
                      <a:pt x="6" y="12109"/>
                    </a:cubicBezTo>
                    <a:lnTo>
                      <a:pt x="33" y="12103"/>
                    </a:lnTo>
                    <a:lnTo>
                      <a:pt x="39" y="12091"/>
                    </a:lnTo>
                    <a:cubicBezTo>
                      <a:pt x="304" y="11114"/>
                      <a:pt x="3221"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9"/>
              <p:cNvSpPr/>
              <p:nvPr/>
            </p:nvSpPr>
            <p:spPr>
              <a:xfrm>
                <a:off x="1496" y="949707"/>
                <a:ext cx="412347" cy="340221"/>
              </a:xfrm>
              <a:custGeom>
                <a:avLst/>
                <a:gdLst/>
                <a:ahLst/>
                <a:cxnLst/>
                <a:rect l="l" t="t" r="r" b="b"/>
                <a:pathLst>
                  <a:path w="10748" h="8868" extrusionOk="0">
                    <a:moveTo>
                      <a:pt x="7765" y="0"/>
                    </a:moveTo>
                    <a:cubicBezTo>
                      <a:pt x="5181" y="0"/>
                      <a:pt x="495" y="8005"/>
                      <a:pt x="3" y="8859"/>
                    </a:cubicBezTo>
                    <a:cubicBezTo>
                      <a:pt x="3" y="8862"/>
                      <a:pt x="3" y="8865"/>
                      <a:pt x="0" y="8868"/>
                    </a:cubicBezTo>
                    <a:lnTo>
                      <a:pt x="136" y="8829"/>
                    </a:lnTo>
                    <a:cubicBezTo>
                      <a:pt x="1536" y="8017"/>
                      <a:pt x="10748" y="2525"/>
                      <a:pt x="8558" y="335"/>
                    </a:cubicBezTo>
                    <a:lnTo>
                      <a:pt x="8549" y="326"/>
                    </a:lnTo>
                    <a:cubicBezTo>
                      <a:pt x="8320" y="101"/>
                      <a:pt x="8056" y="0"/>
                      <a:pt x="7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9"/>
              <p:cNvSpPr/>
              <p:nvPr/>
            </p:nvSpPr>
            <p:spPr>
              <a:xfrm>
                <a:off x="3338" y="1233690"/>
                <a:ext cx="461800" cy="56819"/>
              </a:xfrm>
              <a:custGeom>
                <a:avLst/>
                <a:gdLst/>
                <a:ahLst/>
                <a:cxnLst/>
                <a:rect l="l" t="t" r="r" b="b"/>
                <a:pathLst>
                  <a:path w="12037" h="1481" extrusionOk="0">
                    <a:moveTo>
                      <a:pt x="8881" y="0"/>
                    </a:moveTo>
                    <a:cubicBezTo>
                      <a:pt x="5699" y="0"/>
                      <a:pt x="1115" y="1159"/>
                      <a:pt x="88" y="1430"/>
                    </a:cubicBezTo>
                    <a:lnTo>
                      <a:pt x="1" y="1481"/>
                    </a:lnTo>
                    <a:lnTo>
                      <a:pt x="12037" y="1481"/>
                    </a:lnTo>
                    <a:cubicBezTo>
                      <a:pt x="12037" y="1481"/>
                      <a:pt x="12037" y="1478"/>
                      <a:pt x="12037" y="1475"/>
                    </a:cubicBezTo>
                    <a:cubicBezTo>
                      <a:pt x="12025" y="369"/>
                      <a:pt x="10676" y="0"/>
                      <a:pt x="8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9"/>
              <p:cNvSpPr/>
              <p:nvPr/>
            </p:nvSpPr>
            <p:spPr>
              <a:xfrm>
                <a:off x="1167854" y="825593"/>
                <a:ext cx="122768" cy="464562"/>
              </a:xfrm>
              <a:custGeom>
                <a:avLst/>
                <a:gdLst/>
                <a:ahLst/>
                <a:cxnLst/>
                <a:rect l="l" t="t" r="r" b="b"/>
                <a:pathLst>
                  <a:path w="3200" h="12109" extrusionOk="0">
                    <a:moveTo>
                      <a:pt x="3200" y="0"/>
                    </a:moveTo>
                    <a:cubicBezTo>
                      <a:pt x="0" y="3"/>
                      <a:pt x="2921" y="11117"/>
                      <a:pt x="3182" y="12094"/>
                    </a:cubicBezTo>
                    <a:lnTo>
                      <a:pt x="3188" y="12106"/>
                    </a:lnTo>
                    <a:lnTo>
                      <a:pt x="3200" y="12109"/>
                    </a:ln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9"/>
              <p:cNvSpPr/>
              <p:nvPr/>
            </p:nvSpPr>
            <p:spPr>
              <a:xfrm>
                <a:off x="877694" y="949707"/>
                <a:ext cx="412347" cy="340336"/>
              </a:xfrm>
              <a:custGeom>
                <a:avLst/>
                <a:gdLst/>
                <a:ahLst/>
                <a:cxnLst/>
                <a:rect l="l" t="t" r="r" b="b"/>
                <a:pathLst>
                  <a:path w="10748" h="8871" extrusionOk="0">
                    <a:moveTo>
                      <a:pt x="2982" y="1"/>
                    </a:moveTo>
                    <a:cubicBezTo>
                      <a:pt x="2692" y="1"/>
                      <a:pt x="2428" y="102"/>
                      <a:pt x="2200" y="326"/>
                    </a:cubicBezTo>
                    <a:lnTo>
                      <a:pt x="2188" y="335"/>
                    </a:lnTo>
                    <a:cubicBezTo>
                      <a:pt x="0" y="2525"/>
                      <a:pt x="9213" y="8017"/>
                      <a:pt x="10613" y="8832"/>
                    </a:cubicBezTo>
                    <a:lnTo>
                      <a:pt x="10748" y="8871"/>
                    </a:lnTo>
                    <a:cubicBezTo>
                      <a:pt x="10745" y="8868"/>
                      <a:pt x="10745" y="8865"/>
                      <a:pt x="10745" y="8859"/>
                    </a:cubicBezTo>
                    <a:cubicBezTo>
                      <a:pt x="10253" y="8005"/>
                      <a:pt x="5566"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9"/>
              <p:cNvSpPr/>
              <p:nvPr/>
            </p:nvSpPr>
            <p:spPr>
              <a:xfrm>
                <a:off x="826399" y="1233690"/>
                <a:ext cx="461800" cy="56819"/>
              </a:xfrm>
              <a:custGeom>
                <a:avLst/>
                <a:gdLst/>
                <a:ahLst/>
                <a:cxnLst/>
                <a:rect l="l" t="t" r="r" b="b"/>
                <a:pathLst>
                  <a:path w="12037" h="1481" extrusionOk="0">
                    <a:moveTo>
                      <a:pt x="3156" y="0"/>
                    </a:moveTo>
                    <a:cubicBezTo>
                      <a:pt x="1360" y="0"/>
                      <a:pt x="11" y="369"/>
                      <a:pt x="0" y="1475"/>
                    </a:cubicBezTo>
                    <a:lnTo>
                      <a:pt x="0" y="1481"/>
                    </a:lnTo>
                    <a:lnTo>
                      <a:pt x="12037" y="1481"/>
                    </a:lnTo>
                    <a:lnTo>
                      <a:pt x="11950" y="1430"/>
                    </a:lnTo>
                    <a:cubicBezTo>
                      <a:pt x="10922" y="1159"/>
                      <a:pt x="633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9"/>
              <p:cNvSpPr/>
              <p:nvPr/>
            </p:nvSpPr>
            <p:spPr>
              <a:xfrm>
                <a:off x="645082"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9"/>
              <p:cNvSpPr/>
              <p:nvPr/>
            </p:nvSpPr>
            <p:spPr>
              <a:xfrm>
                <a:off x="645658" y="645543"/>
                <a:ext cx="269" cy="153"/>
              </a:xfrm>
              <a:custGeom>
                <a:avLst/>
                <a:gdLst/>
                <a:ahLst/>
                <a:cxnLst/>
                <a:rect l="l" t="t" r="r" b="b"/>
                <a:pathLst>
                  <a:path w="7" h="4" extrusionOk="0">
                    <a:moveTo>
                      <a:pt x="0" y="0"/>
                    </a:moveTo>
                    <a:lnTo>
                      <a:pt x="6" y="3"/>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9"/>
              <p:cNvSpPr/>
              <p:nvPr/>
            </p:nvSpPr>
            <p:spPr>
              <a:xfrm>
                <a:off x="643356" y="644507"/>
                <a:ext cx="1880" cy="729"/>
              </a:xfrm>
              <a:custGeom>
                <a:avLst/>
                <a:gdLst/>
                <a:ahLst/>
                <a:cxnLst/>
                <a:rect l="l" t="t" r="r" b="b"/>
                <a:pathLst>
                  <a:path w="49" h="19" extrusionOk="0">
                    <a:moveTo>
                      <a:pt x="0" y="0"/>
                    </a:moveTo>
                    <a:lnTo>
                      <a:pt x="36" y="18"/>
                    </a:lnTo>
                    <a:lnTo>
                      <a:pt x="39" y="18"/>
                    </a:lnTo>
                    <a:lnTo>
                      <a:pt x="36" y="15"/>
                    </a:lnTo>
                    <a:lnTo>
                      <a:pt x="36" y="15"/>
                    </a:lnTo>
                    <a:lnTo>
                      <a:pt x="42" y="18"/>
                    </a:lnTo>
                    <a:lnTo>
                      <a:pt x="48" y="15"/>
                    </a:lnTo>
                    <a:lnTo>
                      <a:pt x="4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9"/>
              <p:cNvSpPr/>
              <p:nvPr/>
            </p:nvSpPr>
            <p:spPr>
              <a:xfrm>
                <a:off x="644852" y="645313"/>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9"/>
              <p:cNvSpPr/>
              <p:nvPr/>
            </p:nvSpPr>
            <p:spPr>
              <a:xfrm>
                <a:off x="645082" y="644392"/>
                <a:ext cx="269" cy="614"/>
              </a:xfrm>
              <a:custGeom>
                <a:avLst/>
                <a:gdLst/>
                <a:ahLst/>
                <a:cxnLst/>
                <a:rect l="l" t="t" r="r" b="b"/>
                <a:pathLst>
                  <a:path w="7" h="16" extrusionOk="0">
                    <a:moveTo>
                      <a:pt x="0" y="0"/>
                    </a:moveTo>
                    <a:lnTo>
                      <a:pt x="0" y="0"/>
                    </a:lnTo>
                    <a:cubicBezTo>
                      <a:pt x="0" y="6"/>
                      <a:pt x="3" y="12"/>
                      <a:pt x="3" y="15"/>
                    </a:cubicBezTo>
                    <a:lnTo>
                      <a:pt x="6" y="15"/>
                    </a:lnTo>
                    <a:lnTo>
                      <a:pt x="6" y="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9"/>
              <p:cNvSpPr/>
              <p:nvPr/>
            </p:nvSpPr>
            <p:spPr>
              <a:xfrm>
                <a:off x="645313"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9"/>
              <p:cNvSpPr/>
              <p:nvPr/>
            </p:nvSpPr>
            <p:spPr>
              <a:xfrm>
                <a:off x="645658"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9"/>
              <p:cNvSpPr/>
              <p:nvPr/>
            </p:nvSpPr>
            <p:spPr>
              <a:xfrm>
                <a:off x="645658" y="644852"/>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9"/>
              <p:cNvSpPr/>
              <p:nvPr/>
            </p:nvSpPr>
            <p:spPr>
              <a:xfrm>
                <a:off x="644622" y="645313"/>
                <a:ext cx="269" cy="38"/>
              </a:xfrm>
              <a:custGeom>
                <a:avLst/>
                <a:gdLst/>
                <a:ahLst/>
                <a:cxnLst/>
                <a:rect l="l" t="t" r="r" b="b"/>
                <a:pathLst>
                  <a:path w="7" h="1" extrusionOk="0">
                    <a:moveTo>
                      <a:pt x="0" y="0"/>
                    </a:moveTo>
                    <a:lnTo>
                      <a:pt x="6"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9"/>
              <p:cNvSpPr/>
              <p:nvPr/>
            </p:nvSpPr>
            <p:spPr>
              <a:xfrm>
                <a:off x="64577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9"/>
              <p:cNvSpPr/>
              <p:nvPr/>
            </p:nvSpPr>
            <p:spPr>
              <a:xfrm>
                <a:off x="644967" y="645082"/>
                <a:ext cx="384" cy="269"/>
              </a:xfrm>
              <a:custGeom>
                <a:avLst/>
                <a:gdLst/>
                <a:ahLst/>
                <a:cxnLst/>
                <a:rect l="l" t="t" r="r" b="b"/>
                <a:pathLst>
                  <a:path w="10" h="7" extrusionOk="0">
                    <a:moveTo>
                      <a:pt x="9" y="0"/>
                    </a:moveTo>
                    <a:lnTo>
                      <a:pt x="0" y="3"/>
                    </a:lnTo>
                    <a:lnTo>
                      <a:pt x="6" y="6"/>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9"/>
              <p:cNvSpPr/>
              <p:nvPr/>
            </p:nvSpPr>
            <p:spPr>
              <a:xfrm>
                <a:off x="644737" y="645197"/>
                <a:ext cx="269" cy="38"/>
              </a:xfrm>
              <a:custGeom>
                <a:avLst/>
                <a:gdLst/>
                <a:ahLst/>
                <a:cxnLst/>
                <a:rect l="l" t="t" r="r" b="b"/>
                <a:pathLst>
                  <a:path w="7" h="1" extrusionOk="0">
                    <a:moveTo>
                      <a:pt x="3" y="0"/>
                    </a:moveTo>
                    <a:lnTo>
                      <a:pt x="0" y="0"/>
                    </a:lnTo>
                    <a:lnTo>
                      <a:pt x="3" y="0"/>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9"/>
              <p:cNvSpPr/>
              <p:nvPr/>
            </p:nvSpPr>
            <p:spPr>
              <a:xfrm>
                <a:off x="645428" y="644967"/>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9"/>
              <p:cNvSpPr/>
              <p:nvPr/>
            </p:nvSpPr>
            <p:spPr>
              <a:xfrm>
                <a:off x="645658" y="645082"/>
                <a:ext cx="38" cy="153"/>
              </a:xfrm>
              <a:custGeom>
                <a:avLst/>
                <a:gdLst/>
                <a:ahLst/>
                <a:cxnLst/>
                <a:rect l="l" t="t" r="r" b="b"/>
                <a:pathLst>
                  <a:path w="1" h="4" extrusionOk="0">
                    <a:moveTo>
                      <a:pt x="0" y="0"/>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9"/>
              <p:cNvSpPr/>
              <p:nvPr/>
            </p:nvSpPr>
            <p:spPr>
              <a:xfrm>
                <a:off x="645658" y="644507"/>
                <a:ext cx="1880" cy="1074"/>
              </a:xfrm>
              <a:custGeom>
                <a:avLst/>
                <a:gdLst/>
                <a:ahLst/>
                <a:cxnLst/>
                <a:rect l="l" t="t" r="r" b="b"/>
                <a:pathLst>
                  <a:path w="49" h="28" extrusionOk="0">
                    <a:moveTo>
                      <a:pt x="48" y="0"/>
                    </a:moveTo>
                    <a:lnTo>
                      <a:pt x="0" y="12"/>
                    </a:lnTo>
                    <a:lnTo>
                      <a:pt x="0" y="15"/>
                    </a:lnTo>
                    <a:lnTo>
                      <a:pt x="3" y="15"/>
                    </a:lnTo>
                    <a:lnTo>
                      <a:pt x="3" y="18"/>
                    </a:lnTo>
                    <a:lnTo>
                      <a:pt x="12" y="18"/>
                    </a:lnTo>
                    <a:lnTo>
                      <a:pt x="0" y="24"/>
                    </a:lnTo>
                    <a:lnTo>
                      <a:pt x="3" y="27"/>
                    </a:lnTo>
                    <a:cubicBezTo>
                      <a:pt x="12" y="21"/>
                      <a:pt x="30" y="12"/>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9"/>
              <p:cNvSpPr/>
              <p:nvPr/>
            </p:nvSpPr>
            <p:spPr>
              <a:xfrm>
                <a:off x="645773" y="644967"/>
                <a:ext cx="153" cy="38"/>
              </a:xfrm>
              <a:custGeom>
                <a:avLst/>
                <a:gdLst/>
                <a:ahLst/>
                <a:cxnLst/>
                <a:rect l="l" t="t" r="r" b="b"/>
                <a:pathLst>
                  <a:path w="4" h="1" extrusionOk="0">
                    <a:moveTo>
                      <a:pt x="3"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9"/>
              <p:cNvSpPr/>
              <p:nvPr/>
            </p:nvSpPr>
            <p:spPr>
              <a:xfrm>
                <a:off x="645658" y="645082"/>
                <a:ext cx="499" cy="269"/>
              </a:xfrm>
              <a:custGeom>
                <a:avLst/>
                <a:gdLst/>
                <a:ahLst/>
                <a:cxnLst/>
                <a:rect l="l" t="t" r="r" b="b"/>
                <a:pathLst>
                  <a:path w="13" h="7" extrusionOk="0">
                    <a:moveTo>
                      <a:pt x="3" y="0"/>
                    </a:moveTo>
                    <a:lnTo>
                      <a:pt x="0" y="6"/>
                    </a:lnTo>
                    <a:lnTo>
                      <a:pt x="0" y="6"/>
                    </a:lnTo>
                    <a:lnTo>
                      <a:pt x="12"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9"/>
              <p:cNvSpPr/>
              <p:nvPr/>
            </p:nvSpPr>
            <p:spPr>
              <a:xfrm>
                <a:off x="645658"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9"/>
              <p:cNvSpPr/>
              <p:nvPr/>
            </p:nvSpPr>
            <p:spPr>
              <a:xfrm>
                <a:off x="645658" y="645082"/>
                <a:ext cx="153" cy="269"/>
              </a:xfrm>
              <a:custGeom>
                <a:avLst/>
                <a:gdLst/>
                <a:ahLst/>
                <a:cxnLst/>
                <a:rect l="l" t="t" r="r" b="b"/>
                <a:pathLst>
                  <a:path w="4" h="7" extrusionOk="0">
                    <a:moveTo>
                      <a:pt x="0" y="0"/>
                    </a:move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9"/>
              <p:cNvSpPr/>
              <p:nvPr/>
            </p:nvSpPr>
            <p:spPr>
              <a:xfrm>
                <a:off x="645543" y="645313"/>
                <a:ext cx="153" cy="269"/>
              </a:xfrm>
              <a:custGeom>
                <a:avLst/>
                <a:gdLst/>
                <a:ahLst/>
                <a:cxnLst/>
                <a:rect l="l" t="t" r="r" b="b"/>
                <a:pathLst>
                  <a:path w="4" h="7" extrusionOk="0">
                    <a:moveTo>
                      <a:pt x="0" y="0"/>
                    </a:moveTo>
                    <a:lnTo>
                      <a:pt x="3" y="6"/>
                    </a:ln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9"/>
              <p:cNvSpPr/>
              <p:nvPr/>
            </p:nvSpPr>
            <p:spPr>
              <a:xfrm>
                <a:off x="64565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9"/>
              <p:cNvSpPr/>
              <p:nvPr/>
            </p:nvSpPr>
            <p:spPr>
              <a:xfrm>
                <a:off x="645658" y="64531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9"/>
              <p:cNvSpPr/>
              <p:nvPr/>
            </p:nvSpPr>
            <p:spPr>
              <a:xfrm>
                <a:off x="645658" y="645313"/>
                <a:ext cx="38" cy="153"/>
              </a:xfrm>
              <a:custGeom>
                <a:avLst/>
                <a:gdLst/>
                <a:ahLst/>
                <a:cxnLst/>
                <a:rect l="l" t="t" r="r" b="b"/>
                <a:pathLst>
                  <a:path w="1" h="4" extrusionOk="0">
                    <a:moveTo>
                      <a:pt x="0" y="0"/>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9"/>
              <p:cNvSpPr/>
              <p:nvPr/>
            </p:nvSpPr>
            <p:spPr>
              <a:xfrm>
                <a:off x="645658" y="644967"/>
                <a:ext cx="38" cy="153"/>
              </a:xfrm>
              <a:custGeom>
                <a:avLst/>
                <a:gdLst/>
                <a:ahLst/>
                <a:cxnLst/>
                <a:rect l="l" t="t" r="r" b="b"/>
                <a:pathLst>
                  <a:path w="1" h="4" extrusionOk="0">
                    <a:moveTo>
                      <a:pt x="0" y="3"/>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9"/>
              <p:cNvSpPr/>
              <p:nvPr/>
            </p:nvSpPr>
            <p:spPr>
              <a:xfrm>
                <a:off x="645543" y="645082"/>
                <a:ext cx="153" cy="38"/>
              </a:xfrm>
              <a:custGeom>
                <a:avLst/>
                <a:gdLst/>
                <a:ahLst/>
                <a:cxnLst/>
                <a:rect l="l" t="t" r="r" b="b"/>
                <a:pathLst>
                  <a:path w="4" h="1" extrusionOk="0">
                    <a:moveTo>
                      <a:pt x="0" y="0"/>
                    </a:moveTo>
                    <a:lnTo>
                      <a:pt x="0"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9"/>
              <p:cNvSpPr/>
              <p:nvPr/>
            </p:nvSpPr>
            <p:spPr>
              <a:xfrm>
                <a:off x="645543" y="645082"/>
                <a:ext cx="153" cy="269"/>
              </a:xfrm>
              <a:custGeom>
                <a:avLst/>
                <a:gdLst/>
                <a:ahLst/>
                <a:cxnLst/>
                <a:rect l="l" t="t" r="r" b="b"/>
                <a:pathLst>
                  <a:path w="4" h="7" extrusionOk="0">
                    <a:moveTo>
                      <a:pt x="0" y="0"/>
                    </a:move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9"/>
              <p:cNvSpPr/>
              <p:nvPr/>
            </p:nvSpPr>
            <p:spPr>
              <a:xfrm>
                <a:off x="645543" y="645197"/>
                <a:ext cx="38" cy="153"/>
              </a:xfrm>
              <a:custGeom>
                <a:avLst/>
                <a:gdLst/>
                <a:ahLst/>
                <a:cxnLst/>
                <a:rect l="l" t="t" r="r" b="b"/>
                <a:pathLst>
                  <a:path w="1" h="4" extrusionOk="0">
                    <a:moveTo>
                      <a:pt x="0" y="0"/>
                    </a:moveTo>
                    <a:lnTo>
                      <a:pt x="0" y="3"/>
                    </a:lnTo>
                    <a:lnTo>
                      <a:pt x="0"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9"/>
              <p:cNvSpPr/>
              <p:nvPr/>
            </p:nvSpPr>
            <p:spPr>
              <a:xfrm>
                <a:off x="645082" y="645543"/>
                <a:ext cx="153" cy="153"/>
              </a:xfrm>
              <a:custGeom>
                <a:avLst/>
                <a:gdLst/>
                <a:ahLst/>
                <a:cxnLst/>
                <a:rect l="l" t="t" r="r" b="b"/>
                <a:pathLst>
                  <a:path w="4" h="4" extrusionOk="0">
                    <a:moveTo>
                      <a:pt x="3" y="0"/>
                    </a:moveTo>
                    <a:lnTo>
                      <a:pt x="0" y="0"/>
                    </a:lnTo>
                    <a:lnTo>
                      <a:pt x="0" y="3"/>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9"/>
              <p:cNvSpPr/>
              <p:nvPr/>
            </p:nvSpPr>
            <p:spPr>
              <a:xfrm>
                <a:off x="644967" y="645428"/>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9"/>
              <p:cNvSpPr/>
              <p:nvPr/>
            </p:nvSpPr>
            <p:spPr>
              <a:xfrm>
                <a:off x="645197"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9"/>
              <p:cNvSpPr/>
              <p:nvPr/>
            </p:nvSpPr>
            <p:spPr>
              <a:xfrm>
                <a:off x="645658" y="645543"/>
                <a:ext cx="499" cy="384"/>
              </a:xfrm>
              <a:custGeom>
                <a:avLst/>
                <a:gdLst/>
                <a:ahLst/>
                <a:cxnLst/>
                <a:rect l="l" t="t" r="r" b="b"/>
                <a:pathLst>
                  <a:path w="13" h="10" extrusionOk="0">
                    <a:moveTo>
                      <a:pt x="0" y="0"/>
                    </a:moveTo>
                    <a:lnTo>
                      <a:pt x="3" y="6"/>
                    </a:lnTo>
                    <a:lnTo>
                      <a:pt x="12" y="9"/>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9"/>
              <p:cNvSpPr/>
              <p:nvPr/>
            </p:nvSpPr>
            <p:spPr>
              <a:xfrm>
                <a:off x="645197"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9"/>
              <p:cNvSpPr/>
              <p:nvPr/>
            </p:nvSpPr>
            <p:spPr>
              <a:xfrm>
                <a:off x="644737" y="645082"/>
                <a:ext cx="269" cy="153"/>
              </a:xfrm>
              <a:custGeom>
                <a:avLst/>
                <a:gdLst/>
                <a:ahLst/>
                <a:cxnLst/>
                <a:rect l="l" t="t" r="r" b="b"/>
                <a:pathLst>
                  <a:path w="7" h="4" extrusionOk="0">
                    <a:moveTo>
                      <a:pt x="0" y="0"/>
                    </a:moveTo>
                    <a:lnTo>
                      <a:pt x="3" y="3"/>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9"/>
              <p:cNvSpPr/>
              <p:nvPr/>
            </p:nvSpPr>
            <p:spPr>
              <a:xfrm>
                <a:off x="644967" y="645428"/>
                <a:ext cx="269" cy="38"/>
              </a:xfrm>
              <a:custGeom>
                <a:avLst/>
                <a:gdLst/>
                <a:ahLst/>
                <a:cxnLst/>
                <a:rect l="l" t="t" r="r" b="b"/>
                <a:pathLst>
                  <a:path w="7" h="1" extrusionOk="0">
                    <a:moveTo>
                      <a:pt x="6" y="0"/>
                    </a:moveTo>
                    <a:lnTo>
                      <a:pt x="6" y="0"/>
                    </a:lnTo>
                    <a:lnTo>
                      <a:pt x="0" y="0"/>
                    </a:lnTo>
                    <a:lnTo>
                      <a:pt x="0"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9"/>
              <p:cNvSpPr/>
              <p:nvPr/>
            </p:nvSpPr>
            <p:spPr>
              <a:xfrm>
                <a:off x="645082"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9"/>
              <p:cNvSpPr/>
              <p:nvPr/>
            </p:nvSpPr>
            <p:spPr>
              <a:xfrm>
                <a:off x="645658"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9"/>
              <p:cNvSpPr/>
              <p:nvPr/>
            </p:nvSpPr>
            <p:spPr>
              <a:xfrm>
                <a:off x="644852" y="645197"/>
                <a:ext cx="384" cy="269"/>
              </a:xfrm>
              <a:custGeom>
                <a:avLst/>
                <a:gdLst/>
                <a:ahLst/>
                <a:cxnLst/>
                <a:rect l="l" t="t" r="r" b="b"/>
                <a:pathLst>
                  <a:path w="10" h="7" extrusionOk="0">
                    <a:moveTo>
                      <a:pt x="0" y="0"/>
                    </a:moveTo>
                    <a:lnTo>
                      <a:pt x="3" y="3"/>
                    </a:lnTo>
                    <a:lnTo>
                      <a:pt x="9" y="6"/>
                    </a:lnTo>
                    <a:lnTo>
                      <a:pt x="9"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9"/>
              <p:cNvSpPr/>
              <p:nvPr/>
            </p:nvSpPr>
            <p:spPr>
              <a:xfrm>
                <a:off x="644737" y="645658"/>
                <a:ext cx="614" cy="1189"/>
              </a:xfrm>
              <a:custGeom>
                <a:avLst/>
                <a:gdLst/>
                <a:ahLst/>
                <a:cxnLst/>
                <a:rect l="l" t="t" r="r" b="b"/>
                <a:pathLst>
                  <a:path w="16" h="31" extrusionOk="0">
                    <a:moveTo>
                      <a:pt x="9" y="0"/>
                    </a:moveTo>
                    <a:cubicBezTo>
                      <a:pt x="6" y="6"/>
                      <a:pt x="3" y="18"/>
                      <a:pt x="0" y="30"/>
                    </a:cubicBezTo>
                    <a:lnTo>
                      <a:pt x="15" y="6"/>
                    </a:lnTo>
                    <a:lnTo>
                      <a:pt x="12" y="6"/>
                    </a:lnTo>
                    <a:lnTo>
                      <a:pt x="12" y="3"/>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9"/>
              <p:cNvSpPr/>
              <p:nvPr/>
            </p:nvSpPr>
            <p:spPr>
              <a:xfrm>
                <a:off x="645313"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9"/>
              <p:cNvSpPr/>
              <p:nvPr/>
            </p:nvSpPr>
            <p:spPr>
              <a:xfrm>
                <a:off x="645428" y="644507"/>
                <a:ext cx="153" cy="499"/>
              </a:xfrm>
              <a:custGeom>
                <a:avLst/>
                <a:gdLst/>
                <a:ahLst/>
                <a:cxnLst/>
                <a:rect l="l" t="t" r="r" b="b"/>
                <a:pathLst>
                  <a:path w="4" h="13" extrusionOk="0">
                    <a:moveTo>
                      <a:pt x="0" y="0"/>
                    </a:moveTo>
                    <a:lnTo>
                      <a:pt x="0" y="6"/>
                    </a:lnTo>
                    <a:lnTo>
                      <a:pt x="3"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9"/>
              <p:cNvSpPr/>
              <p:nvPr/>
            </p:nvSpPr>
            <p:spPr>
              <a:xfrm>
                <a:off x="645313" y="644737"/>
                <a:ext cx="153" cy="269"/>
              </a:xfrm>
              <a:custGeom>
                <a:avLst/>
                <a:gdLst/>
                <a:ahLst/>
                <a:cxnLst/>
                <a:rect l="l" t="t" r="r" b="b"/>
                <a:pathLst>
                  <a:path w="4" h="7" extrusionOk="0">
                    <a:moveTo>
                      <a:pt x="0" y="0"/>
                    </a:moveTo>
                    <a:lnTo>
                      <a:pt x="0" y="6"/>
                    </a:lnTo>
                    <a:lnTo>
                      <a:pt x="3" y="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9"/>
              <p:cNvSpPr/>
              <p:nvPr/>
            </p:nvSpPr>
            <p:spPr>
              <a:xfrm>
                <a:off x="645197" y="645082"/>
                <a:ext cx="269" cy="38"/>
              </a:xfrm>
              <a:custGeom>
                <a:avLst/>
                <a:gdLst/>
                <a:ahLst/>
                <a:cxnLst/>
                <a:rect l="l" t="t" r="r" b="b"/>
                <a:pathLst>
                  <a:path w="7" h="1" extrusionOk="0">
                    <a:moveTo>
                      <a:pt x="6"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9"/>
              <p:cNvSpPr/>
              <p:nvPr/>
            </p:nvSpPr>
            <p:spPr>
              <a:xfrm>
                <a:off x="645197" y="645888"/>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9"/>
              <p:cNvSpPr/>
              <p:nvPr/>
            </p:nvSpPr>
            <p:spPr>
              <a:xfrm>
                <a:off x="645543" y="645543"/>
                <a:ext cx="153" cy="38"/>
              </a:xfrm>
              <a:custGeom>
                <a:avLst/>
                <a:gdLst/>
                <a:ahLst/>
                <a:cxnLst/>
                <a:rect l="l" t="t" r="r" b="b"/>
                <a:pathLst>
                  <a:path w="4" h="1" extrusionOk="0">
                    <a:moveTo>
                      <a:pt x="0" y="0"/>
                    </a:move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9"/>
              <p:cNvSpPr/>
              <p:nvPr/>
            </p:nvSpPr>
            <p:spPr>
              <a:xfrm>
                <a:off x="645543" y="645543"/>
                <a:ext cx="38" cy="38"/>
              </a:xfrm>
              <a:custGeom>
                <a:avLst/>
                <a:gdLst/>
                <a:ahLst/>
                <a:cxnLst/>
                <a:rect l="l" t="t" r="r" b="b"/>
                <a:pathLst>
                  <a:path w="1" h="1" extrusionOk="0">
                    <a:moveTo>
                      <a:pt x="0"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9"/>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9"/>
              <p:cNvSpPr/>
              <p:nvPr/>
            </p:nvSpPr>
            <p:spPr>
              <a:xfrm>
                <a:off x="645313" y="645082"/>
                <a:ext cx="38" cy="269"/>
              </a:xfrm>
              <a:custGeom>
                <a:avLst/>
                <a:gdLst/>
                <a:ahLst/>
                <a:cxnLst/>
                <a:rect l="l" t="t" r="r" b="b"/>
                <a:pathLst>
                  <a:path w="1" h="7" extrusionOk="0">
                    <a:moveTo>
                      <a:pt x="0" y="6"/>
                    </a:moveTo>
                    <a:lnTo>
                      <a:pt x="0" y="6"/>
                    </a:lnTo>
                    <a:lnTo>
                      <a:pt x="0" y="3"/>
                    </a:lnTo>
                    <a:lnTo>
                      <a:pt x="0" y="0"/>
                    </a:lnTo>
                    <a:lnTo>
                      <a:pt x="0" y="0"/>
                    </a:lnTo>
                    <a:lnTo>
                      <a:pt x="0"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9"/>
              <p:cNvSpPr/>
              <p:nvPr/>
            </p:nvSpPr>
            <p:spPr>
              <a:xfrm>
                <a:off x="645428" y="645313"/>
                <a:ext cx="38" cy="153"/>
              </a:xfrm>
              <a:custGeom>
                <a:avLst/>
                <a:gdLst/>
                <a:ahLst/>
                <a:cxnLst/>
                <a:rect l="l" t="t" r="r" b="b"/>
                <a:pathLst>
                  <a:path w="1" h="4" extrusionOk="0">
                    <a:moveTo>
                      <a:pt x="0" y="3"/>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9"/>
              <p:cNvSpPr/>
              <p:nvPr/>
            </p:nvSpPr>
            <p:spPr>
              <a:xfrm>
                <a:off x="645543" y="645082"/>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9"/>
              <p:cNvSpPr/>
              <p:nvPr/>
            </p:nvSpPr>
            <p:spPr>
              <a:xfrm>
                <a:off x="645543" y="645082"/>
                <a:ext cx="153" cy="153"/>
              </a:xfrm>
              <a:custGeom>
                <a:avLst/>
                <a:gdLst/>
                <a:ahLst/>
                <a:cxnLst/>
                <a:rect l="l" t="t" r="r" b="b"/>
                <a:pathLst>
                  <a:path w="4" h="4" extrusionOk="0">
                    <a:moveTo>
                      <a:pt x="0" y="0"/>
                    </a:moveTo>
                    <a:lnTo>
                      <a:pt x="0" y="0"/>
                    </a:lnTo>
                    <a:lnTo>
                      <a:pt x="0" y="0"/>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9"/>
              <p:cNvSpPr/>
              <p:nvPr/>
            </p:nvSpPr>
            <p:spPr>
              <a:xfrm>
                <a:off x="645428"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9"/>
              <p:cNvSpPr/>
              <p:nvPr/>
            </p:nvSpPr>
            <p:spPr>
              <a:xfrm>
                <a:off x="645313" y="645082"/>
                <a:ext cx="269" cy="269"/>
              </a:xfrm>
              <a:custGeom>
                <a:avLst/>
                <a:gdLst/>
                <a:ahLst/>
                <a:cxnLst/>
                <a:rect l="l" t="t" r="r" b="b"/>
                <a:pathLst>
                  <a:path w="7" h="7" extrusionOk="0">
                    <a:moveTo>
                      <a:pt x="0" y="0"/>
                    </a:moveTo>
                    <a:lnTo>
                      <a:pt x="0" y="6"/>
                    </a:lnTo>
                    <a:lnTo>
                      <a:pt x="3" y="3"/>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9"/>
              <p:cNvSpPr/>
              <p:nvPr/>
            </p:nvSpPr>
            <p:spPr>
              <a:xfrm>
                <a:off x="645197" y="645197"/>
                <a:ext cx="269" cy="269"/>
              </a:xfrm>
              <a:custGeom>
                <a:avLst/>
                <a:gdLst/>
                <a:ahLst/>
                <a:cxnLst/>
                <a:rect l="l" t="t" r="r" b="b"/>
                <a:pathLst>
                  <a:path w="7" h="7" extrusionOk="0">
                    <a:moveTo>
                      <a:pt x="6" y="0"/>
                    </a:moveTo>
                    <a:lnTo>
                      <a:pt x="0" y="3"/>
                    </a:lnTo>
                    <a:lnTo>
                      <a:pt x="0" y="6"/>
                    </a:lnTo>
                    <a:lnTo>
                      <a:pt x="6" y="6"/>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9"/>
              <p:cNvSpPr/>
              <p:nvPr/>
            </p:nvSpPr>
            <p:spPr>
              <a:xfrm>
                <a:off x="645658" y="645428"/>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9"/>
              <p:cNvSpPr/>
              <p:nvPr/>
            </p:nvSpPr>
            <p:spPr>
              <a:xfrm>
                <a:off x="645658" y="645313"/>
                <a:ext cx="38" cy="269"/>
              </a:xfrm>
              <a:custGeom>
                <a:avLst/>
                <a:gdLst/>
                <a:ahLst/>
                <a:cxnLst/>
                <a:rect l="l" t="t" r="r" b="b"/>
                <a:pathLst>
                  <a:path w="1" h="7" extrusionOk="0">
                    <a:moveTo>
                      <a:pt x="0" y="0"/>
                    </a:moveTo>
                    <a:cubicBezTo>
                      <a:pt x="0" y="3"/>
                      <a:pt x="0" y="3"/>
                      <a:pt x="0" y="6"/>
                    </a:cubicBezTo>
                    <a:lnTo>
                      <a:pt x="0" y="6"/>
                    </a:lnTo>
                    <a:lnTo>
                      <a:pt x="0" y="3"/>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9"/>
              <p:cNvSpPr/>
              <p:nvPr/>
            </p:nvSpPr>
            <p:spPr>
              <a:xfrm>
                <a:off x="645658" y="64531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9"/>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9"/>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9"/>
              <p:cNvSpPr/>
              <p:nvPr/>
            </p:nvSpPr>
            <p:spPr>
              <a:xfrm>
                <a:off x="645428" y="645313"/>
                <a:ext cx="153" cy="153"/>
              </a:xfrm>
              <a:custGeom>
                <a:avLst/>
                <a:gdLst/>
                <a:ahLst/>
                <a:cxnLst/>
                <a:rect l="l" t="t" r="r" b="b"/>
                <a:pathLst>
                  <a:path w="4" h="4" extrusionOk="0">
                    <a:moveTo>
                      <a:pt x="0" y="0"/>
                    </a:moveTo>
                    <a:lnTo>
                      <a:pt x="0" y="3"/>
                    </a:lnTo>
                    <a:lnTo>
                      <a:pt x="3" y="3"/>
                    </a:lnTo>
                    <a:cubicBezTo>
                      <a:pt x="3" y="0"/>
                      <a:pt x="3"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645543" y="64519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645543" y="645197"/>
                <a:ext cx="153" cy="269"/>
              </a:xfrm>
              <a:custGeom>
                <a:avLst/>
                <a:gdLst/>
                <a:ahLst/>
                <a:cxnLst/>
                <a:rect l="l" t="t" r="r" b="b"/>
                <a:pathLst>
                  <a:path w="4" h="7" extrusionOk="0">
                    <a:moveTo>
                      <a:pt x="0" y="6"/>
                    </a:moveTo>
                    <a:lnTo>
                      <a:pt x="3" y="6"/>
                    </a:lnTo>
                    <a:lnTo>
                      <a:pt x="3" y="6"/>
                    </a:lnTo>
                    <a:lnTo>
                      <a:pt x="3" y="0"/>
                    </a:lnTo>
                    <a:lnTo>
                      <a:pt x="3" y="0"/>
                    </a:lnTo>
                    <a:lnTo>
                      <a:pt x="3" y="0"/>
                    </a:lnTo>
                    <a:lnTo>
                      <a:pt x="3" y="3"/>
                    </a:lnTo>
                    <a:lnTo>
                      <a:pt x="3" y="6"/>
                    </a:lnTo>
                    <a:lnTo>
                      <a:pt x="3"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645428" y="645658"/>
                <a:ext cx="959" cy="1765"/>
              </a:xfrm>
              <a:custGeom>
                <a:avLst/>
                <a:gdLst/>
                <a:ahLst/>
                <a:cxnLst/>
                <a:rect l="l" t="t" r="r" b="b"/>
                <a:pathLst>
                  <a:path w="25" h="46" extrusionOk="0">
                    <a:moveTo>
                      <a:pt x="3" y="0"/>
                    </a:moveTo>
                    <a:lnTo>
                      <a:pt x="0" y="9"/>
                    </a:lnTo>
                    <a:lnTo>
                      <a:pt x="24" y="45"/>
                    </a:lnTo>
                    <a:cubicBezTo>
                      <a:pt x="18" y="27"/>
                      <a:pt x="15" y="15"/>
                      <a:pt x="9"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645197" y="645543"/>
                <a:ext cx="153" cy="269"/>
              </a:xfrm>
              <a:custGeom>
                <a:avLst/>
                <a:gdLst/>
                <a:ahLst/>
                <a:cxnLst/>
                <a:rect l="l" t="t" r="r" b="b"/>
                <a:pathLst>
                  <a:path w="4" h="7" extrusionOk="0">
                    <a:moveTo>
                      <a:pt x="0" y="0"/>
                    </a:moveTo>
                    <a:cubicBezTo>
                      <a:pt x="0" y="0"/>
                      <a:pt x="0" y="3"/>
                      <a:pt x="0" y="3"/>
                    </a:cubicBez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645313" y="645658"/>
                <a:ext cx="269" cy="384"/>
              </a:xfrm>
              <a:custGeom>
                <a:avLst/>
                <a:gdLst/>
                <a:ahLst/>
                <a:cxnLst/>
                <a:rect l="l" t="t" r="r" b="b"/>
                <a:pathLst>
                  <a:path w="7" h="10" extrusionOk="0">
                    <a:moveTo>
                      <a:pt x="6" y="0"/>
                    </a:moveTo>
                    <a:lnTo>
                      <a:pt x="0" y="6"/>
                    </a:lnTo>
                    <a:lnTo>
                      <a:pt x="3" y="9"/>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645543" y="645543"/>
                <a:ext cx="269" cy="269"/>
              </a:xfrm>
              <a:custGeom>
                <a:avLst/>
                <a:gdLst/>
                <a:ahLst/>
                <a:cxnLst/>
                <a:rect l="l" t="t" r="r" b="b"/>
                <a:pathLst>
                  <a:path w="7" h="7" extrusionOk="0">
                    <a:moveTo>
                      <a:pt x="3" y="0"/>
                    </a:moveTo>
                    <a:lnTo>
                      <a:pt x="0" y="3"/>
                    </a:lnTo>
                    <a:lnTo>
                      <a:pt x="6" y="6"/>
                    </a:lnTo>
                    <a:lnTo>
                      <a:pt x="6"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645197" y="645428"/>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645197"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645313"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645428" y="645658"/>
                <a:ext cx="38" cy="153"/>
              </a:xfrm>
              <a:custGeom>
                <a:avLst/>
                <a:gdLst/>
                <a:ahLst/>
                <a:cxnLst/>
                <a:rect l="l" t="t" r="r" b="b"/>
                <a:pathLst>
                  <a:path w="1" h="4" extrusionOk="0">
                    <a:moveTo>
                      <a:pt x="0" y="0"/>
                    </a:move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645428" y="64565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645197" y="645543"/>
                <a:ext cx="269" cy="269"/>
              </a:xfrm>
              <a:custGeom>
                <a:avLst/>
                <a:gdLst/>
                <a:ahLst/>
                <a:cxnLst/>
                <a:rect l="l" t="t" r="r" b="b"/>
                <a:pathLst>
                  <a:path w="7" h="7" extrusionOk="0">
                    <a:moveTo>
                      <a:pt x="3" y="0"/>
                    </a:moveTo>
                    <a:lnTo>
                      <a:pt x="0" y="6"/>
                    </a:lnTo>
                    <a:lnTo>
                      <a:pt x="0" y="6"/>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645543" y="645543"/>
                <a:ext cx="269" cy="153"/>
              </a:xfrm>
              <a:custGeom>
                <a:avLst/>
                <a:gdLst/>
                <a:ahLst/>
                <a:cxnLst/>
                <a:rect l="l" t="t" r="r" b="b"/>
                <a:pathLst>
                  <a:path w="7" h="4" extrusionOk="0">
                    <a:moveTo>
                      <a:pt x="0" y="0"/>
                    </a:moveTo>
                    <a:lnTo>
                      <a:pt x="0"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645313" y="645543"/>
                <a:ext cx="153" cy="269"/>
              </a:xfrm>
              <a:custGeom>
                <a:avLst/>
                <a:gdLst/>
                <a:ahLst/>
                <a:cxnLst/>
                <a:rect l="l" t="t" r="r" b="b"/>
                <a:pathLst>
                  <a:path w="4" h="7" extrusionOk="0">
                    <a:moveTo>
                      <a:pt x="3" y="0"/>
                    </a:moveTo>
                    <a:lnTo>
                      <a:pt x="0" y="3"/>
                    </a:ln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645428"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9"/>
              <p:cNvSpPr/>
              <p:nvPr/>
            </p:nvSpPr>
            <p:spPr>
              <a:xfrm>
                <a:off x="645543" y="645543"/>
                <a:ext cx="38" cy="153"/>
              </a:xfrm>
              <a:custGeom>
                <a:avLst/>
                <a:gdLst/>
                <a:ahLst/>
                <a:cxnLst/>
                <a:rect l="l" t="t" r="r" b="b"/>
                <a:pathLst>
                  <a:path w="1" h="4" extrusionOk="0">
                    <a:moveTo>
                      <a:pt x="0" y="3"/>
                    </a:moveTo>
                    <a:lnTo>
                      <a:pt x="0" y="3"/>
                    </a:lnTo>
                    <a:lnTo>
                      <a:pt x="0" y="3"/>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9"/>
              <p:cNvSpPr/>
              <p:nvPr/>
            </p:nvSpPr>
            <p:spPr>
              <a:xfrm>
                <a:off x="645428" y="64554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645428"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645197" y="64531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645313" y="645428"/>
                <a:ext cx="153" cy="38"/>
              </a:xfrm>
              <a:custGeom>
                <a:avLst/>
                <a:gdLst/>
                <a:ahLst/>
                <a:cxnLst/>
                <a:rect l="l" t="t" r="r" b="b"/>
                <a:pathLst>
                  <a:path w="4" h="1" extrusionOk="0">
                    <a:moveTo>
                      <a:pt x="3" y="0"/>
                    </a:moveTo>
                    <a:lnTo>
                      <a:pt x="3" y="0"/>
                    </a:lnTo>
                    <a:lnTo>
                      <a:pt x="3"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645428" y="645428"/>
                <a:ext cx="153" cy="38"/>
              </a:xfrm>
              <a:custGeom>
                <a:avLst/>
                <a:gdLst/>
                <a:ahLst/>
                <a:cxnLst/>
                <a:rect l="l" t="t" r="r" b="b"/>
                <a:pathLst>
                  <a:path w="4" h="1" extrusionOk="0">
                    <a:moveTo>
                      <a:pt x="0" y="0"/>
                    </a:moveTo>
                    <a:lnTo>
                      <a:pt x="0" y="0"/>
                    </a:lnTo>
                    <a:lnTo>
                      <a:pt x="0"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0" name="Google Shape;4240;p29"/>
            <p:cNvGrpSpPr/>
            <p:nvPr/>
          </p:nvGrpSpPr>
          <p:grpSpPr>
            <a:xfrm>
              <a:off x="7853412" y="3853400"/>
              <a:ext cx="830472" cy="875567"/>
              <a:chOff x="3040975" y="4032250"/>
              <a:chExt cx="618325" cy="651900"/>
            </a:xfrm>
          </p:grpSpPr>
          <p:sp>
            <p:nvSpPr>
              <p:cNvPr id="4241" name="Google Shape;4241;p29"/>
              <p:cNvSpPr/>
              <p:nvPr/>
            </p:nvSpPr>
            <p:spPr>
              <a:xfrm>
                <a:off x="3362250" y="4254075"/>
                <a:ext cx="297050" cy="364250"/>
              </a:xfrm>
              <a:custGeom>
                <a:avLst/>
                <a:gdLst/>
                <a:ahLst/>
                <a:cxnLst/>
                <a:rect l="l" t="t" r="r" b="b"/>
                <a:pathLst>
                  <a:path w="11882" h="14570" extrusionOk="0">
                    <a:moveTo>
                      <a:pt x="7368" y="0"/>
                    </a:moveTo>
                    <a:cubicBezTo>
                      <a:pt x="6525" y="0"/>
                      <a:pt x="5668" y="285"/>
                      <a:pt x="5039" y="782"/>
                    </a:cubicBezTo>
                    <a:cubicBezTo>
                      <a:pt x="2042" y="3148"/>
                      <a:pt x="0" y="9636"/>
                      <a:pt x="1088" y="12663"/>
                    </a:cubicBezTo>
                    <a:cubicBezTo>
                      <a:pt x="1640" y="14195"/>
                      <a:pt x="2565" y="14570"/>
                      <a:pt x="3339" y="14570"/>
                    </a:cubicBezTo>
                    <a:cubicBezTo>
                      <a:pt x="4083" y="14570"/>
                      <a:pt x="4688" y="14224"/>
                      <a:pt x="4688" y="14224"/>
                    </a:cubicBezTo>
                    <a:cubicBezTo>
                      <a:pt x="4688" y="14224"/>
                      <a:pt x="2751" y="14054"/>
                      <a:pt x="2312" y="12357"/>
                    </a:cubicBezTo>
                    <a:cubicBezTo>
                      <a:pt x="1770" y="10275"/>
                      <a:pt x="2130" y="7057"/>
                      <a:pt x="3827" y="5148"/>
                    </a:cubicBezTo>
                    <a:cubicBezTo>
                      <a:pt x="4345" y="4563"/>
                      <a:pt x="5068" y="4280"/>
                      <a:pt x="5808" y="4280"/>
                    </a:cubicBezTo>
                    <a:cubicBezTo>
                      <a:pt x="7043" y="4280"/>
                      <a:pt x="8329" y="5067"/>
                      <a:pt x="8803" y="6554"/>
                    </a:cubicBezTo>
                    <a:cubicBezTo>
                      <a:pt x="8803" y="6554"/>
                      <a:pt x="11881" y="3063"/>
                      <a:pt x="9457" y="770"/>
                    </a:cubicBezTo>
                    <a:cubicBezTo>
                      <a:pt x="8897" y="238"/>
                      <a:pt x="8138" y="0"/>
                      <a:pt x="7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040975" y="4254075"/>
                <a:ext cx="297050" cy="364250"/>
              </a:xfrm>
              <a:custGeom>
                <a:avLst/>
                <a:gdLst/>
                <a:ahLst/>
                <a:cxnLst/>
                <a:rect l="l" t="t" r="r" b="b"/>
                <a:pathLst>
                  <a:path w="11882" h="14570" extrusionOk="0">
                    <a:moveTo>
                      <a:pt x="4514" y="0"/>
                    </a:moveTo>
                    <a:cubicBezTo>
                      <a:pt x="3743" y="0"/>
                      <a:pt x="2984" y="238"/>
                      <a:pt x="2424" y="770"/>
                    </a:cubicBezTo>
                    <a:cubicBezTo>
                      <a:pt x="0" y="3063"/>
                      <a:pt x="3079" y="6554"/>
                      <a:pt x="3079" y="6554"/>
                    </a:cubicBezTo>
                    <a:cubicBezTo>
                      <a:pt x="3552" y="5067"/>
                      <a:pt x="4838" y="4280"/>
                      <a:pt x="6073" y="4280"/>
                    </a:cubicBezTo>
                    <a:cubicBezTo>
                      <a:pt x="6814" y="4280"/>
                      <a:pt x="7536" y="4563"/>
                      <a:pt x="8054" y="5148"/>
                    </a:cubicBezTo>
                    <a:cubicBezTo>
                      <a:pt x="9751" y="7057"/>
                      <a:pt x="10112" y="10275"/>
                      <a:pt x="9569" y="12357"/>
                    </a:cubicBezTo>
                    <a:cubicBezTo>
                      <a:pt x="9130" y="14054"/>
                      <a:pt x="7194" y="14224"/>
                      <a:pt x="7194" y="14224"/>
                    </a:cubicBezTo>
                    <a:cubicBezTo>
                      <a:pt x="7194" y="14224"/>
                      <a:pt x="7798" y="14570"/>
                      <a:pt x="8542" y="14570"/>
                    </a:cubicBezTo>
                    <a:cubicBezTo>
                      <a:pt x="9316" y="14570"/>
                      <a:pt x="10242" y="14195"/>
                      <a:pt x="10794" y="12663"/>
                    </a:cubicBezTo>
                    <a:cubicBezTo>
                      <a:pt x="11881" y="9636"/>
                      <a:pt x="9839" y="3148"/>
                      <a:pt x="6842" y="782"/>
                    </a:cubicBezTo>
                    <a:cubicBezTo>
                      <a:pt x="6214" y="285"/>
                      <a:pt x="5357" y="0"/>
                      <a:pt x="4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224825" y="4032250"/>
                <a:ext cx="250625" cy="594400"/>
              </a:xfrm>
              <a:custGeom>
                <a:avLst/>
                <a:gdLst/>
                <a:ahLst/>
                <a:cxnLst/>
                <a:rect l="l" t="t" r="r" b="b"/>
                <a:pathLst>
                  <a:path w="10025" h="23776" extrusionOk="0">
                    <a:moveTo>
                      <a:pt x="5013" y="1"/>
                    </a:moveTo>
                    <a:cubicBezTo>
                      <a:pt x="4532" y="1"/>
                      <a:pt x="4050" y="170"/>
                      <a:pt x="3664" y="510"/>
                    </a:cubicBezTo>
                    <a:cubicBezTo>
                      <a:pt x="2179" y="1810"/>
                      <a:pt x="0" y="4176"/>
                      <a:pt x="0" y="6882"/>
                    </a:cubicBezTo>
                    <a:cubicBezTo>
                      <a:pt x="0" y="9155"/>
                      <a:pt x="2424" y="11052"/>
                      <a:pt x="3155" y="13306"/>
                    </a:cubicBezTo>
                    <a:lnTo>
                      <a:pt x="3161" y="13327"/>
                    </a:lnTo>
                    <a:cubicBezTo>
                      <a:pt x="3179" y="13376"/>
                      <a:pt x="3194" y="13427"/>
                      <a:pt x="3209" y="13479"/>
                    </a:cubicBezTo>
                    <a:cubicBezTo>
                      <a:pt x="3585" y="14645"/>
                      <a:pt x="5673" y="21663"/>
                      <a:pt x="2500" y="23775"/>
                    </a:cubicBezTo>
                    <a:lnTo>
                      <a:pt x="7524" y="23775"/>
                    </a:lnTo>
                    <a:cubicBezTo>
                      <a:pt x="4355" y="21663"/>
                      <a:pt x="6439" y="14645"/>
                      <a:pt x="6815" y="13479"/>
                    </a:cubicBezTo>
                    <a:cubicBezTo>
                      <a:pt x="6830" y="13427"/>
                      <a:pt x="6849" y="13376"/>
                      <a:pt x="6864" y="13327"/>
                    </a:cubicBezTo>
                    <a:lnTo>
                      <a:pt x="6870" y="13306"/>
                    </a:lnTo>
                    <a:cubicBezTo>
                      <a:pt x="7600" y="11052"/>
                      <a:pt x="10024" y="9155"/>
                      <a:pt x="10024" y="6882"/>
                    </a:cubicBezTo>
                    <a:cubicBezTo>
                      <a:pt x="10024" y="4176"/>
                      <a:pt x="7845" y="1807"/>
                      <a:pt x="6361" y="510"/>
                    </a:cubicBezTo>
                    <a:cubicBezTo>
                      <a:pt x="5976" y="170"/>
                      <a:pt x="5495" y="1"/>
                      <a:pt x="5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330575" y="4572600"/>
                <a:ext cx="39125" cy="111550"/>
              </a:xfrm>
              <a:custGeom>
                <a:avLst/>
                <a:gdLst/>
                <a:ahLst/>
                <a:cxnLst/>
                <a:rect l="l" t="t" r="r" b="b"/>
                <a:pathLst>
                  <a:path w="1565" h="4462" extrusionOk="0">
                    <a:moveTo>
                      <a:pt x="782" y="1"/>
                    </a:moveTo>
                    <a:cubicBezTo>
                      <a:pt x="782" y="1"/>
                      <a:pt x="0" y="998"/>
                      <a:pt x="0" y="2231"/>
                    </a:cubicBezTo>
                    <a:cubicBezTo>
                      <a:pt x="0" y="3461"/>
                      <a:pt x="782" y="4461"/>
                      <a:pt x="782" y="4461"/>
                    </a:cubicBezTo>
                    <a:cubicBezTo>
                      <a:pt x="782" y="4461"/>
                      <a:pt x="1564" y="3461"/>
                      <a:pt x="1564" y="2231"/>
                    </a:cubicBezTo>
                    <a:cubicBezTo>
                      <a:pt x="1564" y="998"/>
                      <a:pt x="782" y="1"/>
                      <a:pt x="7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260500" y="4487450"/>
                <a:ext cx="181600" cy="49275"/>
              </a:xfrm>
              <a:custGeom>
                <a:avLst/>
                <a:gdLst/>
                <a:ahLst/>
                <a:cxnLst/>
                <a:rect l="l" t="t" r="r" b="b"/>
                <a:pathLst>
                  <a:path w="7264" h="1971" extrusionOk="0">
                    <a:moveTo>
                      <a:pt x="94" y="1"/>
                    </a:moveTo>
                    <a:cubicBezTo>
                      <a:pt x="43" y="1"/>
                      <a:pt x="1" y="43"/>
                      <a:pt x="1" y="95"/>
                    </a:cubicBezTo>
                    <a:lnTo>
                      <a:pt x="1" y="1877"/>
                    </a:lnTo>
                    <a:cubicBezTo>
                      <a:pt x="1" y="1928"/>
                      <a:pt x="43" y="1971"/>
                      <a:pt x="94" y="1971"/>
                    </a:cubicBezTo>
                    <a:lnTo>
                      <a:pt x="7170" y="1971"/>
                    </a:lnTo>
                    <a:cubicBezTo>
                      <a:pt x="7221" y="1971"/>
                      <a:pt x="7264" y="1928"/>
                      <a:pt x="7264" y="1877"/>
                    </a:cubicBezTo>
                    <a:lnTo>
                      <a:pt x="7264" y="95"/>
                    </a:lnTo>
                    <a:cubicBezTo>
                      <a:pt x="7264" y="43"/>
                      <a:pt x="7221" y="1"/>
                      <a:pt x="71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46" name="Google Shape;4246;p29"/>
          <p:cNvGrpSpPr/>
          <p:nvPr/>
        </p:nvGrpSpPr>
        <p:grpSpPr>
          <a:xfrm>
            <a:off x="7858161" y="1300853"/>
            <a:ext cx="1285831" cy="1286429"/>
            <a:chOff x="7679250" y="1991600"/>
            <a:chExt cx="1159765" cy="1160304"/>
          </a:xfrm>
        </p:grpSpPr>
        <p:grpSp>
          <p:nvGrpSpPr>
            <p:cNvPr id="4247" name="Google Shape;4247;p29"/>
            <p:cNvGrpSpPr/>
            <p:nvPr/>
          </p:nvGrpSpPr>
          <p:grpSpPr>
            <a:xfrm>
              <a:off x="7959009" y="2276463"/>
              <a:ext cx="589513" cy="590518"/>
              <a:chOff x="4088100" y="877725"/>
              <a:chExt cx="498700" cy="499550"/>
            </a:xfrm>
          </p:grpSpPr>
          <p:sp>
            <p:nvSpPr>
              <p:cNvPr id="4248" name="Google Shape;4248;p29"/>
              <p:cNvSpPr/>
              <p:nvPr/>
            </p:nvSpPr>
            <p:spPr>
              <a:xfrm>
                <a:off x="4128950" y="1030350"/>
                <a:ext cx="417000" cy="194325"/>
              </a:xfrm>
              <a:custGeom>
                <a:avLst/>
                <a:gdLst/>
                <a:ahLst/>
                <a:cxnLst/>
                <a:rect l="l" t="t" r="r" b="b"/>
                <a:pathLst>
                  <a:path w="16680" h="7773" extrusionOk="0">
                    <a:moveTo>
                      <a:pt x="1" y="0"/>
                    </a:moveTo>
                    <a:lnTo>
                      <a:pt x="1" y="7773"/>
                    </a:lnTo>
                    <a:cubicBezTo>
                      <a:pt x="2502" y="5771"/>
                      <a:pt x="5338" y="4637"/>
                      <a:pt x="8340" y="4637"/>
                    </a:cubicBezTo>
                    <a:cubicBezTo>
                      <a:pt x="11342" y="4637"/>
                      <a:pt x="14177" y="5771"/>
                      <a:pt x="16679" y="7773"/>
                    </a:cubicBezTo>
                    <a:lnTo>
                      <a:pt x="16679" y="0"/>
                    </a:lnTo>
                    <a:cubicBezTo>
                      <a:pt x="14177" y="2035"/>
                      <a:pt x="11342" y="3169"/>
                      <a:pt x="8340" y="3169"/>
                    </a:cubicBezTo>
                    <a:cubicBezTo>
                      <a:pt x="5338" y="3169"/>
                      <a:pt x="2502" y="20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4239875" y="919425"/>
                <a:ext cx="195150" cy="417000"/>
              </a:xfrm>
              <a:custGeom>
                <a:avLst/>
                <a:gdLst/>
                <a:ahLst/>
                <a:cxnLst/>
                <a:rect l="l" t="t" r="r" b="b"/>
                <a:pathLst>
                  <a:path w="7806" h="16680" extrusionOk="0">
                    <a:moveTo>
                      <a:pt x="0" y="1"/>
                    </a:moveTo>
                    <a:cubicBezTo>
                      <a:pt x="2035" y="2503"/>
                      <a:pt x="3169" y="5338"/>
                      <a:pt x="3169" y="8340"/>
                    </a:cubicBezTo>
                    <a:cubicBezTo>
                      <a:pt x="3169" y="11342"/>
                      <a:pt x="2035" y="14178"/>
                      <a:pt x="0" y="16679"/>
                    </a:cubicBezTo>
                    <a:lnTo>
                      <a:pt x="7772" y="16679"/>
                    </a:lnTo>
                    <a:cubicBezTo>
                      <a:pt x="5771" y="14178"/>
                      <a:pt x="4637" y="11342"/>
                      <a:pt x="4637" y="8340"/>
                    </a:cubicBezTo>
                    <a:cubicBezTo>
                      <a:pt x="4637" y="5338"/>
                      <a:pt x="5771" y="2503"/>
                      <a:pt x="7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9"/>
              <p:cNvSpPr/>
              <p:nvPr/>
            </p:nvSpPr>
            <p:spPr>
              <a:xfrm>
                <a:off x="4310750" y="877725"/>
                <a:ext cx="53400" cy="118450"/>
              </a:xfrm>
              <a:custGeom>
                <a:avLst/>
                <a:gdLst/>
                <a:ahLst/>
                <a:cxnLst/>
                <a:rect l="l" t="t" r="r" b="b"/>
                <a:pathLst>
                  <a:path w="2136" h="4738" extrusionOk="0">
                    <a:moveTo>
                      <a:pt x="0" y="1"/>
                    </a:moveTo>
                    <a:lnTo>
                      <a:pt x="0" y="3137"/>
                    </a:lnTo>
                    <a:cubicBezTo>
                      <a:pt x="0" y="4004"/>
                      <a:pt x="467" y="4738"/>
                      <a:pt x="1068" y="4738"/>
                    </a:cubicBezTo>
                    <a:cubicBezTo>
                      <a:pt x="1668" y="4738"/>
                      <a:pt x="2135" y="4004"/>
                      <a:pt x="2135" y="3137"/>
                    </a:cubicBezTo>
                    <a:lnTo>
                      <a:pt x="2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9"/>
              <p:cNvSpPr/>
              <p:nvPr/>
            </p:nvSpPr>
            <p:spPr>
              <a:xfrm>
                <a:off x="4310750" y="1259675"/>
                <a:ext cx="53400" cy="117600"/>
              </a:xfrm>
              <a:custGeom>
                <a:avLst/>
                <a:gdLst/>
                <a:ahLst/>
                <a:cxnLst/>
                <a:rect l="l" t="t" r="r" b="b"/>
                <a:pathLst>
                  <a:path w="2136" h="4704" extrusionOk="0">
                    <a:moveTo>
                      <a:pt x="1068" y="1"/>
                    </a:moveTo>
                    <a:cubicBezTo>
                      <a:pt x="467" y="1"/>
                      <a:pt x="0" y="701"/>
                      <a:pt x="0" y="1602"/>
                    </a:cubicBezTo>
                    <a:lnTo>
                      <a:pt x="0" y="4704"/>
                    </a:lnTo>
                    <a:lnTo>
                      <a:pt x="2135" y="4704"/>
                    </a:lnTo>
                    <a:lnTo>
                      <a:pt x="2135" y="1602"/>
                    </a:lnTo>
                    <a:cubicBezTo>
                      <a:pt x="2135" y="701"/>
                      <a:pt x="1668"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4469200" y="1100400"/>
                <a:ext cx="117600" cy="54225"/>
              </a:xfrm>
              <a:custGeom>
                <a:avLst/>
                <a:gdLst/>
                <a:ahLst/>
                <a:cxnLst/>
                <a:rect l="l" t="t" r="r" b="b"/>
                <a:pathLst>
                  <a:path w="4704" h="2169" extrusionOk="0">
                    <a:moveTo>
                      <a:pt x="1601" y="0"/>
                    </a:moveTo>
                    <a:cubicBezTo>
                      <a:pt x="734" y="0"/>
                      <a:pt x="0" y="501"/>
                      <a:pt x="0" y="1101"/>
                    </a:cubicBezTo>
                    <a:cubicBezTo>
                      <a:pt x="0" y="1702"/>
                      <a:pt x="734" y="2169"/>
                      <a:pt x="1601" y="2169"/>
                    </a:cubicBezTo>
                    <a:lnTo>
                      <a:pt x="4704" y="2169"/>
                    </a:lnTo>
                    <a:lnTo>
                      <a:pt x="4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4088100" y="1100400"/>
                <a:ext cx="117600" cy="54225"/>
              </a:xfrm>
              <a:custGeom>
                <a:avLst/>
                <a:gdLst/>
                <a:ahLst/>
                <a:cxnLst/>
                <a:rect l="l" t="t" r="r" b="b"/>
                <a:pathLst>
                  <a:path w="4704" h="2169" extrusionOk="0">
                    <a:moveTo>
                      <a:pt x="0" y="0"/>
                    </a:moveTo>
                    <a:lnTo>
                      <a:pt x="0" y="2169"/>
                    </a:lnTo>
                    <a:lnTo>
                      <a:pt x="3102" y="2169"/>
                    </a:lnTo>
                    <a:cubicBezTo>
                      <a:pt x="4003" y="2169"/>
                      <a:pt x="4703" y="1702"/>
                      <a:pt x="4703" y="1101"/>
                    </a:cubicBezTo>
                    <a:cubicBezTo>
                      <a:pt x="4703" y="501"/>
                      <a:pt x="4003" y="0"/>
                      <a:pt x="3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4" name="Google Shape;4254;p29"/>
            <p:cNvSpPr/>
            <p:nvPr/>
          </p:nvSpPr>
          <p:spPr>
            <a:xfrm>
              <a:off x="7823042" y="2138975"/>
              <a:ext cx="861146" cy="865467"/>
            </a:xfrm>
            <a:custGeom>
              <a:avLst/>
              <a:gdLst/>
              <a:ahLst/>
              <a:cxnLst/>
              <a:rect l="l" t="t" r="r" b="b"/>
              <a:pathLst>
                <a:path w="32887" h="33052" extrusionOk="0">
                  <a:moveTo>
                    <a:pt x="22369" y="2592"/>
                  </a:moveTo>
                  <a:lnTo>
                    <a:pt x="30296" y="10697"/>
                  </a:lnTo>
                  <a:lnTo>
                    <a:pt x="30296" y="22245"/>
                  </a:lnTo>
                  <a:lnTo>
                    <a:pt x="22354" y="30457"/>
                  </a:lnTo>
                  <a:lnTo>
                    <a:pt x="10851" y="30457"/>
                  </a:lnTo>
                  <a:lnTo>
                    <a:pt x="2591" y="22239"/>
                  </a:lnTo>
                  <a:lnTo>
                    <a:pt x="2591" y="10704"/>
                  </a:lnTo>
                  <a:lnTo>
                    <a:pt x="10836" y="2592"/>
                  </a:lnTo>
                  <a:close/>
                  <a:moveTo>
                    <a:pt x="9761" y="1"/>
                  </a:moveTo>
                  <a:lnTo>
                    <a:pt x="0" y="9619"/>
                  </a:lnTo>
                  <a:lnTo>
                    <a:pt x="0" y="23312"/>
                  </a:lnTo>
                  <a:lnTo>
                    <a:pt x="9761" y="33051"/>
                  </a:lnTo>
                  <a:lnTo>
                    <a:pt x="23454" y="33051"/>
                  </a:lnTo>
                  <a:lnTo>
                    <a:pt x="32887" y="23312"/>
                  </a:lnTo>
                  <a:lnTo>
                    <a:pt x="32887" y="9619"/>
                  </a:lnTo>
                  <a:lnTo>
                    <a:pt x="23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7679250" y="1991600"/>
              <a:ext cx="393162" cy="393196"/>
            </a:xfrm>
            <a:custGeom>
              <a:avLst/>
              <a:gdLst/>
              <a:ahLst/>
              <a:cxnLst/>
              <a:rect l="l" t="t" r="r" b="b"/>
              <a:pathLst>
                <a:path w="11670" h="11671" extrusionOk="0">
                  <a:moveTo>
                    <a:pt x="0" y="1"/>
                  </a:moveTo>
                  <a:lnTo>
                    <a:pt x="0" y="11670"/>
                  </a:lnTo>
                  <a:lnTo>
                    <a:pt x="11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8445718" y="1991600"/>
              <a:ext cx="393297" cy="393196"/>
            </a:xfrm>
            <a:custGeom>
              <a:avLst/>
              <a:gdLst/>
              <a:ahLst/>
              <a:cxnLst/>
              <a:rect l="l" t="t" r="r" b="b"/>
              <a:pathLst>
                <a:path w="11674" h="11671" extrusionOk="0">
                  <a:moveTo>
                    <a:pt x="1" y="1"/>
                  </a:move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8445718" y="2758708"/>
              <a:ext cx="393297" cy="393196"/>
            </a:xfrm>
            <a:custGeom>
              <a:avLst/>
              <a:gdLst/>
              <a:ahLst/>
              <a:cxnLst/>
              <a:rect l="l" t="t" r="r" b="b"/>
              <a:pathLst>
                <a:path w="11674" h="11671" extrusionOk="0">
                  <a:moveTo>
                    <a:pt x="11673" y="1"/>
                  </a:moveTo>
                  <a:lnTo>
                    <a:pt x="1" y="11670"/>
                  </a:ln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7679250" y="2758708"/>
              <a:ext cx="393162" cy="393196"/>
            </a:xfrm>
            <a:custGeom>
              <a:avLst/>
              <a:gdLst/>
              <a:ahLst/>
              <a:cxnLst/>
              <a:rect l="l" t="t" r="r" b="b"/>
              <a:pathLst>
                <a:path w="11670" h="11671" extrusionOk="0">
                  <a:moveTo>
                    <a:pt x="0" y="1"/>
                  </a:moveTo>
                  <a:lnTo>
                    <a:pt x="0" y="11670"/>
                  </a:lnTo>
                  <a:lnTo>
                    <a:pt x="11670" y="1167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9" name="Google Shape;4259;p29"/>
          <p:cNvGrpSpPr/>
          <p:nvPr/>
        </p:nvGrpSpPr>
        <p:grpSpPr>
          <a:xfrm>
            <a:off x="7866625" y="2602401"/>
            <a:ext cx="1277428" cy="1239055"/>
            <a:chOff x="1110800" y="3676950"/>
            <a:chExt cx="960400" cy="931550"/>
          </a:xfrm>
        </p:grpSpPr>
        <p:sp>
          <p:nvSpPr>
            <p:cNvPr id="4260" name="Google Shape;4260;p29"/>
            <p:cNvSpPr/>
            <p:nvPr/>
          </p:nvSpPr>
          <p:spPr>
            <a:xfrm>
              <a:off x="1110800" y="3676950"/>
              <a:ext cx="960400" cy="931550"/>
            </a:xfrm>
            <a:custGeom>
              <a:avLst/>
              <a:gdLst/>
              <a:ahLst/>
              <a:cxnLst/>
              <a:rect l="l" t="t" r="r" b="b"/>
              <a:pathLst>
                <a:path w="38416" h="37262" extrusionOk="0">
                  <a:moveTo>
                    <a:pt x="19021" y="0"/>
                  </a:moveTo>
                  <a:lnTo>
                    <a:pt x="0" y="17806"/>
                  </a:lnTo>
                  <a:lnTo>
                    <a:pt x="18995" y="37262"/>
                  </a:lnTo>
                  <a:lnTo>
                    <a:pt x="38416" y="17659"/>
                  </a:lnTo>
                  <a:lnTo>
                    <a:pt x="190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59525" y="3812275"/>
              <a:ext cx="652250" cy="638250"/>
            </a:xfrm>
            <a:custGeom>
              <a:avLst/>
              <a:gdLst/>
              <a:ahLst/>
              <a:cxnLst/>
              <a:rect l="l" t="t" r="r" b="b"/>
              <a:pathLst>
                <a:path w="26090" h="25530" extrusionOk="0">
                  <a:moveTo>
                    <a:pt x="13044" y="0"/>
                  </a:moveTo>
                  <a:cubicBezTo>
                    <a:pt x="9584" y="0"/>
                    <a:pt x="6267" y="1344"/>
                    <a:pt x="3819" y="3738"/>
                  </a:cubicBezTo>
                  <a:cubicBezTo>
                    <a:pt x="1375" y="6132"/>
                    <a:pt x="1" y="9379"/>
                    <a:pt x="1" y="12765"/>
                  </a:cubicBezTo>
                  <a:cubicBezTo>
                    <a:pt x="1" y="16151"/>
                    <a:pt x="1375" y="19398"/>
                    <a:pt x="3819" y="21792"/>
                  </a:cubicBezTo>
                  <a:cubicBezTo>
                    <a:pt x="6267" y="24186"/>
                    <a:pt x="9584" y="25529"/>
                    <a:pt x="13044" y="25529"/>
                  </a:cubicBezTo>
                  <a:cubicBezTo>
                    <a:pt x="16506" y="25529"/>
                    <a:pt x="19823" y="24186"/>
                    <a:pt x="22271" y="21792"/>
                  </a:cubicBezTo>
                  <a:cubicBezTo>
                    <a:pt x="24715" y="19398"/>
                    <a:pt x="26089" y="16151"/>
                    <a:pt x="26089" y="12765"/>
                  </a:cubicBezTo>
                  <a:cubicBezTo>
                    <a:pt x="26089" y="9379"/>
                    <a:pt x="24715" y="6132"/>
                    <a:pt x="22271" y="3738"/>
                  </a:cubicBezTo>
                  <a:cubicBezTo>
                    <a:pt x="19823" y="1344"/>
                    <a:pt x="16506" y="0"/>
                    <a:pt x="1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596100" y="4069875"/>
              <a:ext cx="297075" cy="104425"/>
            </a:xfrm>
            <a:custGeom>
              <a:avLst/>
              <a:gdLst/>
              <a:ahLst/>
              <a:cxnLst/>
              <a:rect l="l" t="t" r="r" b="b"/>
              <a:pathLst>
                <a:path w="11883" h="4177" extrusionOk="0">
                  <a:moveTo>
                    <a:pt x="5837" y="1"/>
                  </a:moveTo>
                  <a:lnTo>
                    <a:pt x="1" y="2089"/>
                  </a:lnTo>
                  <a:lnTo>
                    <a:pt x="5837" y="4177"/>
                  </a:lnTo>
                  <a:lnTo>
                    <a:pt x="11882" y="2089"/>
                  </a:lnTo>
                  <a:lnTo>
                    <a:pt x="5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598900" y="4134925"/>
              <a:ext cx="112875" cy="110425"/>
            </a:xfrm>
            <a:custGeom>
              <a:avLst/>
              <a:gdLst/>
              <a:ahLst/>
              <a:cxnLst/>
              <a:rect l="l" t="t" r="r" b="b"/>
              <a:pathLst>
                <a:path w="4515" h="4417" extrusionOk="0">
                  <a:moveTo>
                    <a:pt x="0" y="0"/>
                  </a:moveTo>
                  <a:lnTo>
                    <a:pt x="1407" y="2964"/>
                  </a:lnTo>
                  <a:lnTo>
                    <a:pt x="4515" y="4417"/>
                  </a:lnTo>
                  <a:lnTo>
                    <a:pt x="3029" y="137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598900" y="3998775"/>
              <a:ext cx="112875" cy="110500"/>
            </a:xfrm>
            <a:custGeom>
              <a:avLst/>
              <a:gdLst/>
              <a:ahLst/>
              <a:cxnLst/>
              <a:rect l="l" t="t" r="r" b="b"/>
              <a:pathLst>
                <a:path w="4515" h="4420" extrusionOk="0">
                  <a:moveTo>
                    <a:pt x="4515" y="1"/>
                  </a:moveTo>
                  <a:lnTo>
                    <a:pt x="1407" y="1456"/>
                  </a:lnTo>
                  <a:lnTo>
                    <a:pt x="0" y="4419"/>
                  </a:lnTo>
                  <a:lnTo>
                    <a:pt x="3029" y="3042"/>
                  </a:lnTo>
                  <a:lnTo>
                    <a:pt x="4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908825" y="4080825"/>
              <a:ext cx="84300" cy="82525"/>
            </a:xfrm>
            <a:custGeom>
              <a:avLst/>
              <a:gdLst/>
              <a:ahLst/>
              <a:cxnLst/>
              <a:rect l="l" t="t" r="r" b="b"/>
              <a:pathLst>
                <a:path w="3372" h="3301" extrusionOk="0">
                  <a:moveTo>
                    <a:pt x="1686" y="1"/>
                  </a:moveTo>
                  <a:cubicBezTo>
                    <a:pt x="755" y="1"/>
                    <a:pt x="1" y="740"/>
                    <a:pt x="1" y="1651"/>
                  </a:cubicBezTo>
                  <a:cubicBezTo>
                    <a:pt x="1" y="2562"/>
                    <a:pt x="755" y="3301"/>
                    <a:pt x="1686" y="3301"/>
                  </a:cubicBezTo>
                  <a:cubicBezTo>
                    <a:pt x="2618" y="3301"/>
                    <a:pt x="3372" y="2562"/>
                    <a:pt x="3372" y="1651"/>
                  </a:cubicBezTo>
                  <a:cubicBezTo>
                    <a:pt x="3372" y="740"/>
                    <a:pt x="2618" y="1"/>
                    <a:pt x="1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596100" y="4122075"/>
              <a:ext cx="297075" cy="52225"/>
            </a:xfrm>
            <a:custGeom>
              <a:avLst/>
              <a:gdLst/>
              <a:ahLst/>
              <a:cxnLst/>
              <a:rect l="l" t="t" r="r" b="b"/>
              <a:pathLst>
                <a:path w="11883" h="2089" extrusionOk="0">
                  <a:moveTo>
                    <a:pt x="1" y="1"/>
                  </a:moveTo>
                  <a:lnTo>
                    <a:pt x="5837" y="2089"/>
                  </a:lnTo>
                  <a:lnTo>
                    <a:pt x="11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598900" y="4134925"/>
              <a:ext cx="112875" cy="110425"/>
            </a:xfrm>
            <a:custGeom>
              <a:avLst/>
              <a:gdLst/>
              <a:ahLst/>
              <a:cxnLst/>
              <a:rect l="l" t="t" r="r" b="b"/>
              <a:pathLst>
                <a:path w="4515" h="4417" extrusionOk="0">
                  <a:moveTo>
                    <a:pt x="0" y="0"/>
                  </a:moveTo>
                  <a:lnTo>
                    <a:pt x="4515" y="4417"/>
                  </a:lnTo>
                  <a:lnTo>
                    <a:pt x="3029" y="137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598900" y="3998775"/>
              <a:ext cx="112875" cy="110500"/>
            </a:xfrm>
            <a:custGeom>
              <a:avLst/>
              <a:gdLst/>
              <a:ahLst/>
              <a:cxnLst/>
              <a:rect l="l" t="t" r="r" b="b"/>
              <a:pathLst>
                <a:path w="4515" h="4420" extrusionOk="0">
                  <a:moveTo>
                    <a:pt x="4515" y="1"/>
                  </a:moveTo>
                  <a:lnTo>
                    <a:pt x="1407" y="1456"/>
                  </a:lnTo>
                  <a:lnTo>
                    <a:pt x="0" y="4419"/>
                  </a:lnTo>
                  <a:lnTo>
                    <a:pt x="4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908825" y="4122075"/>
              <a:ext cx="84300" cy="41275"/>
            </a:xfrm>
            <a:custGeom>
              <a:avLst/>
              <a:gdLst/>
              <a:ahLst/>
              <a:cxnLst/>
              <a:rect l="l" t="t" r="r" b="b"/>
              <a:pathLst>
                <a:path w="3372" h="1651" extrusionOk="0">
                  <a:moveTo>
                    <a:pt x="1" y="1"/>
                  </a:moveTo>
                  <a:cubicBezTo>
                    <a:pt x="1" y="912"/>
                    <a:pt x="755" y="1651"/>
                    <a:pt x="1686" y="1651"/>
                  </a:cubicBezTo>
                  <a:cubicBezTo>
                    <a:pt x="2618" y="1651"/>
                    <a:pt x="3372" y="912"/>
                    <a:pt x="3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278125" y="4069875"/>
              <a:ext cx="297075" cy="104425"/>
            </a:xfrm>
            <a:custGeom>
              <a:avLst/>
              <a:gdLst/>
              <a:ahLst/>
              <a:cxnLst/>
              <a:rect l="l" t="t" r="r" b="b"/>
              <a:pathLst>
                <a:path w="11883" h="4177" extrusionOk="0">
                  <a:moveTo>
                    <a:pt x="6046" y="1"/>
                  </a:moveTo>
                  <a:lnTo>
                    <a:pt x="1" y="2089"/>
                  </a:lnTo>
                  <a:lnTo>
                    <a:pt x="6046" y="4177"/>
                  </a:lnTo>
                  <a:lnTo>
                    <a:pt x="11882" y="2089"/>
                  </a:lnTo>
                  <a:lnTo>
                    <a:pt x="60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459525" y="3998775"/>
              <a:ext cx="112875" cy="110500"/>
            </a:xfrm>
            <a:custGeom>
              <a:avLst/>
              <a:gdLst/>
              <a:ahLst/>
              <a:cxnLst/>
              <a:rect l="l" t="t" r="r" b="b"/>
              <a:pathLst>
                <a:path w="4515" h="4420" extrusionOk="0">
                  <a:moveTo>
                    <a:pt x="0" y="1"/>
                  </a:moveTo>
                  <a:lnTo>
                    <a:pt x="1486" y="3042"/>
                  </a:lnTo>
                  <a:lnTo>
                    <a:pt x="4515" y="4419"/>
                  </a:lnTo>
                  <a:lnTo>
                    <a:pt x="3108" y="145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59525" y="4134925"/>
              <a:ext cx="112875" cy="110425"/>
            </a:xfrm>
            <a:custGeom>
              <a:avLst/>
              <a:gdLst/>
              <a:ahLst/>
              <a:cxnLst/>
              <a:rect l="l" t="t" r="r" b="b"/>
              <a:pathLst>
                <a:path w="4515" h="4417" extrusionOk="0">
                  <a:moveTo>
                    <a:pt x="4515" y="0"/>
                  </a:moveTo>
                  <a:lnTo>
                    <a:pt x="1486" y="1377"/>
                  </a:lnTo>
                  <a:lnTo>
                    <a:pt x="0" y="4417"/>
                  </a:lnTo>
                  <a:lnTo>
                    <a:pt x="3108" y="2964"/>
                  </a:lnTo>
                  <a:lnTo>
                    <a:pt x="4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178175" y="4080825"/>
              <a:ext cx="84300" cy="82525"/>
            </a:xfrm>
            <a:custGeom>
              <a:avLst/>
              <a:gdLst/>
              <a:ahLst/>
              <a:cxnLst/>
              <a:rect l="l" t="t" r="r" b="b"/>
              <a:pathLst>
                <a:path w="3372" h="3301" extrusionOk="0">
                  <a:moveTo>
                    <a:pt x="1686" y="1"/>
                  </a:moveTo>
                  <a:cubicBezTo>
                    <a:pt x="754" y="1"/>
                    <a:pt x="0" y="740"/>
                    <a:pt x="0" y="1651"/>
                  </a:cubicBezTo>
                  <a:cubicBezTo>
                    <a:pt x="0" y="2562"/>
                    <a:pt x="754" y="3301"/>
                    <a:pt x="1686" y="3301"/>
                  </a:cubicBezTo>
                  <a:cubicBezTo>
                    <a:pt x="2617" y="3301"/>
                    <a:pt x="3371" y="2562"/>
                    <a:pt x="3371" y="1651"/>
                  </a:cubicBezTo>
                  <a:cubicBezTo>
                    <a:pt x="3371" y="740"/>
                    <a:pt x="2617" y="1"/>
                    <a:pt x="1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278125" y="4069875"/>
              <a:ext cx="297075" cy="52225"/>
            </a:xfrm>
            <a:custGeom>
              <a:avLst/>
              <a:gdLst/>
              <a:ahLst/>
              <a:cxnLst/>
              <a:rect l="l" t="t" r="r" b="b"/>
              <a:pathLst>
                <a:path w="11883" h="2089" extrusionOk="0">
                  <a:moveTo>
                    <a:pt x="6046" y="1"/>
                  </a:moveTo>
                  <a:lnTo>
                    <a:pt x="1" y="2089"/>
                  </a:lnTo>
                  <a:lnTo>
                    <a:pt x="11882" y="2089"/>
                  </a:lnTo>
                  <a:lnTo>
                    <a:pt x="60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459525" y="3998775"/>
              <a:ext cx="112875" cy="110500"/>
            </a:xfrm>
            <a:custGeom>
              <a:avLst/>
              <a:gdLst/>
              <a:ahLst/>
              <a:cxnLst/>
              <a:rect l="l" t="t" r="r" b="b"/>
              <a:pathLst>
                <a:path w="4515" h="4420" extrusionOk="0">
                  <a:moveTo>
                    <a:pt x="0" y="1"/>
                  </a:moveTo>
                  <a:lnTo>
                    <a:pt x="1486" y="3042"/>
                  </a:lnTo>
                  <a:lnTo>
                    <a:pt x="4515" y="44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459525" y="4134925"/>
              <a:ext cx="112875" cy="110425"/>
            </a:xfrm>
            <a:custGeom>
              <a:avLst/>
              <a:gdLst/>
              <a:ahLst/>
              <a:cxnLst/>
              <a:rect l="l" t="t" r="r" b="b"/>
              <a:pathLst>
                <a:path w="4515" h="4417" extrusionOk="0">
                  <a:moveTo>
                    <a:pt x="4515" y="0"/>
                  </a:moveTo>
                  <a:lnTo>
                    <a:pt x="0" y="4417"/>
                  </a:lnTo>
                  <a:lnTo>
                    <a:pt x="0" y="4417"/>
                  </a:lnTo>
                  <a:lnTo>
                    <a:pt x="3108" y="2964"/>
                  </a:lnTo>
                  <a:lnTo>
                    <a:pt x="4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178175" y="4080825"/>
              <a:ext cx="84300" cy="41275"/>
            </a:xfrm>
            <a:custGeom>
              <a:avLst/>
              <a:gdLst/>
              <a:ahLst/>
              <a:cxnLst/>
              <a:rect l="l" t="t" r="r" b="b"/>
              <a:pathLst>
                <a:path w="3372" h="1651" extrusionOk="0">
                  <a:moveTo>
                    <a:pt x="1686" y="1"/>
                  </a:moveTo>
                  <a:cubicBezTo>
                    <a:pt x="754" y="1"/>
                    <a:pt x="0" y="740"/>
                    <a:pt x="0" y="1651"/>
                  </a:cubicBezTo>
                  <a:lnTo>
                    <a:pt x="3371" y="1651"/>
                  </a:lnTo>
                  <a:cubicBezTo>
                    <a:pt x="3371" y="740"/>
                    <a:pt x="2617" y="1"/>
                    <a:pt x="1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468425" y="3794475"/>
              <a:ext cx="235775" cy="281775"/>
            </a:xfrm>
            <a:custGeom>
              <a:avLst/>
              <a:gdLst/>
              <a:ahLst/>
              <a:cxnLst/>
              <a:rect l="l" t="t" r="r" b="b"/>
              <a:pathLst>
                <a:path w="9431" h="11271" extrusionOk="0">
                  <a:moveTo>
                    <a:pt x="4716" y="1"/>
                  </a:moveTo>
                  <a:cubicBezTo>
                    <a:pt x="1" y="4959"/>
                    <a:pt x="4670" y="11209"/>
                    <a:pt x="4716" y="11268"/>
                  </a:cubicBezTo>
                  <a:lnTo>
                    <a:pt x="4716" y="11270"/>
                  </a:lnTo>
                  <a:cubicBezTo>
                    <a:pt x="4761" y="11209"/>
                    <a:pt x="9430" y="4959"/>
                    <a:pt x="4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586300" y="3794475"/>
              <a:ext cx="92975" cy="281700"/>
            </a:xfrm>
            <a:custGeom>
              <a:avLst/>
              <a:gdLst/>
              <a:ahLst/>
              <a:cxnLst/>
              <a:rect l="l" t="t" r="r" b="b"/>
              <a:pathLst>
                <a:path w="3719" h="11268" extrusionOk="0">
                  <a:moveTo>
                    <a:pt x="1" y="1"/>
                  </a:moveTo>
                  <a:lnTo>
                    <a:pt x="1" y="11268"/>
                  </a:lnTo>
                  <a:cubicBezTo>
                    <a:pt x="11" y="11252"/>
                    <a:pt x="218" y="10933"/>
                    <a:pt x="519" y="10468"/>
                  </a:cubicBezTo>
                  <a:cubicBezTo>
                    <a:pt x="1605" y="8618"/>
                    <a:pt x="3718" y="390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468375" y="4186625"/>
              <a:ext cx="235825" cy="281675"/>
            </a:xfrm>
            <a:custGeom>
              <a:avLst/>
              <a:gdLst/>
              <a:ahLst/>
              <a:cxnLst/>
              <a:rect l="l" t="t" r="r" b="b"/>
              <a:pathLst>
                <a:path w="9433" h="11267" extrusionOk="0">
                  <a:moveTo>
                    <a:pt x="4718" y="0"/>
                  </a:moveTo>
                  <a:cubicBezTo>
                    <a:pt x="4672" y="61"/>
                    <a:pt x="0" y="6309"/>
                    <a:pt x="4718" y="11267"/>
                  </a:cubicBezTo>
                  <a:cubicBezTo>
                    <a:pt x="9432" y="6309"/>
                    <a:pt x="4763" y="61"/>
                    <a:pt x="4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493375" y="4186625"/>
              <a:ext cx="92950" cy="281750"/>
            </a:xfrm>
            <a:custGeom>
              <a:avLst/>
              <a:gdLst/>
              <a:ahLst/>
              <a:cxnLst/>
              <a:rect l="l" t="t" r="r" b="b"/>
              <a:pathLst>
                <a:path w="3718" h="11270" extrusionOk="0">
                  <a:moveTo>
                    <a:pt x="3718" y="0"/>
                  </a:moveTo>
                  <a:cubicBezTo>
                    <a:pt x="3707" y="15"/>
                    <a:pt x="3500" y="334"/>
                    <a:pt x="3199" y="800"/>
                  </a:cubicBezTo>
                  <a:cubicBezTo>
                    <a:pt x="2113" y="2650"/>
                    <a:pt x="0" y="7359"/>
                    <a:pt x="3718" y="11269"/>
                  </a:cubicBezTo>
                  <a:lnTo>
                    <a:pt x="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2032825" y="3692300"/>
              <a:ext cx="25" cy="25"/>
            </a:xfrm>
            <a:custGeom>
              <a:avLst/>
              <a:gdLst/>
              <a:ahLst/>
              <a:cxnLst/>
              <a:rect l="l" t="t" r="r" b="b"/>
              <a:pathLst>
                <a:path w="1" h="1" extrusionOk="0">
                  <a:moveTo>
                    <a:pt x="1" y="1"/>
                  </a:moveTo>
                  <a:close/>
                </a:path>
              </a:pathLst>
            </a:custGeom>
            <a:solidFill>
              <a:srgbClr val="346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2032900" y="3692300"/>
              <a:ext cx="25" cy="100"/>
            </a:xfrm>
            <a:custGeom>
              <a:avLst/>
              <a:gdLst/>
              <a:ahLst/>
              <a:cxnLst/>
              <a:rect l="l" t="t" r="r" b="b"/>
              <a:pathLst>
                <a:path w="1" h="4" extrusionOk="0">
                  <a:moveTo>
                    <a:pt x="1" y="1"/>
                  </a:moveTo>
                  <a:cubicBezTo>
                    <a:pt x="1" y="1"/>
                    <a:pt x="1" y="1"/>
                    <a:pt x="1" y="4"/>
                  </a:cubicBezTo>
                  <a:cubicBezTo>
                    <a:pt x="1" y="4"/>
                    <a:pt x="1" y="1"/>
                    <a:pt x="1" y="1"/>
                  </a:cubicBezTo>
                  <a:close/>
                </a:path>
              </a:pathLst>
            </a:custGeom>
            <a:solidFill>
              <a:srgbClr val="346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829175" y="3692300"/>
              <a:ext cx="203750" cy="199325"/>
            </a:xfrm>
            <a:custGeom>
              <a:avLst/>
              <a:gdLst/>
              <a:ahLst/>
              <a:cxnLst/>
              <a:rect l="l" t="t" r="r" b="b"/>
              <a:pathLst>
                <a:path w="8150" h="7973" extrusionOk="0">
                  <a:moveTo>
                    <a:pt x="8150" y="1"/>
                  </a:moveTo>
                  <a:lnTo>
                    <a:pt x="8139" y="4"/>
                  </a:lnTo>
                  <a:lnTo>
                    <a:pt x="8139" y="4"/>
                  </a:lnTo>
                  <a:lnTo>
                    <a:pt x="8147" y="1"/>
                  </a:lnTo>
                  <a:lnTo>
                    <a:pt x="8147" y="1"/>
                  </a:lnTo>
                  <a:cubicBezTo>
                    <a:pt x="1691" y="426"/>
                    <a:pt x="1" y="7973"/>
                    <a:pt x="1" y="7973"/>
                  </a:cubicBezTo>
                  <a:cubicBezTo>
                    <a:pt x="1" y="7973"/>
                    <a:pt x="7712" y="6320"/>
                    <a:pt x="8150" y="4"/>
                  </a:cubicBezTo>
                  <a:lnTo>
                    <a:pt x="8150" y="4"/>
                  </a:lnTo>
                  <a:cubicBezTo>
                    <a:pt x="8147" y="6"/>
                    <a:pt x="8144" y="11"/>
                    <a:pt x="8142" y="14"/>
                  </a:cubicBezTo>
                  <a:lnTo>
                    <a:pt x="8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2008850" y="3906225"/>
              <a:ext cx="100" cy="75"/>
            </a:xfrm>
            <a:custGeom>
              <a:avLst/>
              <a:gdLst/>
              <a:ahLst/>
              <a:cxnLst/>
              <a:rect l="l" t="t" r="r" b="b"/>
              <a:pathLst>
                <a:path w="4" h="3" extrusionOk="0">
                  <a:moveTo>
                    <a:pt x="1" y="0"/>
                  </a:moveTo>
                  <a:lnTo>
                    <a:pt x="1" y="0"/>
                  </a:lnTo>
                  <a:cubicBezTo>
                    <a:pt x="1" y="0"/>
                    <a:pt x="3" y="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2008925" y="3906275"/>
              <a:ext cx="25" cy="25"/>
            </a:xfrm>
            <a:custGeom>
              <a:avLst/>
              <a:gdLst/>
              <a:ahLst/>
              <a:cxnLst/>
              <a:rect l="l" t="t" r="r" b="b"/>
              <a:pathLst>
                <a:path w="1" h="1" extrusionOk="0">
                  <a:moveTo>
                    <a:pt x="0" y="1"/>
                  </a:moveTo>
                  <a:lnTo>
                    <a:pt x="0" y="1"/>
                  </a:lnTo>
                  <a:cubicBezTo>
                    <a:pt x="0" y="1"/>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847475" y="3880300"/>
              <a:ext cx="161400" cy="51925"/>
            </a:xfrm>
            <a:custGeom>
              <a:avLst/>
              <a:gdLst/>
              <a:ahLst/>
              <a:cxnLst/>
              <a:rect l="l" t="t" r="r" b="b"/>
              <a:pathLst>
                <a:path w="6456" h="2077" extrusionOk="0">
                  <a:moveTo>
                    <a:pt x="6452" y="1041"/>
                  </a:moveTo>
                  <a:lnTo>
                    <a:pt x="6452" y="1041"/>
                  </a:lnTo>
                  <a:cubicBezTo>
                    <a:pt x="6451" y="1042"/>
                    <a:pt x="6450" y="1042"/>
                    <a:pt x="6448" y="1042"/>
                  </a:cubicBezTo>
                  <a:lnTo>
                    <a:pt x="6452" y="1041"/>
                  </a:lnTo>
                  <a:close/>
                  <a:moveTo>
                    <a:pt x="3569" y="0"/>
                  </a:moveTo>
                  <a:cubicBezTo>
                    <a:pt x="1656" y="0"/>
                    <a:pt x="0" y="1037"/>
                    <a:pt x="0" y="1037"/>
                  </a:cubicBezTo>
                  <a:cubicBezTo>
                    <a:pt x="0" y="1037"/>
                    <a:pt x="1657" y="2076"/>
                    <a:pt x="3571" y="2076"/>
                  </a:cubicBezTo>
                  <a:cubicBezTo>
                    <a:pt x="4526" y="2076"/>
                    <a:pt x="5546" y="1817"/>
                    <a:pt x="6456" y="1040"/>
                  </a:cubicBezTo>
                  <a:lnTo>
                    <a:pt x="6451" y="1037"/>
                  </a:lnTo>
                  <a:lnTo>
                    <a:pt x="6456" y="1037"/>
                  </a:lnTo>
                  <a:cubicBezTo>
                    <a:pt x="5546" y="259"/>
                    <a:pt x="4525" y="0"/>
                    <a:pt x="3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9"/>
            <p:cNvSpPr/>
            <p:nvPr/>
          </p:nvSpPr>
          <p:spPr>
            <a:xfrm>
              <a:off x="1814250" y="3715775"/>
              <a:ext cx="25" cy="25"/>
            </a:xfrm>
            <a:custGeom>
              <a:avLst/>
              <a:gdLst/>
              <a:ahLst/>
              <a:cxnLst/>
              <a:rect l="l" t="t" r="r" b="b"/>
              <a:pathLst>
                <a:path w="1" h="1" extrusionOk="0">
                  <a:moveTo>
                    <a:pt x="1" y="1"/>
                  </a:moveTo>
                  <a:lnTo>
                    <a:pt x="1" y="1"/>
                  </a:lnTo>
                  <a:cubicBezTo>
                    <a:pt x="1"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9"/>
            <p:cNvSpPr/>
            <p:nvPr/>
          </p:nvSpPr>
          <p:spPr>
            <a:xfrm>
              <a:off x="1814200" y="3715775"/>
              <a:ext cx="75" cy="25"/>
            </a:xfrm>
            <a:custGeom>
              <a:avLst/>
              <a:gdLst/>
              <a:ahLst/>
              <a:cxnLst/>
              <a:rect l="l" t="t" r="r" b="b"/>
              <a:pathLst>
                <a:path w="3" h="1" extrusionOk="0">
                  <a:moveTo>
                    <a:pt x="3" y="1"/>
                  </a:moveTo>
                  <a:lnTo>
                    <a:pt x="3" y="1"/>
                  </a:lnTo>
                  <a:cubicBezTo>
                    <a:pt x="3" y="1"/>
                    <a:pt x="0" y="1"/>
                    <a:pt x="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754600" y="3715775"/>
              <a:ext cx="119325" cy="157950"/>
            </a:xfrm>
            <a:custGeom>
              <a:avLst/>
              <a:gdLst/>
              <a:ahLst/>
              <a:cxnLst/>
              <a:rect l="l" t="t" r="r" b="b"/>
              <a:pathLst>
                <a:path w="4773" h="6318" extrusionOk="0">
                  <a:moveTo>
                    <a:pt x="2387" y="1"/>
                  </a:moveTo>
                  <a:lnTo>
                    <a:pt x="2383" y="6"/>
                  </a:lnTo>
                  <a:lnTo>
                    <a:pt x="2383" y="6"/>
                  </a:lnTo>
                  <a:cubicBezTo>
                    <a:pt x="2384" y="4"/>
                    <a:pt x="2384" y="2"/>
                    <a:pt x="2384" y="1"/>
                  </a:cubicBezTo>
                  <a:lnTo>
                    <a:pt x="2384" y="1"/>
                  </a:lnTo>
                  <a:cubicBezTo>
                    <a:pt x="0" y="2673"/>
                    <a:pt x="2387" y="6317"/>
                    <a:pt x="2387" y="6317"/>
                  </a:cubicBezTo>
                  <a:cubicBezTo>
                    <a:pt x="2387" y="6317"/>
                    <a:pt x="4773" y="2673"/>
                    <a:pt x="2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2032825" y="4570450"/>
              <a:ext cx="100" cy="50"/>
            </a:xfrm>
            <a:custGeom>
              <a:avLst/>
              <a:gdLst/>
              <a:ahLst/>
              <a:cxnLst/>
              <a:rect l="l" t="t" r="r" b="b"/>
              <a:pathLst>
                <a:path w="4" h="2" extrusionOk="0">
                  <a:moveTo>
                    <a:pt x="1" y="1"/>
                  </a:moveTo>
                  <a:cubicBezTo>
                    <a:pt x="1" y="1"/>
                    <a:pt x="1" y="2"/>
                    <a:pt x="2" y="2"/>
                  </a:cubicBezTo>
                  <a:cubicBezTo>
                    <a:pt x="2" y="2"/>
                    <a:pt x="4" y="1"/>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2032900" y="4570450"/>
              <a:ext cx="25" cy="100"/>
            </a:xfrm>
            <a:custGeom>
              <a:avLst/>
              <a:gdLst/>
              <a:ahLst/>
              <a:cxnLst/>
              <a:rect l="l" t="t" r="r" b="b"/>
              <a:pathLst>
                <a:path w="1" h="4" extrusionOk="0">
                  <a:moveTo>
                    <a:pt x="1" y="3"/>
                  </a:moveTo>
                  <a:cubicBezTo>
                    <a:pt x="1" y="1"/>
                    <a:pt x="1" y="1"/>
                    <a:pt x="1" y="1"/>
                  </a:cubicBezTo>
                  <a:cubicBezTo>
                    <a:pt x="1" y="1"/>
                    <a:pt x="1" y="1"/>
                    <a:pt x="1"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829175" y="4371150"/>
              <a:ext cx="203750" cy="199325"/>
            </a:xfrm>
            <a:custGeom>
              <a:avLst/>
              <a:gdLst/>
              <a:ahLst/>
              <a:cxnLst/>
              <a:rect l="l" t="t" r="r" b="b"/>
              <a:pathLst>
                <a:path w="8150" h="7973" extrusionOk="0">
                  <a:moveTo>
                    <a:pt x="8146" y="7973"/>
                  </a:moveTo>
                  <a:lnTo>
                    <a:pt x="8146" y="7973"/>
                  </a:lnTo>
                  <a:cubicBezTo>
                    <a:pt x="8147" y="7973"/>
                    <a:pt x="8147" y="7973"/>
                    <a:pt x="8147" y="7973"/>
                  </a:cubicBezTo>
                  <a:cubicBezTo>
                    <a:pt x="8147" y="7973"/>
                    <a:pt x="8147" y="7973"/>
                    <a:pt x="8146" y="7973"/>
                  </a:cubicBezTo>
                  <a:close/>
                  <a:moveTo>
                    <a:pt x="1" y="1"/>
                  </a:moveTo>
                  <a:lnTo>
                    <a:pt x="1" y="1"/>
                  </a:lnTo>
                  <a:cubicBezTo>
                    <a:pt x="1" y="1"/>
                    <a:pt x="1691" y="7547"/>
                    <a:pt x="8146" y="7973"/>
                  </a:cubicBezTo>
                  <a:lnTo>
                    <a:pt x="8146" y="7973"/>
                  </a:lnTo>
                  <a:cubicBezTo>
                    <a:pt x="8145" y="7972"/>
                    <a:pt x="8143" y="7971"/>
                    <a:pt x="8142" y="7971"/>
                  </a:cubicBezTo>
                  <a:lnTo>
                    <a:pt x="8142" y="7971"/>
                  </a:lnTo>
                  <a:lnTo>
                    <a:pt x="8150" y="7973"/>
                  </a:lnTo>
                  <a:lnTo>
                    <a:pt x="8142" y="7960"/>
                  </a:lnTo>
                  <a:lnTo>
                    <a:pt x="8142" y="7960"/>
                  </a:lnTo>
                  <a:cubicBezTo>
                    <a:pt x="8144" y="7962"/>
                    <a:pt x="8147" y="7968"/>
                    <a:pt x="8150" y="7970"/>
                  </a:cubicBezTo>
                  <a:cubicBezTo>
                    <a:pt x="7712" y="1654"/>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2008850" y="4356550"/>
              <a:ext cx="100" cy="25"/>
            </a:xfrm>
            <a:custGeom>
              <a:avLst/>
              <a:gdLst/>
              <a:ahLst/>
              <a:cxnLst/>
              <a:rect l="l" t="t" r="r" b="b"/>
              <a:pathLst>
                <a:path w="4" h="1" extrusionOk="0">
                  <a:moveTo>
                    <a:pt x="1" y="0"/>
                  </a:moveTo>
                  <a:lnTo>
                    <a:pt x="1" y="0"/>
                  </a:lnTo>
                  <a:cubicBezTo>
                    <a:pt x="1" y="0"/>
                    <a:pt x="3"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2008925" y="4356550"/>
              <a:ext cx="25" cy="25"/>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847475" y="4330600"/>
              <a:ext cx="161400" cy="51950"/>
            </a:xfrm>
            <a:custGeom>
              <a:avLst/>
              <a:gdLst/>
              <a:ahLst/>
              <a:cxnLst/>
              <a:rect l="l" t="t" r="r" b="b"/>
              <a:pathLst>
                <a:path w="6456" h="2078" extrusionOk="0">
                  <a:moveTo>
                    <a:pt x="6455" y="1037"/>
                  </a:moveTo>
                  <a:cubicBezTo>
                    <a:pt x="6455" y="1038"/>
                    <a:pt x="6455" y="1038"/>
                    <a:pt x="6456" y="1038"/>
                  </a:cubicBezTo>
                  <a:cubicBezTo>
                    <a:pt x="6455" y="1038"/>
                    <a:pt x="6455" y="1038"/>
                    <a:pt x="6455" y="1037"/>
                  </a:cubicBezTo>
                  <a:close/>
                  <a:moveTo>
                    <a:pt x="3571" y="1"/>
                  </a:moveTo>
                  <a:cubicBezTo>
                    <a:pt x="1657" y="1"/>
                    <a:pt x="0" y="1041"/>
                    <a:pt x="0" y="1041"/>
                  </a:cubicBezTo>
                  <a:cubicBezTo>
                    <a:pt x="0" y="1041"/>
                    <a:pt x="1656" y="2078"/>
                    <a:pt x="3569" y="2078"/>
                  </a:cubicBezTo>
                  <a:cubicBezTo>
                    <a:pt x="4525" y="2078"/>
                    <a:pt x="5546" y="1819"/>
                    <a:pt x="6456" y="1041"/>
                  </a:cubicBezTo>
                  <a:lnTo>
                    <a:pt x="6451" y="1041"/>
                  </a:lnTo>
                  <a:lnTo>
                    <a:pt x="6456" y="1038"/>
                  </a:lnTo>
                  <a:lnTo>
                    <a:pt x="6448" y="1036"/>
                  </a:lnTo>
                  <a:cubicBezTo>
                    <a:pt x="6450" y="1036"/>
                    <a:pt x="6453" y="1036"/>
                    <a:pt x="6455" y="1037"/>
                  </a:cubicBezTo>
                  <a:lnTo>
                    <a:pt x="6455" y="1037"/>
                  </a:lnTo>
                  <a:cubicBezTo>
                    <a:pt x="5545" y="260"/>
                    <a:pt x="4526" y="1"/>
                    <a:pt x="3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814250" y="4546975"/>
              <a:ext cx="25" cy="25"/>
            </a:xfrm>
            <a:custGeom>
              <a:avLst/>
              <a:gdLst/>
              <a:ahLst/>
              <a:cxnLst/>
              <a:rect l="l" t="t" r="r" b="b"/>
              <a:pathLst>
                <a:path w="1" h="1" extrusionOk="0">
                  <a:moveTo>
                    <a:pt x="1" y="1"/>
                  </a:moveTo>
                  <a:lnTo>
                    <a:pt x="1" y="1"/>
                  </a:lnTo>
                  <a:cubicBezTo>
                    <a:pt x="1"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814200" y="4546975"/>
              <a:ext cx="75" cy="25"/>
            </a:xfrm>
            <a:custGeom>
              <a:avLst/>
              <a:gdLst/>
              <a:ahLst/>
              <a:cxnLst/>
              <a:rect l="l" t="t" r="r" b="b"/>
              <a:pathLst>
                <a:path w="3" h="1" extrusionOk="0">
                  <a:moveTo>
                    <a:pt x="3" y="1"/>
                  </a:moveTo>
                  <a:lnTo>
                    <a:pt x="3" y="1"/>
                  </a:lnTo>
                  <a:cubicBezTo>
                    <a:pt x="3" y="1"/>
                    <a:pt x="0" y="1"/>
                    <a:pt x="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754600" y="4389075"/>
              <a:ext cx="119325" cy="157925"/>
            </a:xfrm>
            <a:custGeom>
              <a:avLst/>
              <a:gdLst/>
              <a:ahLst/>
              <a:cxnLst/>
              <a:rect l="l" t="t" r="r" b="b"/>
              <a:pathLst>
                <a:path w="4773" h="6317" extrusionOk="0">
                  <a:moveTo>
                    <a:pt x="2387" y="0"/>
                  </a:moveTo>
                  <a:cubicBezTo>
                    <a:pt x="2387" y="0"/>
                    <a:pt x="0" y="3644"/>
                    <a:pt x="2384" y="6317"/>
                  </a:cubicBezTo>
                  <a:cubicBezTo>
                    <a:pt x="2384" y="6315"/>
                    <a:pt x="2384" y="6314"/>
                    <a:pt x="2383" y="6312"/>
                  </a:cubicBezTo>
                  <a:lnTo>
                    <a:pt x="2383" y="6312"/>
                  </a:lnTo>
                  <a:lnTo>
                    <a:pt x="2387" y="6317"/>
                  </a:lnTo>
                  <a:cubicBezTo>
                    <a:pt x="4773" y="3644"/>
                    <a:pt x="2387" y="0"/>
                    <a:pt x="2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138375" y="4570450"/>
              <a:ext cx="75" cy="50"/>
            </a:xfrm>
            <a:custGeom>
              <a:avLst/>
              <a:gdLst/>
              <a:ahLst/>
              <a:cxnLst/>
              <a:rect l="l" t="t" r="r" b="b"/>
              <a:pathLst>
                <a:path w="3" h="2" extrusionOk="0">
                  <a:moveTo>
                    <a:pt x="0" y="1"/>
                  </a:moveTo>
                  <a:cubicBezTo>
                    <a:pt x="0" y="1"/>
                    <a:pt x="2" y="2"/>
                    <a:pt x="2" y="2"/>
                  </a:cubicBezTo>
                  <a:cubicBezTo>
                    <a:pt x="3" y="2"/>
                    <a:pt x="3" y="1"/>
                    <a:pt x="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138375" y="4570450"/>
              <a:ext cx="25" cy="100"/>
            </a:xfrm>
            <a:custGeom>
              <a:avLst/>
              <a:gdLst/>
              <a:ahLst/>
              <a:cxnLst/>
              <a:rect l="l" t="t" r="r" b="b"/>
              <a:pathLst>
                <a:path w="1" h="4" extrusionOk="0">
                  <a:moveTo>
                    <a:pt x="0" y="3"/>
                  </a:moveTo>
                  <a:cubicBezTo>
                    <a:pt x="0" y="1"/>
                    <a:pt x="0" y="1"/>
                    <a:pt x="0" y="1"/>
                  </a:cubicBezTo>
                  <a:cubicBezTo>
                    <a:pt x="0" y="1"/>
                    <a:pt x="0" y="1"/>
                    <a:pt x="0"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138375" y="4371150"/>
              <a:ext cx="203750" cy="199325"/>
            </a:xfrm>
            <a:custGeom>
              <a:avLst/>
              <a:gdLst/>
              <a:ahLst/>
              <a:cxnLst/>
              <a:rect l="l" t="t" r="r" b="b"/>
              <a:pathLst>
                <a:path w="8150" h="7973" extrusionOk="0">
                  <a:moveTo>
                    <a:pt x="8149" y="1"/>
                  </a:moveTo>
                  <a:cubicBezTo>
                    <a:pt x="8149" y="1"/>
                    <a:pt x="438" y="1654"/>
                    <a:pt x="0" y="7970"/>
                  </a:cubicBezTo>
                  <a:cubicBezTo>
                    <a:pt x="3" y="7968"/>
                    <a:pt x="6" y="7962"/>
                    <a:pt x="8" y="7960"/>
                  </a:cubicBezTo>
                  <a:lnTo>
                    <a:pt x="8" y="7960"/>
                  </a:lnTo>
                  <a:lnTo>
                    <a:pt x="0" y="7973"/>
                  </a:lnTo>
                  <a:lnTo>
                    <a:pt x="8" y="7971"/>
                  </a:lnTo>
                  <a:lnTo>
                    <a:pt x="8" y="7971"/>
                  </a:lnTo>
                  <a:cubicBezTo>
                    <a:pt x="7" y="7971"/>
                    <a:pt x="5" y="7972"/>
                    <a:pt x="4" y="7973"/>
                  </a:cubicBezTo>
                  <a:lnTo>
                    <a:pt x="4" y="7973"/>
                  </a:lnTo>
                  <a:cubicBezTo>
                    <a:pt x="6459" y="7547"/>
                    <a:pt x="8149" y="1"/>
                    <a:pt x="8149" y="1"/>
                  </a:cubicBezTo>
                  <a:close/>
                  <a:moveTo>
                    <a:pt x="4" y="7973"/>
                  </a:moveTo>
                  <a:lnTo>
                    <a:pt x="4" y="7973"/>
                  </a:lnTo>
                  <a:cubicBezTo>
                    <a:pt x="3" y="7973"/>
                    <a:pt x="3" y="7973"/>
                    <a:pt x="3" y="7973"/>
                  </a:cubicBezTo>
                  <a:cubicBezTo>
                    <a:pt x="3" y="7973"/>
                    <a:pt x="3" y="7973"/>
                    <a:pt x="4" y="79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162425" y="4356550"/>
              <a:ext cx="25" cy="25"/>
            </a:xfrm>
            <a:custGeom>
              <a:avLst/>
              <a:gdLst/>
              <a:ahLst/>
              <a:cxnLst/>
              <a:rect l="l" t="t" r="r" b="b"/>
              <a:pathLst>
                <a:path w="1" h="1" extrusionOk="0">
                  <a:moveTo>
                    <a:pt x="0" y="0"/>
                  </a:moveTo>
                  <a:lnTo>
                    <a:pt x="0" y="0"/>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162425" y="4356550"/>
              <a:ext cx="25" cy="25"/>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162425" y="4330600"/>
              <a:ext cx="161400" cy="51950"/>
            </a:xfrm>
            <a:custGeom>
              <a:avLst/>
              <a:gdLst/>
              <a:ahLst/>
              <a:cxnLst/>
              <a:rect l="l" t="t" r="r" b="b"/>
              <a:pathLst>
                <a:path w="6456" h="2078" extrusionOk="0">
                  <a:moveTo>
                    <a:pt x="1" y="1037"/>
                  </a:moveTo>
                  <a:lnTo>
                    <a:pt x="1" y="1037"/>
                  </a:lnTo>
                  <a:cubicBezTo>
                    <a:pt x="1" y="1038"/>
                    <a:pt x="0" y="1038"/>
                    <a:pt x="0" y="1038"/>
                  </a:cubicBezTo>
                  <a:cubicBezTo>
                    <a:pt x="0" y="1038"/>
                    <a:pt x="1" y="1038"/>
                    <a:pt x="1" y="1037"/>
                  </a:cubicBezTo>
                  <a:close/>
                  <a:moveTo>
                    <a:pt x="2886" y="1"/>
                  </a:moveTo>
                  <a:cubicBezTo>
                    <a:pt x="1931" y="1"/>
                    <a:pt x="911" y="260"/>
                    <a:pt x="1" y="1037"/>
                  </a:cubicBezTo>
                  <a:lnTo>
                    <a:pt x="1" y="1037"/>
                  </a:lnTo>
                  <a:cubicBezTo>
                    <a:pt x="3" y="1036"/>
                    <a:pt x="6" y="1036"/>
                    <a:pt x="8" y="1036"/>
                  </a:cubicBezTo>
                  <a:lnTo>
                    <a:pt x="0" y="1038"/>
                  </a:lnTo>
                  <a:lnTo>
                    <a:pt x="5" y="1041"/>
                  </a:lnTo>
                  <a:lnTo>
                    <a:pt x="0" y="1041"/>
                  </a:lnTo>
                  <a:cubicBezTo>
                    <a:pt x="910" y="1819"/>
                    <a:pt x="1931" y="2078"/>
                    <a:pt x="2887" y="2078"/>
                  </a:cubicBezTo>
                  <a:cubicBezTo>
                    <a:pt x="4800" y="2078"/>
                    <a:pt x="6456" y="1041"/>
                    <a:pt x="6456" y="1041"/>
                  </a:cubicBezTo>
                  <a:cubicBezTo>
                    <a:pt x="6456" y="1041"/>
                    <a:pt x="4800" y="1"/>
                    <a:pt x="2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357025" y="4546975"/>
              <a:ext cx="25" cy="25"/>
            </a:xfrm>
            <a:custGeom>
              <a:avLst/>
              <a:gdLst/>
              <a:ahLst/>
              <a:cxnLst/>
              <a:rect l="l" t="t" r="r" b="b"/>
              <a:pathLst>
                <a:path w="1" h="1" extrusionOk="0">
                  <a:moveTo>
                    <a:pt x="0" y="1"/>
                  </a:moveTo>
                  <a:lnTo>
                    <a:pt x="0" y="1"/>
                  </a:lnTo>
                  <a:cubicBezTo>
                    <a:pt x="0" y="1"/>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357075" y="4546975"/>
              <a:ext cx="25" cy="25"/>
            </a:xfrm>
            <a:custGeom>
              <a:avLst/>
              <a:gdLst/>
              <a:ahLst/>
              <a:cxnLst/>
              <a:rect l="l" t="t" r="r" b="b"/>
              <a:pathLst>
                <a:path w="1" h="1" extrusionOk="0">
                  <a:moveTo>
                    <a:pt x="1" y="1"/>
                  </a:moveTo>
                  <a:lnTo>
                    <a:pt x="1" y="1"/>
                  </a:lnTo>
                  <a:cubicBezTo>
                    <a:pt x="1"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297375" y="4389075"/>
              <a:ext cx="119325" cy="157925"/>
            </a:xfrm>
            <a:custGeom>
              <a:avLst/>
              <a:gdLst/>
              <a:ahLst/>
              <a:cxnLst/>
              <a:rect l="l" t="t" r="r" b="b"/>
              <a:pathLst>
                <a:path w="4773" h="6317" extrusionOk="0">
                  <a:moveTo>
                    <a:pt x="2386" y="0"/>
                  </a:moveTo>
                  <a:cubicBezTo>
                    <a:pt x="2386" y="0"/>
                    <a:pt x="0" y="3644"/>
                    <a:pt x="2386" y="6317"/>
                  </a:cubicBezTo>
                  <a:lnTo>
                    <a:pt x="2386" y="6312"/>
                  </a:lnTo>
                  <a:lnTo>
                    <a:pt x="2389" y="6317"/>
                  </a:lnTo>
                  <a:cubicBezTo>
                    <a:pt x="4773" y="3644"/>
                    <a:pt x="2386" y="0"/>
                    <a:pt x="2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138425" y="3692300"/>
              <a:ext cx="25" cy="25"/>
            </a:xfrm>
            <a:custGeom>
              <a:avLst/>
              <a:gdLst/>
              <a:ahLst/>
              <a:cxnLst/>
              <a:rect l="l" t="t" r="r" b="b"/>
              <a:pathLst>
                <a:path w="1" h="1" extrusionOk="0">
                  <a:moveTo>
                    <a:pt x="1" y="1"/>
                  </a:moveTo>
                  <a:close/>
                </a:path>
              </a:pathLst>
            </a:custGeom>
            <a:solidFill>
              <a:srgbClr val="346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138375" y="3692300"/>
              <a:ext cx="25" cy="100"/>
            </a:xfrm>
            <a:custGeom>
              <a:avLst/>
              <a:gdLst/>
              <a:ahLst/>
              <a:cxnLst/>
              <a:rect l="l" t="t" r="r" b="b"/>
              <a:pathLst>
                <a:path w="1" h="4" extrusionOk="0">
                  <a:moveTo>
                    <a:pt x="0" y="1"/>
                  </a:moveTo>
                  <a:cubicBezTo>
                    <a:pt x="0" y="1"/>
                    <a:pt x="0" y="1"/>
                    <a:pt x="0" y="4"/>
                  </a:cubicBezTo>
                  <a:cubicBezTo>
                    <a:pt x="0" y="4"/>
                    <a:pt x="0" y="1"/>
                    <a:pt x="0" y="1"/>
                  </a:cubicBezTo>
                  <a:close/>
                </a:path>
              </a:pathLst>
            </a:custGeom>
            <a:solidFill>
              <a:srgbClr val="346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138375" y="3692300"/>
              <a:ext cx="203750" cy="199325"/>
            </a:xfrm>
            <a:custGeom>
              <a:avLst/>
              <a:gdLst/>
              <a:ahLst/>
              <a:cxnLst/>
              <a:rect l="l" t="t" r="r" b="b"/>
              <a:pathLst>
                <a:path w="8150" h="7973" extrusionOk="0">
                  <a:moveTo>
                    <a:pt x="0" y="1"/>
                  </a:moveTo>
                  <a:lnTo>
                    <a:pt x="8" y="14"/>
                  </a:lnTo>
                  <a:cubicBezTo>
                    <a:pt x="6" y="11"/>
                    <a:pt x="3" y="6"/>
                    <a:pt x="0" y="4"/>
                  </a:cubicBezTo>
                  <a:lnTo>
                    <a:pt x="0" y="4"/>
                  </a:lnTo>
                  <a:cubicBezTo>
                    <a:pt x="438" y="6320"/>
                    <a:pt x="8149" y="7973"/>
                    <a:pt x="8149" y="7973"/>
                  </a:cubicBezTo>
                  <a:cubicBezTo>
                    <a:pt x="8149" y="7973"/>
                    <a:pt x="6459" y="426"/>
                    <a:pt x="3" y="1"/>
                  </a:cubicBezTo>
                  <a:lnTo>
                    <a:pt x="3" y="1"/>
                  </a:lnTo>
                  <a:lnTo>
                    <a:pt x="11" y="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162425" y="3906225"/>
              <a:ext cx="25" cy="75"/>
            </a:xfrm>
            <a:custGeom>
              <a:avLst/>
              <a:gdLst/>
              <a:ahLst/>
              <a:cxnLst/>
              <a:rect l="l" t="t" r="r" b="b"/>
              <a:pathLst>
                <a:path w="1" h="3" extrusionOk="0">
                  <a:moveTo>
                    <a:pt x="0" y="0"/>
                  </a:moveTo>
                  <a:lnTo>
                    <a:pt x="0" y="0"/>
                  </a:lnTo>
                  <a:cubicBezTo>
                    <a:pt x="0" y="0"/>
                    <a:pt x="0" y="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162425" y="3906275"/>
              <a:ext cx="25" cy="25"/>
            </a:xfrm>
            <a:custGeom>
              <a:avLst/>
              <a:gdLst/>
              <a:ahLst/>
              <a:cxnLst/>
              <a:rect l="l" t="t" r="r" b="b"/>
              <a:pathLst>
                <a:path w="1" h="1" extrusionOk="0">
                  <a:moveTo>
                    <a:pt x="0" y="1"/>
                  </a:moveTo>
                  <a:lnTo>
                    <a:pt x="0" y="1"/>
                  </a:lnTo>
                  <a:cubicBezTo>
                    <a:pt x="0" y="1"/>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162425" y="3880300"/>
              <a:ext cx="161400" cy="51925"/>
            </a:xfrm>
            <a:custGeom>
              <a:avLst/>
              <a:gdLst/>
              <a:ahLst/>
              <a:cxnLst/>
              <a:rect l="l" t="t" r="r" b="b"/>
              <a:pathLst>
                <a:path w="6456" h="2077" extrusionOk="0">
                  <a:moveTo>
                    <a:pt x="4" y="1041"/>
                  </a:moveTo>
                  <a:lnTo>
                    <a:pt x="8" y="1042"/>
                  </a:lnTo>
                  <a:cubicBezTo>
                    <a:pt x="6" y="1042"/>
                    <a:pt x="5" y="1042"/>
                    <a:pt x="4" y="1041"/>
                  </a:cubicBezTo>
                  <a:close/>
                  <a:moveTo>
                    <a:pt x="2887" y="0"/>
                  </a:moveTo>
                  <a:cubicBezTo>
                    <a:pt x="1931" y="0"/>
                    <a:pt x="910" y="259"/>
                    <a:pt x="0" y="1037"/>
                  </a:cubicBezTo>
                  <a:lnTo>
                    <a:pt x="5" y="1037"/>
                  </a:lnTo>
                  <a:lnTo>
                    <a:pt x="0" y="1040"/>
                  </a:lnTo>
                  <a:cubicBezTo>
                    <a:pt x="910" y="1817"/>
                    <a:pt x="1931" y="2076"/>
                    <a:pt x="2886" y="2076"/>
                  </a:cubicBezTo>
                  <a:cubicBezTo>
                    <a:pt x="4800" y="2076"/>
                    <a:pt x="6456" y="1037"/>
                    <a:pt x="6456" y="1037"/>
                  </a:cubicBezTo>
                  <a:cubicBezTo>
                    <a:pt x="6456" y="1037"/>
                    <a:pt x="4800" y="0"/>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357025" y="3715775"/>
              <a:ext cx="25" cy="25"/>
            </a:xfrm>
            <a:custGeom>
              <a:avLst/>
              <a:gdLst/>
              <a:ahLst/>
              <a:cxnLst/>
              <a:rect l="l" t="t" r="r" b="b"/>
              <a:pathLst>
                <a:path w="1" h="1" extrusionOk="0">
                  <a:moveTo>
                    <a:pt x="0" y="1"/>
                  </a:moveTo>
                  <a:lnTo>
                    <a:pt x="0" y="1"/>
                  </a:lnTo>
                  <a:cubicBezTo>
                    <a:pt x="0" y="1"/>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357075" y="3715775"/>
              <a:ext cx="25" cy="25"/>
            </a:xfrm>
            <a:custGeom>
              <a:avLst/>
              <a:gdLst/>
              <a:ahLst/>
              <a:cxnLst/>
              <a:rect l="l" t="t" r="r" b="b"/>
              <a:pathLst>
                <a:path w="1" h="1" extrusionOk="0">
                  <a:moveTo>
                    <a:pt x="1" y="1"/>
                  </a:moveTo>
                  <a:lnTo>
                    <a:pt x="1" y="1"/>
                  </a:lnTo>
                  <a:cubicBezTo>
                    <a:pt x="1"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297375" y="3715775"/>
              <a:ext cx="119325" cy="157950"/>
            </a:xfrm>
            <a:custGeom>
              <a:avLst/>
              <a:gdLst/>
              <a:ahLst/>
              <a:cxnLst/>
              <a:rect l="l" t="t" r="r" b="b"/>
              <a:pathLst>
                <a:path w="4773" h="6318" extrusionOk="0">
                  <a:moveTo>
                    <a:pt x="2386" y="1"/>
                  </a:moveTo>
                  <a:cubicBezTo>
                    <a:pt x="0" y="2673"/>
                    <a:pt x="2386" y="6317"/>
                    <a:pt x="2386" y="6317"/>
                  </a:cubicBezTo>
                  <a:cubicBezTo>
                    <a:pt x="2386" y="6317"/>
                    <a:pt x="4773" y="2673"/>
                    <a:pt x="2389" y="1"/>
                  </a:cubicBezTo>
                  <a:lnTo>
                    <a:pt x="2386" y="6"/>
                  </a:lnTo>
                  <a:lnTo>
                    <a:pt x="2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738825" y="3932275"/>
              <a:ext cx="56475" cy="55275"/>
            </a:xfrm>
            <a:custGeom>
              <a:avLst/>
              <a:gdLst/>
              <a:ahLst/>
              <a:cxnLst/>
              <a:rect l="l" t="t" r="r" b="b"/>
              <a:pathLst>
                <a:path w="2259" h="2211" extrusionOk="0">
                  <a:moveTo>
                    <a:pt x="1130" y="1"/>
                  </a:moveTo>
                  <a:cubicBezTo>
                    <a:pt x="507" y="1"/>
                    <a:pt x="1" y="494"/>
                    <a:pt x="1" y="1107"/>
                  </a:cubicBezTo>
                  <a:cubicBezTo>
                    <a:pt x="1" y="1717"/>
                    <a:pt x="507" y="2210"/>
                    <a:pt x="1130" y="2210"/>
                  </a:cubicBezTo>
                  <a:cubicBezTo>
                    <a:pt x="1752" y="2210"/>
                    <a:pt x="2258" y="1717"/>
                    <a:pt x="2258" y="1107"/>
                  </a:cubicBezTo>
                  <a:cubicBezTo>
                    <a:pt x="2258" y="497"/>
                    <a:pt x="1752" y="1"/>
                    <a:pt x="1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738825" y="4264300"/>
              <a:ext cx="56475" cy="55250"/>
            </a:xfrm>
            <a:custGeom>
              <a:avLst/>
              <a:gdLst/>
              <a:ahLst/>
              <a:cxnLst/>
              <a:rect l="l" t="t" r="r" b="b"/>
              <a:pathLst>
                <a:path w="2259" h="2210" extrusionOk="0">
                  <a:moveTo>
                    <a:pt x="1130" y="1"/>
                  </a:moveTo>
                  <a:cubicBezTo>
                    <a:pt x="507" y="1"/>
                    <a:pt x="1" y="497"/>
                    <a:pt x="1" y="1107"/>
                  </a:cubicBezTo>
                  <a:cubicBezTo>
                    <a:pt x="1" y="1716"/>
                    <a:pt x="507" y="2210"/>
                    <a:pt x="1130" y="2210"/>
                  </a:cubicBezTo>
                  <a:cubicBezTo>
                    <a:pt x="1752" y="2210"/>
                    <a:pt x="2258" y="1716"/>
                    <a:pt x="2258" y="1107"/>
                  </a:cubicBezTo>
                  <a:cubicBezTo>
                    <a:pt x="2258" y="497"/>
                    <a:pt x="1752" y="1"/>
                    <a:pt x="1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386700" y="3932275"/>
              <a:ext cx="56450" cy="55275"/>
            </a:xfrm>
            <a:custGeom>
              <a:avLst/>
              <a:gdLst/>
              <a:ahLst/>
              <a:cxnLst/>
              <a:rect l="l" t="t" r="r" b="b"/>
              <a:pathLst>
                <a:path w="2258" h="2211" extrusionOk="0">
                  <a:moveTo>
                    <a:pt x="1129" y="1"/>
                  </a:moveTo>
                  <a:cubicBezTo>
                    <a:pt x="506" y="1"/>
                    <a:pt x="0" y="494"/>
                    <a:pt x="0" y="1107"/>
                  </a:cubicBezTo>
                  <a:cubicBezTo>
                    <a:pt x="0" y="1717"/>
                    <a:pt x="506" y="2210"/>
                    <a:pt x="1129" y="2210"/>
                  </a:cubicBezTo>
                  <a:cubicBezTo>
                    <a:pt x="1752" y="2210"/>
                    <a:pt x="2258" y="1717"/>
                    <a:pt x="2258" y="1107"/>
                  </a:cubicBezTo>
                  <a:cubicBezTo>
                    <a:pt x="2258" y="497"/>
                    <a:pt x="1752" y="1"/>
                    <a:pt x="1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386700" y="4264300"/>
              <a:ext cx="56450" cy="55250"/>
            </a:xfrm>
            <a:custGeom>
              <a:avLst/>
              <a:gdLst/>
              <a:ahLst/>
              <a:cxnLst/>
              <a:rect l="l" t="t" r="r" b="b"/>
              <a:pathLst>
                <a:path w="2258" h="2210" extrusionOk="0">
                  <a:moveTo>
                    <a:pt x="1129" y="1"/>
                  </a:moveTo>
                  <a:cubicBezTo>
                    <a:pt x="506" y="1"/>
                    <a:pt x="0" y="497"/>
                    <a:pt x="0" y="1107"/>
                  </a:cubicBezTo>
                  <a:cubicBezTo>
                    <a:pt x="0" y="1716"/>
                    <a:pt x="506" y="2210"/>
                    <a:pt x="1129" y="2210"/>
                  </a:cubicBezTo>
                  <a:cubicBezTo>
                    <a:pt x="1752" y="2210"/>
                    <a:pt x="2258" y="1716"/>
                    <a:pt x="2258" y="1107"/>
                  </a:cubicBezTo>
                  <a:cubicBezTo>
                    <a:pt x="2258" y="497"/>
                    <a:pt x="1752" y="1"/>
                    <a:pt x="1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3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323"/>
        <p:cNvGrpSpPr/>
        <p:nvPr/>
      </p:nvGrpSpPr>
      <p:grpSpPr>
        <a:xfrm>
          <a:off x="0" y="0"/>
          <a:ext cx="0" cy="0"/>
          <a:chOff x="0" y="0"/>
          <a:chExt cx="0" cy="0"/>
        </a:xfrm>
      </p:grpSpPr>
      <p:grpSp>
        <p:nvGrpSpPr>
          <p:cNvPr id="4324" name="Google Shape;4324;p31"/>
          <p:cNvGrpSpPr/>
          <p:nvPr/>
        </p:nvGrpSpPr>
        <p:grpSpPr>
          <a:xfrm>
            <a:off x="-29862" y="1303131"/>
            <a:ext cx="1337306" cy="1233180"/>
            <a:chOff x="-28997" y="1315960"/>
            <a:chExt cx="1342273" cy="1237759"/>
          </a:xfrm>
        </p:grpSpPr>
        <p:sp>
          <p:nvSpPr>
            <p:cNvPr id="4325" name="Google Shape;4325;p31"/>
            <p:cNvSpPr/>
            <p:nvPr/>
          </p:nvSpPr>
          <p:spPr>
            <a:xfrm>
              <a:off x="22913" y="1878568"/>
              <a:ext cx="620441" cy="114220"/>
            </a:xfrm>
            <a:custGeom>
              <a:avLst/>
              <a:gdLst/>
              <a:ahLst/>
              <a:cxnLst/>
              <a:rect l="l" t="t" r="r" b="b"/>
              <a:pathLst>
                <a:path w="16171" h="2977" extrusionOk="0">
                  <a:moveTo>
                    <a:pt x="4193" y="0"/>
                  </a:moveTo>
                  <a:cubicBezTo>
                    <a:pt x="1797" y="0"/>
                    <a:pt x="0" y="373"/>
                    <a:pt x="0" y="1489"/>
                  </a:cubicBezTo>
                  <a:cubicBezTo>
                    <a:pt x="0" y="2605"/>
                    <a:pt x="1797" y="2977"/>
                    <a:pt x="4193" y="2977"/>
                  </a:cubicBezTo>
                  <a:cubicBezTo>
                    <a:pt x="8984" y="2977"/>
                    <a:pt x="16171" y="1489"/>
                    <a:pt x="16171" y="1489"/>
                  </a:cubicBezTo>
                  <a:cubicBezTo>
                    <a:pt x="16171" y="1489"/>
                    <a:pt x="8984" y="0"/>
                    <a:pt x="4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1"/>
            <p:cNvSpPr/>
            <p:nvPr/>
          </p:nvSpPr>
          <p:spPr>
            <a:xfrm>
              <a:off x="513046" y="1315960"/>
              <a:ext cx="256986" cy="620479"/>
            </a:xfrm>
            <a:custGeom>
              <a:avLst/>
              <a:gdLst/>
              <a:ahLst/>
              <a:cxnLst/>
              <a:rect l="l" t="t" r="r" b="b"/>
              <a:pathLst>
                <a:path w="6698" h="16172" extrusionOk="0">
                  <a:moveTo>
                    <a:pt x="3348" y="1"/>
                  </a:moveTo>
                  <a:cubicBezTo>
                    <a:pt x="1" y="1"/>
                    <a:pt x="3348" y="16171"/>
                    <a:pt x="3348" y="16171"/>
                  </a:cubicBezTo>
                  <a:cubicBezTo>
                    <a:pt x="3348" y="16171"/>
                    <a:pt x="6698" y="1"/>
                    <a:pt x="3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1"/>
            <p:cNvSpPr/>
            <p:nvPr/>
          </p:nvSpPr>
          <p:spPr>
            <a:xfrm>
              <a:off x="640883" y="1878261"/>
              <a:ext cx="620594" cy="114182"/>
            </a:xfrm>
            <a:custGeom>
              <a:avLst/>
              <a:gdLst/>
              <a:ahLst/>
              <a:cxnLst/>
              <a:rect l="l" t="t" r="r" b="b"/>
              <a:pathLst>
                <a:path w="16175" h="2976" extrusionOk="0">
                  <a:moveTo>
                    <a:pt x="11981" y="1"/>
                  </a:moveTo>
                  <a:cubicBezTo>
                    <a:pt x="7189" y="1"/>
                    <a:pt x="1" y="1488"/>
                    <a:pt x="1" y="1488"/>
                  </a:cubicBezTo>
                  <a:cubicBezTo>
                    <a:pt x="1" y="1488"/>
                    <a:pt x="7189" y="2976"/>
                    <a:pt x="11981" y="2976"/>
                  </a:cubicBezTo>
                  <a:cubicBezTo>
                    <a:pt x="14377" y="2976"/>
                    <a:pt x="16175" y="2604"/>
                    <a:pt x="16175" y="1488"/>
                  </a:cubicBezTo>
                  <a:cubicBezTo>
                    <a:pt x="16175" y="373"/>
                    <a:pt x="14377" y="1"/>
                    <a:pt x="11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1"/>
            <p:cNvSpPr/>
            <p:nvPr/>
          </p:nvSpPr>
          <p:spPr>
            <a:xfrm>
              <a:off x="513046" y="1933164"/>
              <a:ext cx="256986" cy="620556"/>
            </a:xfrm>
            <a:custGeom>
              <a:avLst/>
              <a:gdLst/>
              <a:ahLst/>
              <a:cxnLst/>
              <a:rect l="l" t="t" r="r" b="b"/>
              <a:pathLst>
                <a:path w="6698" h="16174" extrusionOk="0">
                  <a:moveTo>
                    <a:pt x="3348" y="0"/>
                  </a:moveTo>
                  <a:cubicBezTo>
                    <a:pt x="3348" y="0"/>
                    <a:pt x="1" y="16174"/>
                    <a:pt x="3348" y="16174"/>
                  </a:cubicBezTo>
                  <a:cubicBezTo>
                    <a:pt x="6698" y="16174"/>
                    <a:pt x="3348" y="0"/>
                    <a:pt x="3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1"/>
            <p:cNvSpPr/>
            <p:nvPr/>
          </p:nvSpPr>
          <p:spPr>
            <a:xfrm>
              <a:off x="257026" y="1558629"/>
              <a:ext cx="376424" cy="365566"/>
            </a:xfrm>
            <a:custGeom>
              <a:avLst/>
              <a:gdLst/>
              <a:ahLst/>
              <a:cxnLst/>
              <a:rect l="l" t="t" r="r" b="b"/>
              <a:pathLst>
                <a:path w="9811" h="9528" extrusionOk="0">
                  <a:moveTo>
                    <a:pt x="1786" y="1"/>
                  </a:moveTo>
                  <a:cubicBezTo>
                    <a:pt x="1230" y="1"/>
                    <a:pt x="683" y="310"/>
                    <a:pt x="427" y="875"/>
                  </a:cubicBezTo>
                  <a:cubicBezTo>
                    <a:pt x="0" y="1815"/>
                    <a:pt x="640" y="2894"/>
                    <a:pt x="1671" y="2972"/>
                  </a:cubicBezTo>
                  <a:cubicBezTo>
                    <a:pt x="830" y="3260"/>
                    <a:pt x="424" y="4216"/>
                    <a:pt x="809" y="5018"/>
                  </a:cubicBezTo>
                  <a:cubicBezTo>
                    <a:pt x="1065" y="5557"/>
                    <a:pt x="1599" y="5864"/>
                    <a:pt x="2150" y="5864"/>
                  </a:cubicBezTo>
                  <a:cubicBezTo>
                    <a:pt x="2420" y="5864"/>
                    <a:pt x="2694" y="5790"/>
                    <a:pt x="2942" y="5634"/>
                  </a:cubicBezTo>
                  <a:cubicBezTo>
                    <a:pt x="3038" y="5577"/>
                    <a:pt x="3125" y="5508"/>
                    <a:pt x="3203" y="5430"/>
                  </a:cubicBezTo>
                  <a:cubicBezTo>
                    <a:pt x="3486" y="5147"/>
                    <a:pt x="3642" y="4766"/>
                    <a:pt x="3639" y="4366"/>
                  </a:cubicBezTo>
                  <a:lnTo>
                    <a:pt x="3639" y="4366"/>
                  </a:lnTo>
                  <a:lnTo>
                    <a:pt x="3651" y="4372"/>
                  </a:lnTo>
                  <a:cubicBezTo>
                    <a:pt x="4781" y="4763"/>
                    <a:pt x="9348" y="9528"/>
                    <a:pt x="9348" y="9528"/>
                  </a:cubicBezTo>
                  <a:lnTo>
                    <a:pt x="9576" y="9300"/>
                  </a:lnTo>
                  <a:lnTo>
                    <a:pt x="9107" y="8831"/>
                  </a:lnTo>
                  <a:lnTo>
                    <a:pt x="9582" y="9269"/>
                  </a:lnTo>
                  <a:lnTo>
                    <a:pt x="9810" y="9041"/>
                  </a:lnTo>
                  <a:cubicBezTo>
                    <a:pt x="9810" y="9041"/>
                    <a:pt x="5045" y="4474"/>
                    <a:pt x="4655" y="3344"/>
                  </a:cubicBezTo>
                  <a:cubicBezTo>
                    <a:pt x="4655" y="3338"/>
                    <a:pt x="4652" y="3335"/>
                    <a:pt x="4649" y="3329"/>
                  </a:cubicBezTo>
                  <a:lnTo>
                    <a:pt x="4649" y="3329"/>
                  </a:lnTo>
                  <a:cubicBezTo>
                    <a:pt x="4654" y="3329"/>
                    <a:pt x="4660" y="3329"/>
                    <a:pt x="4666" y="3329"/>
                  </a:cubicBezTo>
                  <a:cubicBezTo>
                    <a:pt x="5173" y="3329"/>
                    <a:pt x="5646" y="3069"/>
                    <a:pt x="5917" y="2635"/>
                  </a:cubicBezTo>
                  <a:lnTo>
                    <a:pt x="5923" y="2635"/>
                  </a:lnTo>
                  <a:lnTo>
                    <a:pt x="5917" y="2632"/>
                  </a:lnTo>
                  <a:cubicBezTo>
                    <a:pt x="6286" y="2046"/>
                    <a:pt x="6199" y="1283"/>
                    <a:pt x="5709" y="794"/>
                  </a:cubicBezTo>
                  <a:cubicBezTo>
                    <a:pt x="5413" y="495"/>
                    <a:pt x="5036" y="356"/>
                    <a:pt x="4664" y="356"/>
                  </a:cubicBezTo>
                  <a:cubicBezTo>
                    <a:pt x="4068" y="356"/>
                    <a:pt x="3484" y="712"/>
                    <a:pt x="3260" y="1346"/>
                  </a:cubicBezTo>
                  <a:cubicBezTo>
                    <a:pt x="3242" y="1142"/>
                    <a:pt x="3179" y="944"/>
                    <a:pt x="3077" y="763"/>
                  </a:cubicBezTo>
                  <a:cubicBezTo>
                    <a:pt x="3065" y="745"/>
                    <a:pt x="3053" y="724"/>
                    <a:pt x="3041" y="703"/>
                  </a:cubicBezTo>
                  <a:cubicBezTo>
                    <a:pt x="3032" y="691"/>
                    <a:pt x="3026" y="676"/>
                    <a:pt x="3017" y="667"/>
                  </a:cubicBezTo>
                  <a:cubicBezTo>
                    <a:pt x="2963" y="580"/>
                    <a:pt x="2897" y="499"/>
                    <a:pt x="2825" y="427"/>
                  </a:cubicBezTo>
                  <a:cubicBezTo>
                    <a:pt x="2529" y="138"/>
                    <a:pt x="2156" y="1"/>
                    <a:pt x="1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1"/>
            <p:cNvSpPr/>
            <p:nvPr/>
          </p:nvSpPr>
          <p:spPr>
            <a:xfrm>
              <a:off x="-28997" y="1429295"/>
              <a:ext cx="741145" cy="521836"/>
            </a:xfrm>
            <a:custGeom>
              <a:avLst/>
              <a:gdLst/>
              <a:ahLst/>
              <a:cxnLst/>
              <a:rect l="l" t="t" r="r" b="b"/>
              <a:pathLst>
                <a:path w="19317" h="13601" extrusionOk="0">
                  <a:moveTo>
                    <a:pt x="9711" y="1042"/>
                  </a:moveTo>
                  <a:cubicBezTo>
                    <a:pt x="10589" y="1042"/>
                    <a:pt x="11478" y="1434"/>
                    <a:pt x="12389" y="2218"/>
                  </a:cubicBezTo>
                  <a:cubicBezTo>
                    <a:pt x="13852" y="3470"/>
                    <a:pt x="15258" y="5685"/>
                    <a:pt x="16148" y="8137"/>
                  </a:cubicBezTo>
                  <a:cubicBezTo>
                    <a:pt x="17028" y="10561"/>
                    <a:pt x="17004" y="12124"/>
                    <a:pt x="16797" y="12448"/>
                  </a:cubicBezTo>
                  <a:cubicBezTo>
                    <a:pt x="16688" y="12519"/>
                    <a:pt x="16436" y="12568"/>
                    <a:pt x="16055" y="12568"/>
                  </a:cubicBezTo>
                  <a:cubicBezTo>
                    <a:pt x="15314" y="12568"/>
                    <a:pt x="14087" y="12381"/>
                    <a:pt x="12485" y="11799"/>
                  </a:cubicBezTo>
                  <a:cubicBezTo>
                    <a:pt x="10033" y="10907"/>
                    <a:pt x="7822" y="9501"/>
                    <a:pt x="6569" y="8040"/>
                  </a:cubicBezTo>
                  <a:cubicBezTo>
                    <a:pt x="4920" y="6118"/>
                    <a:pt x="5004" y="4300"/>
                    <a:pt x="6827" y="2476"/>
                  </a:cubicBezTo>
                  <a:cubicBezTo>
                    <a:pt x="7785" y="1520"/>
                    <a:pt x="8741" y="1042"/>
                    <a:pt x="9711" y="1042"/>
                  </a:cubicBezTo>
                  <a:close/>
                  <a:moveTo>
                    <a:pt x="9700" y="0"/>
                  </a:moveTo>
                  <a:cubicBezTo>
                    <a:pt x="8542" y="0"/>
                    <a:pt x="7325" y="515"/>
                    <a:pt x="6094" y="1746"/>
                  </a:cubicBezTo>
                  <a:cubicBezTo>
                    <a:pt x="0" y="7837"/>
                    <a:pt x="11467" y="13601"/>
                    <a:pt x="16018" y="13601"/>
                  </a:cubicBezTo>
                  <a:cubicBezTo>
                    <a:pt x="16711" y="13601"/>
                    <a:pt x="17244" y="13467"/>
                    <a:pt x="17530" y="13181"/>
                  </a:cubicBezTo>
                  <a:cubicBezTo>
                    <a:pt x="19316" y="11392"/>
                    <a:pt x="15152" y="0"/>
                    <a:pt x="9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1"/>
            <p:cNvSpPr/>
            <p:nvPr/>
          </p:nvSpPr>
          <p:spPr>
            <a:xfrm>
              <a:off x="68415" y="1361156"/>
              <a:ext cx="86864" cy="86941"/>
            </a:xfrm>
            <a:custGeom>
              <a:avLst/>
              <a:gdLst/>
              <a:ahLst/>
              <a:cxnLst/>
              <a:rect l="l" t="t" r="r" b="b"/>
              <a:pathLst>
                <a:path w="2264" h="2266" extrusionOk="0">
                  <a:moveTo>
                    <a:pt x="1131" y="0"/>
                  </a:moveTo>
                  <a:cubicBezTo>
                    <a:pt x="506" y="0"/>
                    <a:pt x="1" y="508"/>
                    <a:pt x="1" y="1133"/>
                  </a:cubicBezTo>
                  <a:cubicBezTo>
                    <a:pt x="1" y="1758"/>
                    <a:pt x="506" y="2266"/>
                    <a:pt x="1131" y="2266"/>
                  </a:cubicBezTo>
                  <a:cubicBezTo>
                    <a:pt x="1756" y="2266"/>
                    <a:pt x="2263" y="1758"/>
                    <a:pt x="2263" y="1133"/>
                  </a:cubicBezTo>
                  <a:cubicBezTo>
                    <a:pt x="2263" y="508"/>
                    <a:pt x="1756"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1"/>
            <p:cNvSpPr/>
            <p:nvPr/>
          </p:nvSpPr>
          <p:spPr>
            <a:xfrm>
              <a:off x="650820" y="1558476"/>
              <a:ext cx="378610" cy="365489"/>
            </a:xfrm>
            <a:custGeom>
              <a:avLst/>
              <a:gdLst/>
              <a:ahLst/>
              <a:cxnLst/>
              <a:rect l="l" t="t" r="r" b="b"/>
              <a:pathLst>
                <a:path w="9868" h="9526" extrusionOk="0">
                  <a:moveTo>
                    <a:pt x="8030" y="1"/>
                  </a:moveTo>
                  <a:cubicBezTo>
                    <a:pt x="7560" y="1"/>
                    <a:pt x="7089" y="220"/>
                    <a:pt x="6794" y="662"/>
                  </a:cubicBezTo>
                  <a:cubicBezTo>
                    <a:pt x="6785" y="674"/>
                    <a:pt x="6779" y="686"/>
                    <a:pt x="6770" y="701"/>
                  </a:cubicBezTo>
                  <a:cubicBezTo>
                    <a:pt x="6758" y="719"/>
                    <a:pt x="6746" y="740"/>
                    <a:pt x="6734" y="761"/>
                  </a:cubicBezTo>
                  <a:cubicBezTo>
                    <a:pt x="6634" y="939"/>
                    <a:pt x="6571" y="1137"/>
                    <a:pt x="6550" y="1344"/>
                  </a:cubicBezTo>
                  <a:cubicBezTo>
                    <a:pt x="6326" y="708"/>
                    <a:pt x="5742" y="351"/>
                    <a:pt x="5146" y="351"/>
                  </a:cubicBezTo>
                  <a:cubicBezTo>
                    <a:pt x="4774" y="351"/>
                    <a:pt x="4397" y="490"/>
                    <a:pt x="4101" y="788"/>
                  </a:cubicBezTo>
                  <a:cubicBezTo>
                    <a:pt x="3612" y="1278"/>
                    <a:pt x="3525" y="2044"/>
                    <a:pt x="3894" y="2630"/>
                  </a:cubicBezTo>
                  <a:lnTo>
                    <a:pt x="3888" y="2633"/>
                  </a:lnTo>
                  <a:lnTo>
                    <a:pt x="3894" y="2633"/>
                  </a:lnTo>
                  <a:cubicBezTo>
                    <a:pt x="4165" y="3064"/>
                    <a:pt x="4635" y="3327"/>
                    <a:pt x="5145" y="3327"/>
                  </a:cubicBezTo>
                  <a:cubicBezTo>
                    <a:pt x="5151" y="3327"/>
                    <a:pt x="5156" y="3327"/>
                    <a:pt x="5162" y="3327"/>
                  </a:cubicBezTo>
                  <a:lnTo>
                    <a:pt x="5162" y="3327"/>
                  </a:lnTo>
                  <a:cubicBezTo>
                    <a:pt x="5159" y="3333"/>
                    <a:pt x="5156" y="3336"/>
                    <a:pt x="5156" y="3339"/>
                  </a:cubicBezTo>
                  <a:cubicBezTo>
                    <a:pt x="4765" y="4469"/>
                    <a:pt x="0" y="9039"/>
                    <a:pt x="0" y="9039"/>
                  </a:cubicBezTo>
                  <a:lnTo>
                    <a:pt x="229" y="9267"/>
                  </a:lnTo>
                  <a:lnTo>
                    <a:pt x="700" y="8829"/>
                  </a:lnTo>
                  <a:lnTo>
                    <a:pt x="235" y="9298"/>
                  </a:lnTo>
                  <a:lnTo>
                    <a:pt x="463" y="9526"/>
                  </a:lnTo>
                  <a:cubicBezTo>
                    <a:pt x="463" y="9526"/>
                    <a:pt x="5033" y="4761"/>
                    <a:pt x="6163" y="4367"/>
                  </a:cubicBezTo>
                  <a:lnTo>
                    <a:pt x="6175" y="4364"/>
                  </a:lnTo>
                  <a:lnTo>
                    <a:pt x="6175" y="4364"/>
                  </a:lnTo>
                  <a:cubicBezTo>
                    <a:pt x="6169" y="4878"/>
                    <a:pt x="6433" y="5358"/>
                    <a:pt x="6869" y="5632"/>
                  </a:cubicBezTo>
                  <a:cubicBezTo>
                    <a:pt x="6869" y="5632"/>
                    <a:pt x="6869" y="5635"/>
                    <a:pt x="6869" y="5638"/>
                  </a:cubicBezTo>
                  <a:lnTo>
                    <a:pt x="6872" y="5632"/>
                  </a:lnTo>
                  <a:cubicBezTo>
                    <a:pt x="7118" y="5786"/>
                    <a:pt x="7390" y="5859"/>
                    <a:pt x="7658" y="5859"/>
                  </a:cubicBezTo>
                  <a:cubicBezTo>
                    <a:pt x="8209" y="5859"/>
                    <a:pt x="8743" y="5552"/>
                    <a:pt x="9002" y="5013"/>
                  </a:cubicBezTo>
                  <a:cubicBezTo>
                    <a:pt x="9384" y="4214"/>
                    <a:pt x="8981" y="3258"/>
                    <a:pt x="8140" y="2970"/>
                  </a:cubicBezTo>
                  <a:cubicBezTo>
                    <a:pt x="9236" y="2889"/>
                    <a:pt x="9867" y="1687"/>
                    <a:pt x="9314" y="737"/>
                  </a:cubicBezTo>
                  <a:cubicBezTo>
                    <a:pt x="9028" y="248"/>
                    <a:pt x="8529" y="1"/>
                    <a:pt x="8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1"/>
            <p:cNvSpPr/>
            <p:nvPr/>
          </p:nvSpPr>
          <p:spPr>
            <a:xfrm>
              <a:off x="572130" y="1428988"/>
              <a:ext cx="741145" cy="521836"/>
            </a:xfrm>
            <a:custGeom>
              <a:avLst/>
              <a:gdLst/>
              <a:ahLst/>
              <a:cxnLst/>
              <a:rect l="l" t="t" r="r" b="b"/>
              <a:pathLst>
                <a:path w="19317" h="13601" extrusionOk="0">
                  <a:moveTo>
                    <a:pt x="9611" y="1043"/>
                  </a:moveTo>
                  <a:cubicBezTo>
                    <a:pt x="10581" y="1043"/>
                    <a:pt x="11536" y="1521"/>
                    <a:pt x="12492" y="2478"/>
                  </a:cubicBezTo>
                  <a:cubicBezTo>
                    <a:pt x="14316" y="4299"/>
                    <a:pt x="14400" y="6119"/>
                    <a:pt x="12751" y="8039"/>
                  </a:cubicBezTo>
                  <a:cubicBezTo>
                    <a:pt x="11498" y="9503"/>
                    <a:pt x="9286" y="10906"/>
                    <a:pt x="6835" y="11798"/>
                  </a:cubicBezTo>
                  <a:cubicBezTo>
                    <a:pt x="5235" y="12381"/>
                    <a:pt x="4009" y="12569"/>
                    <a:pt x="3268" y="12569"/>
                  </a:cubicBezTo>
                  <a:cubicBezTo>
                    <a:pt x="2886" y="12569"/>
                    <a:pt x="2632" y="12519"/>
                    <a:pt x="2523" y="12447"/>
                  </a:cubicBezTo>
                  <a:cubicBezTo>
                    <a:pt x="2313" y="12123"/>
                    <a:pt x="2289" y="10560"/>
                    <a:pt x="3172" y="8136"/>
                  </a:cubicBezTo>
                  <a:cubicBezTo>
                    <a:pt x="4061" y="5684"/>
                    <a:pt x="5467" y="3472"/>
                    <a:pt x="6931" y="2217"/>
                  </a:cubicBezTo>
                  <a:cubicBezTo>
                    <a:pt x="7843" y="1434"/>
                    <a:pt x="8733" y="1043"/>
                    <a:pt x="9611" y="1043"/>
                  </a:cubicBezTo>
                  <a:close/>
                  <a:moveTo>
                    <a:pt x="9618" y="1"/>
                  </a:moveTo>
                  <a:cubicBezTo>
                    <a:pt x="4165" y="1"/>
                    <a:pt x="1" y="11394"/>
                    <a:pt x="1790" y="13180"/>
                  </a:cubicBezTo>
                  <a:cubicBezTo>
                    <a:pt x="2076" y="13467"/>
                    <a:pt x="2609" y="13600"/>
                    <a:pt x="3302" y="13600"/>
                  </a:cubicBezTo>
                  <a:cubicBezTo>
                    <a:pt x="7853" y="13600"/>
                    <a:pt x="19316" y="7839"/>
                    <a:pt x="13222" y="1745"/>
                  </a:cubicBezTo>
                  <a:cubicBezTo>
                    <a:pt x="11992" y="515"/>
                    <a:pt x="10776" y="1"/>
                    <a:pt x="9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1"/>
            <p:cNvSpPr/>
            <p:nvPr/>
          </p:nvSpPr>
          <p:spPr>
            <a:xfrm>
              <a:off x="1128983" y="1361156"/>
              <a:ext cx="86941" cy="86941"/>
            </a:xfrm>
            <a:custGeom>
              <a:avLst/>
              <a:gdLst/>
              <a:ahLst/>
              <a:cxnLst/>
              <a:rect l="l" t="t" r="r" b="b"/>
              <a:pathLst>
                <a:path w="2266" h="2266" extrusionOk="0">
                  <a:moveTo>
                    <a:pt x="1133" y="0"/>
                  </a:moveTo>
                  <a:cubicBezTo>
                    <a:pt x="508" y="0"/>
                    <a:pt x="0" y="508"/>
                    <a:pt x="0" y="1133"/>
                  </a:cubicBezTo>
                  <a:cubicBezTo>
                    <a:pt x="0" y="1758"/>
                    <a:pt x="508" y="2266"/>
                    <a:pt x="1133" y="2266"/>
                  </a:cubicBezTo>
                  <a:cubicBezTo>
                    <a:pt x="1758" y="2266"/>
                    <a:pt x="2266" y="1758"/>
                    <a:pt x="2266" y="1133"/>
                  </a:cubicBezTo>
                  <a:cubicBezTo>
                    <a:pt x="2266" y="508"/>
                    <a:pt x="1758" y="0"/>
                    <a:pt x="1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1"/>
            <p:cNvSpPr/>
            <p:nvPr/>
          </p:nvSpPr>
          <p:spPr>
            <a:xfrm>
              <a:off x="257026" y="1945364"/>
              <a:ext cx="376539" cy="365566"/>
            </a:xfrm>
            <a:custGeom>
              <a:avLst/>
              <a:gdLst/>
              <a:ahLst/>
              <a:cxnLst/>
              <a:rect l="l" t="t" r="r" b="b"/>
              <a:pathLst>
                <a:path w="9814" h="9528" extrusionOk="0">
                  <a:moveTo>
                    <a:pt x="9348" y="1"/>
                  </a:moveTo>
                  <a:cubicBezTo>
                    <a:pt x="9348" y="1"/>
                    <a:pt x="4781" y="4766"/>
                    <a:pt x="3651" y="5157"/>
                  </a:cubicBezTo>
                  <a:lnTo>
                    <a:pt x="3639" y="5163"/>
                  </a:lnTo>
                  <a:cubicBezTo>
                    <a:pt x="3642" y="4646"/>
                    <a:pt x="3381" y="4168"/>
                    <a:pt x="2942" y="3895"/>
                  </a:cubicBezTo>
                  <a:cubicBezTo>
                    <a:pt x="2694" y="3739"/>
                    <a:pt x="2420" y="3665"/>
                    <a:pt x="2150" y="3665"/>
                  </a:cubicBezTo>
                  <a:cubicBezTo>
                    <a:pt x="1599" y="3665"/>
                    <a:pt x="1065" y="3972"/>
                    <a:pt x="809" y="4511"/>
                  </a:cubicBezTo>
                  <a:cubicBezTo>
                    <a:pt x="424" y="5313"/>
                    <a:pt x="830" y="6268"/>
                    <a:pt x="1671" y="6557"/>
                  </a:cubicBezTo>
                  <a:cubicBezTo>
                    <a:pt x="640" y="6632"/>
                    <a:pt x="0" y="7714"/>
                    <a:pt x="427" y="8654"/>
                  </a:cubicBezTo>
                  <a:cubicBezTo>
                    <a:pt x="683" y="9219"/>
                    <a:pt x="1231" y="9528"/>
                    <a:pt x="1787" y="9528"/>
                  </a:cubicBezTo>
                  <a:cubicBezTo>
                    <a:pt x="2157" y="9528"/>
                    <a:pt x="2531" y="9391"/>
                    <a:pt x="2825" y="9102"/>
                  </a:cubicBezTo>
                  <a:cubicBezTo>
                    <a:pt x="2897" y="9030"/>
                    <a:pt x="2963" y="8948"/>
                    <a:pt x="3017" y="8861"/>
                  </a:cubicBezTo>
                  <a:cubicBezTo>
                    <a:pt x="3026" y="8849"/>
                    <a:pt x="3032" y="8837"/>
                    <a:pt x="3041" y="8825"/>
                  </a:cubicBezTo>
                  <a:cubicBezTo>
                    <a:pt x="3053" y="8804"/>
                    <a:pt x="3065" y="8786"/>
                    <a:pt x="3077" y="8765"/>
                  </a:cubicBezTo>
                  <a:cubicBezTo>
                    <a:pt x="3179" y="8585"/>
                    <a:pt x="3242" y="8387"/>
                    <a:pt x="3260" y="8182"/>
                  </a:cubicBezTo>
                  <a:cubicBezTo>
                    <a:pt x="3484" y="8816"/>
                    <a:pt x="4068" y="9173"/>
                    <a:pt x="4664" y="9173"/>
                  </a:cubicBezTo>
                  <a:cubicBezTo>
                    <a:pt x="5036" y="9173"/>
                    <a:pt x="5413" y="9033"/>
                    <a:pt x="5709" y="8735"/>
                  </a:cubicBezTo>
                  <a:cubicBezTo>
                    <a:pt x="6202" y="8245"/>
                    <a:pt x="6286" y="7482"/>
                    <a:pt x="5920" y="6893"/>
                  </a:cubicBezTo>
                  <a:lnTo>
                    <a:pt x="5926" y="6890"/>
                  </a:lnTo>
                  <a:lnTo>
                    <a:pt x="5917" y="6890"/>
                  </a:lnTo>
                  <a:cubicBezTo>
                    <a:pt x="5648" y="6457"/>
                    <a:pt x="5171" y="6196"/>
                    <a:pt x="4660" y="6196"/>
                  </a:cubicBezTo>
                  <a:cubicBezTo>
                    <a:pt x="4657" y="6196"/>
                    <a:pt x="4654" y="6196"/>
                    <a:pt x="4652" y="6196"/>
                  </a:cubicBezTo>
                  <a:cubicBezTo>
                    <a:pt x="4652" y="6193"/>
                    <a:pt x="4655" y="6190"/>
                    <a:pt x="4655" y="6184"/>
                  </a:cubicBezTo>
                  <a:cubicBezTo>
                    <a:pt x="5045" y="5054"/>
                    <a:pt x="9813" y="487"/>
                    <a:pt x="9813" y="487"/>
                  </a:cubicBezTo>
                  <a:lnTo>
                    <a:pt x="9582" y="256"/>
                  </a:lnTo>
                  <a:lnTo>
                    <a:pt x="9110" y="695"/>
                  </a:lnTo>
                  <a:lnTo>
                    <a:pt x="9576" y="229"/>
                  </a:lnTo>
                  <a:lnTo>
                    <a:pt x="93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1"/>
            <p:cNvSpPr/>
            <p:nvPr/>
          </p:nvSpPr>
          <p:spPr>
            <a:xfrm>
              <a:off x="-28997" y="1918431"/>
              <a:ext cx="741145" cy="521798"/>
            </a:xfrm>
            <a:custGeom>
              <a:avLst/>
              <a:gdLst/>
              <a:ahLst/>
              <a:cxnLst/>
              <a:rect l="l" t="t" r="r" b="b"/>
              <a:pathLst>
                <a:path w="19317" h="13600" extrusionOk="0">
                  <a:moveTo>
                    <a:pt x="16050" y="1032"/>
                  </a:moveTo>
                  <a:cubicBezTo>
                    <a:pt x="16433" y="1032"/>
                    <a:pt x="16686" y="1082"/>
                    <a:pt x="16797" y="1153"/>
                  </a:cubicBezTo>
                  <a:cubicBezTo>
                    <a:pt x="17004" y="1478"/>
                    <a:pt x="17028" y="3040"/>
                    <a:pt x="16148" y="5465"/>
                  </a:cubicBezTo>
                  <a:cubicBezTo>
                    <a:pt x="15255" y="7917"/>
                    <a:pt x="13849" y="10128"/>
                    <a:pt x="12389" y="11384"/>
                  </a:cubicBezTo>
                  <a:cubicBezTo>
                    <a:pt x="11475" y="12166"/>
                    <a:pt x="10586" y="12558"/>
                    <a:pt x="9707" y="12558"/>
                  </a:cubicBezTo>
                  <a:cubicBezTo>
                    <a:pt x="8737" y="12558"/>
                    <a:pt x="7782" y="12080"/>
                    <a:pt x="6824" y="11123"/>
                  </a:cubicBezTo>
                  <a:cubicBezTo>
                    <a:pt x="5004" y="9302"/>
                    <a:pt x="4920" y="7481"/>
                    <a:pt x="6566" y="5561"/>
                  </a:cubicBezTo>
                  <a:cubicBezTo>
                    <a:pt x="7822" y="4098"/>
                    <a:pt x="10033" y="2692"/>
                    <a:pt x="12485" y="1802"/>
                  </a:cubicBezTo>
                  <a:cubicBezTo>
                    <a:pt x="14085" y="1220"/>
                    <a:pt x="15309" y="1032"/>
                    <a:pt x="16050" y="1032"/>
                  </a:cubicBezTo>
                  <a:close/>
                  <a:moveTo>
                    <a:pt x="16018" y="1"/>
                  </a:moveTo>
                  <a:cubicBezTo>
                    <a:pt x="11466" y="1"/>
                    <a:pt x="0" y="5762"/>
                    <a:pt x="6094" y="11856"/>
                  </a:cubicBezTo>
                  <a:cubicBezTo>
                    <a:pt x="7324" y="13086"/>
                    <a:pt x="8541" y="13600"/>
                    <a:pt x="9699" y="13600"/>
                  </a:cubicBezTo>
                  <a:cubicBezTo>
                    <a:pt x="15152" y="13600"/>
                    <a:pt x="19317" y="2207"/>
                    <a:pt x="17530" y="420"/>
                  </a:cubicBezTo>
                  <a:cubicBezTo>
                    <a:pt x="17244" y="134"/>
                    <a:pt x="16711" y="1"/>
                    <a:pt x="160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1"/>
            <p:cNvSpPr/>
            <p:nvPr/>
          </p:nvSpPr>
          <p:spPr>
            <a:xfrm>
              <a:off x="68415" y="2421225"/>
              <a:ext cx="86864" cy="86979"/>
            </a:xfrm>
            <a:custGeom>
              <a:avLst/>
              <a:gdLst/>
              <a:ahLst/>
              <a:cxnLst/>
              <a:rect l="l" t="t" r="r" b="b"/>
              <a:pathLst>
                <a:path w="2264" h="2267" extrusionOk="0">
                  <a:moveTo>
                    <a:pt x="1131" y="1"/>
                  </a:moveTo>
                  <a:cubicBezTo>
                    <a:pt x="506" y="1"/>
                    <a:pt x="1" y="508"/>
                    <a:pt x="1" y="1133"/>
                  </a:cubicBezTo>
                  <a:cubicBezTo>
                    <a:pt x="1" y="1758"/>
                    <a:pt x="506" y="2266"/>
                    <a:pt x="1131" y="2266"/>
                  </a:cubicBezTo>
                  <a:cubicBezTo>
                    <a:pt x="1756" y="2266"/>
                    <a:pt x="2263" y="1758"/>
                    <a:pt x="2263" y="1133"/>
                  </a:cubicBezTo>
                  <a:cubicBezTo>
                    <a:pt x="2263" y="508"/>
                    <a:pt x="1756"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1"/>
            <p:cNvSpPr/>
            <p:nvPr/>
          </p:nvSpPr>
          <p:spPr>
            <a:xfrm>
              <a:off x="650820" y="1945710"/>
              <a:ext cx="372970" cy="365719"/>
            </a:xfrm>
            <a:custGeom>
              <a:avLst/>
              <a:gdLst/>
              <a:ahLst/>
              <a:cxnLst/>
              <a:rect l="l" t="t" r="r" b="b"/>
              <a:pathLst>
                <a:path w="9721" h="9532" extrusionOk="0">
                  <a:moveTo>
                    <a:pt x="463" y="1"/>
                  </a:moveTo>
                  <a:lnTo>
                    <a:pt x="235" y="229"/>
                  </a:lnTo>
                  <a:lnTo>
                    <a:pt x="700" y="695"/>
                  </a:lnTo>
                  <a:lnTo>
                    <a:pt x="700" y="695"/>
                  </a:lnTo>
                  <a:lnTo>
                    <a:pt x="229" y="256"/>
                  </a:lnTo>
                  <a:lnTo>
                    <a:pt x="0" y="484"/>
                  </a:lnTo>
                  <a:cubicBezTo>
                    <a:pt x="0" y="484"/>
                    <a:pt x="4765" y="5054"/>
                    <a:pt x="5156" y="6184"/>
                  </a:cubicBezTo>
                  <a:cubicBezTo>
                    <a:pt x="5156" y="6190"/>
                    <a:pt x="5159" y="6193"/>
                    <a:pt x="5162" y="6196"/>
                  </a:cubicBezTo>
                  <a:cubicBezTo>
                    <a:pt x="5159" y="6196"/>
                    <a:pt x="5156" y="6196"/>
                    <a:pt x="5153" y="6196"/>
                  </a:cubicBezTo>
                  <a:cubicBezTo>
                    <a:pt x="4640" y="6196"/>
                    <a:pt x="4166" y="6457"/>
                    <a:pt x="3894" y="6890"/>
                  </a:cubicBezTo>
                  <a:lnTo>
                    <a:pt x="3888" y="6890"/>
                  </a:lnTo>
                  <a:lnTo>
                    <a:pt x="3894" y="6893"/>
                  </a:lnTo>
                  <a:cubicBezTo>
                    <a:pt x="3525" y="7479"/>
                    <a:pt x="3612" y="8242"/>
                    <a:pt x="4101" y="8732"/>
                  </a:cubicBezTo>
                  <a:cubicBezTo>
                    <a:pt x="4397" y="9030"/>
                    <a:pt x="4775" y="9170"/>
                    <a:pt x="5148" y="9170"/>
                  </a:cubicBezTo>
                  <a:cubicBezTo>
                    <a:pt x="5744" y="9170"/>
                    <a:pt x="6328" y="8813"/>
                    <a:pt x="6550" y="8179"/>
                  </a:cubicBezTo>
                  <a:cubicBezTo>
                    <a:pt x="6571" y="8384"/>
                    <a:pt x="6631" y="8582"/>
                    <a:pt x="6734" y="8762"/>
                  </a:cubicBezTo>
                  <a:cubicBezTo>
                    <a:pt x="6746" y="8783"/>
                    <a:pt x="6758" y="8804"/>
                    <a:pt x="6770" y="8822"/>
                  </a:cubicBezTo>
                  <a:cubicBezTo>
                    <a:pt x="6779" y="8837"/>
                    <a:pt x="6785" y="8849"/>
                    <a:pt x="6794" y="8861"/>
                  </a:cubicBezTo>
                  <a:cubicBezTo>
                    <a:pt x="7077" y="9294"/>
                    <a:pt x="7551" y="9531"/>
                    <a:pt x="8036" y="9531"/>
                  </a:cubicBezTo>
                  <a:cubicBezTo>
                    <a:pt x="8295" y="9531"/>
                    <a:pt x="8557" y="9463"/>
                    <a:pt x="8795" y="9321"/>
                  </a:cubicBezTo>
                  <a:cubicBezTo>
                    <a:pt x="9477" y="8915"/>
                    <a:pt x="9720" y="8044"/>
                    <a:pt x="9345" y="7344"/>
                  </a:cubicBezTo>
                  <a:cubicBezTo>
                    <a:pt x="9107" y="6890"/>
                    <a:pt x="8650" y="6593"/>
                    <a:pt x="8140" y="6554"/>
                  </a:cubicBezTo>
                  <a:cubicBezTo>
                    <a:pt x="8984" y="6268"/>
                    <a:pt x="9387" y="5313"/>
                    <a:pt x="9002" y="4511"/>
                  </a:cubicBezTo>
                  <a:cubicBezTo>
                    <a:pt x="8745" y="3971"/>
                    <a:pt x="8210" y="3664"/>
                    <a:pt x="7659" y="3664"/>
                  </a:cubicBezTo>
                  <a:cubicBezTo>
                    <a:pt x="7390" y="3664"/>
                    <a:pt x="7118" y="3737"/>
                    <a:pt x="6872" y="3892"/>
                  </a:cubicBezTo>
                  <a:lnTo>
                    <a:pt x="6869" y="3889"/>
                  </a:lnTo>
                  <a:cubicBezTo>
                    <a:pt x="6869" y="3889"/>
                    <a:pt x="6869" y="3892"/>
                    <a:pt x="6869" y="3895"/>
                  </a:cubicBezTo>
                  <a:cubicBezTo>
                    <a:pt x="6433" y="4165"/>
                    <a:pt x="6169" y="4646"/>
                    <a:pt x="6175" y="5160"/>
                  </a:cubicBezTo>
                  <a:lnTo>
                    <a:pt x="6163" y="5157"/>
                  </a:lnTo>
                  <a:cubicBezTo>
                    <a:pt x="5033" y="4766"/>
                    <a:pt x="463" y="1"/>
                    <a:pt x="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1"/>
            <p:cNvSpPr/>
            <p:nvPr/>
          </p:nvSpPr>
          <p:spPr>
            <a:xfrm>
              <a:off x="572245" y="1918738"/>
              <a:ext cx="740992" cy="521798"/>
            </a:xfrm>
            <a:custGeom>
              <a:avLst/>
              <a:gdLst/>
              <a:ahLst/>
              <a:cxnLst/>
              <a:rect l="l" t="t" r="r" b="b"/>
              <a:pathLst>
                <a:path w="19313" h="13600" extrusionOk="0">
                  <a:moveTo>
                    <a:pt x="3267" y="1033"/>
                  </a:moveTo>
                  <a:cubicBezTo>
                    <a:pt x="4008" y="1033"/>
                    <a:pt x="5233" y="1220"/>
                    <a:pt x="6832" y="1800"/>
                  </a:cubicBezTo>
                  <a:cubicBezTo>
                    <a:pt x="9283" y="2693"/>
                    <a:pt x="11495" y="4099"/>
                    <a:pt x="12748" y="5559"/>
                  </a:cubicBezTo>
                  <a:cubicBezTo>
                    <a:pt x="14397" y="7482"/>
                    <a:pt x="14313" y="9300"/>
                    <a:pt x="12489" y="11124"/>
                  </a:cubicBezTo>
                  <a:cubicBezTo>
                    <a:pt x="11533" y="12079"/>
                    <a:pt x="10578" y="12557"/>
                    <a:pt x="9608" y="12557"/>
                  </a:cubicBezTo>
                  <a:cubicBezTo>
                    <a:pt x="8730" y="12557"/>
                    <a:pt x="7840" y="12166"/>
                    <a:pt x="6928" y="11382"/>
                  </a:cubicBezTo>
                  <a:cubicBezTo>
                    <a:pt x="5464" y="10129"/>
                    <a:pt x="4058" y="7915"/>
                    <a:pt x="3169" y="5463"/>
                  </a:cubicBezTo>
                  <a:cubicBezTo>
                    <a:pt x="2286" y="3038"/>
                    <a:pt x="2310" y="1476"/>
                    <a:pt x="2520" y="1154"/>
                  </a:cubicBezTo>
                  <a:cubicBezTo>
                    <a:pt x="2629" y="1083"/>
                    <a:pt x="2883" y="1033"/>
                    <a:pt x="3267" y="1033"/>
                  </a:cubicBezTo>
                  <a:close/>
                  <a:moveTo>
                    <a:pt x="3300" y="1"/>
                  </a:moveTo>
                  <a:cubicBezTo>
                    <a:pt x="2607" y="1"/>
                    <a:pt x="2073" y="134"/>
                    <a:pt x="1787" y="421"/>
                  </a:cubicBezTo>
                  <a:cubicBezTo>
                    <a:pt x="0" y="2208"/>
                    <a:pt x="4162" y="13599"/>
                    <a:pt x="9614" y="13599"/>
                  </a:cubicBezTo>
                  <a:cubicBezTo>
                    <a:pt x="10772" y="13599"/>
                    <a:pt x="11989" y="13085"/>
                    <a:pt x="13219" y="11854"/>
                  </a:cubicBezTo>
                  <a:cubicBezTo>
                    <a:pt x="19313" y="5763"/>
                    <a:pt x="7853" y="1"/>
                    <a:pt x="33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1"/>
            <p:cNvSpPr/>
            <p:nvPr/>
          </p:nvSpPr>
          <p:spPr>
            <a:xfrm>
              <a:off x="1128983" y="2421571"/>
              <a:ext cx="86941" cy="86864"/>
            </a:xfrm>
            <a:custGeom>
              <a:avLst/>
              <a:gdLst/>
              <a:ahLst/>
              <a:cxnLst/>
              <a:rect l="l" t="t" r="r" b="b"/>
              <a:pathLst>
                <a:path w="2266" h="2264" extrusionOk="0">
                  <a:moveTo>
                    <a:pt x="1133" y="1"/>
                  </a:moveTo>
                  <a:cubicBezTo>
                    <a:pt x="508" y="1"/>
                    <a:pt x="0" y="505"/>
                    <a:pt x="0" y="1133"/>
                  </a:cubicBezTo>
                  <a:cubicBezTo>
                    <a:pt x="0" y="1758"/>
                    <a:pt x="508" y="2263"/>
                    <a:pt x="1133" y="2263"/>
                  </a:cubicBezTo>
                  <a:cubicBezTo>
                    <a:pt x="1758" y="2263"/>
                    <a:pt x="2266" y="1758"/>
                    <a:pt x="2266" y="1133"/>
                  </a:cubicBezTo>
                  <a:cubicBezTo>
                    <a:pt x="2266" y="505"/>
                    <a:pt x="1758"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1"/>
            <p:cNvSpPr/>
            <p:nvPr/>
          </p:nvSpPr>
          <p:spPr>
            <a:xfrm>
              <a:off x="512585" y="1804405"/>
              <a:ext cx="263124" cy="263086"/>
            </a:xfrm>
            <a:custGeom>
              <a:avLst/>
              <a:gdLst/>
              <a:ahLst/>
              <a:cxnLst/>
              <a:rect l="l" t="t" r="r" b="b"/>
              <a:pathLst>
                <a:path w="6858" h="6857" extrusionOk="0">
                  <a:moveTo>
                    <a:pt x="3429" y="0"/>
                  </a:moveTo>
                  <a:cubicBezTo>
                    <a:pt x="1536" y="0"/>
                    <a:pt x="1" y="1535"/>
                    <a:pt x="1" y="3428"/>
                  </a:cubicBezTo>
                  <a:cubicBezTo>
                    <a:pt x="1" y="5321"/>
                    <a:pt x="1536" y="6857"/>
                    <a:pt x="3429" y="6857"/>
                  </a:cubicBezTo>
                  <a:cubicBezTo>
                    <a:pt x="5325" y="6857"/>
                    <a:pt x="6857" y="5321"/>
                    <a:pt x="6857" y="3428"/>
                  </a:cubicBezTo>
                  <a:cubicBezTo>
                    <a:pt x="6857" y="1535"/>
                    <a:pt x="5325" y="0"/>
                    <a:pt x="3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1"/>
            <p:cNvSpPr/>
            <p:nvPr/>
          </p:nvSpPr>
          <p:spPr>
            <a:xfrm>
              <a:off x="558587" y="1850254"/>
              <a:ext cx="171234" cy="171349"/>
            </a:xfrm>
            <a:custGeom>
              <a:avLst/>
              <a:gdLst/>
              <a:ahLst/>
              <a:cxnLst/>
              <a:rect l="l" t="t" r="r" b="b"/>
              <a:pathLst>
                <a:path w="4463" h="4466" extrusionOk="0">
                  <a:moveTo>
                    <a:pt x="2230" y="1"/>
                  </a:moveTo>
                  <a:cubicBezTo>
                    <a:pt x="998" y="1"/>
                    <a:pt x="0" y="1001"/>
                    <a:pt x="0" y="2233"/>
                  </a:cubicBezTo>
                  <a:cubicBezTo>
                    <a:pt x="0" y="3465"/>
                    <a:pt x="998" y="4466"/>
                    <a:pt x="2230" y="4466"/>
                  </a:cubicBezTo>
                  <a:cubicBezTo>
                    <a:pt x="3465" y="4466"/>
                    <a:pt x="4462" y="3465"/>
                    <a:pt x="4462" y="2233"/>
                  </a:cubicBezTo>
                  <a:cubicBezTo>
                    <a:pt x="4462" y="1001"/>
                    <a:pt x="3465" y="1"/>
                    <a:pt x="2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1"/>
            <p:cNvSpPr/>
            <p:nvPr/>
          </p:nvSpPr>
          <p:spPr>
            <a:xfrm>
              <a:off x="600790" y="1892457"/>
              <a:ext cx="86826" cy="86979"/>
            </a:xfrm>
            <a:custGeom>
              <a:avLst/>
              <a:gdLst/>
              <a:ahLst/>
              <a:cxnLst/>
              <a:rect l="l" t="t" r="r" b="b"/>
              <a:pathLst>
                <a:path w="2263" h="2267" extrusionOk="0">
                  <a:moveTo>
                    <a:pt x="1130" y="1"/>
                  </a:moveTo>
                  <a:cubicBezTo>
                    <a:pt x="505" y="1"/>
                    <a:pt x="0" y="508"/>
                    <a:pt x="0" y="1133"/>
                  </a:cubicBezTo>
                  <a:cubicBezTo>
                    <a:pt x="0" y="1758"/>
                    <a:pt x="505" y="2266"/>
                    <a:pt x="1130" y="2266"/>
                  </a:cubicBezTo>
                  <a:cubicBezTo>
                    <a:pt x="1755" y="2266"/>
                    <a:pt x="2263" y="1758"/>
                    <a:pt x="2263" y="1133"/>
                  </a:cubicBezTo>
                  <a:cubicBezTo>
                    <a:pt x="2263" y="508"/>
                    <a:pt x="1755" y="1"/>
                    <a:pt x="1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4" name="Google Shape;4344;p31"/>
          <p:cNvGrpSpPr/>
          <p:nvPr/>
        </p:nvGrpSpPr>
        <p:grpSpPr>
          <a:xfrm>
            <a:off x="0" y="3856602"/>
            <a:ext cx="1277471" cy="1285664"/>
            <a:chOff x="-75" y="1285725"/>
            <a:chExt cx="1285958" cy="1294206"/>
          </a:xfrm>
        </p:grpSpPr>
        <p:grpSp>
          <p:nvGrpSpPr>
            <p:cNvPr id="4345" name="Google Shape;4345;p31"/>
            <p:cNvGrpSpPr/>
            <p:nvPr/>
          </p:nvGrpSpPr>
          <p:grpSpPr>
            <a:xfrm>
              <a:off x="281840" y="1503536"/>
              <a:ext cx="721436" cy="934309"/>
              <a:chOff x="289775" y="3948613"/>
              <a:chExt cx="850650" cy="1101650"/>
            </a:xfrm>
          </p:grpSpPr>
          <p:sp>
            <p:nvSpPr>
              <p:cNvPr id="4346" name="Google Shape;4346;p31"/>
              <p:cNvSpPr/>
              <p:nvPr/>
            </p:nvSpPr>
            <p:spPr>
              <a:xfrm>
                <a:off x="289775" y="3948613"/>
                <a:ext cx="850650" cy="1101650"/>
              </a:xfrm>
              <a:custGeom>
                <a:avLst/>
                <a:gdLst/>
                <a:ahLst/>
                <a:cxnLst/>
                <a:rect l="l" t="t" r="r" b="b"/>
                <a:pathLst>
                  <a:path w="34026" h="44066" extrusionOk="0">
                    <a:moveTo>
                      <a:pt x="1" y="0"/>
                    </a:moveTo>
                    <a:lnTo>
                      <a:pt x="1" y="23117"/>
                    </a:lnTo>
                    <a:cubicBezTo>
                      <a:pt x="1" y="28921"/>
                      <a:pt x="2870" y="34358"/>
                      <a:pt x="7673" y="37660"/>
                    </a:cubicBezTo>
                    <a:lnTo>
                      <a:pt x="17013" y="44065"/>
                    </a:lnTo>
                    <a:lnTo>
                      <a:pt x="26386" y="37660"/>
                    </a:lnTo>
                    <a:cubicBezTo>
                      <a:pt x="31156" y="34358"/>
                      <a:pt x="34025" y="28921"/>
                      <a:pt x="34025" y="23117"/>
                    </a:cubicBezTo>
                    <a:lnTo>
                      <a:pt x="34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31"/>
              <p:cNvSpPr/>
              <p:nvPr/>
            </p:nvSpPr>
            <p:spPr>
              <a:xfrm>
                <a:off x="340650" y="3999463"/>
                <a:ext cx="749725" cy="989075"/>
              </a:xfrm>
              <a:custGeom>
                <a:avLst/>
                <a:gdLst/>
                <a:ahLst/>
                <a:cxnLst/>
                <a:rect l="l" t="t" r="r" b="b"/>
                <a:pathLst>
                  <a:path w="29989" h="39563" fill="none" extrusionOk="0">
                    <a:moveTo>
                      <a:pt x="1" y="1"/>
                    </a:moveTo>
                    <a:lnTo>
                      <a:pt x="1" y="21083"/>
                    </a:lnTo>
                    <a:cubicBezTo>
                      <a:pt x="1" y="26253"/>
                      <a:pt x="2536" y="31057"/>
                      <a:pt x="6772" y="33959"/>
                    </a:cubicBezTo>
                    <a:lnTo>
                      <a:pt x="14978" y="39563"/>
                    </a:lnTo>
                    <a:lnTo>
                      <a:pt x="23217" y="33959"/>
                    </a:lnTo>
                    <a:cubicBezTo>
                      <a:pt x="27454" y="31057"/>
                      <a:pt x="29989" y="26253"/>
                      <a:pt x="29989" y="21083"/>
                    </a:cubicBezTo>
                    <a:lnTo>
                      <a:pt x="29989" y="1"/>
                    </a:lnTo>
                    <a:close/>
                  </a:path>
                </a:pathLst>
              </a:custGeom>
              <a:noFill/>
              <a:ln w="2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31"/>
              <p:cNvSpPr/>
              <p:nvPr/>
            </p:nvSpPr>
            <p:spPr>
              <a:xfrm>
                <a:off x="484100" y="4270513"/>
                <a:ext cx="392800" cy="392800"/>
              </a:xfrm>
              <a:custGeom>
                <a:avLst/>
                <a:gdLst/>
                <a:ahLst/>
                <a:cxnLst/>
                <a:rect l="l" t="t" r="r" b="b"/>
                <a:pathLst>
                  <a:path w="15712" h="15712" extrusionOk="0">
                    <a:moveTo>
                      <a:pt x="14744" y="0"/>
                    </a:moveTo>
                    <a:lnTo>
                      <a:pt x="3002" y="11008"/>
                    </a:lnTo>
                    <a:cubicBezTo>
                      <a:pt x="2335" y="11642"/>
                      <a:pt x="1768" y="12409"/>
                      <a:pt x="1334" y="13210"/>
                    </a:cubicBezTo>
                    <a:lnTo>
                      <a:pt x="0" y="15711"/>
                    </a:lnTo>
                    <a:lnTo>
                      <a:pt x="2502" y="14377"/>
                    </a:lnTo>
                    <a:cubicBezTo>
                      <a:pt x="3336" y="13943"/>
                      <a:pt x="4070" y="13376"/>
                      <a:pt x="4703" y="12709"/>
                    </a:cubicBezTo>
                    <a:lnTo>
                      <a:pt x="15711" y="967"/>
                    </a:lnTo>
                    <a:lnTo>
                      <a:pt x="15244" y="500"/>
                    </a:lnTo>
                    <a:lnTo>
                      <a:pt x="14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1"/>
              <p:cNvSpPr/>
              <p:nvPr/>
            </p:nvSpPr>
            <p:spPr>
              <a:xfrm>
                <a:off x="803475" y="4225663"/>
                <a:ext cx="120125" cy="116525"/>
              </a:xfrm>
              <a:custGeom>
                <a:avLst/>
                <a:gdLst/>
                <a:ahLst/>
                <a:cxnLst/>
                <a:rect l="l" t="t" r="r" b="b"/>
                <a:pathLst>
                  <a:path w="4805" h="4661" extrusionOk="0">
                    <a:moveTo>
                      <a:pt x="768" y="0"/>
                    </a:moveTo>
                    <a:cubicBezTo>
                      <a:pt x="640" y="0"/>
                      <a:pt x="510" y="51"/>
                      <a:pt x="401" y="160"/>
                    </a:cubicBezTo>
                    <a:lnTo>
                      <a:pt x="301" y="226"/>
                    </a:lnTo>
                    <a:lnTo>
                      <a:pt x="201" y="326"/>
                    </a:lnTo>
                    <a:cubicBezTo>
                      <a:pt x="1" y="560"/>
                      <a:pt x="34" y="893"/>
                      <a:pt x="268" y="1094"/>
                    </a:cubicBezTo>
                    <a:lnTo>
                      <a:pt x="2169" y="2461"/>
                    </a:lnTo>
                    <a:cubicBezTo>
                      <a:pt x="2202" y="2495"/>
                      <a:pt x="2236" y="2528"/>
                      <a:pt x="2269" y="2561"/>
                    </a:cubicBezTo>
                    <a:lnTo>
                      <a:pt x="3637" y="4463"/>
                    </a:lnTo>
                    <a:cubicBezTo>
                      <a:pt x="3748" y="4593"/>
                      <a:pt x="3912" y="4661"/>
                      <a:pt x="4069" y="4661"/>
                    </a:cubicBezTo>
                    <a:cubicBezTo>
                      <a:pt x="4194" y="4661"/>
                      <a:pt x="4315" y="4618"/>
                      <a:pt x="4404" y="4529"/>
                    </a:cubicBezTo>
                    <a:lnTo>
                      <a:pt x="4504" y="4429"/>
                    </a:lnTo>
                    <a:lnTo>
                      <a:pt x="4604" y="4329"/>
                    </a:lnTo>
                    <a:cubicBezTo>
                      <a:pt x="4804" y="4129"/>
                      <a:pt x="4771" y="3762"/>
                      <a:pt x="4537" y="3595"/>
                    </a:cubicBezTo>
                    <a:lnTo>
                      <a:pt x="2669" y="2194"/>
                    </a:lnTo>
                    <a:cubicBezTo>
                      <a:pt x="2603" y="2161"/>
                      <a:pt x="2569" y="2128"/>
                      <a:pt x="2536" y="2094"/>
                    </a:cubicBezTo>
                    <a:lnTo>
                      <a:pt x="1168" y="193"/>
                    </a:lnTo>
                    <a:cubicBezTo>
                      <a:pt x="1061" y="68"/>
                      <a:pt x="916" y="0"/>
                      <a:pt x="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1"/>
              <p:cNvSpPr/>
              <p:nvPr/>
            </p:nvSpPr>
            <p:spPr>
              <a:xfrm>
                <a:off x="851025" y="4213788"/>
                <a:ext cx="82575" cy="82600"/>
              </a:xfrm>
              <a:custGeom>
                <a:avLst/>
                <a:gdLst/>
                <a:ahLst/>
                <a:cxnLst/>
                <a:rect l="l" t="t" r="r" b="b"/>
                <a:pathLst>
                  <a:path w="3303" h="3304" extrusionOk="0">
                    <a:moveTo>
                      <a:pt x="2402" y="1"/>
                    </a:moveTo>
                    <a:lnTo>
                      <a:pt x="0" y="2369"/>
                    </a:lnTo>
                    <a:lnTo>
                      <a:pt x="934" y="3303"/>
                    </a:lnTo>
                    <a:lnTo>
                      <a:pt x="3303" y="901"/>
                    </a:lnTo>
                    <a:lnTo>
                      <a:pt x="2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1"/>
              <p:cNvSpPr/>
              <p:nvPr/>
            </p:nvSpPr>
            <p:spPr>
              <a:xfrm>
                <a:off x="904400" y="4193788"/>
                <a:ext cx="49225" cy="49225"/>
              </a:xfrm>
              <a:custGeom>
                <a:avLst/>
                <a:gdLst/>
                <a:ahLst/>
                <a:cxnLst/>
                <a:rect l="l" t="t" r="r" b="b"/>
                <a:pathLst>
                  <a:path w="1969" h="1969" extrusionOk="0">
                    <a:moveTo>
                      <a:pt x="1001" y="0"/>
                    </a:moveTo>
                    <a:cubicBezTo>
                      <a:pt x="467" y="0"/>
                      <a:pt x="0" y="434"/>
                      <a:pt x="0" y="1001"/>
                    </a:cubicBezTo>
                    <a:cubicBezTo>
                      <a:pt x="0" y="1535"/>
                      <a:pt x="467" y="1968"/>
                      <a:pt x="1001" y="1968"/>
                    </a:cubicBezTo>
                    <a:cubicBezTo>
                      <a:pt x="1535" y="1968"/>
                      <a:pt x="1968" y="1535"/>
                      <a:pt x="1968" y="1001"/>
                    </a:cubicBezTo>
                    <a:cubicBezTo>
                      <a:pt x="1968" y="434"/>
                      <a:pt x="1535" y="0"/>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1"/>
              <p:cNvSpPr/>
              <p:nvPr/>
            </p:nvSpPr>
            <p:spPr>
              <a:xfrm>
                <a:off x="553300" y="4270513"/>
                <a:ext cx="392800" cy="392800"/>
              </a:xfrm>
              <a:custGeom>
                <a:avLst/>
                <a:gdLst/>
                <a:ahLst/>
                <a:cxnLst/>
                <a:rect l="l" t="t" r="r" b="b"/>
                <a:pathLst>
                  <a:path w="15712" h="15712" extrusionOk="0">
                    <a:moveTo>
                      <a:pt x="968" y="0"/>
                    </a:moveTo>
                    <a:lnTo>
                      <a:pt x="501" y="500"/>
                    </a:lnTo>
                    <a:lnTo>
                      <a:pt x="1" y="967"/>
                    </a:lnTo>
                    <a:lnTo>
                      <a:pt x="11042" y="12709"/>
                    </a:lnTo>
                    <a:cubicBezTo>
                      <a:pt x="11676" y="13410"/>
                      <a:pt x="12410" y="13977"/>
                      <a:pt x="13210" y="14377"/>
                    </a:cubicBezTo>
                    <a:lnTo>
                      <a:pt x="15712" y="15711"/>
                    </a:lnTo>
                    <a:lnTo>
                      <a:pt x="14411" y="13210"/>
                    </a:lnTo>
                    <a:cubicBezTo>
                      <a:pt x="13977" y="12409"/>
                      <a:pt x="13410" y="11675"/>
                      <a:pt x="12743" y="11041"/>
                    </a:cubicBezTo>
                    <a:lnTo>
                      <a:pt x="9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1"/>
              <p:cNvSpPr/>
              <p:nvPr/>
            </p:nvSpPr>
            <p:spPr>
              <a:xfrm>
                <a:off x="506600" y="4225663"/>
                <a:ext cx="120950" cy="116525"/>
              </a:xfrm>
              <a:custGeom>
                <a:avLst/>
                <a:gdLst/>
                <a:ahLst/>
                <a:cxnLst/>
                <a:rect l="l" t="t" r="r" b="b"/>
                <a:pathLst>
                  <a:path w="4838" h="4661" extrusionOk="0">
                    <a:moveTo>
                      <a:pt x="4071" y="0"/>
                    </a:moveTo>
                    <a:cubicBezTo>
                      <a:pt x="3923" y="0"/>
                      <a:pt x="3777" y="68"/>
                      <a:pt x="3670" y="193"/>
                    </a:cubicBezTo>
                    <a:lnTo>
                      <a:pt x="2302" y="2094"/>
                    </a:lnTo>
                    <a:cubicBezTo>
                      <a:pt x="2269" y="2128"/>
                      <a:pt x="2236" y="2161"/>
                      <a:pt x="2202" y="2194"/>
                    </a:cubicBezTo>
                    <a:lnTo>
                      <a:pt x="301" y="3595"/>
                    </a:lnTo>
                    <a:cubicBezTo>
                      <a:pt x="34" y="3762"/>
                      <a:pt x="1" y="4096"/>
                      <a:pt x="234" y="4329"/>
                    </a:cubicBezTo>
                    <a:lnTo>
                      <a:pt x="334" y="4429"/>
                    </a:lnTo>
                    <a:lnTo>
                      <a:pt x="401" y="4529"/>
                    </a:lnTo>
                    <a:cubicBezTo>
                      <a:pt x="504" y="4618"/>
                      <a:pt x="634" y="4661"/>
                      <a:pt x="761" y="4661"/>
                    </a:cubicBezTo>
                    <a:cubicBezTo>
                      <a:pt x="920" y="4661"/>
                      <a:pt x="1075" y="4593"/>
                      <a:pt x="1168" y="4463"/>
                    </a:cubicBezTo>
                    <a:lnTo>
                      <a:pt x="2569" y="2561"/>
                    </a:lnTo>
                    <a:cubicBezTo>
                      <a:pt x="2603" y="2528"/>
                      <a:pt x="2636" y="2495"/>
                      <a:pt x="2669" y="2461"/>
                    </a:cubicBezTo>
                    <a:lnTo>
                      <a:pt x="4571" y="1094"/>
                    </a:lnTo>
                    <a:cubicBezTo>
                      <a:pt x="4804" y="893"/>
                      <a:pt x="4838" y="560"/>
                      <a:pt x="4637" y="326"/>
                    </a:cubicBezTo>
                    <a:lnTo>
                      <a:pt x="4537" y="226"/>
                    </a:lnTo>
                    <a:lnTo>
                      <a:pt x="4437" y="160"/>
                    </a:lnTo>
                    <a:cubicBezTo>
                      <a:pt x="4329" y="51"/>
                      <a:pt x="4199" y="0"/>
                      <a:pt x="4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31"/>
              <p:cNvSpPr/>
              <p:nvPr/>
            </p:nvSpPr>
            <p:spPr>
              <a:xfrm>
                <a:off x="496600" y="4213788"/>
                <a:ext cx="82575" cy="82600"/>
              </a:xfrm>
              <a:custGeom>
                <a:avLst/>
                <a:gdLst/>
                <a:ahLst/>
                <a:cxnLst/>
                <a:rect l="l" t="t" r="r" b="b"/>
                <a:pathLst>
                  <a:path w="3303" h="3304" extrusionOk="0">
                    <a:moveTo>
                      <a:pt x="934" y="1"/>
                    </a:moveTo>
                    <a:lnTo>
                      <a:pt x="0" y="935"/>
                    </a:lnTo>
                    <a:lnTo>
                      <a:pt x="2402" y="3303"/>
                    </a:lnTo>
                    <a:lnTo>
                      <a:pt x="3303" y="2369"/>
                    </a:lnTo>
                    <a:lnTo>
                      <a:pt x="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31"/>
              <p:cNvSpPr/>
              <p:nvPr/>
            </p:nvSpPr>
            <p:spPr>
              <a:xfrm>
                <a:off x="469075" y="4193788"/>
                <a:ext cx="65075" cy="49225"/>
              </a:xfrm>
              <a:custGeom>
                <a:avLst/>
                <a:gdLst/>
                <a:ahLst/>
                <a:cxnLst/>
                <a:rect l="l" t="t" r="r" b="b"/>
                <a:pathLst>
                  <a:path w="2603" h="1969" extrusionOk="0">
                    <a:moveTo>
                      <a:pt x="1302" y="0"/>
                    </a:moveTo>
                    <a:cubicBezTo>
                      <a:pt x="434" y="0"/>
                      <a:pt x="1" y="1068"/>
                      <a:pt x="601" y="1668"/>
                    </a:cubicBezTo>
                    <a:cubicBezTo>
                      <a:pt x="801" y="1868"/>
                      <a:pt x="1051" y="1968"/>
                      <a:pt x="1302" y="1968"/>
                    </a:cubicBezTo>
                    <a:cubicBezTo>
                      <a:pt x="1552" y="1968"/>
                      <a:pt x="1802" y="1868"/>
                      <a:pt x="2002" y="1668"/>
                    </a:cubicBezTo>
                    <a:cubicBezTo>
                      <a:pt x="2603" y="1068"/>
                      <a:pt x="2169"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6" name="Google Shape;4356;p31"/>
            <p:cNvSpPr/>
            <p:nvPr/>
          </p:nvSpPr>
          <p:spPr>
            <a:xfrm>
              <a:off x="-75" y="128572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1"/>
            <p:cNvSpPr/>
            <p:nvPr/>
          </p:nvSpPr>
          <p:spPr>
            <a:xfrm rot="10800000" flipH="1">
              <a:off x="-75" y="229767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1"/>
            <p:cNvSpPr/>
            <p:nvPr/>
          </p:nvSpPr>
          <p:spPr>
            <a:xfrm flipH="1">
              <a:off x="1003956" y="128572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1"/>
            <p:cNvSpPr/>
            <p:nvPr/>
          </p:nvSpPr>
          <p:spPr>
            <a:xfrm rot="10800000">
              <a:off x="1003956" y="2297675"/>
              <a:ext cx="281927" cy="282256"/>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0" name="Google Shape;4360;p31"/>
          <p:cNvGrpSpPr/>
          <p:nvPr/>
        </p:nvGrpSpPr>
        <p:grpSpPr>
          <a:xfrm>
            <a:off x="44" y="4071"/>
            <a:ext cx="1277489" cy="1277580"/>
            <a:chOff x="3285675" y="2750450"/>
            <a:chExt cx="1049100" cy="1049175"/>
          </a:xfrm>
        </p:grpSpPr>
        <p:sp>
          <p:nvSpPr>
            <p:cNvPr id="4361" name="Google Shape;4361;p31"/>
            <p:cNvSpPr/>
            <p:nvPr/>
          </p:nvSpPr>
          <p:spPr>
            <a:xfrm>
              <a:off x="3488300" y="2954200"/>
              <a:ext cx="643325" cy="641200"/>
            </a:xfrm>
            <a:custGeom>
              <a:avLst/>
              <a:gdLst/>
              <a:ahLst/>
              <a:cxnLst/>
              <a:rect l="l" t="t" r="r" b="b"/>
              <a:pathLst>
                <a:path w="25733" h="25648" extrusionOk="0">
                  <a:moveTo>
                    <a:pt x="12868" y="1099"/>
                  </a:moveTo>
                  <a:lnTo>
                    <a:pt x="24594" y="12822"/>
                  </a:lnTo>
                  <a:lnTo>
                    <a:pt x="24594" y="12822"/>
                  </a:lnTo>
                  <a:lnTo>
                    <a:pt x="12868" y="24546"/>
                  </a:lnTo>
                  <a:lnTo>
                    <a:pt x="12868" y="24546"/>
                  </a:lnTo>
                  <a:lnTo>
                    <a:pt x="1142" y="12822"/>
                  </a:lnTo>
                  <a:lnTo>
                    <a:pt x="1142" y="12822"/>
                  </a:lnTo>
                  <a:lnTo>
                    <a:pt x="12868" y="1099"/>
                  </a:lnTo>
                  <a:close/>
                  <a:moveTo>
                    <a:pt x="12868" y="1"/>
                  </a:moveTo>
                  <a:cubicBezTo>
                    <a:pt x="12752" y="1"/>
                    <a:pt x="12635" y="45"/>
                    <a:pt x="12545" y="134"/>
                  </a:cubicBezTo>
                  <a:lnTo>
                    <a:pt x="175" y="12501"/>
                  </a:lnTo>
                  <a:cubicBezTo>
                    <a:pt x="1" y="12681"/>
                    <a:pt x="1" y="12967"/>
                    <a:pt x="175" y="13144"/>
                  </a:cubicBezTo>
                  <a:cubicBezTo>
                    <a:pt x="4300" y="17269"/>
                    <a:pt x="8423" y="21391"/>
                    <a:pt x="12545" y="25514"/>
                  </a:cubicBezTo>
                  <a:cubicBezTo>
                    <a:pt x="12640" y="25608"/>
                    <a:pt x="12746" y="25648"/>
                    <a:pt x="12849" y="25648"/>
                  </a:cubicBezTo>
                  <a:cubicBezTo>
                    <a:pt x="12855" y="25648"/>
                    <a:pt x="12861" y="25648"/>
                    <a:pt x="12867" y="25648"/>
                  </a:cubicBezTo>
                  <a:lnTo>
                    <a:pt x="12867" y="25648"/>
                  </a:lnTo>
                  <a:cubicBezTo>
                    <a:pt x="12873" y="25648"/>
                    <a:pt x="12879" y="25648"/>
                    <a:pt x="12885" y="25648"/>
                  </a:cubicBezTo>
                  <a:cubicBezTo>
                    <a:pt x="12987" y="25648"/>
                    <a:pt x="13094" y="25608"/>
                    <a:pt x="13188" y="25514"/>
                  </a:cubicBezTo>
                  <a:lnTo>
                    <a:pt x="25558" y="13144"/>
                  </a:lnTo>
                  <a:cubicBezTo>
                    <a:pt x="25733" y="12967"/>
                    <a:pt x="25733" y="12681"/>
                    <a:pt x="25558" y="12501"/>
                  </a:cubicBezTo>
                  <a:lnTo>
                    <a:pt x="13188" y="134"/>
                  </a:lnTo>
                  <a:cubicBezTo>
                    <a:pt x="13100" y="45"/>
                    <a:pt x="12984" y="1"/>
                    <a:pt x="12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1"/>
            <p:cNvSpPr/>
            <p:nvPr/>
          </p:nvSpPr>
          <p:spPr>
            <a:xfrm>
              <a:off x="3387075" y="2852925"/>
              <a:ext cx="845775" cy="843650"/>
            </a:xfrm>
            <a:custGeom>
              <a:avLst/>
              <a:gdLst/>
              <a:ahLst/>
              <a:cxnLst/>
              <a:rect l="l" t="t" r="r" b="b"/>
              <a:pathLst>
                <a:path w="33831" h="33746" extrusionOk="0">
                  <a:moveTo>
                    <a:pt x="16915" y="1101"/>
                  </a:moveTo>
                  <a:lnTo>
                    <a:pt x="32689" y="16873"/>
                  </a:lnTo>
                  <a:lnTo>
                    <a:pt x="32689" y="16873"/>
                  </a:lnTo>
                  <a:lnTo>
                    <a:pt x="16916" y="32645"/>
                  </a:lnTo>
                  <a:lnTo>
                    <a:pt x="16916" y="32645"/>
                  </a:lnTo>
                  <a:cubicBezTo>
                    <a:pt x="11657" y="27386"/>
                    <a:pt x="6401" y="22130"/>
                    <a:pt x="1142" y="16873"/>
                  </a:cubicBezTo>
                  <a:lnTo>
                    <a:pt x="1142" y="16873"/>
                  </a:lnTo>
                  <a:cubicBezTo>
                    <a:pt x="6399" y="11617"/>
                    <a:pt x="11658" y="6358"/>
                    <a:pt x="16915" y="1101"/>
                  </a:cubicBezTo>
                  <a:close/>
                  <a:moveTo>
                    <a:pt x="16914" y="0"/>
                  </a:moveTo>
                  <a:cubicBezTo>
                    <a:pt x="16798" y="0"/>
                    <a:pt x="16682" y="45"/>
                    <a:pt x="16592" y="133"/>
                  </a:cubicBezTo>
                  <a:lnTo>
                    <a:pt x="175" y="16550"/>
                  </a:lnTo>
                  <a:cubicBezTo>
                    <a:pt x="1" y="16729"/>
                    <a:pt x="1" y="17015"/>
                    <a:pt x="175" y="17192"/>
                  </a:cubicBezTo>
                  <a:lnTo>
                    <a:pt x="16592" y="33611"/>
                  </a:lnTo>
                  <a:cubicBezTo>
                    <a:pt x="16687" y="33706"/>
                    <a:pt x="16794" y="33745"/>
                    <a:pt x="16897" y="33745"/>
                  </a:cubicBezTo>
                  <a:cubicBezTo>
                    <a:pt x="16903" y="33745"/>
                    <a:pt x="16910" y="33745"/>
                    <a:pt x="16916" y="33745"/>
                  </a:cubicBezTo>
                  <a:lnTo>
                    <a:pt x="16916" y="33745"/>
                  </a:lnTo>
                  <a:cubicBezTo>
                    <a:pt x="16922" y="33745"/>
                    <a:pt x="16928" y="33745"/>
                    <a:pt x="16934" y="33745"/>
                  </a:cubicBezTo>
                  <a:cubicBezTo>
                    <a:pt x="17036" y="33745"/>
                    <a:pt x="17143" y="33706"/>
                    <a:pt x="17237" y="33611"/>
                  </a:cubicBezTo>
                  <a:lnTo>
                    <a:pt x="33654" y="17192"/>
                  </a:lnTo>
                  <a:cubicBezTo>
                    <a:pt x="33831" y="17015"/>
                    <a:pt x="33831" y="16729"/>
                    <a:pt x="33654" y="16550"/>
                  </a:cubicBezTo>
                  <a:lnTo>
                    <a:pt x="17237" y="133"/>
                  </a:lnTo>
                  <a:cubicBezTo>
                    <a:pt x="17147" y="45"/>
                    <a:pt x="17031" y="0"/>
                    <a:pt x="16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1"/>
            <p:cNvSpPr/>
            <p:nvPr/>
          </p:nvSpPr>
          <p:spPr>
            <a:xfrm>
              <a:off x="3489375" y="2954175"/>
              <a:ext cx="641250" cy="641225"/>
            </a:xfrm>
            <a:custGeom>
              <a:avLst/>
              <a:gdLst/>
              <a:ahLst/>
              <a:cxnLst/>
              <a:rect l="l" t="t" r="r" b="b"/>
              <a:pathLst>
                <a:path w="25650" h="25649" extrusionOk="0">
                  <a:moveTo>
                    <a:pt x="24738" y="909"/>
                  </a:moveTo>
                  <a:lnTo>
                    <a:pt x="24738" y="24738"/>
                  </a:lnTo>
                  <a:lnTo>
                    <a:pt x="912" y="24738"/>
                  </a:lnTo>
                  <a:lnTo>
                    <a:pt x="912" y="909"/>
                  </a:lnTo>
                  <a:close/>
                  <a:moveTo>
                    <a:pt x="456" y="1"/>
                  </a:moveTo>
                  <a:cubicBezTo>
                    <a:pt x="206" y="3"/>
                    <a:pt x="3" y="206"/>
                    <a:pt x="1" y="456"/>
                  </a:cubicBezTo>
                  <a:lnTo>
                    <a:pt x="1" y="25193"/>
                  </a:lnTo>
                  <a:cubicBezTo>
                    <a:pt x="1" y="25335"/>
                    <a:pt x="54" y="25442"/>
                    <a:pt x="134" y="25516"/>
                  </a:cubicBezTo>
                  <a:lnTo>
                    <a:pt x="134" y="25516"/>
                  </a:lnTo>
                  <a:cubicBezTo>
                    <a:pt x="207" y="25596"/>
                    <a:pt x="315" y="25649"/>
                    <a:pt x="456" y="25649"/>
                  </a:cubicBezTo>
                  <a:lnTo>
                    <a:pt x="25194" y="25649"/>
                  </a:lnTo>
                  <a:cubicBezTo>
                    <a:pt x="25444" y="25646"/>
                    <a:pt x="25647" y="25444"/>
                    <a:pt x="25649" y="25193"/>
                  </a:cubicBezTo>
                  <a:lnTo>
                    <a:pt x="25649" y="456"/>
                  </a:lnTo>
                  <a:cubicBezTo>
                    <a:pt x="25647" y="206"/>
                    <a:pt x="25444" y="3"/>
                    <a:pt x="25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1"/>
            <p:cNvSpPr/>
            <p:nvPr/>
          </p:nvSpPr>
          <p:spPr>
            <a:xfrm>
              <a:off x="3635225" y="3100075"/>
              <a:ext cx="349550" cy="349575"/>
            </a:xfrm>
            <a:custGeom>
              <a:avLst/>
              <a:gdLst/>
              <a:ahLst/>
              <a:cxnLst/>
              <a:rect l="l" t="t" r="r" b="b"/>
              <a:pathLst>
                <a:path w="13982" h="13983" extrusionOk="0">
                  <a:moveTo>
                    <a:pt x="6992" y="0"/>
                  </a:moveTo>
                  <a:lnTo>
                    <a:pt x="0" y="6990"/>
                  </a:lnTo>
                  <a:lnTo>
                    <a:pt x="6992" y="13982"/>
                  </a:lnTo>
                  <a:lnTo>
                    <a:pt x="13982" y="6990"/>
                  </a:lnTo>
                  <a:lnTo>
                    <a:pt x="69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1"/>
            <p:cNvSpPr/>
            <p:nvPr/>
          </p:nvSpPr>
          <p:spPr>
            <a:xfrm>
              <a:off x="3285675" y="2750450"/>
              <a:ext cx="114350" cy="123600"/>
            </a:xfrm>
            <a:custGeom>
              <a:avLst/>
              <a:gdLst/>
              <a:ahLst/>
              <a:cxnLst/>
              <a:rect l="l" t="t" r="r" b="b"/>
              <a:pathLst>
                <a:path w="4574" h="4944" extrusionOk="0">
                  <a:moveTo>
                    <a:pt x="0" y="1"/>
                  </a:moveTo>
                  <a:lnTo>
                    <a:pt x="0" y="4943"/>
                  </a:lnTo>
                  <a:lnTo>
                    <a:pt x="4573" y="4943"/>
                  </a:lnTo>
                  <a:lnTo>
                    <a:pt x="4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1"/>
            <p:cNvSpPr/>
            <p:nvPr/>
          </p:nvSpPr>
          <p:spPr>
            <a:xfrm>
              <a:off x="4220375" y="2750450"/>
              <a:ext cx="114400" cy="123600"/>
            </a:xfrm>
            <a:custGeom>
              <a:avLst/>
              <a:gdLst/>
              <a:ahLst/>
              <a:cxnLst/>
              <a:rect l="l" t="t" r="r" b="b"/>
              <a:pathLst>
                <a:path w="4576" h="4944" extrusionOk="0">
                  <a:moveTo>
                    <a:pt x="0" y="1"/>
                  </a:moveTo>
                  <a:lnTo>
                    <a:pt x="0" y="4943"/>
                  </a:lnTo>
                  <a:lnTo>
                    <a:pt x="4576" y="4943"/>
                  </a:lnTo>
                  <a:lnTo>
                    <a:pt x="4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1"/>
            <p:cNvSpPr/>
            <p:nvPr/>
          </p:nvSpPr>
          <p:spPr>
            <a:xfrm>
              <a:off x="3285675" y="3676050"/>
              <a:ext cx="114350" cy="123575"/>
            </a:xfrm>
            <a:custGeom>
              <a:avLst/>
              <a:gdLst/>
              <a:ahLst/>
              <a:cxnLst/>
              <a:rect l="l" t="t" r="r" b="b"/>
              <a:pathLst>
                <a:path w="4574" h="4943" extrusionOk="0">
                  <a:moveTo>
                    <a:pt x="0" y="0"/>
                  </a:moveTo>
                  <a:lnTo>
                    <a:pt x="0" y="4943"/>
                  </a:lnTo>
                  <a:lnTo>
                    <a:pt x="4573" y="4943"/>
                  </a:lnTo>
                  <a:lnTo>
                    <a:pt x="4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1"/>
            <p:cNvSpPr/>
            <p:nvPr/>
          </p:nvSpPr>
          <p:spPr>
            <a:xfrm>
              <a:off x="4220375" y="3676050"/>
              <a:ext cx="114400" cy="123575"/>
            </a:xfrm>
            <a:custGeom>
              <a:avLst/>
              <a:gdLst/>
              <a:ahLst/>
              <a:cxnLst/>
              <a:rect l="l" t="t" r="r" b="b"/>
              <a:pathLst>
                <a:path w="4576" h="4943" extrusionOk="0">
                  <a:moveTo>
                    <a:pt x="0" y="0"/>
                  </a:moveTo>
                  <a:lnTo>
                    <a:pt x="0" y="4943"/>
                  </a:lnTo>
                  <a:lnTo>
                    <a:pt x="4576" y="4943"/>
                  </a:lnTo>
                  <a:lnTo>
                    <a:pt x="4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9" name="Google Shape;4369;p31"/>
          <p:cNvGrpSpPr/>
          <p:nvPr/>
        </p:nvGrpSpPr>
        <p:grpSpPr>
          <a:xfrm>
            <a:off x="39" y="2557790"/>
            <a:ext cx="1277449" cy="1277332"/>
            <a:chOff x="342625" y="2394475"/>
            <a:chExt cx="820350" cy="820275"/>
          </a:xfrm>
        </p:grpSpPr>
        <p:sp>
          <p:nvSpPr>
            <p:cNvPr id="4370" name="Google Shape;4370;p31"/>
            <p:cNvSpPr/>
            <p:nvPr/>
          </p:nvSpPr>
          <p:spPr>
            <a:xfrm>
              <a:off x="487450" y="2551500"/>
              <a:ext cx="546850" cy="507850"/>
            </a:xfrm>
            <a:custGeom>
              <a:avLst/>
              <a:gdLst/>
              <a:ahLst/>
              <a:cxnLst/>
              <a:rect l="l" t="t" r="r" b="b"/>
              <a:pathLst>
                <a:path w="21874" h="20314" extrusionOk="0">
                  <a:moveTo>
                    <a:pt x="10614" y="491"/>
                  </a:moveTo>
                  <a:cubicBezTo>
                    <a:pt x="15926" y="491"/>
                    <a:pt x="20248" y="4811"/>
                    <a:pt x="20248" y="10123"/>
                  </a:cubicBezTo>
                  <a:cubicBezTo>
                    <a:pt x="20248" y="15435"/>
                    <a:pt x="15926" y="19757"/>
                    <a:pt x="10614" y="19757"/>
                  </a:cubicBezTo>
                  <a:cubicBezTo>
                    <a:pt x="5302" y="19757"/>
                    <a:pt x="980" y="15437"/>
                    <a:pt x="980" y="10123"/>
                  </a:cubicBezTo>
                  <a:cubicBezTo>
                    <a:pt x="980" y="4811"/>
                    <a:pt x="5302" y="491"/>
                    <a:pt x="10614" y="491"/>
                  </a:cubicBezTo>
                  <a:close/>
                  <a:moveTo>
                    <a:pt x="10637" y="0"/>
                  </a:moveTo>
                  <a:cubicBezTo>
                    <a:pt x="9970" y="0"/>
                    <a:pt x="9294" y="66"/>
                    <a:pt x="8617" y="203"/>
                  </a:cubicBezTo>
                  <a:cubicBezTo>
                    <a:pt x="3503" y="1235"/>
                    <a:pt x="1" y="5970"/>
                    <a:pt x="517" y="11160"/>
                  </a:cubicBezTo>
                  <a:cubicBezTo>
                    <a:pt x="1033" y="16351"/>
                    <a:pt x="5396" y="20306"/>
                    <a:pt x="10614" y="20314"/>
                  </a:cubicBezTo>
                  <a:cubicBezTo>
                    <a:pt x="10620" y="20314"/>
                    <a:pt x="10627" y="20314"/>
                    <a:pt x="10633" y="20314"/>
                  </a:cubicBezTo>
                  <a:cubicBezTo>
                    <a:pt x="11988" y="20314"/>
                    <a:pt x="13330" y="20041"/>
                    <a:pt x="14580" y="19514"/>
                  </a:cubicBezTo>
                  <a:cubicBezTo>
                    <a:pt x="19385" y="17482"/>
                    <a:pt x="21873" y="12142"/>
                    <a:pt x="20334" y="7157"/>
                  </a:cubicBezTo>
                  <a:cubicBezTo>
                    <a:pt x="18997" y="2834"/>
                    <a:pt x="15008" y="0"/>
                    <a:pt x="10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1"/>
            <p:cNvSpPr/>
            <p:nvPr/>
          </p:nvSpPr>
          <p:spPr>
            <a:xfrm>
              <a:off x="631575" y="2394475"/>
              <a:ext cx="242450" cy="360875"/>
            </a:xfrm>
            <a:custGeom>
              <a:avLst/>
              <a:gdLst/>
              <a:ahLst/>
              <a:cxnLst/>
              <a:rect l="l" t="t" r="r" b="b"/>
              <a:pathLst>
                <a:path w="9698" h="14435" extrusionOk="0">
                  <a:moveTo>
                    <a:pt x="4849" y="0"/>
                  </a:moveTo>
                  <a:cubicBezTo>
                    <a:pt x="4123" y="0"/>
                    <a:pt x="3409" y="167"/>
                    <a:pt x="2761" y="494"/>
                  </a:cubicBezTo>
                  <a:cubicBezTo>
                    <a:pt x="985" y="1384"/>
                    <a:pt x="0" y="3330"/>
                    <a:pt x="279" y="5297"/>
                  </a:cubicBezTo>
                  <a:lnTo>
                    <a:pt x="1580" y="14435"/>
                  </a:lnTo>
                  <a:lnTo>
                    <a:pt x="8116" y="14435"/>
                  </a:lnTo>
                  <a:lnTo>
                    <a:pt x="9417" y="5297"/>
                  </a:lnTo>
                  <a:cubicBezTo>
                    <a:pt x="9698" y="3330"/>
                    <a:pt x="8711" y="1384"/>
                    <a:pt x="6937" y="494"/>
                  </a:cubicBezTo>
                  <a:cubicBezTo>
                    <a:pt x="6289" y="167"/>
                    <a:pt x="5573" y="0"/>
                    <a:pt x="4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1"/>
            <p:cNvSpPr/>
            <p:nvPr/>
          </p:nvSpPr>
          <p:spPr>
            <a:xfrm>
              <a:off x="631575" y="2853900"/>
              <a:ext cx="242450" cy="360850"/>
            </a:xfrm>
            <a:custGeom>
              <a:avLst/>
              <a:gdLst/>
              <a:ahLst/>
              <a:cxnLst/>
              <a:rect l="l" t="t" r="r" b="b"/>
              <a:pathLst>
                <a:path w="9698" h="14434" extrusionOk="0">
                  <a:moveTo>
                    <a:pt x="1580" y="1"/>
                  </a:moveTo>
                  <a:lnTo>
                    <a:pt x="279" y="9136"/>
                  </a:lnTo>
                  <a:cubicBezTo>
                    <a:pt x="0" y="11103"/>
                    <a:pt x="985" y="13049"/>
                    <a:pt x="2761" y="13940"/>
                  </a:cubicBezTo>
                  <a:cubicBezTo>
                    <a:pt x="3409" y="14266"/>
                    <a:pt x="4123" y="14433"/>
                    <a:pt x="4849" y="14433"/>
                  </a:cubicBezTo>
                  <a:cubicBezTo>
                    <a:pt x="5573" y="14433"/>
                    <a:pt x="6289" y="14266"/>
                    <a:pt x="6937" y="13940"/>
                  </a:cubicBezTo>
                  <a:cubicBezTo>
                    <a:pt x="8711" y="13049"/>
                    <a:pt x="9698" y="11103"/>
                    <a:pt x="9417" y="9136"/>
                  </a:cubicBezTo>
                  <a:lnTo>
                    <a:pt x="8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1"/>
            <p:cNvSpPr/>
            <p:nvPr/>
          </p:nvSpPr>
          <p:spPr>
            <a:xfrm>
              <a:off x="802075" y="2689200"/>
              <a:ext cx="360900" cy="230825"/>
            </a:xfrm>
            <a:custGeom>
              <a:avLst/>
              <a:gdLst/>
              <a:ahLst/>
              <a:cxnLst/>
              <a:rect l="l" t="t" r="r" b="b"/>
              <a:pathLst>
                <a:path w="14436" h="9233" extrusionOk="0">
                  <a:moveTo>
                    <a:pt x="9798" y="0"/>
                  </a:moveTo>
                  <a:cubicBezTo>
                    <a:pt x="9579" y="0"/>
                    <a:pt x="9358" y="16"/>
                    <a:pt x="9136" y="47"/>
                  </a:cubicBezTo>
                  <a:lnTo>
                    <a:pt x="1" y="1348"/>
                  </a:lnTo>
                  <a:lnTo>
                    <a:pt x="1" y="7884"/>
                  </a:lnTo>
                  <a:lnTo>
                    <a:pt x="9136" y="9185"/>
                  </a:lnTo>
                  <a:cubicBezTo>
                    <a:pt x="9359" y="9217"/>
                    <a:pt x="9581" y="9233"/>
                    <a:pt x="9802" y="9233"/>
                  </a:cubicBezTo>
                  <a:cubicBezTo>
                    <a:pt x="11530" y="9233"/>
                    <a:pt x="13152" y="8278"/>
                    <a:pt x="13942" y="6705"/>
                  </a:cubicBezTo>
                  <a:cubicBezTo>
                    <a:pt x="14266" y="6057"/>
                    <a:pt x="14435" y="5341"/>
                    <a:pt x="14433" y="4617"/>
                  </a:cubicBezTo>
                  <a:cubicBezTo>
                    <a:pt x="14435" y="3891"/>
                    <a:pt x="14266" y="3177"/>
                    <a:pt x="13942" y="2530"/>
                  </a:cubicBezTo>
                  <a:cubicBezTo>
                    <a:pt x="13151" y="953"/>
                    <a:pt x="11528" y="0"/>
                    <a:pt x="9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1"/>
            <p:cNvSpPr/>
            <p:nvPr/>
          </p:nvSpPr>
          <p:spPr>
            <a:xfrm>
              <a:off x="342625" y="2689200"/>
              <a:ext cx="360900" cy="230825"/>
            </a:xfrm>
            <a:custGeom>
              <a:avLst/>
              <a:gdLst/>
              <a:ahLst/>
              <a:cxnLst/>
              <a:rect l="l" t="t" r="r" b="b"/>
              <a:pathLst>
                <a:path w="14436" h="9233" extrusionOk="0">
                  <a:moveTo>
                    <a:pt x="4636" y="0"/>
                  </a:moveTo>
                  <a:cubicBezTo>
                    <a:pt x="2906" y="0"/>
                    <a:pt x="1285" y="953"/>
                    <a:pt x="494" y="2530"/>
                  </a:cubicBezTo>
                  <a:cubicBezTo>
                    <a:pt x="168" y="3177"/>
                    <a:pt x="1" y="3891"/>
                    <a:pt x="1" y="4617"/>
                  </a:cubicBezTo>
                  <a:cubicBezTo>
                    <a:pt x="1" y="5341"/>
                    <a:pt x="168" y="6057"/>
                    <a:pt x="494" y="6705"/>
                  </a:cubicBezTo>
                  <a:cubicBezTo>
                    <a:pt x="1284" y="8278"/>
                    <a:pt x="2904" y="9233"/>
                    <a:pt x="4632" y="9233"/>
                  </a:cubicBezTo>
                  <a:cubicBezTo>
                    <a:pt x="4853" y="9233"/>
                    <a:pt x="5075" y="9217"/>
                    <a:pt x="5298" y="9185"/>
                  </a:cubicBezTo>
                  <a:lnTo>
                    <a:pt x="14436" y="7884"/>
                  </a:lnTo>
                  <a:lnTo>
                    <a:pt x="14436" y="1348"/>
                  </a:lnTo>
                  <a:lnTo>
                    <a:pt x="5298" y="47"/>
                  </a:lnTo>
                  <a:cubicBezTo>
                    <a:pt x="5076" y="16"/>
                    <a:pt x="4855" y="0"/>
                    <a:pt x="4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1"/>
            <p:cNvSpPr/>
            <p:nvPr/>
          </p:nvSpPr>
          <p:spPr>
            <a:xfrm>
              <a:off x="729950" y="2423250"/>
              <a:ext cx="45700" cy="306425"/>
            </a:xfrm>
            <a:custGeom>
              <a:avLst/>
              <a:gdLst/>
              <a:ahLst/>
              <a:cxnLst/>
              <a:rect l="l" t="t" r="r" b="b"/>
              <a:pathLst>
                <a:path w="1828" h="12257" extrusionOk="0">
                  <a:moveTo>
                    <a:pt x="914" y="1"/>
                  </a:moveTo>
                  <a:cubicBezTo>
                    <a:pt x="411" y="1"/>
                    <a:pt x="1" y="411"/>
                    <a:pt x="1" y="914"/>
                  </a:cubicBezTo>
                  <a:lnTo>
                    <a:pt x="684" y="12041"/>
                  </a:lnTo>
                  <a:cubicBezTo>
                    <a:pt x="691" y="12163"/>
                    <a:pt x="790" y="12257"/>
                    <a:pt x="914" y="12257"/>
                  </a:cubicBezTo>
                  <a:cubicBezTo>
                    <a:pt x="1036" y="12257"/>
                    <a:pt x="1137" y="12163"/>
                    <a:pt x="1144" y="12041"/>
                  </a:cubicBezTo>
                  <a:lnTo>
                    <a:pt x="1828" y="914"/>
                  </a:lnTo>
                  <a:cubicBezTo>
                    <a:pt x="1828" y="411"/>
                    <a:pt x="1418" y="1"/>
                    <a:pt x="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31"/>
            <p:cNvSpPr/>
            <p:nvPr/>
          </p:nvSpPr>
          <p:spPr>
            <a:xfrm>
              <a:off x="729950" y="2881050"/>
              <a:ext cx="45700" cy="306475"/>
            </a:xfrm>
            <a:custGeom>
              <a:avLst/>
              <a:gdLst/>
              <a:ahLst/>
              <a:cxnLst/>
              <a:rect l="l" t="t" r="r" b="b"/>
              <a:pathLst>
                <a:path w="1828" h="12259" extrusionOk="0">
                  <a:moveTo>
                    <a:pt x="914" y="0"/>
                  </a:moveTo>
                  <a:cubicBezTo>
                    <a:pt x="790" y="0"/>
                    <a:pt x="691" y="97"/>
                    <a:pt x="684" y="218"/>
                  </a:cubicBezTo>
                  <a:lnTo>
                    <a:pt x="1" y="11345"/>
                  </a:lnTo>
                  <a:cubicBezTo>
                    <a:pt x="1" y="11849"/>
                    <a:pt x="411" y="12259"/>
                    <a:pt x="914" y="12259"/>
                  </a:cubicBezTo>
                  <a:cubicBezTo>
                    <a:pt x="1418" y="12259"/>
                    <a:pt x="1828" y="11849"/>
                    <a:pt x="1828" y="11345"/>
                  </a:cubicBezTo>
                  <a:lnTo>
                    <a:pt x="1144" y="218"/>
                  </a:lnTo>
                  <a:cubicBezTo>
                    <a:pt x="1137" y="97"/>
                    <a:pt x="1036" y="0"/>
                    <a:pt x="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31"/>
            <p:cNvSpPr/>
            <p:nvPr/>
          </p:nvSpPr>
          <p:spPr>
            <a:xfrm>
              <a:off x="828450" y="2782550"/>
              <a:ext cx="306500" cy="45700"/>
            </a:xfrm>
            <a:custGeom>
              <a:avLst/>
              <a:gdLst/>
              <a:ahLst/>
              <a:cxnLst/>
              <a:rect l="l" t="t" r="r" b="b"/>
              <a:pathLst>
                <a:path w="12260" h="1828" extrusionOk="0">
                  <a:moveTo>
                    <a:pt x="11346" y="0"/>
                  </a:moveTo>
                  <a:lnTo>
                    <a:pt x="218" y="683"/>
                  </a:lnTo>
                  <a:cubicBezTo>
                    <a:pt x="97" y="691"/>
                    <a:pt x="1" y="792"/>
                    <a:pt x="1" y="914"/>
                  </a:cubicBezTo>
                  <a:cubicBezTo>
                    <a:pt x="1" y="1035"/>
                    <a:pt x="97" y="1136"/>
                    <a:pt x="218" y="1144"/>
                  </a:cubicBezTo>
                  <a:lnTo>
                    <a:pt x="11346" y="1827"/>
                  </a:lnTo>
                  <a:cubicBezTo>
                    <a:pt x="11849" y="1827"/>
                    <a:pt x="12259" y="1417"/>
                    <a:pt x="12259" y="914"/>
                  </a:cubicBezTo>
                  <a:cubicBezTo>
                    <a:pt x="12259" y="410"/>
                    <a:pt x="11849" y="0"/>
                    <a:pt x="1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1"/>
            <p:cNvSpPr/>
            <p:nvPr/>
          </p:nvSpPr>
          <p:spPr>
            <a:xfrm>
              <a:off x="370650" y="2782550"/>
              <a:ext cx="306425" cy="45700"/>
            </a:xfrm>
            <a:custGeom>
              <a:avLst/>
              <a:gdLst/>
              <a:ahLst/>
              <a:cxnLst/>
              <a:rect l="l" t="t" r="r" b="b"/>
              <a:pathLst>
                <a:path w="12257" h="1828" extrusionOk="0">
                  <a:moveTo>
                    <a:pt x="912" y="0"/>
                  </a:moveTo>
                  <a:cubicBezTo>
                    <a:pt x="408" y="0"/>
                    <a:pt x="1" y="410"/>
                    <a:pt x="1" y="914"/>
                  </a:cubicBezTo>
                  <a:cubicBezTo>
                    <a:pt x="1" y="1417"/>
                    <a:pt x="408" y="1827"/>
                    <a:pt x="912" y="1827"/>
                  </a:cubicBezTo>
                  <a:lnTo>
                    <a:pt x="12039" y="1144"/>
                  </a:lnTo>
                  <a:cubicBezTo>
                    <a:pt x="12163" y="1136"/>
                    <a:pt x="12257" y="1035"/>
                    <a:pt x="12257" y="914"/>
                  </a:cubicBezTo>
                  <a:cubicBezTo>
                    <a:pt x="12257" y="792"/>
                    <a:pt x="12163" y="689"/>
                    <a:pt x="12039" y="683"/>
                  </a:cubicBezTo>
                  <a:lnTo>
                    <a:pt x="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1"/>
            <p:cNvSpPr/>
            <p:nvPr/>
          </p:nvSpPr>
          <p:spPr>
            <a:xfrm>
              <a:off x="721150" y="2775275"/>
              <a:ext cx="61025" cy="58700"/>
            </a:xfrm>
            <a:custGeom>
              <a:avLst/>
              <a:gdLst/>
              <a:ahLst/>
              <a:cxnLst/>
              <a:rect l="l" t="t" r="r" b="b"/>
              <a:pathLst>
                <a:path w="2441" h="2348" extrusionOk="0">
                  <a:moveTo>
                    <a:pt x="1266" y="0"/>
                  </a:moveTo>
                  <a:cubicBezTo>
                    <a:pt x="790" y="0"/>
                    <a:pt x="363" y="286"/>
                    <a:pt x="180" y="724"/>
                  </a:cubicBezTo>
                  <a:cubicBezTo>
                    <a:pt x="1" y="1162"/>
                    <a:pt x="100" y="1668"/>
                    <a:pt x="436" y="2002"/>
                  </a:cubicBezTo>
                  <a:cubicBezTo>
                    <a:pt x="660" y="2227"/>
                    <a:pt x="960" y="2347"/>
                    <a:pt x="1266" y="2347"/>
                  </a:cubicBezTo>
                  <a:cubicBezTo>
                    <a:pt x="1417" y="2347"/>
                    <a:pt x="1569" y="2318"/>
                    <a:pt x="1714" y="2258"/>
                  </a:cubicBezTo>
                  <a:cubicBezTo>
                    <a:pt x="2154" y="2075"/>
                    <a:pt x="2440" y="1648"/>
                    <a:pt x="2440" y="1172"/>
                  </a:cubicBezTo>
                  <a:cubicBezTo>
                    <a:pt x="2440" y="524"/>
                    <a:pt x="1914" y="0"/>
                    <a:pt x="1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1"/>
            <p:cNvSpPr/>
            <p:nvPr/>
          </p:nvSpPr>
          <p:spPr>
            <a:xfrm>
              <a:off x="940325" y="2406925"/>
              <a:ext cx="208425" cy="208450"/>
            </a:xfrm>
            <a:custGeom>
              <a:avLst/>
              <a:gdLst/>
              <a:ahLst/>
              <a:cxnLst/>
              <a:rect l="l" t="t" r="r" b="b"/>
              <a:pathLst>
                <a:path w="8337" h="8338" extrusionOk="0">
                  <a:moveTo>
                    <a:pt x="0" y="8336"/>
                  </a:moveTo>
                  <a:cubicBezTo>
                    <a:pt x="0" y="8336"/>
                    <a:pt x="0" y="8337"/>
                    <a:pt x="0" y="8337"/>
                  </a:cubicBezTo>
                  <a:cubicBezTo>
                    <a:pt x="0" y="8336"/>
                    <a:pt x="0" y="8336"/>
                    <a:pt x="0" y="8336"/>
                  </a:cubicBezTo>
                  <a:close/>
                  <a:moveTo>
                    <a:pt x="8336" y="1"/>
                  </a:moveTo>
                  <a:cubicBezTo>
                    <a:pt x="8336" y="1"/>
                    <a:pt x="1145" y="1071"/>
                    <a:pt x="0" y="8336"/>
                  </a:cubicBezTo>
                  <a:lnTo>
                    <a:pt x="0" y="8336"/>
                  </a:lnTo>
                  <a:cubicBezTo>
                    <a:pt x="0" y="8335"/>
                    <a:pt x="1" y="8333"/>
                    <a:pt x="3" y="8332"/>
                  </a:cubicBezTo>
                  <a:lnTo>
                    <a:pt x="3" y="8332"/>
                  </a:lnTo>
                  <a:lnTo>
                    <a:pt x="0" y="8337"/>
                  </a:lnTo>
                  <a:lnTo>
                    <a:pt x="23" y="8322"/>
                  </a:lnTo>
                  <a:lnTo>
                    <a:pt x="23" y="8322"/>
                  </a:lnTo>
                  <a:cubicBezTo>
                    <a:pt x="12" y="8328"/>
                    <a:pt x="5" y="8334"/>
                    <a:pt x="2" y="8336"/>
                  </a:cubicBezTo>
                  <a:lnTo>
                    <a:pt x="2" y="8336"/>
                  </a:lnTo>
                  <a:cubicBezTo>
                    <a:pt x="7266" y="7191"/>
                    <a:pt x="8336" y="1"/>
                    <a:pt x="8336" y="1"/>
                  </a:cubicBezTo>
                  <a:close/>
                  <a:moveTo>
                    <a:pt x="2" y="8336"/>
                  </a:moveTo>
                  <a:lnTo>
                    <a:pt x="2" y="8336"/>
                  </a:lnTo>
                  <a:cubicBezTo>
                    <a:pt x="2" y="8336"/>
                    <a:pt x="1" y="8337"/>
                    <a:pt x="0" y="8337"/>
                  </a:cubicBezTo>
                  <a:cubicBezTo>
                    <a:pt x="0" y="8337"/>
                    <a:pt x="0" y="8337"/>
                    <a:pt x="0" y="8337"/>
                  </a:cubicBezTo>
                  <a:cubicBezTo>
                    <a:pt x="1" y="8337"/>
                    <a:pt x="1" y="8337"/>
                    <a:pt x="2" y="83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1"/>
            <p:cNvSpPr/>
            <p:nvPr/>
          </p:nvSpPr>
          <p:spPr>
            <a:xfrm>
              <a:off x="938550" y="2994300"/>
              <a:ext cx="208475" cy="208475"/>
            </a:xfrm>
            <a:custGeom>
              <a:avLst/>
              <a:gdLst/>
              <a:ahLst/>
              <a:cxnLst/>
              <a:rect l="l" t="t" r="r" b="b"/>
              <a:pathLst>
                <a:path w="8339" h="8339" extrusionOk="0">
                  <a:moveTo>
                    <a:pt x="0" y="0"/>
                  </a:moveTo>
                  <a:lnTo>
                    <a:pt x="0" y="0"/>
                  </a:lnTo>
                  <a:cubicBezTo>
                    <a:pt x="0" y="0"/>
                    <a:pt x="0" y="0"/>
                    <a:pt x="0" y="0"/>
                  </a:cubicBezTo>
                  <a:lnTo>
                    <a:pt x="0" y="0"/>
                  </a:lnTo>
                  <a:lnTo>
                    <a:pt x="0" y="0"/>
                  </a:lnTo>
                  <a:lnTo>
                    <a:pt x="0" y="0"/>
                  </a:lnTo>
                  <a:cubicBezTo>
                    <a:pt x="0" y="0"/>
                    <a:pt x="0" y="0"/>
                    <a:pt x="0" y="0"/>
                  </a:cubicBezTo>
                  <a:lnTo>
                    <a:pt x="0" y="0"/>
                  </a:lnTo>
                  <a:cubicBezTo>
                    <a:pt x="1" y="0"/>
                    <a:pt x="1" y="0"/>
                    <a:pt x="1" y="0"/>
                  </a:cubicBezTo>
                  <a:lnTo>
                    <a:pt x="1" y="0"/>
                  </a:lnTo>
                  <a:cubicBezTo>
                    <a:pt x="1" y="0"/>
                    <a:pt x="0" y="0"/>
                    <a:pt x="0" y="0"/>
                  </a:cubicBezTo>
                  <a:close/>
                  <a:moveTo>
                    <a:pt x="0" y="0"/>
                  </a:moveTo>
                  <a:lnTo>
                    <a:pt x="0" y="0"/>
                  </a:lnTo>
                  <a:cubicBezTo>
                    <a:pt x="0" y="1"/>
                    <a:pt x="0" y="1"/>
                    <a:pt x="0" y="1"/>
                  </a:cubicBezTo>
                  <a:lnTo>
                    <a:pt x="0" y="1"/>
                  </a:lnTo>
                  <a:cubicBezTo>
                    <a:pt x="0" y="1"/>
                    <a:pt x="0" y="1"/>
                    <a:pt x="0" y="0"/>
                  </a:cubicBezTo>
                  <a:close/>
                  <a:moveTo>
                    <a:pt x="0" y="0"/>
                  </a:moveTo>
                  <a:cubicBezTo>
                    <a:pt x="0" y="0"/>
                    <a:pt x="0" y="0"/>
                    <a:pt x="0" y="0"/>
                  </a:cubicBezTo>
                  <a:lnTo>
                    <a:pt x="0" y="0"/>
                  </a:lnTo>
                  <a:cubicBezTo>
                    <a:pt x="0" y="0"/>
                    <a:pt x="0" y="0"/>
                    <a:pt x="0" y="0"/>
                  </a:cubicBezTo>
                  <a:lnTo>
                    <a:pt x="0" y="0"/>
                  </a:lnTo>
                  <a:lnTo>
                    <a:pt x="18" y="23"/>
                  </a:lnTo>
                  <a:cubicBezTo>
                    <a:pt x="6" y="12"/>
                    <a:pt x="1" y="4"/>
                    <a:pt x="0" y="1"/>
                  </a:cubicBezTo>
                  <a:lnTo>
                    <a:pt x="0" y="1"/>
                  </a:lnTo>
                  <a:cubicBezTo>
                    <a:pt x="1145" y="7268"/>
                    <a:pt x="8339" y="8339"/>
                    <a:pt x="8339" y="8339"/>
                  </a:cubicBezTo>
                  <a:cubicBezTo>
                    <a:pt x="8339" y="8339"/>
                    <a:pt x="7268" y="1145"/>
                    <a:pt x="1" y="0"/>
                  </a:cubicBezTo>
                  <a:lnTo>
                    <a:pt x="1" y="0"/>
                  </a:lnTo>
                  <a:cubicBezTo>
                    <a:pt x="2" y="1"/>
                    <a:pt x="4" y="1"/>
                    <a:pt x="5" y="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1"/>
            <p:cNvSpPr/>
            <p:nvPr/>
          </p:nvSpPr>
          <p:spPr>
            <a:xfrm>
              <a:off x="357825" y="2406925"/>
              <a:ext cx="208425" cy="208450"/>
            </a:xfrm>
            <a:custGeom>
              <a:avLst/>
              <a:gdLst/>
              <a:ahLst/>
              <a:cxnLst/>
              <a:rect l="l" t="t" r="r" b="b"/>
              <a:pathLst>
                <a:path w="8337" h="8338" extrusionOk="0">
                  <a:moveTo>
                    <a:pt x="0" y="1"/>
                  </a:moveTo>
                  <a:lnTo>
                    <a:pt x="0" y="1"/>
                  </a:lnTo>
                  <a:cubicBezTo>
                    <a:pt x="0" y="1"/>
                    <a:pt x="1071" y="7191"/>
                    <a:pt x="8334" y="8336"/>
                  </a:cubicBezTo>
                  <a:lnTo>
                    <a:pt x="8334" y="8336"/>
                  </a:lnTo>
                  <a:cubicBezTo>
                    <a:pt x="8331" y="8334"/>
                    <a:pt x="8325" y="8328"/>
                    <a:pt x="8316" y="8321"/>
                  </a:cubicBezTo>
                  <a:lnTo>
                    <a:pt x="8316" y="8321"/>
                  </a:lnTo>
                  <a:lnTo>
                    <a:pt x="8336" y="8337"/>
                  </a:lnTo>
                  <a:lnTo>
                    <a:pt x="8334" y="8332"/>
                  </a:lnTo>
                  <a:lnTo>
                    <a:pt x="8334" y="8332"/>
                  </a:lnTo>
                  <a:cubicBezTo>
                    <a:pt x="8335" y="8333"/>
                    <a:pt x="8336" y="8335"/>
                    <a:pt x="8336" y="8336"/>
                  </a:cubicBezTo>
                  <a:lnTo>
                    <a:pt x="8336" y="8336"/>
                  </a:lnTo>
                  <a:cubicBezTo>
                    <a:pt x="7192" y="1071"/>
                    <a:pt x="1" y="1"/>
                    <a:pt x="0" y="1"/>
                  </a:cubicBezTo>
                  <a:close/>
                  <a:moveTo>
                    <a:pt x="8336" y="8336"/>
                  </a:moveTo>
                  <a:cubicBezTo>
                    <a:pt x="8336" y="8336"/>
                    <a:pt x="8336" y="8336"/>
                    <a:pt x="8336" y="8337"/>
                  </a:cubicBezTo>
                  <a:cubicBezTo>
                    <a:pt x="8336" y="8337"/>
                    <a:pt x="8336" y="8336"/>
                    <a:pt x="8336" y="8336"/>
                  </a:cubicBezTo>
                  <a:close/>
                  <a:moveTo>
                    <a:pt x="8334" y="8336"/>
                  </a:moveTo>
                  <a:cubicBezTo>
                    <a:pt x="8335" y="8337"/>
                    <a:pt x="8335" y="8337"/>
                    <a:pt x="8336" y="8337"/>
                  </a:cubicBezTo>
                  <a:cubicBezTo>
                    <a:pt x="8336" y="8337"/>
                    <a:pt x="8336" y="8337"/>
                    <a:pt x="8336" y="8337"/>
                  </a:cubicBezTo>
                  <a:cubicBezTo>
                    <a:pt x="8336" y="8337"/>
                    <a:pt x="8335" y="8336"/>
                    <a:pt x="8334" y="83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1"/>
            <p:cNvSpPr/>
            <p:nvPr/>
          </p:nvSpPr>
          <p:spPr>
            <a:xfrm>
              <a:off x="359525" y="2994300"/>
              <a:ext cx="208500" cy="208475"/>
            </a:xfrm>
            <a:custGeom>
              <a:avLst/>
              <a:gdLst/>
              <a:ahLst/>
              <a:cxnLst/>
              <a:rect l="l" t="t" r="r" b="b"/>
              <a:pathLst>
                <a:path w="8340" h="8339" extrusionOk="0">
                  <a:moveTo>
                    <a:pt x="8339" y="0"/>
                  </a:moveTo>
                  <a:cubicBezTo>
                    <a:pt x="8339" y="1"/>
                    <a:pt x="8339" y="1"/>
                    <a:pt x="8339" y="1"/>
                  </a:cubicBezTo>
                  <a:lnTo>
                    <a:pt x="8339" y="1"/>
                  </a:lnTo>
                  <a:cubicBezTo>
                    <a:pt x="8339" y="1"/>
                    <a:pt x="8339" y="1"/>
                    <a:pt x="8339" y="0"/>
                  </a:cubicBezTo>
                  <a:close/>
                  <a:moveTo>
                    <a:pt x="8339" y="0"/>
                  </a:moveTo>
                  <a:cubicBezTo>
                    <a:pt x="8339" y="0"/>
                    <a:pt x="8339" y="0"/>
                    <a:pt x="8339" y="0"/>
                  </a:cubicBezTo>
                  <a:lnTo>
                    <a:pt x="8339" y="0"/>
                  </a:lnTo>
                  <a:cubicBezTo>
                    <a:pt x="8339" y="0"/>
                    <a:pt x="8339" y="0"/>
                    <a:pt x="8338" y="0"/>
                  </a:cubicBezTo>
                  <a:lnTo>
                    <a:pt x="8338" y="0"/>
                  </a:lnTo>
                  <a:cubicBezTo>
                    <a:pt x="8338" y="0"/>
                    <a:pt x="8339" y="0"/>
                    <a:pt x="8339" y="0"/>
                  </a:cubicBezTo>
                  <a:lnTo>
                    <a:pt x="8339" y="0"/>
                  </a:lnTo>
                  <a:lnTo>
                    <a:pt x="8334" y="3"/>
                  </a:lnTo>
                  <a:cubicBezTo>
                    <a:pt x="8335" y="1"/>
                    <a:pt x="8337" y="1"/>
                    <a:pt x="8338" y="0"/>
                  </a:cubicBezTo>
                  <a:lnTo>
                    <a:pt x="8338" y="0"/>
                  </a:lnTo>
                  <a:cubicBezTo>
                    <a:pt x="1071" y="1145"/>
                    <a:pt x="1" y="8339"/>
                    <a:pt x="1" y="8339"/>
                  </a:cubicBezTo>
                  <a:cubicBezTo>
                    <a:pt x="1" y="8339"/>
                    <a:pt x="7195" y="7268"/>
                    <a:pt x="8339" y="1"/>
                  </a:cubicBezTo>
                  <a:lnTo>
                    <a:pt x="8339" y="1"/>
                  </a:lnTo>
                  <a:cubicBezTo>
                    <a:pt x="8338" y="4"/>
                    <a:pt x="8333" y="12"/>
                    <a:pt x="8321" y="23"/>
                  </a:cubicBezTo>
                  <a:lnTo>
                    <a:pt x="8339" y="0"/>
                  </a:lnTo>
                  <a:lnTo>
                    <a:pt x="8339" y="0"/>
                  </a:lnTo>
                  <a:cubicBezTo>
                    <a:pt x="8339" y="0"/>
                    <a:pt x="8339" y="0"/>
                    <a:pt x="8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4" name="Google Shape;4384;p31"/>
          <p:cNvGrpSpPr/>
          <p:nvPr/>
        </p:nvGrpSpPr>
        <p:grpSpPr>
          <a:xfrm>
            <a:off x="7866565" y="3856575"/>
            <a:ext cx="1285847" cy="1285734"/>
            <a:chOff x="0" y="0"/>
            <a:chExt cx="1290622" cy="1290509"/>
          </a:xfrm>
        </p:grpSpPr>
        <p:sp>
          <p:nvSpPr>
            <p:cNvPr id="4385" name="Google Shape;4385;p31"/>
            <p:cNvSpPr/>
            <p:nvPr/>
          </p:nvSpPr>
          <p:spPr>
            <a:xfrm>
              <a:off x="4259" y="5755"/>
              <a:ext cx="1280585" cy="1280700"/>
            </a:xfrm>
            <a:custGeom>
              <a:avLst/>
              <a:gdLst/>
              <a:ahLst/>
              <a:cxnLst/>
              <a:rect l="l" t="t" r="r" b="b"/>
              <a:pathLst>
                <a:path w="33379" h="33382" extrusionOk="0">
                  <a:moveTo>
                    <a:pt x="16691" y="1085"/>
                  </a:moveTo>
                  <a:cubicBezTo>
                    <a:pt x="19287" y="1085"/>
                    <a:pt x="20068" y="6818"/>
                    <a:pt x="20594" y="12779"/>
                  </a:cubicBezTo>
                  <a:cubicBezTo>
                    <a:pt x="26600" y="13299"/>
                    <a:pt x="32387" y="14083"/>
                    <a:pt x="32387" y="16691"/>
                  </a:cubicBezTo>
                  <a:cubicBezTo>
                    <a:pt x="32387" y="19299"/>
                    <a:pt x="26600" y="20083"/>
                    <a:pt x="20594" y="20603"/>
                  </a:cubicBezTo>
                  <a:cubicBezTo>
                    <a:pt x="20068" y="26564"/>
                    <a:pt x="19284" y="32297"/>
                    <a:pt x="16691" y="32297"/>
                  </a:cubicBezTo>
                  <a:cubicBezTo>
                    <a:pt x="14098" y="32297"/>
                    <a:pt x="13311" y="26555"/>
                    <a:pt x="12785" y="20585"/>
                  </a:cubicBezTo>
                  <a:cubicBezTo>
                    <a:pt x="6860" y="20053"/>
                    <a:pt x="1175" y="19272"/>
                    <a:pt x="1175" y="16691"/>
                  </a:cubicBezTo>
                  <a:cubicBezTo>
                    <a:pt x="1175" y="14110"/>
                    <a:pt x="6860" y="13329"/>
                    <a:pt x="12785" y="12797"/>
                  </a:cubicBezTo>
                  <a:cubicBezTo>
                    <a:pt x="13311" y="6827"/>
                    <a:pt x="14092" y="1085"/>
                    <a:pt x="16691" y="1085"/>
                  </a:cubicBezTo>
                  <a:close/>
                  <a:moveTo>
                    <a:pt x="16688" y="1"/>
                  </a:moveTo>
                  <a:cubicBezTo>
                    <a:pt x="13308" y="1"/>
                    <a:pt x="11953" y="5328"/>
                    <a:pt x="11067" y="11070"/>
                  </a:cubicBezTo>
                  <a:cubicBezTo>
                    <a:pt x="5328" y="11953"/>
                    <a:pt x="1" y="13311"/>
                    <a:pt x="1" y="16691"/>
                  </a:cubicBezTo>
                  <a:cubicBezTo>
                    <a:pt x="1" y="20071"/>
                    <a:pt x="5328" y="21429"/>
                    <a:pt x="11067" y="22313"/>
                  </a:cubicBezTo>
                  <a:cubicBezTo>
                    <a:pt x="11953" y="28055"/>
                    <a:pt x="13308" y="33382"/>
                    <a:pt x="16688" y="33382"/>
                  </a:cubicBezTo>
                  <a:cubicBezTo>
                    <a:pt x="20071" y="33382"/>
                    <a:pt x="21426" y="28055"/>
                    <a:pt x="22313" y="22313"/>
                  </a:cubicBezTo>
                  <a:cubicBezTo>
                    <a:pt x="28052" y="21429"/>
                    <a:pt x="33379" y="20071"/>
                    <a:pt x="33379" y="16691"/>
                  </a:cubicBezTo>
                  <a:cubicBezTo>
                    <a:pt x="33379" y="13311"/>
                    <a:pt x="28052" y="11953"/>
                    <a:pt x="22313" y="11070"/>
                  </a:cubicBezTo>
                  <a:cubicBezTo>
                    <a:pt x="21426" y="5328"/>
                    <a:pt x="20071" y="1"/>
                    <a:pt x="1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31"/>
            <p:cNvSpPr/>
            <p:nvPr/>
          </p:nvSpPr>
          <p:spPr>
            <a:xfrm>
              <a:off x="115" y="921"/>
              <a:ext cx="123612" cy="464677"/>
            </a:xfrm>
            <a:custGeom>
              <a:avLst/>
              <a:gdLst/>
              <a:ahLst/>
              <a:cxnLst/>
              <a:rect l="l" t="t" r="r" b="b"/>
              <a:pathLst>
                <a:path w="3222" h="12112" extrusionOk="0">
                  <a:moveTo>
                    <a:pt x="6" y="0"/>
                  </a:moveTo>
                  <a:cubicBezTo>
                    <a:pt x="6" y="6"/>
                    <a:pt x="0" y="15"/>
                    <a:pt x="0" y="21"/>
                  </a:cubicBezTo>
                  <a:lnTo>
                    <a:pt x="0" y="12109"/>
                  </a:lnTo>
                  <a:lnTo>
                    <a:pt x="6" y="12109"/>
                  </a:lnTo>
                  <a:cubicBezTo>
                    <a:pt x="12" y="12112"/>
                    <a:pt x="15" y="12112"/>
                    <a:pt x="18" y="12112"/>
                  </a:cubicBezTo>
                  <a:cubicBezTo>
                    <a:pt x="3221" y="12112"/>
                    <a:pt x="301" y="995"/>
                    <a:pt x="39" y="18"/>
                  </a:cubicBezTo>
                  <a:lnTo>
                    <a:pt x="33" y="6"/>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31"/>
            <p:cNvSpPr/>
            <p:nvPr/>
          </p:nvSpPr>
          <p:spPr>
            <a:xfrm>
              <a:off x="1496" y="1266"/>
              <a:ext cx="412347" cy="340221"/>
            </a:xfrm>
            <a:custGeom>
              <a:avLst/>
              <a:gdLst/>
              <a:ahLst/>
              <a:cxnLst/>
              <a:rect l="l" t="t" r="r" b="b"/>
              <a:pathLst>
                <a:path w="10748" h="8868" extrusionOk="0">
                  <a:moveTo>
                    <a:pt x="0" y="0"/>
                  </a:moveTo>
                  <a:cubicBezTo>
                    <a:pt x="0" y="3"/>
                    <a:pt x="0" y="6"/>
                    <a:pt x="3" y="9"/>
                  </a:cubicBezTo>
                  <a:cubicBezTo>
                    <a:pt x="495" y="866"/>
                    <a:pt x="5182" y="8867"/>
                    <a:pt x="7766" y="8867"/>
                  </a:cubicBezTo>
                  <a:cubicBezTo>
                    <a:pt x="8056" y="8867"/>
                    <a:pt x="8320" y="8766"/>
                    <a:pt x="8549" y="8542"/>
                  </a:cubicBezTo>
                  <a:cubicBezTo>
                    <a:pt x="8552" y="8539"/>
                    <a:pt x="8555" y="8536"/>
                    <a:pt x="8558" y="8533"/>
                  </a:cubicBezTo>
                  <a:cubicBezTo>
                    <a:pt x="10748" y="6346"/>
                    <a:pt x="1536" y="851"/>
                    <a:pt x="136" y="36"/>
                  </a:cubicBezTo>
                  <a:cubicBezTo>
                    <a:pt x="79" y="21"/>
                    <a:pt x="34" y="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31"/>
            <p:cNvSpPr/>
            <p:nvPr/>
          </p:nvSpPr>
          <p:spPr>
            <a:xfrm>
              <a:off x="2072" y="0"/>
              <a:ext cx="463066" cy="57586"/>
            </a:xfrm>
            <a:custGeom>
              <a:avLst/>
              <a:gdLst/>
              <a:ahLst/>
              <a:cxnLst/>
              <a:rect l="l" t="t" r="r" b="b"/>
              <a:pathLst>
                <a:path w="12070" h="1501" extrusionOk="0">
                  <a:moveTo>
                    <a:pt x="1" y="0"/>
                  </a:moveTo>
                  <a:lnTo>
                    <a:pt x="121" y="69"/>
                  </a:lnTo>
                  <a:cubicBezTo>
                    <a:pt x="1149" y="340"/>
                    <a:pt x="5735" y="1501"/>
                    <a:pt x="8917" y="1501"/>
                  </a:cubicBezTo>
                  <a:cubicBezTo>
                    <a:pt x="10711" y="1501"/>
                    <a:pt x="12058" y="1132"/>
                    <a:pt x="12070" y="27"/>
                  </a:cubicBezTo>
                  <a:lnTo>
                    <a:pt x="12070" y="12"/>
                  </a:lnTo>
                  <a:lnTo>
                    <a:pt x="1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1"/>
            <p:cNvSpPr/>
            <p:nvPr/>
          </p:nvSpPr>
          <p:spPr>
            <a:xfrm>
              <a:off x="1167854" y="1151"/>
              <a:ext cx="122768" cy="464447"/>
            </a:xfrm>
            <a:custGeom>
              <a:avLst/>
              <a:gdLst/>
              <a:ahLst/>
              <a:cxnLst/>
              <a:rect l="l" t="t" r="r" b="b"/>
              <a:pathLst>
                <a:path w="3200" h="12106" extrusionOk="0">
                  <a:moveTo>
                    <a:pt x="3200" y="0"/>
                  </a:moveTo>
                  <a:lnTo>
                    <a:pt x="3188" y="3"/>
                  </a:lnTo>
                  <a:cubicBezTo>
                    <a:pt x="3185" y="6"/>
                    <a:pt x="3185" y="9"/>
                    <a:pt x="3182" y="12"/>
                  </a:cubicBezTo>
                  <a:cubicBezTo>
                    <a:pt x="2921" y="989"/>
                    <a:pt x="0" y="12106"/>
                    <a:pt x="3200" y="12106"/>
                  </a:cubicBez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1"/>
            <p:cNvSpPr/>
            <p:nvPr/>
          </p:nvSpPr>
          <p:spPr>
            <a:xfrm>
              <a:off x="877694" y="1266"/>
              <a:ext cx="412347" cy="340259"/>
            </a:xfrm>
            <a:custGeom>
              <a:avLst/>
              <a:gdLst/>
              <a:ahLst/>
              <a:cxnLst/>
              <a:rect l="l" t="t" r="r" b="b"/>
              <a:pathLst>
                <a:path w="10748" h="8869" extrusionOk="0">
                  <a:moveTo>
                    <a:pt x="10748" y="0"/>
                  </a:moveTo>
                  <a:lnTo>
                    <a:pt x="10610" y="36"/>
                  </a:lnTo>
                  <a:cubicBezTo>
                    <a:pt x="9213" y="851"/>
                    <a:pt x="0" y="6346"/>
                    <a:pt x="2188" y="8533"/>
                  </a:cubicBezTo>
                  <a:cubicBezTo>
                    <a:pt x="2194" y="8536"/>
                    <a:pt x="2197" y="8539"/>
                    <a:pt x="2200" y="8542"/>
                  </a:cubicBezTo>
                  <a:cubicBezTo>
                    <a:pt x="2428" y="8767"/>
                    <a:pt x="2693" y="8868"/>
                    <a:pt x="2983" y="8868"/>
                  </a:cubicBezTo>
                  <a:cubicBezTo>
                    <a:pt x="5567" y="8868"/>
                    <a:pt x="10253" y="866"/>
                    <a:pt x="10745" y="9"/>
                  </a:cubicBezTo>
                  <a:cubicBezTo>
                    <a:pt x="10745" y="6"/>
                    <a:pt x="10748" y="3"/>
                    <a:pt x="10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1"/>
            <p:cNvSpPr/>
            <p:nvPr/>
          </p:nvSpPr>
          <p:spPr>
            <a:xfrm>
              <a:off x="826399" y="0"/>
              <a:ext cx="462950" cy="57586"/>
            </a:xfrm>
            <a:custGeom>
              <a:avLst/>
              <a:gdLst/>
              <a:ahLst/>
              <a:cxnLst/>
              <a:rect l="l" t="t" r="r" b="b"/>
              <a:pathLst>
                <a:path w="12067" h="1501" extrusionOk="0">
                  <a:moveTo>
                    <a:pt x="0" y="0"/>
                  </a:moveTo>
                  <a:lnTo>
                    <a:pt x="0" y="12"/>
                  </a:lnTo>
                  <a:lnTo>
                    <a:pt x="0" y="27"/>
                  </a:lnTo>
                  <a:cubicBezTo>
                    <a:pt x="11" y="1132"/>
                    <a:pt x="1358" y="1501"/>
                    <a:pt x="3152" y="1501"/>
                  </a:cubicBezTo>
                  <a:cubicBezTo>
                    <a:pt x="6334" y="1501"/>
                    <a:pt x="10922" y="340"/>
                    <a:pt x="11950" y="69"/>
                  </a:cubicBezTo>
                  <a:lnTo>
                    <a:pt x="1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1"/>
            <p:cNvSpPr/>
            <p:nvPr/>
          </p:nvSpPr>
          <p:spPr>
            <a:xfrm>
              <a:off x="0" y="825708"/>
              <a:ext cx="123612" cy="464562"/>
            </a:xfrm>
            <a:custGeom>
              <a:avLst/>
              <a:gdLst/>
              <a:ahLst/>
              <a:cxnLst/>
              <a:rect l="l" t="t" r="r" b="b"/>
              <a:pathLst>
                <a:path w="3222" h="12109" extrusionOk="0">
                  <a:moveTo>
                    <a:pt x="0" y="0"/>
                  </a:moveTo>
                  <a:lnTo>
                    <a:pt x="0" y="12085"/>
                  </a:lnTo>
                  <a:cubicBezTo>
                    <a:pt x="0" y="12094"/>
                    <a:pt x="6" y="12103"/>
                    <a:pt x="6" y="12109"/>
                  </a:cubicBezTo>
                  <a:lnTo>
                    <a:pt x="33" y="12103"/>
                  </a:lnTo>
                  <a:lnTo>
                    <a:pt x="39" y="12091"/>
                  </a:lnTo>
                  <a:cubicBezTo>
                    <a:pt x="304" y="11114"/>
                    <a:pt x="3221"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1"/>
            <p:cNvSpPr/>
            <p:nvPr/>
          </p:nvSpPr>
          <p:spPr>
            <a:xfrm>
              <a:off x="1496" y="949707"/>
              <a:ext cx="412347" cy="340221"/>
            </a:xfrm>
            <a:custGeom>
              <a:avLst/>
              <a:gdLst/>
              <a:ahLst/>
              <a:cxnLst/>
              <a:rect l="l" t="t" r="r" b="b"/>
              <a:pathLst>
                <a:path w="10748" h="8868" extrusionOk="0">
                  <a:moveTo>
                    <a:pt x="7765" y="0"/>
                  </a:moveTo>
                  <a:cubicBezTo>
                    <a:pt x="5181" y="0"/>
                    <a:pt x="495" y="8005"/>
                    <a:pt x="3" y="8859"/>
                  </a:cubicBezTo>
                  <a:cubicBezTo>
                    <a:pt x="3" y="8862"/>
                    <a:pt x="3" y="8865"/>
                    <a:pt x="0" y="8868"/>
                  </a:cubicBezTo>
                  <a:lnTo>
                    <a:pt x="136" y="8829"/>
                  </a:lnTo>
                  <a:cubicBezTo>
                    <a:pt x="1536" y="8017"/>
                    <a:pt x="10748" y="2525"/>
                    <a:pt x="8558" y="335"/>
                  </a:cubicBezTo>
                  <a:lnTo>
                    <a:pt x="8549" y="326"/>
                  </a:lnTo>
                  <a:cubicBezTo>
                    <a:pt x="8320" y="101"/>
                    <a:pt x="8056" y="0"/>
                    <a:pt x="7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1"/>
            <p:cNvSpPr/>
            <p:nvPr/>
          </p:nvSpPr>
          <p:spPr>
            <a:xfrm>
              <a:off x="3338" y="1233690"/>
              <a:ext cx="461800" cy="56819"/>
            </a:xfrm>
            <a:custGeom>
              <a:avLst/>
              <a:gdLst/>
              <a:ahLst/>
              <a:cxnLst/>
              <a:rect l="l" t="t" r="r" b="b"/>
              <a:pathLst>
                <a:path w="12037" h="1481" extrusionOk="0">
                  <a:moveTo>
                    <a:pt x="8881" y="0"/>
                  </a:moveTo>
                  <a:cubicBezTo>
                    <a:pt x="5699" y="0"/>
                    <a:pt x="1115" y="1159"/>
                    <a:pt x="88" y="1430"/>
                  </a:cubicBezTo>
                  <a:lnTo>
                    <a:pt x="1" y="1481"/>
                  </a:lnTo>
                  <a:lnTo>
                    <a:pt x="12037" y="1481"/>
                  </a:lnTo>
                  <a:cubicBezTo>
                    <a:pt x="12037" y="1481"/>
                    <a:pt x="12037" y="1478"/>
                    <a:pt x="12037" y="1475"/>
                  </a:cubicBezTo>
                  <a:cubicBezTo>
                    <a:pt x="12025" y="369"/>
                    <a:pt x="10676" y="0"/>
                    <a:pt x="8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1"/>
            <p:cNvSpPr/>
            <p:nvPr/>
          </p:nvSpPr>
          <p:spPr>
            <a:xfrm>
              <a:off x="1167854" y="825593"/>
              <a:ext cx="122768" cy="464562"/>
            </a:xfrm>
            <a:custGeom>
              <a:avLst/>
              <a:gdLst/>
              <a:ahLst/>
              <a:cxnLst/>
              <a:rect l="l" t="t" r="r" b="b"/>
              <a:pathLst>
                <a:path w="3200" h="12109" extrusionOk="0">
                  <a:moveTo>
                    <a:pt x="3200" y="0"/>
                  </a:moveTo>
                  <a:cubicBezTo>
                    <a:pt x="0" y="3"/>
                    <a:pt x="2921" y="11117"/>
                    <a:pt x="3182" y="12094"/>
                  </a:cubicBezTo>
                  <a:lnTo>
                    <a:pt x="3188" y="12106"/>
                  </a:lnTo>
                  <a:lnTo>
                    <a:pt x="3200" y="12109"/>
                  </a:ln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1"/>
            <p:cNvSpPr/>
            <p:nvPr/>
          </p:nvSpPr>
          <p:spPr>
            <a:xfrm>
              <a:off x="877694" y="949707"/>
              <a:ext cx="412347" cy="340336"/>
            </a:xfrm>
            <a:custGeom>
              <a:avLst/>
              <a:gdLst/>
              <a:ahLst/>
              <a:cxnLst/>
              <a:rect l="l" t="t" r="r" b="b"/>
              <a:pathLst>
                <a:path w="10748" h="8871" extrusionOk="0">
                  <a:moveTo>
                    <a:pt x="2982" y="1"/>
                  </a:moveTo>
                  <a:cubicBezTo>
                    <a:pt x="2692" y="1"/>
                    <a:pt x="2428" y="102"/>
                    <a:pt x="2200" y="326"/>
                  </a:cubicBezTo>
                  <a:lnTo>
                    <a:pt x="2188" y="335"/>
                  </a:lnTo>
                  <a:cubicBezTo>
                    <a:pt x="0" y="2525"/>
                    <a:pt x="9213" y="8017"/>
                    <a:pt x="10613" y="8832"/>
                  </a:cubicBezTo>
                  <a:lnTo>
                    <a:pt x="10748" y="8871"/>
                  </a:lnTo>
                  <a:cubicBezTo>
                    <a:pt x="10745" y="8868"/>
                    <a:pt x="10745" y="8865"/>
                    <a:pt x="10745" y="8859"/>
                  </a:cubicBezTo>
                  <a:cubicBezTo>
                    <a:pt x="10253" y="8005"/>
                    <a:pt x="5566"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1"/>
            <p:cNvSpPr/>
            <p:nvPr/>
          </p:nvSpPr>
          <p:spPr>
            <a:xfrm>
              <a:off x="826399" y="1233690"/>
              <a:ext cx="461800" cy="56819"/>
            </a:xfrm>
            <a:custGeom>
              <a:avLst/>
              <a:gdLst/>
              <a:ahLst/>
              <a:cxnLst/>
              <a:rect l="l" t="t" r="r" b="b"/>
              <a:pathLst>
                <a:path w="12037" h="1481" extrusionOk="0">
                  <a:moveTo>
                    <a:pt x="3156" y="0"/>
                  </a:moveTo>
                  <a:cubicBezTo>
                    <a:pt x="1360" y="0"/>
                    <a:pt x="11" y="369"/>
                    <a:pt x="0" y="1475"/>
                  </a:cubicBezTo>
                  <a:lnTo>
                    <a:pt x="0" y="1481"/>
                  </a:lnTo>
                  <a:lnTo>
                    <a:pt x="12037" y="1481"/>
                  </a:lnTo>
                  <a:lnTo>
                    <a:pt x="11950" y="1430"/>
                  </a:lnTo>
                  <a:cubicBezTo>
                    <a:pt x="10922" y="1159"/>
                    <a:pt x="633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1"/>
            <p:cNvSpPr/>
            <p:nvPr/>
          </p:nvSpPr>
          <p:spPr>
            <a:xfrm>
              <a:off x="497643" y="645543"/>
              <a:ext cx="147590" cy="126528"/>
            </a:xfrm>
            <a:custGeom>
              <a:avLst/>
              <a:gdLst/>
              <a:ahLst/>
              <a:cxnLst/>
              <a:rect l="l" t="t" r="r" b="b"/>
              <a:pathLst>
                <a:path w="3847" h="3298" extrusionOk="0">
                  <a:moveTo>
                    <a:pt x="3843" y="0"/>
                  </a:moveTo>
                  <a:cubicBezTo>
                    <a:pt x="3546" y="183"/>
                    <a:pt x="0" y="2389"/>
                    <a:pt x="845" y="3185"/>
                  </a:cubicBezTo>
                  <a:lnTo>
                    <a:pt x="848" y="3188"/>
                  </a:lnTo>
                  <a:cubicBezTo>
                    <a:pt x="929" y="3264"/>
                    <a:pt x="1022" y="3298"/>
                    <a:pt x="1122" y="3298"/>
                  </a:cubicBezTo>
                  <a:cubicBezTo>
                    <a:pt x="2037" y="3298"/>
                    <a:pt x="3618" y="439"/>
                    <a:pt x="3837" y="33"/>
                  </a:cubicBezTo>
                  <a:cubicBezTo>
                    <a:pt x="3840" y="21"/>
                    <a:pt x="3843" y="9"/>
                    <a:pt x="3846" y="3"/>
                  </a:cubicBezTo>
                  <a:lnTo>
                    <a:pt x="38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31"/>
            <p:cNvSpPr/>
            <p:nvPr/>
          </p:nvSpPr>
          <p:spPr>
            <a:xfrm>
              <a:off x="476772" y="628125"/>
              <a:ext cx="168231" cy="41396"/>
            </a:xfrm>
            <a:custGeom>
              <a:avLst/>
              <a:gdLst/>
              <a:ahLst/>
              <a:cxnLst/>
              <a:rect l="l" t="t" r="r" b="b"/>
              <a:pathLst>
                <a:path w="4385" h="1079" extrusionOk="0">
                  <a:moveTo>
                    <a:pt x="1289" y="1"/>
                  </a:moveTo>
                  <a:cubicBezTo>
                    <a:pt x="563" y="1"/>
                    <a:pt x="1" y="140"/>
                    <a:pt x="12" y="574"/>
                  </a:cubicBezTo>
                  <a:lnTo>
                    <a:pt x="12" y="577"/>
                  </a:lnTo>
                  <a:cubicBezTo>
                    <a:pt x="28" y="950"/>
                    <a:pt x="458" y="1078"/>
                    <a:pt x="1044" y="1078"/>
                  </a:cubicBezTo>
                  <a:cubicBezTo>
                    <a:pt x="2258" y="1078"/>
                    <a:pt x="4139" y="527"/>
                    <a:pt x="4384" y="454"/>
                  </a:cubicBezTo>
                  <a:lnTo>
                    <a:pt x="4384" y="451"/>
                  </a:lnTo>
                  <a:lnTo>
                    <a:pt x="4378" y="448"/>
                  </a:lnTo>
                  <a:lnTo>
                    <a:pt x="4375" y="448"/>
                  </a:lnTo>
                  <a:lnTo>
                    <a:pt x="4339" y="430"/>
                  </a:lnTo>
                  <a:cubicBezTo>
                    <a:pt x="3995" y="349"/>
                    <a:pt x="2437" y="1"/>
                    <a:pt x="1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1"/>
            <p:cNvSpPr/>
            <p:nvPr/>
          </p:nvSpPr>
          <p:spPr>
            <a:xfrm>
              <a:off x="645082"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1"/>
            <p:cNvSpPr/>
            <p:nvPr/>
          </p:nvSpPr>
          <p:spPr>
            <a:xfrm>
              <a:off x="645658" y="645543"/>
              <a:ext cx="269" cy="153"/>
            </a:xfrm>
            <a:custGeom>
              <a:avLst/>
              <a:gdLst/>
              <a:ahLst/>
              <a:cxnLst/>
              <a:rect l="l" t="t" r="r" b="b"/>
              <a:pathLst>
                <a:path w="7" h="4" extrusionOk="0">
                  <a:moveTo>
                    <a:pt x="0" y="0"/>
                  </a:moveTo>
                  <a:lnTo>
                    <a:pt x="6" y="3"/>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1"/>
            <p:cNvSpPr/>
            <p:nvPr/>
          </p:nvSpPr>
          <p:spPr>
            <a:xfrm>
              <a:off x="494305" y="525074"/>
              <a:ext cx="151043" cy="119929"/>
            </a:xfrm>
            <a:custGeom>
              <a:avLst/>
              <a:gdLst/>
              <a:ahLst/>
              <a:cxnLst/>
              <a:rect l="l" t="t" r="r" b="b"/>
              <a:pathLst>
                <a:path w="3937" h="3126" extrusionOk="0">
                  <a:moveTo>
                    <a:pt x="1053" y="0"/>
                  </a:moveTo>
                  <a:cubicBezTo>
                    <a:pt x="942" y="0"/>
                    <a:pt x="842" y="40"/>
                    <a:pt x="757" y="129"/>
                  </a:cubicBezTo>
                  <a:lnTo>
                    <a:pt x="754" y="136"/>
                  </a:lnTo>
                  <a:cubicBezTo>
                    <a:pt x="0" y="950"/>
                    <a:pt x="3365" y="2831"/>
                    <a:pt x="3885" y="3113"/>
                  </a:cubicBezTo>
                  <a:lnTo>
                    <a:pt x="3936" y="3125"/>
                  </a:lnTo>
                  <a:cubicBezTo>
                    <a:pt x="3933" y="3122"/>
                    <a:pt x="3933" y="3116"/>
                    <a:pt x="3930" y="3110"/>
                  </a:cubicBezTo>
                  <a:cubicBezTo>
                    <a:pt x="3700" y="2737"/>
                    <a:pt x="1977" y="0"/>
                    <a:pt x="1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1"/>
            <p:cNvSpPr/>
            <p:nvPr/>
          </p:nvSpPr>
          <p:spPr>
            <a:xfrm>
              <a:off x="643356" y="644507"/>
              <a:ext cx="1880" cy="729"/>
            </a:xfrm>
            <a:custGeom>
              <a:avLst/>
              <a:gdLst/>
              <a:ahLst/>
              <a:cxnLst/>
              <a:rect l="l" t="t" r="r" b="b"/>
              <a:pathLst>
                <a:path w="49" h="19" extrusionOk="0">
                  <a:moveTo>
                    <a:pt x="0" y="0"/>
                  </a:moveTo>
                  <a:lnTo>
                    <a:pt x="36" y="18"/>
                  </a:lnTo>
                  <a:lnTo>
                    <a:pt x="39" y="18"/>
                  </a:lnTo>
                  <a:lnTo>
                    <a:pt x="36" y="15"/>
                  </a:lnTo>
                  <a:lnTo>
                    <a:pt x="36" y="15"/>
                  </a:lnTo>
                  <a:lnTo>
                    <a:pt x="42" y="18"/>
                  </a:lnTo>
                  <a:lnTo>
                    <a:pt x="48" y="15"/>
                  </a:lnTo>
                  <a:lnTo>
                    <a:pt x="4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1"/>
            <p:cNvSpPr/>
            <p:nvPr/>
          </p:nvSpPr>
          <p:spPr>
            <a:xfrm>
              <a:off x="644852" y="645313"/>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1"/>
            <p:cNvSpPr/>
            <p:nvPr/>
          </p:nvSpPr>
          <p:spPr>
            <a:xfrm>
              <a:off x="596780" y="477117"/>
              <a:ext cx="88124" cy="167885"/>
            </a:xfrm>
            <a:custGeom>
              <a:avLst/>
              <a:gdLst/>
              <a:ahLst/>
              <a:cxnLst/>
              <a:rect l="l" t="t" r="r" b="b"/>
              <a:pathLst>
                <a:path w="2297" h="4376" extrusionOk="0">
                  <a:moveTo>
                    <a:pt x="1160" y="0"/>
                  </a:moveTo>
                  <a:cubicBezTo>
                    <a:pt x="1155" y="0"/>
                    <a:pt x="1150" y="0"/>
                    <a:pt x="1145" y="0"/>
                  </a:cubicBezTo>
                  <a:lnTo>
                    <a:pt x="1139" y="0"/>
                  </a:lnTo>
                  <a:cubicBezTo>
                    <a:pt x="0" y="42"/>
                    <a:pt x="1139" y="3954"/>
                    <a:pt x="1259" y="4360"/>
                  </a:cubicBezTo>
                  <a:lnTo>
                    <a:pt x="1265" y="4372"/>
                  </a:lnTo>
                  <a:lnTo>
                    <a:pt x="1268" y="4363"/>
                  </a:lnTo>
                  <a:lnTo>
                    <a:pt x="1271" y="4375"/>
                  </a:lnTo>
                  <a:lnTo>
                    <a:pt x="1274" y="4375"/>
                  </a:lnTo>
                  <a:lnTo>
                    <a:pt x="1277" y="4372"/>
                  </a:lnTo>
                  <a:cubicBezTo>
                    <a:pt x="1358" y="4034"/>
                    <a:pt x="2296" y="0"/>
                    <a:pt x="1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1"/>
            <p:cNvSpPr/>
            <p:nvPr/>
          </p:nvSpPr>
          <p:spPr>
            <a:xfrm>
              <a:off x="645082" y="644392"/>
              <a:ext cx="269" cy="614"/>
            </a:xfrm>
            <a:custGeom>
              <a:avLst/>
              <a:gdLst/>
              <a:ahLst/>
              <a:cxnLst/>
              <a:rect l="l" t="t" r="r" b="b"/>
              <a:pathLst>
                <a:path w="7" h="16" extrusionOk="0">
                  <a:moveTo>
                    <a:pt x="0" y="0"/>
                  </a:moveTo>
                  <a:lnTo>
                    <a:pt x="0" y="0"/>
                  </a:lnTo>
                  <a:cubicBezTo>
                    <a:pt x="0" y="6"/>
                    <a:pt x="3" y="12"/>
                    <a:pt x="3" y="15"/>
                  </a:cubicBezTo>
                  <a:lnTo>
                    <a:pt x="6" y="15"/>
                  </a:lnTo>
                  <a:lnTo>
                    <a:pt x="6" y="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1"/>
            <p:cNvSpPr/>
            <p:nvPr/>
          </p:nvSpPr>
          <p:spPr>
            <a:xfrm>
              <a:off x="645313"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1"/>
            <p:cNvSpPr/>
            <p:nvPr/>
          </p:nvSpPr>
          <p:spPr>
            <a:xfrm>
              <a:off x="645773" y="518782"/>
              <a:ext cx="146669" cy="126221"/>
            </a:xfrm>
            <a:custGeom>
              <a:avLst/>
              <a:gdLst/>
              <a:ahLst/>
              <a:cxnLst/>
              <a:rect l="l" t="t" r="r" b="b"/>
              <a:pathLst>
                <a:path w="3823" h="3290" extrusionOk="0">
                  <a:moveTo>
                    <a:pt x="2729" y="1"/>
                  </a:moveTo>
                  <a:cubicBezTo>
                    <a:pt x="1795" y="1"/>
                    <a:pt x="163" y="2982"/>
                    <a:pt x="0" y="3286"/>
                  </a:cubicBezTo>
                  <a:lnTo>
                    <a:pt x="0" y="3289"/>
                  </a:lnTo>
                  <a:lnTo>
                    <a:pt x="48" y="3274"/>
                  </a:lnTo>
                  <a:cubicBezTo>
                    <a:pt x="538" y="2971"/>
                    <a:pt x="3822" y="885"/>
                    <a:pt x="3005" y="113"/>
                  </a:cubicBezTo>
                  <a:lnTo>
                    <a:pt x="3002" y="110"/>
                  </a:lnTo>
                  <a:cubicBezTo>
                    <a:pt x="2920" y="35"/>
                    <a:pt x="2829" y="1"/>
                    <a:pt x="2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1"/>
            <p:cNvSpPr/>
            <p:nvPr/>
          </p:nvSpPr>
          <p:spPr>
            <a:xfrm>
              <a:off x="645658"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1"/>
            <p:cNvSpPr/>
            <p:nvPr/>
          </p:nvSpPr>
          <p:spPr>
            <a:xfrm>
              <a:off x="645658" y="644852"/>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1"/>
            <p:cNvSpPr/>
            <p:nvPr/>
          </p:nvSpPr>
          <p:spPr>
            <a:xfrm>
              <a:off x="645773" y="620950"/>
              <a:ext cx="168115" cy="41473"/>
            </a:xfrm>
            <a:custGeom>
              <a:avLst/>
              <a:gdLst/>
              <a:ahLst/>
              <a:cxnLst/>
              <a:rect l="l" t="t" r="r" b="b"/>
              <a:pathLst>
                <a:path w="4382" h="1081" extrusionOk="0">
                  <a:moveTo>
                    <a:pt x="3338" y="1"/>
                  </a:moveTo>
                  <a:cubicBezTo>
                    <a:pt x="2184" y="1"/>
                    <a:pt x="425" y="499"/>
                    <a:pt x="48" y="611"/>
                  </a:cubicBezTo>
                  <a:cubicBezTo>
                    <a:pt x="27" y="623"/>
                    <a:pt x="9" y="632"/>
                    <a:pt x="0" y="641"/>
                  </a:cubicBezTo>
                  <a:cubicBezTo>
                    <a:pt x="231" y="696"/>
                    <a:pt x="1892" y="1081"/>
                    <a:pt x="3097" y="1081"/>
                  </a:cubicBezTo>
                  <a:cubicBezTo>
                    <a:pt x="3821" y="1081"/>
                    <a:pt x="4381" y="942"/>
                    <a:pt x="4369" y="509"/>
                  </a:cubicBezTo>
                  <a:lnTo>
                    <a:pt x="4369" y="503"/>
                  </a:lnTo>
                  <a:cubicBezTo>
                    <a:pt x="4355" y="129"/>
                    <a:pt x="3924" y="1"/>
                    <a:pt x="3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1"/>
            <p:cNvSpPr/>
            <p:nvPr/>
          </p:nvSpPr>
          <p:spPr>
            <a:xfrm>
              <a:off x="644622" y="645313"/>
              <a:ext cx="269" cy="38"/>
            </a:xfrm>
            <a:custGeom>
              <a:avLst/>
              <a:gdLst/>
              <a:ahLst/>
              <a:cxnLst/>
              <a:rect l="l" t="t" r="r" b="b"/>
              <a:pathLst>
                <a:path w="7" h="1" extrusionOk="0">
                  <a:moveTo>
                    <a:pt x="0" y="0"/>
                  </a:moveTo>
                  <a:lnTo>
                    <a:pt x="6"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1"/>
            <p:cNvSpPr/>
            <p:nvPr/>
          </p:nvSpPr>
          <p:spPr>
            <a:xfrm>
              <a:off x="64577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1"/>
            <p:cNvSpPr/>
            <p:nvPr/>
          </p:nvSpPr>
          <p:spPr>
            <a:xfrm>
              <a:off x="644967" y="645082"/>
              <a:ext cx="384" cy="269"/>
            </a:xfrm>
            <a:custGeom>
              <a:avLst/>
              <a:gdLst/>
              <a:ahLst/>
              <a:cxnLst/>
              <a:rect l="l" t="t" r="r" b="b"/>
              <a:pathLst>
                <a:path w="10" h="7" extrusionOk="0">
                  <a:moveTo>
                    <a:pt x="9" y="0"/>
                  </a:moveTo>
                  <a:lnTo>
                    <a:pt x="0" y="3"/>
                  </a:lnTo>
                  <a:lnTo>
                    <a:pt x="6" y="6"/>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1"/>
            <p:cNvSpPr/>
            <p:nvPr/>
          </p:nvSpPr>
          <p:spPr>
            <a:xfrm>
              <a:off x="644737" y="645197"/>
              <a:ext cx="269" cy="38"/>
            </a:xfrm>
            <a:custGeom>
              <a:avLst/>
              <a:gdLst/>
              <a:ahLst/>
              <a:cxnLst/>
              <a:rect l="l" t="t" r="r" b="b"/>
              <a:pathLst>
                <a:path w="7" h="1" extrusionOk="0">
                  <a:moveTo>
                    <a:pt x="3" y="0"/>
                  </a:moveTo>
                  <a:lnTo>
                    <a:pt x="0" y="0"/>
                  </a:lnTo>
                  <a:lnTo>
                    <a:pt x="3" y="0"/>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1"/>
            <p:cNvSpPr/>
            <p:nvPr/>
          </p:nvSpPr>
          <p:spPr>
            <a:xfrm>
              <a:off x="645428" y="644967"/>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1"/>
            <p:cNvSpPr/>
            <p:nvPr/>
          </p:nvSpPr>
          <p:spPr>
            <a:xfrm>
              <a:off x="645658" y="645082"/>
              <a:ext cx="38" cy="153"/>
            </a:xfrm>
            <a:custGeom>
              <a:avLst/>
              <a:gdLst/>
              <a:ahLst/>
              <a:cxnLst/>
              <a:rect l="l" t="t" r="r" b="b"/>
              <a:pathLst>
                <a:path w="1" h="4" extrusionOk="0">
                  <a:moveTo>
                    <a:pt x="0" y="0"/>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1"/>
            <p:cNvSpPr/>
            <p:nvPr/>
          </p:nvSpPr>
          <p:spPr>
            <a:xfrm>
              <a:off x="645658" y="644507"/>
              <a:ext cx="1880" cy="1074"/>
            </a:xfrm>
            <a:custGeom>
              <a:avLst/>
              <a:gdLst/>
              <a:ahLst/>
              <a:cxnLst/>
              <a:rect l="l" t="t" r="r" b="b"/>
              <a:pathLst>
                <a:path w="49" h="28" extrusionOk="0">
                  <a:moveTo>
                    <a:pt x="48" y="0"/>
                  </a:moveTo>
                  <a:lnTo>
                    <a:pt x="0" y="12"/>
                  </a:lnTo>
                  <a:lnTo>
                    <a:pt x="0" y="15"/>
                  </a:lnTo>
                  <a:lnTo>
                    <a:pt x="3" y="15"/>
                  </a:lnTo>
                  <a:lnTo>
                    <a:pt x="3" y="18"/>
                  </a:lnTo>
                  <a:lnTo>
                    <a:pt x="12" y="18"/>
                  </a:lnTo>
                  <a:lnTo>
                    <a:pt x="0" y="24"/>
                  </a:lnTo>
                  <a:lnTo>
                    <a:pt x="3" y="27"/>
                  </a:lnTo>
                  <a:cubicBezTo>
                    <a:pt x="12" y="21"/>
                    <a:pt x="30" y="12"/>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1"/>
            <p:cNvSpPr/>
            <p:nvPr/>
          </p:nvSpPr>
          <p:spPr>
            <a:xfrm>
              <a:off x="645773" y="644967"/>
              <a:ext cx="153" cy="38"/>
            </a:xfrm>
            <a:custGeom>
              <a:avLst/>
              <a:gdLst/>
              <a:ahLst/>
              <a:cxnLst/>
              <a:rect l="l" t="t" r="r" b="b"/>
              <a:pathLst>
                <a:path w="4" h="1" extrusionOk="0">
                  <a:moveTo>
                    <a:pt x="3"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1"/>
            <p:cNvSpPr/>
            <p:nvPr/>
          </p:nvSpPr>
          <p:spPr>
            <a:xfrm>
              <a:off x="645658" y="645082"/>
              <a:ext cx="499" cy="269"/>
            </a:xfrm>
            <a:custGeom>
              <a:avLst/>
              <a:gdLst/>
              <a:ahLst/>
              <a:cxnLst/>
              <a:rect l="l" t="t" r="r" b="b"/>
              <a:pathLst>
                <a:path w="13" h="7" extrusionOk="0">
                  <a:moveTo>
                    <a:pt x="3" y="0"/>
                  </a:moveTo>
                  <a:lnTo>
                    <a:pt x="0" y="6"/>
                  </a:lnTo>
                  <a:lnTo>
                    <a:pt x="0" y="6"/>
                  </a:lnTo>
                  <a:lnTo>
                    <a:pt x="12"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1"/>
            <p:cNvSpPr/>
            <p:nvPr/>
          </p:nvSpPr>
          <p:spPr>
            <a:xfrm>
              <a:off x="645658"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1"/>
            <p:cNvSpPr/>
            <p:nvPr/>
          </p:nvSpPr>
          <p:spPr>
            <a:xfrm>
              <a:off x="645658" y="645082"/>
              <a:ext cx="153" cy="269"/>
            </a:xfrm>
            <a:custGeom>
              <a:avLst/>
              <a:gdLst/>
              <a:ahLst/>
              <a:cxnLst/>
              <a:rect l="l" t="t" r="r" b="b"/>
              <a:pathLst>
                <a:path w="4" h="7" extrusionOk="0">
                  <a:moveTo>
                    <a:pt x="0" y="0"/>
                  </a:move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1"/>
            <p:cNvSpPr/>
            <p:nvPr/>
          </p:nvSpPr>
          <p:spPr>
            <a:xfrm>
              <a:off x="645543" y="645313"/>
              <a:ext cx="153" cy="269"/>
            </a:xfrm>
            <a:custGeom>
              <a:avLst/>
              <a:gdLst/>
              <a:ahLst/>
              <a:cxnLst/>
              <a:rect l="l" t="t" r="r" b="b"/>
              <a:pathLst>
                <a:path w="4" h="7" extrusionOk="0">
                  <a:moveTo>
                    <a:pt x="0" y="0"/>
                  </a:moveTo>
                  <a:lnTo>
                    <a:pt x="3" y="6"/>
                  </a:ln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1"/>
            <p:cNvSpPr/>
            <p:nvPr/>
          </p:nvSpPr>
          <p:spPr>
            <a:xfrm>
              <a:off x="64565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1"/>
            <p:cNvSpPr/>
            <p:nvPr/>
          </p:nvSpPr>
          <p:spPr>
            <a:xfrm>
              <a:off x="645658" y="64531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31"/>
            <p:cNvSpPr/>
            <p:nvPr/>
          </p:nvSpPr>
          <p:spPr>
            <a:xfrm>
              <a:off x="645658" y="645313"/>
              <a:ext cx="38" cy="153"/>
            </a:xfrm>
            <a:custGeom>
              <a:avLst/>
              <a:gdLst/>
              <a:ahLst/>
              <a:cxnLst/>
              <a:rect l="l" t="t" r="r" b="b"/>
              <a:pathLst>
                <a:path w="1" h="4" extrusionOk="0">
                  <a:moveTo>
                    <a:pt x="0" y="0"/>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31"/>
            <p:cNvSpPr/>
            <p:nvPr/>
          </p:nvSpPr>
          <p:spPr>
            <a:xfrm>
              <a:off x="645658" y="644967"/>
              <a:ext cx="38" cy="153"/>
            </a:xfrm>
            <a:custGeom>
              <a:avLst/>
              <a:gdLst/>
              <a:ahLst/>
              <a:cxnLst/>
              <a:rect l="l" t="t" r="r" b="b"/>
              <a:pathLst>
                <a:path w="1" h="4" extrusionOk="0">
                  <a:moveTo>
                    <a:pt x="0" y="3"/>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31"/>
            <p:cNvSpPr/>
            <p:nvPr/>
          </p:nvSpPr>
          <p:spPr>
            <a:xfrm>
              <a:off x="645543" y="645082"/>
              <a:ext cx="153" cy="38"/>
            </a:xfrm>
            <a:custGeom>
              <a:avLst/>
              <a:gdLst/>
              <a:ahLst/>
              <a:cxnLst/>
              <a:rect l="l" t="t" r="r" b="b"/>
              <a:pathLst>
                <a:path w="4" h="1" extrusionOk="0">
                  <a:moveTo>
                    <a:pt x="0" y="0"/>
                  </a:moveTo>
                  <a:lnTo>
                    <a:pt x="0"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1"/>
            <p:cNvSpPr/>
            <p:nvPr/>
          </p:nvSpPr>
          <p:spPr>
            <a:xfrm>
              <a:off x="645543" y="645082"/>
              <a:ext cx="153" cy="269"/>
            </a:xfrm>
            <a:custGeom>
              <a:avLst/>
              <a:gdLst/>
              <a:ahLst/>
              <a:cxnLst/>
              <a:rect l="l" t="t" r="r" b="b"/>
              <a:pathLst>
                <a:path w="4" h="7" extrusionOk="0">
                  <a:moveTo>
                    <a:pt x="0" y="0"/>
                  </a:move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1"/>
            <p:cNvSpPr/>
            <p:nvPr/>
          </p:nvSpPr>
          <p:spPr>
            <a:xfrm>
              <a:off x="645543" y="645197"/>
              <a:ext cx="38" cy="153"/>
            </a:xfrm>
            <a:custGeom>
              <a:avLst/>
              <a:gdLst/>
              <a:ahLst/>
              <a:cxnLst/>
              <a:rect l="l" t="t" r="r" b="b"/>
              <a:pathLst>
                <a:path w="1" h="4" extrusionOk="0">
                  <a:moveTo>
                    <a:pt x="0" y="0"/>
                  </a:moveTo>
                  <a:lnTo>
                    <a:pt x="0" y="3"/>
                  </a:lnTo>
                  <a:lnTo>
                    <a:pt x="0"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1"/>
            <p:cNvSpPr/>
            <p:nvPr/>
          </p:nvSpPr>
          <p:spPr>
            <a:xfrm>
              <a:off x="645773" y="645658"/>
              <a:ext cx="151734" cy="120274"/>
            </a:xfrm>
            <a:custGeom>
              <a:avLst/>
              <a:gdLst/>
              <a:ahLst/>
              <a:cxnLst/>
              <a:rect l="l" t="t" r="r" b="b"/>
              <a:pathLst>
                <a:path w="3955" h="3135" extrusionOk="0">
                  <a:moveTo>
                    <a:pt x="3" y="0"/>
                  </a:moveTo>
                  <a:lnTo>
                    <a:pt x="9" y="9"/>
                  </a:lnTo>
                  <a:lnTo>
                    <a:pt x="0" y="3"/>
                  </a:lnTo>
                  <a:lnTo>
                    <a:pt x="0" y="3"/>
                  </a:lnTo>
                  <a:cubicBezTo>
                    <a:pt x="3" y="15"/>
                    <a:pt x="9" y="30"/>
                    <a:pt x="12" y="48"/>
                  </a:cubicBezTo>
                  <a:cubicBezTo>
                    <a:pt x="285" y="484"/>
                    <a:pt x="1968" y="3135"/>
                    <a:pt x="2876" y="3135"/>
                  </a:cubicBezTo>
                  <a:cubicBezTo>
                    <a:pt x="2988" y="3135"/>
                    <a:pt x="3089" y="3094"/>
                    <a:pt x="3173" y="3005"/>
                  </a:cubicBezTo>
                  <a:cubicBezTo>
                    <a:pt x="3173" y="3005"/>
                    <a:pt x="3176" y="3002"/>
                    <a:pt x="3176" y="3002"/>
                  </a:cubicBezTo>
                  <a:cubicBezTo>
                    <a:pt x="3954" y="2160"/>
                    <a:pt x="343" y="186"/>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1"/>
            <p:cNvSpPr/>
            <p:nvPr/>
          </p:nvSpPr>
          <p:spPr>
            <a:xfrm>
              <a:off x="645082" y="645543"/>
              <a:ext cx="153" cy="153"/>
            </a:xfrm>
            <a:custGeom>
              <a:avLst/>
              <a:gdLst/>
              <a:ahLst/>
              <a:cxnLst/>
              <a:rect l="l" t="t" r="r" b="b"/>
              <a:pathLst>
                <a:path w="4" h="4" extrusionOk="0">
                  <a:moveTo>
                    <a:pt x="3" y="0"/>
                  </a:moveTo>
                  <a:lnTo>
                    <a:pt x="0" y="0"/>
                  </a:lnTo>
                  <a:lnTo>
                    <a:pt x="0" y="3"/>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1"/>
            <p:cNvSpPr/>
            <p:nvPr/>
          </p:nvSpPr>
          <p:spPr>
            <a:xfrm>
              <a:off x="644967" y="645428"/>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1"/>
            <p:cNvSpPr/>
            <p:nvPr/>
          </p:nvSpPr>
          <p:spPr>
            <a:xfrm>
              <a:off x="645197"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1"/>
            <p:cNvSpPr/>
            <p:nvPr/>
          </p:nvSpPr>
          <p:spPr>
            <a:xfrm>
              <a:off x="645658" y="645543"/>
              <a:ext cx="499" cy="384"/>
            </a:xfrm>
            <a:custGeom>
              <a:avLst/>
              <a:gdLst/>
              <a:ahLst/>
              <a:cxnLst/>
              <a:rect l="l" t="t" r="r" b="b"/>
              <a:pathLst>
                <a:path w="13" h="10" extrusionOk="0">
                  <a:moveTo>
                    <a:pt x="0" y="0"/>
                  </a:moveTo>
                  <a:lnTo>
                    <a:pt x="3" y="6"/>
                  </a:lnTo>
                  <a:lnTo>
                    <a:pt x="12" y="9"/>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1"/>
            <p:cNvSpPr/>
            <p:nvPr/>
          </p:nvSpPr>
          <p:spPr>
            <a:xfrm>
              <a:off x="645197"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1"/>
            <p:cNvSpPr/>
            <p:nvPr/>
          </p:nvSpPr>
          <p:spPr>
            <a:xfrm>
              <a:off x="644737" y="645082"/>
              <a:ext cx="269" cy="153"/>
            </a:xfrm>
            <a:custGeom>
              <a:avLst/>
              <a:gdLst/>
              <a:ahLst/>
              <a:cxnLst/>
              <a:rect l="l" t="t" r="r" b="b"/>
              <a:pathLst>
                <a:path w="7" h="4" extrusionOk="0">
                  <a:moveTo>
                    <a:pt x="0" y="0"/>
                  </a:moveTo>
                  <a:lnTo>
                    <a:pt x="3" y="3"/>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1"/>
            <p:cNvSpPr/>
            <p:nvPr/>
          </p:nvSpPr>
          <p:spPr>
            <a:xfrm>
              <a:off x="644967" y="645428"/>
              <a:ext cx="269" cy="38"/>
            </a:xfrm>
            <a:custGeom>
              <a:avLst/>
              <a:gdLst/>
              <a:ahLst/>
              <a:cxnLst/>
              <a:rect l="l" t="t" r="r" b="b"/>
              <a:pathLst>
                <a:path w="7" h="1" extrusionOk="0">
                  <a:moveTo>
                    <a:pt x="6" y="0"/>
                  </a:moveTo>
                  <a:lnTo>
                    <a:pt x="6" y="0"/>
                  </a:lnTo>
                  <a:lnTo>
                    <a:pt x="0" y="0"/>
                  </a:lnTo>
                  <a:lnTo>
                    <a:pt x="0"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1"/>
            <p:cNvSpPr/>
            <p:nvPr/>
          </p:nvSpPr>
          <p:spPr>
            <a:xfrm>
              <a:off x="645082"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1"/>
            <p:cNvSpPr/>
            <p:nvPr/>
          </p:nvSpPr>
          <p:spPr>
            <a:xfrm>
              <a:off x="645658"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1"/>
            <p:cNvSpPr/>
            <p:nvPr/>
          </p:nvSpPr>
          <p:spPr>
            <a:xfrm>
              <a:off x="644852" y="645197"/>
              <a:ext cx="384" cy="269"/>
            </a:xfrm>
            <a:custGeom>
              <a:avLst/>
              <a:gdLst/>
              <a:ahLst/>
              <a:cxnLst/>
              <a:rect l="l" t="t" r="r" b="b"/>
              <a:pathLst>
                <a:path w="10" h="7" extrusionOk="0">
                  <a:moveTo>
                    <a:pt x="0" y="0"/>
                  </a:moveTo>
                  <a:lnTo>
                    <a:pt x="3" y="3"/>
                  </a:lnTo>
                  <a:lnTo>
                    <a:pt x="9" y="6"/>
                  </a:lnTo>
                  <a:lnTo>
                    <a:pt x="9"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1"/>
            <p:cNvSpPr/>
            <p:nvPr/>
          </p:nvSpPr>
          <p:spPr>
            <a:xfrm>
              <a:off x="607215" y="646003"/>
              <a:ext cx="85861" cy="167271"/>
            </a:xfrm>
            <a:custGeom>
              <a:avLst/>
              <a:gdLst/>
              <a:ahLst/>
              <a:cxnLst/>
              <a:rect l="l" t="t" r="r" b="b"/>
              <a:pathLst>
                <a:path w="2238" h="4360" extrusionOk="0">
                  <a:moveTo>
                    <a:pt x="993" y="0"/>
                  </a:moveTo>
                  <a:lnTo>
                    <a:pt x="981" y="24"/>
                  </a:lnTo>
                  <a:cubicBezTo>
                    <a:pt x="859" y="548"/>
                    <a:pt x="0" y="4360"/>
                    <a:pt x="1108" y="4360"/>
                  </a:cubicBezTo>
                  <a:cubicBezTo>
                    <a:pt x="1113" y="4360"/>
                    <a:pt x="1118" y="4360"/>
                    <a:pt x="1122" y="4360"/>
                  </a:cubicBezTo>
                  <a:lnTo>
                    <a:pt x="1125" y="4360"/>
                  </a:lnTo>
                  <a:cubicBezTo>
                    <a:pt x="2237" y="4318"/>
                    <a:pt x="1185" y="607"/>
                    <a:pt x="1017" y="39"/>
                  </a:cubicBezTo>
                  <a:lnTo>
                    <a:pt x="9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1"/>
            <p:cNvSpPr/>
            <p:nvPr/>
          </p:nvSpPr>
          <p:spPr>
            <a:xfrm>
              <a:off x="644737" y="645658"/>
              <a:ext cx="614" cy="1189"/>
            </a:xfrm>
            <a:custGeom>
              <a:avLst/>
              <a:gdLst/>
              <a:ahLst/>
              <a:cxnLst/>
              <a:rect l="l" t="t" r="r" b="b"/>
              <a:pathLst>
                <a:path w="16" h="31" extrusionOk="0">
                  <a:moveTo>
                    <a:pt x="9" y="0"/>
                  </a:moveTo>
                  <a:cubicBezTo>
                    <a:pt x="6" y="6"/>
                    <a:pt x="3" y="18"/>
                    <a:pt x="0" y="30"/>
                  </a:cubicBezTo>
                  <a:lnTo>
                    <a:pt x="15" y="6"/>
                  </a:lnTo>
                  <a:lnTo>
                    <a:pt x="12" y="6"/>
                  </a:lnTo>
                  <a:lnTo>
                    <a:pt x="12" y="3"/>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1"/>
            <p:cNvSpPr/>
            <p:nvPr/>
          </p:nvSpPr>
          <p:spPr>
            <a:xfrm>
              <a:off x="645313"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1"/>
            <p:cNvSpPr/>
            <p:nvPr/>
          </p:nvSpPr>
          <p:spPr>
            <a:xfrm>
              <a:off x="645428" y="644507"/>
              <a:ext cx="153" cy="499"/>
            </a:xfrm>
            <a:custGeom>
              <a:avLst/>
              <a:gdLst/>
              <a:ahLst/>
              <a:cxnLst/>
              <a:rect l="l" t="t" r="r" b="b"/>
              <a:pathLst>
                <a:path w="4" h="13" extrusionOk="0">
                  <a:moveTo>
                    <a:pt x="0" y="0"/>
                  </a:moveTo>
                  <a:lnTo>
                    <a:pt x="0" y="6"/>
                  </a:lnTo>
                  <a:lnTo>
                    <a:pt x="3"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1"/>
            <p:cNvSpPr/>
            <p:nvPr/>
          </p:nvSpPr>
          <p:spPr>
            <a:xfrm>
              <a:off x="645313" y="644737"/>
              <a:ext cx="153" cy="269"/>
            </a:xfrm>
            <a:custGeom>
              <a:avLst/>
              <a:gdLst/>
              <a:ahLst/>
              <a:cxnLst/>
              <a:rect l="l" t="t" r="r" b="b"/>
              <a:pathLst>
                <a:path w="4" h="7" extrusionOk="0">
                  <a:moveTo>
                    <a:pt x="0" y="0"/>
                  </a:moveTo>
                  <a:lnTo>
                    <a:pt x="0" y="6"/>
                  </a:lnTo>
                  <a:lnTo>
                    <a:pt x="3" y="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1"/>
            <p:cNvSpPr/>
            <p:nvPr/>
          </p:nvSpPr>
          <p:spPr>
            <a:xfrm>
              <a:off x="645197" y="645082"/>
              <a:ext cx="269" cy="38"/>
            </a:xfrm>
            <a:custGeom>
              <a:avLst/>
              <a:gdLst/>
              <a:ahLst/>
              <a:cxnLst/>
              <a:rect l="l" t="t" r="r" b="b"/>
              <a:pathLst>
                <a:path w="7" h="1" extrusionOk="0">
                  <a:moveTo>
                    <a:pt x="6"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1"/>
            <p:cNvSpPr/>
            <p:nvPr/>
          </p:nvSpPr>
          <p:spPr>
            <a:xfrm>
              <a:off x="645197" y="645888"/>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1"/>
            <p:cNvSpPr/>
            <p:nvPr/>
          </p:nvSpPr>
          <p:spPr>
            <a:xfrm>
              <a:off x="645543" y="645543"/>
              <a:ext cx="153" cy="38"/>
            </a:xfrm>
            <a:custGeom>
              <a:avLst/>
              <a:gdLst/>
              <a:ahLst/>
              <a:cxnLst/>
              <a:rect l="l" t="t" r="r" b="b"/>
              <a:pathLst>
                <a:path w="4" h="1" extrusionOk="0">
                  <a:moveTo>
                    <a:pt x="0" y="0"/>
                  </a:move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1"/>
            <p:cNvSpPr/>
            <p:nvPr/>
          </p:nvSpPr>
          <p:spPr>
            <a:xfrm>
              <a:off x="645543" y="645543"/>
              <a:ext cx="38" cy="38"/>
            </a:xfrm>
            <a:custGeom>
              <a:avLst/>
              <a:gdLst/>
              <a:ahLst/>
              <a:cxnLst/>
              <a:rect l="l" t="t" r="r" b="b"/>
              <a:pathLst>
                <a:path w="1" h="1" extrusionOk="0">
                  <a:moveTo>
                    <a:pt x="0"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1"/>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1"/>
            <p:cNvSpPr/>
            <p:nvPr/>
          </p:nvSpPr>
          <p:spPr>
            <a:xfrm>
              <a:off x="645313" y="645082"/>
              <a:ext cx="38" cy="269"/>
            </a:xfrm>
            <a:custGeom>
              <a:avLst/>
              <a:gdLst/>
              <a:ahLst/>
              <a:cxnLst/>
              <a:rect l="l" t="t" r="r" b="b"/>
              <a:pathLst>
                <a:path w="1" h="7" extrusionOk="0">
                  <a:moveTo>
                    <a:pt x="0" y="6"/>
                  </a:moveTo>
                  <a:lnTo>
                    <a:pt x="0" y="6"/>
                  </a:lnTo>
                  <a:lnTo>
                    <a:pt x="0" y="3"/>
                  </a:lnTo>
                  <a:lnTo>
                    <a:pt x="0" y="0"/>
                  </a:lnTo>
                  <a:lnTo>
                    <a:pt x="0" y="0"/>
                  </a:lnTo>
                  <a:lnTo>
                    <a:pt x="0"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31"/>
            <p:cNvSpPr/>
            <p:nvPr/>
          </p:nvSpPr>
          <p:spPr>
            <a:xfrm>
              <a:off x="645428" y="645313"/>
              <a:ext cx="38" cy="153"/>
            </a:xfrm>
            <a:custGeom>
              <a:avLst/>
              <a:gdLst/>
              <a:ahLst/>
              <a:cxnLst/>
              <a:rect l="l" t="t" r="r" b="b"/>
              <a:pathLst>
                <a:path w="1" h="4" extrusionOk="0">
                  <a:moveTo>
                    <a:pt x="0" y="3"/>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31"/>
            <p:cNvSpPr/>
            <p:nvPr/>
          </p:nvSpPr>
          <p:spPr>
            <a:xfrm>
              <a:off x="645543" y="645082"/>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1"/>
            <p:cNvSpPr/>
            <p:nvPr/>
          </p:nvSpPr>
          <p:spPr>
            <a:xfrm>
              <a:off x="645543" y="645082"/>
              <a:ext cx="153" cy="153"/>
            </a:xfrm>
            <a:custGeom>
              <a:avLst/>
              <a:gdLst/>
              <a:ahLst/>
              <a:cxnLst/>
              <a:rect l="l" t="t" r="r" b="b"/>
              <a:pathLst>
                <a:path w="4" h="4" extrusionOk="0">
                  <a:moveTo>
                    <a:pt x="0" y="0"/>
                  </a:moveTo>
                  <a:lnTo>
                    <a:pt x="0" y="0"/>
                  </a:lnTo>
                  <a:lnTo>
                    <a:pt x="0" y="0"/>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1"/>
            <p:cNvSpPr/>
            <p:nvPr/>
          </p:nvSpPr>
          <p:spPr>
            <a:xfrm>
              <a:off x="645428"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1"/>
            <p:cNvSpPr/>
            <p:nvPr/>
          </p:nvSpPr>
          <p:spPr>
            <a:xfrm>
              <a:off x="645313" y="645082"/>
              <a:ext cx="269" cy="269"/>
            </a:xfrm>
            <a:custGeom>
              <a:avLst/>
              <a:gdLst/>
              <a:ahLst/>
              <a:cxnLst/>
              <a:rect l="l" t="t" r="r" b="b"/>
              <a:pathLst>
                <a:path w="7" h="7" extrusionOk="0">
                  <a:moveTo>
                    <a:pt x="0" y="0"/>
                  </a:moveTo>
                  <a:lnTo>
                    <a:pt x="0" y="6"/>
                  </a:lnTo>
                  <a:lnTo>
                    <a:pt x="3" y="3"/>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1"/>
            <p:cNvSpPr/>
            <p:nvPr/>
          </p:nvSpPr>
          <p:spPr>
            <a:xfrm>
              <a:off x="645197" y="645197"/>
              <a:ext cx="269" cy="269"/>
            </a:xfrm>
            <a:custGeom>
              <a:avLst/>
              <a:gdLst/>
              <a:ahLst/>
              <a:cxnLst/>
              <a:rect l="l" t="t" r="r" b="b"/>
              <a:pathLst>
                <a:path w="7" h="7" extrusionOk="0">
                  <a:moveTo>
                    <a:pt x="6" y="0"/>
                  </a:moveTo>
                  <a:lnTo>
                    <a:pt x="0" y="3"/>
                  </a:lnTo>
                  <a:lnTo>
                    <a:pt x="0" y="6"/>
                  </a:lnTo>
                  <a:lnTo>
                    <a:pt x="6" y="6"/>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1"/>
            <p:cNvSpPr/>
            <p:nvPr/>
          </p:nvSpPr>
          <p:spPr>
            <a:xfrm>
              <a:off x="645658" y="645428"/>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1"/>
            <p:cNvSpPr/>
            <p:nvPr/>
          </p:nvSpPr>
          <p:spPr>
            <a:xfrm>
              <a:off x="645658" y="645313"/>
              <a:ext cx="38" cy="269"/>
            </a:xfrm>
            <a:custGeom>
              <a:avLst/>
              <a:gdLst/>
              <a:ahLst/>
              <a:cxnLst/>
              <a:rect l="l" t="t" r="r" b="b"/>
              <a:pathLst>
                <a:path w="1" h="7" extrusionOk="0">
                  <a:moveTo>
                    <a:pt x="0" y="0"/>
                  </a:moveTo>
                  <a:cubicBezTo>
                    <a:pt x="0" y="3"/>
                    <a:pt x="0" y="3"/>
                    <a:pt x="0" y="6"/>
                  </a:cubicBezTo>
                  <a:lnTo>
                    <a:pt x="0" y="6"/>
                  </a:lnTo>
                  <a:lnTo>
                    <a:pt x="0" y="3"/>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1"/>
            <p:cNvSpPr/>
            <p:nvPr/>
          </p:nvSpPr>
          <p:spPr>
            <a:xfrm>
              <a:off x="645658" y="64531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1"/>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1"/>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1"/>
            <p:cNvSpPr/>
            <p:nvPr/>
          </p:nvSpPr>
          <p:spPr>
            <a:xfrm>
              <a:off x="645428" y="645313"/>
              <a:ext cx="153" cy="153"/>
            </a:xfrm>
            <a:custGeom>
              <a:avLst/>
              <a:gdLst/>
              <a:ahLst/>
              <a:cxnLst/>
              <a:rect l="l" t="t" r="r" b="b"/>
              <a:pathLst>
                <a:path w="4" h="4" extrusionOk="0">
                  <a:moveTo>
                    <a:pt x="0" y="0"/>
                  </a:moveTo>
                  <a:lnTo>
                    <a:pt x="0" y="3"/>
                  </a:lnTo>
                  <a:lnTo>
                    <a:pt x="3" y="3"/>
                  </a:lnTo>
                  <a:cubicBezTo>
                    <a:pt x="3" y="0"/>
                    <a:pt x="3"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31"/>
            <p:cNvSpPr/>
            <p:nvPr/>
          </p:nvSpPr>
          <p:spPr>
            <a:xfrm>
              <a:off x="645543" y="64519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31"/>
            <p:cNvSpPr/>
            <p:nvPr/>
          </p:nvSpPr>
          <p:spPr>
            <a:xfrm>
              <a:off x="645543" y="645197"/>
              <a:ext cx="153" cy="269"/>
            </a:xfrm>
            <a:custGeom>
              <a:avLst/>
              <a:gdLst/>
              <a:ahLst/>
              <a:cxnLst/>
              <a:rect l="l" t="t" r="r" b="b"/>
              <a:pathLst>
                <a:path w="4" h="7" extrusionOk="0">
                  <a:moveTo>
                    <a:pt x="0" y="6"/>
                  </a:moveTo>
                  <a:lnTo>
                    <a:pt x="3" y="6"/>
                  </a:lnTo>
                  <a:lnTo>
                    <a:pt x="3" y="6"/>
                  </a:lnTo>
                  <a:lnTo>
                    <a:pt x="3" y="0"/>
                  </a:lnTo>
                  <a:lnTo>
                    <a:pt x="3" y="0"/>
                  </a:lnTo>
                  <a:lnTo>
                    <a:pt x="3" y="0"/>
                  </a:lnTo>
                  <a:lnTo>
                    <a:pt x="3" y="3"/>
                  </a:lnTo>
                  <a:lnTo>
                    <a:pt x="3" y="6"/>
                  </a:lnTo>
                  <a:lnTo>
                    <a:pt x="3"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1"/>
            <p:cNvSpPr/>
            <p:nvPr/>
          </p:nvSpPr>
          <p:spPr>
            <a:xfrm>
              <a:off x="645428" y="645658"/>
              <a:ext cx="959" cy="1765"/>
            </a:xfrm>
            <a:custGeom>
              <a:avLst/>
              <a:gdLst/>
              <a:ahLst/>
              <a:cxnLst/>
              <a:rect l="l" t="t" r="r" b="b"/>
              <a:pathLst>
                <a:path w="25" h="46" extrusionOk="0">
                  <a:moveTo>
                    <a:pt x="3" y="0"/>
                  </a:moveTo>
                  <a:lnTo>
                    <a:pt x="0" y="9"/>
                  </a:lnTo>
                  <a:lnTo>
                    <a:pt x="24" y="45"/>
                  </a:lnTo>
                  <a:cubicBezTo>
                    <a:pt x="18" y="27"/>
                    <a:pt x="15" y="15"/>
                    <a:pt x="9"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1"/>
            <p:cNvSpPr/>
            <p:nvPr/>
          </p:nvSpPr>
          <p:spPr>
            <a:xfrm>
              <a:off x="645197" y="645543"/>
              <a:ext cx="153" cy="269"/>
            </a:xfrm>
            <a:custGeom>
              <a:avLst/>
              <a:gdLst/>
              <a:ahLst/>
              <a:cxnLst/>
              <a:rect l="l" t="t" r="r" b="b"/>
              <a:pathLst>
                <a:path w="4" h="7" extrusionOk="0">
                  <a:moveTo>
                    <a:pt x="0" y="0"/>
                  </a:moveTo>
                  <a:cubicBezTo>
                    <a:pt x="0" y="0"/>
                    <a:pt x="0" y="3"/>
                    <a:pt x="0" y="3"/>
                  </a:cubicBez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1"/>
            <p:cNvSpPr/>
            <p:nvPr/>
          </p:nvSpPr>
          <p:spPr>
            <a:xfrm>
              <a:off x="645313" y="645658"/>
              <a:ext cx="269" cy="384"/>
            </a:xfrm>
            <a:custGeom>
              <a:avLst/>
              <a:gdLst/>
              <a:ahLst/>
              <a:cxnLst/>
              <a:rect l="l" t="t" r="r" b="b"/>
              <a:pathLst>
                <a:path w="7" h="10" extrusionOk="0">
                  <a:moveTo>
                    <a:pt x="6" y="0"/>
                  </a:moveTo>
                  <a:lnTo>
                    <a:pt x="0" y="6"/>
                  </a:lnTo>
                  <a:lnTo>
                    <a:pt x="3" y="9"/>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1"/>
            <p:cNvSpPr/>
            <p:nvPr/>
          </p:nvSpPr>
          <p:spPr>
            <a:xfrm>
              <a:off x="645543" y="645543"/>
              <a:ext cx="269" cy="269"/>
            </a:xfrm>
            <a:custGeom>
              <a:avLst/>
              <a:gdLst/>
              <a:ahLst/>
              <a:cxnLst/>
              <a:rect l="l" t="t" r="r" b="b"/>
              <a:pathLst>
                <a:path w="7" h="7" extrusionOk="0">
                  <a:moveTo>
                    <a:pt x="3" y="0"/>
                  </a:moveTo>
                  <a:lnTo>
                    <a:pt x="0" y="3"/>
                  </a:lnTo>
                  <a:lnTo>
                    <a:pt x="6" y="6"/>
                  </a:lnTo>
                  <a:lnTo>
                    <a:pt x="6"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31"/>
            <p:cNvSpPr/>
            <p:nvPr/>
          </p:nvSpPr>
          <p:spPr>
            <a:xfrm>
              <a:off x="645197" y="645428"/>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31"/>
            <p:cNvSpPr/>
            <p:nvPr/>
          </p:nvSpPr>
          <p:spPr>
            <a:xfrm>
              <a:off x="645197"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1"/>
            <p:cNvSpPr/>
            <p:nvPr/>
          </p:nvSpPr>
          <p:spPr>
            <a:xfrm>
              <a:off x="645313"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1"/>
            <p:cNvSpPr/>
            <p:nvPr/>
          </p:nvSpPr>
          <p:spPr>
            <a:xfrm>
              <a:off x="645428" y="645658"/>
              <a:ext cx="38" cy="153"/>
            </a:xfrm>
            <a:custGeom>
              <a:avLst/>
              <a:gdLst/>
              <a:ahLst/>
              <a:cxnLst/>
              <a:rect l="l" t="t" r="r" b="b"/>
              <a:pathLst>
                <a:path w="1" h="4" extrusionOk="0">
                  <a:moveTo>
                    <a:pt x="0" y="0"/>
                  </a:move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31"/>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31"/>
            <p:cNvSpPr/>
            <p:nvPr/>
          </p:nvSpPr>
          <p:spPr>
            <a:xfrm>
              <a:off x="645428" y="64565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31"/>
            <p:cNvSpPr/>
            <p:nvPr/>
          </p:nvSpPr>
          <p:spPr>
            <a:xfrm>
              <a:off x="645197" y="645543"/>
              <a:ext cx="269" cy="269"/>
            </a:xfrm>
            <a:custGeom>
              <a:avLst/>
              <a:gdLst/>
              <a:ahLst/>
              <a:cxnLst/>
              <a:rect l="l" t="t" r="r" b="b"/>
              <a:pathLst>
                <a:path w="7" h="7" extrusionOk="0">
                  <a:moveTo>
                    <a:pt x="3" y="0"/>
                  </a:moveTo>
                  <a:lnTo>
                    <a:pt x="0" y="6"/>
                  </a:lnTo>
                  <a:lnTo>
                    <a:pt x="0" y="6"/>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1"/>
            <p:cNvSpPr/>
            <p:nvPr/>
          </p:nvSpPr>
          <p:spPr>
            <a:xfrm>
              <a:off x="645543" y="645543"/>
              <a:ext cx="269" cy="153"/>
            </a:xfrm>
            <a:custGeom>
              <a:avLst/>
              <a:gdLst/>
              <a:ahLst/>
              <a:cxnLst/>
              <a:rect l="l" t="t" r="r" b="b"/>
              <a:pathLst>
                <a:path w="7" h="4" extrusionOk="0">
                  <a:moveTo>
                    <a:pt x="0" y="0"/>
                  </a:moveTo>
                  <a:lnTo>
                    <a:pt x="0"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1"/>
            <p:cNvSpPr/>
            <p:nvPr/>
          </p:nvSpPr>
          <p:spPr>
            <a:xfrm>
              <a:off x="645313" y="645543"/>
              <a:ext cx="153" cy="269"/>
            </a:xfrm>
            <a:custGeom>
              <a:avLst/>
              <a:gdLst/>
              <a:ahLst/>
              <a:cxnLst/>
              <a:rect l="l" t="t" r="r" b="b"/>
              <a:pathLst>
                <a:path w="4" h="7" extrusionOk="0">
                  <a:moveTo>
                    <a:pt x="3" y="0"/>
                  </a:moveTo>
                  <a:lnTo>
                    <a:pt x="0" y="3"/>
                  </a:ln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1"/>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1"/>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1"/>
            <p:cNvSpPr/>
            <p:nvPr/>
          </p:nvSpPr>
          <p:spPr>
            <a:xfrm>
              <a:off x="645428"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1"/>
            <p:cNvSpPr/>
            <p:nvPr/>
          </p:nvSpPr>
          <p:spPr>
            <a:xfrm>
              <a:off x="645543" y="645543"/>
              <a:ext cx="38" cy="153"/>
            </a:xfrm>
            <a:custGeom>
              <a:avLst/>
              <a:gdLst/>
              <a:ahLst/>
              <a:cxnLst/>
              <a:rect l="l" t="t" r="r" b="b"/>
              <a:pathLst>
                <a:path w="1" h="4" extrusionOk="0">
                  <a:moveTo>
                    <a:pt x="0" y="3"/>
                  </a:moveTo>
                  <a:lnTo>
                    <a:pt x="0" y="3"/>
                  </a:lnTo>
                  <a:lnTo>
                    <a:pt x="0" y="3"/>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1"/>
            <p:cNvSpPr/>
            <p:nvPr/>
          </p:nvSpPr>
          <p:spPr>
            <a:xfrm>
              <a:off x="645428" y="64554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1"/>
            <p:cNvSpPr/>
            <p:nvPr/>
          </p:nvSpPr>
          <p:spPr>
            <a:xfrm>
              <a:off x="645428"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1"/>
            <p:cNvSpPr/>
            <p:nvPr/>
          </p:nvSpPr>
          <p:spPr>
            <a:xfrm>
              <a:off x="645197" y="64531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1"/>
            <p:cNvSpPr/>
            <p:nvPr/>
          </p:nvSpPr>
          <p:spPr>
            <a:xfrm>
              <a:off x="645313" y="645428"/>
              <a:ext cx="153" cy="38"/>
            </a:xfrm>
            <a:custGeom>
              <a:avLst/>
              <a:gdLst/>
              <a:ahLst/>
              <a:cxnLst/>
              <a:rect l="l" t="t" r="r" b="b"/>
              <a:pathLst>
                <a:path w="4" h="1" extrusionOk="0">
                  <a:moveTo>
                    <a:pt x="3" y="0"/>
                  </a:moveTo>
                  <a:lnTo>
                    <a:pt x="3" y="0"/>
                  </a:lnTo>
                  <a:lnTo>
                    <a:pt x="3"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1"/>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31"/>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31"/>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1"/>
            <p:cNvSpPr/>
            <p:nvPr/>
          </p:nvSpPr>
          <p:spPr>
            <a:xfrm>
              <a:off x="645428" y="645428"/>
              <a:ext cx="153" cy="38"/>
            </a:xfrm>
            <a:custGeom>
              <a:avLst/>
              <a:gdLst/>
              <a:ahLst/>
              <a:cxnLst/>
              <a:rect l="l" t="t" r="r" b="b"/>
              <a:pathLst>
                <a:path w="4" h="1" extrusionOk="0">
                  <a:moveTo>
                    <a:pt x="0" y="0"/>
                  </a:moveTo>
                  <a:lnTo>
                    <a:pt x="0" y="0"/>
                  </a:lnTo>
                  <a:lnTo>
                    <a:pt x="0"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1"/>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3" name="Google Shape;4493;p31"/>
          <p:cNvGrpSpPr/>
          <p:nvPr/>
        </p:nvGrpSpPr>
        <p:grpSpPr>
          <a:xfrm>
            <a:off x="7866365" y="0"/>
            <a:ext cx="1285847" cy="1285734"/>
            <a:chOff x="7625740" y="3648375"/>
            <a:chExt cx="1285847" cy="1285734"/>
          </a:xfrm>
        </p:grpSpPr>
        <p:grpSp>
          <p:nvGrpSpPr>
            <p:cNvPr id="4494" name="Google Shape;4494;p31"/>
            <p:cNvGrpSpPr/>
            <p:nvPr/>
          </p:nvGrpSpPr>
          <p:grpSpPr>
            <a:xfrm>
              <a:off x="7625740" y="3648375"/>
              <a:ext cx="1285847" cy="1285734"/>
              <a:chOff x="0" y="0"/>
              <a:chExt cx="1290622" cy="1290509"/>
            </a:xfrm>
          </p:grpSpPr>
          <p:sp>
            <p:nvSpPr>
              <p:cNvPr id="4495" name="Google Shape;4495;p31"/>
              <p:cNvSpPr/>
              <p:nvPr/>
            </p:nvSpPr>
            <p:spPr>
              <a:xfrm>
                <a:off x="115" y="921"/>
                <a:ext cx="123612" cy="464677"/>
              </a:xfrm>
              <a:custGeom>
                <a:avLst/>
                <a:gdLst/>
                <a:ahLst/>
                <a:cxnLst/>
                <a:rect l="l" t="t" r="r" b="b"/>
                <a:pathLst>
                  <a:path w="3222" h="12112" extrusionOk="0">
                    <a:moveTo>
                      <a:pt x="6" y="0"/>
                    </a:moveTo>
                    <a:cubicBezTo>
                      <a:pt x="6" y="6"/>
                      <a:pt x="0" y="15"/>
                      <a:pt x="0" y="21"/>
                    </a:cubicBezTo>
                    <a:lnTo>
                      <a:pt x="0" y="12109"/>
                    </a:lnTo>
                    <a:lnTo>
                      <a:pt x="6" y="12109"/>
                    </a:lnTo>
                    <a:cubicBezTo>
                      <a:pt x="12" y="12112"/>
                      <a:pt x="15" y="12112"/>
                      <a:pt x="18" y="12112"/>
                    </a:cubicBezTo>
                    <a:cubicBezTo>
                      <a:pt x="3221" y="12112"/>
                      <a:pt x="301" y="995"/>
                      <a:pt x="39" y="18"/>
                    </a:cubicBezTo>
                    <a:lnTo>
                      <a:pt x="33" y="6"/>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1"/>
              <p:cNvSpPr/>
              <p:nvPr/>
            </p:nvSpPr>
            <p:spPr>
              <a:xfrm>
                <a:off x="1496" y="1266"/>
                <a:ext cx="412347" cy="340221"/>
              </a:xfrm>
              <a:custGeom>
                <a:avLst/>
                <a:gdLst/>
                <a:ahLst/>
                <a:cxnLst/>
                <a:rect l="l" t="t" r="r" b="b"/>
                <a:pathLst>
                  <a:path w="10748" h="8868" extrusionOk="0">
                    <a:moveTo>
                      <a:pt x="0" y="0"/>
                    </a:moveTo>
                    <a:cubicBezTo>
                      <a:pt x="0" y="3"/>
                      <a:pt x="0" y="6"/>
                      <a:pt x="3" y="9"/>
                    </a:cubicBezTo>
                    <a:cubicBezTo>
                      <a:pt x="495" y="866"/>
                      <a:pt x="5182" y="8867"/>
                      <a:pt x="7766" y="8867"/>
                    </a:cubicBezTo>
                    <a:cubicBezTo>
                      <a:pt x="8056" y="8867"/>
                      <a:pt x="8320" y="8766"/>
                      <a:pt x="8549" y="8542"/>
                    </a:cubicBezTo>
                    <a:cubicBezTo>
                      <a:pt x="8552" y="8539"/>
                      <a:pt x="8555" y="8536"/>
                      <a:pt x="8558" y="8533"/>
                    </a:cubicBezTo>
                    <a:cubicBezTo>
                      <a:pt x="10748" y="6346"/>
                      <a:pt x="1536" y="851"/>
                      <a:pt x="136" y="36"/>
                    </a:cubicBezTo>
                    <a:cubicBezTo>
                      <a:pt x="79" y="21"/>
                      <a:pt x="34" y="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1"/>
              <p:cNvSpPr/>
              <p:nvPr/>
            </p:nvSpPr>
            <p:spPr>
              <a:xfrm>
                <a:off x="2072" y="0"/>
                <a:ext cx="463066" cy="57586"/>
              </a:xfrm>
              <a:custGeom>
                <a:avLst/>
                <a:gdLst/>
                <a:ahLst/>
                <a:cxnLst/>
                <a:rect l="l" t="t" r="r" b="b"/>
                <a:pathLst>
                  <a:path w="12070" h="1501" extrusionOk="0">
                    <a:moveTo>
                      <a:pt x="1" y="0"/>
                    </a:moveTo>
                    <a:lnTo>
                      <a:pt x="121" y="69"/>
                    </a:lnTo>
                    <a:cubicBezTo>
                      <a:pt x="1149" y="340"/>
                      <a:pt x="5735" y="1501"/>
                      <a:pt x="8917" y="1501"/>
                    </a:cubicBezTo>
                    <a:cubicBezTo>
                      <a:pt x="10711" y="1501"/>
                      <a:pt x="12058" y="1132"/>
                      <a:pt x="12070" y="27"/>
                    </a:cubicBezTo>
                    <a:lnTo>
                      <a:pt x="12070" y="12"/>
                    </a:lnTo>
                    <a:lnTo>
                      <a:pt x="1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1"/>
              <p:cNvSpPr/>
              <p:nvPr/>
            </p:nvSpPr>
            <p:spPr>
              <a:xfrm>
                <a:off x="1167854" y="1151"/>
                <a:ext cx="122768" cy="464447"/>
              </a:xfrm>
              <a:custGeom>
                <a:avLst/>
                <a:gdLst/>
                <a:ahLst/>
                <a:cxnLst/>
                <a:rect l="l" t="t" r="r" b="b"/>
                <a:pathLst>
                  <a:path w="3200" h="12106" extrusionOk="0">
                    <a:moveTo>
                      <a:pt x="3200" y="0"/>
                    </a:moveTo>
                    <a:lnTo>
                      <a:pt x="3188" y="3"/>
                    </a:lnTo>
                    <a:cubicBezTo>
                      <a:pt x="3185" y="6"/>
                      <a:pt x="3185" y="9"/>
                      <a:pt x="3182" y="12"/>
                    </a:cubicBezTo>
                    <a:cubicBezTo>
                      <a:pt x="2921" y="989"/>
                      <a:pt x="0" y="12106"/>
                      <a:pt x="3200" y="12106"/>
                    </a:cubicBez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1"/>
              <p:cNvSpPr/>
              <p:nvPr/>
            </p:nvSpPr>
            <p:spPr>
              <a:xfrm>
                <a:off x="877694" y="1266"/>
                <a:ext cx="412347" cy="340259"/>
              </a:xfrm>
              <a:custGeom>
                <a:avLst/>
                <a:gdLst/>
                <a:ahLst/>
                <a:cxnLst/>
                <a:rect l="l" t="t" r="r" b="b"/>
                <a:pathLst>
                  <a:path w="10748" h="8869" extrusionOk="0">
                    <a:moveTo>
                      <a:pt x="10748" y="0"/>
                    </a:moveTo>
                    <a:lnTo>
                      <a:pt x="10610" y="36"/>
                    </a:lnTo>
                    <a:cubicBezTo>
                      <a:pt x="9213" y="851"/>
                      <a:pt x="0" y="6346"/>
                      <a:pt x="2188" y="8533"/>
                    </a:cubicBezTo>
                    <a:cubicBezTo>
                      <a:pt x="2194" y="8536"/>
                      <a:pt x="2197" y="8539"/>
                      <a:pt x="2200" y="8542"/>
                    </a:cubicBezTo>
                    <a:cubicBezTo>
                      <a:pt x="2428" y="8767"/>
                      <a:pt x="2693" y="8868"/>
                      <a:pt x="2983" y="8868"/>
                    </a:cubicBezTo>
                    <a:cubicBezTo>
                      <a:pt x="5567" y="8868"/>
                      <a:pt x="10253" y="866"/>
                      <a:pt x="10745" y="9"/>
                    </a:cubicBezTo>
                    <a:cubicBezTo>
                      <a:pt x="10745" y="6"/>
                      <a:pt x="10748" y="3"/>
                      <a:pt x="10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1"/>
              <p:cNvSpPr/>
              <p:nvPr/>
            </p:nvSpPr>
            <p:spPr>
              <a:xfrm>
                <a:off x="826399" y="0"/>
                <a:ext cx="462950" cy="57586"/>
              </a:xfrm>
              <a:custGeom>
                <a:avLst/>
                <a:gdLst/>
                <a:ahLst/>
                <a:cxnLst/>
                <a:rect l="l" t="t" r="r" b="b"/>
                <a:pathLst>
                  <a:path w="12067" h="1501" extrusionOk="0">
                    <a:moveTo>
                      <a:pt x="0" y="0"/>
                    </a:moveTo>
                    <a:lnTo>
                      <a:pt x="0" y="12"/>
                    </a:lnTo>
                    <a:lnTo>
                      <a:pt x="0" y="27"/>
                    </a:lnTo>
                    <a:cubicBezTo>
                      <a:pt x="11" y="1132"/>
                      <a:pt x="1358" y="1501"/>
                      <a:pt x="3152" y="1501"/>
                    </a:cubicBezTo>
                    <a:cubicBezTo>
                      <a:pt x="6334" y="1501"/>
                      <a:pt x="10922" y="340"/>
                      <a:pt x="11950" y="69"/>
                    </a:cubicBezTo>
                    <a:lnTo>
                      <a:pt x="1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1"/>
              <p:cNvSpPr/>
              <p:nvPr/>
            </p:nvSpPr>
            <p:spPr>
              <a:xfrm>
                <a:off x="0" y="825708"/>
                <a:ext cx="123612" cy="464562"/>
              </a:xfrm>
              <a:custGeom>
                <a:avLst/>
                <a:gdLst/>
                <a:ahLst/>
                <a:cxnLst/>
                <a:rect l="l" t="t" r="r" b="b"/>
                <a:pathLst>
                  <a:path w="3222" h="12109" extrusionOk="0">
                    <a:moveTo>
                      <a:pt x="0" y="0"/>
                    </a:moveTo>
                    <a:lnTo>
                      <a:pt x="0" y="12085"/>
                    </a:lnTo>
                    <a:cubicBezTo>
                      <a:pt x="0" y="12094"/>
                      <a:pt x="6" y="12103"/>
                      <a:pt x="6" y="12109"/>
                    </a:cubicBezTo>
                    <a:lnTo>
                      <a:pt x="33" y="12103"/>
                    </a:lnTo>
                    <a:lnTo>
                      <a:pt x="39" y="12091"/>
                    </a:lnTo>
                    <a:cubicBezTo>
                      <a:pt x="304" y="11114"/>
                      <a:pt x="3221"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1"/>
              <p:cNvSpPr/>
              <p:nvPr/>
            </p:nvSpPr>
            <p:spPr>
              <a:xfrm>
                <a:off x="1496" y="949707"/>
                <a:ext cx="412347" cy="340221"/>
              </a:xfrm>
              <a:custGeom>
                <a:avLst/>
                <a:gdLst/>
                <a:ahLst/>
                <a:cxnLst/>
                <a:rect l="l" t="t" r="r" b="b"/>
                <a:pathLst>
                  <a:path w="10748" h="8868" extrusionOk="0">
                    <a:moveTo>
                      <a:pt x="7765" y="0"/>
                    </a:moveTo>
                    <a:cubicBezTo>
                      <a:pt x="5181" y="0"/>
                      <a:pt x="495" y="8005"/>
                      <a:pt x="3" y="8859"/>
                    </a:cubicBezTo>
                    <a:cubicBezTo>
                      <a:pt x="3" y="8862"/>
                      <a:pt x="3" y="8865"/>
                      <a:pt x="0" y="8868"/>
                    </a:cubicBezTo>
                    <a:lnTo>
                      <a:pt x="136" y="8829"/>
                    </a:lnTo>
                    <a:cubicBezTo>
                      <a:pt x="1536" y="8017"/>
                      <a:pt x="10748" y="2525"/>
                      <a:pt x="8558" y="335"/>
                    </a:cubicBezTo>
                    <a:lnTo>
                      <a:pt x="8549" y="326"/>
                    </a:lnTo>
                    <a:cubicBezTo>
                      <a:pt x="8320" y="101"/>
                      <a:pt x="8056" y="0"/>
                      <a:pt x="7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1"/>
              <p:cNvSpPr/>
              <p:nvPr/>
            </p:nvSpPr>
            <p:spPr>
              <a:xfrm>
                <a:off x="3338" y="1233690"/>
                <a:ext cx="461800" cy="56819"/>
              </a:xfrm>
              <a:custGeom>
                <a:avLst/>
                <a:gdLst/>
                <a:ahLst/>
                <a:cxnLst/>
                <a:rect l="l" t="t" r="r" b="b"/>
                <a:pathLst>
                  <a:path w="12037" h="1481" extrusionOk="0">
                    <a:moveTo>
                      <a:pt x="8881" y="0"/>
                    </a:moveTo>
                    <a:cubicBezTo>
                      <a:pt x="5699" y="0"/>
                      <a:pt x="1115" y="1159"/>
                      <a:pt x="88" y="1430"/>
                    </a:cubicBezTo>
                    <a:lnTo>
                      <a:pt x="1" y="1481"/>
                    </a:lnTo>
                    <a:lnTo>
                      <a:pt x="12037" y="1481"/>
                    </a:lnTo>
                    <a:cubicBezTo>
                      <a:pt x="12037" y="1481"/>
                      <a:pt x="12037" y="1478"/>
                      <a:pt x="12037" y="1475"/>
                    </a:cubicBezTo>
                    <a:cubicBezTo>
                      <a:pt x="12025" y="369"/>
                      <a:pt x="10676" y="0"/>
                      <a:pt x="8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1"/>
              <p:cNvSpPr/>
              <p:nvPr/>
            </p:nvSpPr>
            <p:spPr>
              <a:xfrm>
                <a:off x="1167854" y="825593"/>
                <a:ext cx="122768" cy="464562"/>
              </a:xfrm>
              <a:custGeom>
                <a:avLst/>
                <a:gdLst/>
                <a:ahLst/>
                <a:cxnLst/>
                <a:rect l="l" t="t" r="r" b="b"/>
                <a:pathLst>
                  <a:path w="3200" h="12109" extrusionOk="0">
                    <a:moveTo>
                      <a:pt x="3200" y="0"/>
                    </a:moveTo>
                    <a:cubicBezTo>
                      <a:pt x="0" y="3"/>
                      <a:pt x="2921" y="11117"/>
                      <a:pt x="3182" y="12094"/>
                    </a:cubicBezTo>
                    <a:lnTo>
                      <a:pt x="3188" y="12106"/>
                    </a:lnTo>
                    <a:lnTo>
                      <a:pt x="3200" y="12109"/>
                    </a:ln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1"/>
              <p:cNvSpPr/>
              <p:nvPr/>
            </p:nvSpPr>
            <p:spPr>
              <a:xfrm>
                <a:off x="877694" y="949707"/>
                <a:ext cx="412347" cy="340336"/>
              </a:xfrm>
              <a:custGeom>
                <a:avLst/>
                <a:gdLst/>
                <a:ahLst/>
                <a:cxnLst/>
                <a:rect l="l" t="t" r="r" b="b"/>
                <a:pathLst>
                  <a:path w="10748" h="8871" extrusionOk="0">
                    <a:moveTo>
                      <a:pt x="2982" y="1"/>
                    </a:moveTo>
                    <a:cubicBezTo>
                      <a:pt x="2692" y="1"/>
                      <a:pt x="2428" y="102"/>
                      <a:pt x="2200" y="326"/>
                    </a:cubicBezTo>
                    <a:lnTo>
                      <a:pt x="2188" y="335"/>
                    </a:lnTo>
                    <a:cubicBezTo>
                      <a:pt x="0" y="2525"/>
                      <a:pt x="9213" y="8017"/>
                      <a:pt x="10613" y="8832"/>
                    </a:cubicBezTo>
                    <a:lnTo>
                      <a:pt x="10748" y="8871"/>
                    </a:lnTo>
                    <a:cubicBezTo>
                      <a:pt x="10745" y="8868"/>
                      <a:pt x="10745" y="8865"/>
                      <a:pt x="10745" y="8859"/>
                    </a:cubicBezTo>
                    <a:cubicBezTo>
                      <a:pt x="10253" y="8005"/>
                      <a:pt x="5566"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1"/>
              <p:cNvSpPr/>
              <p:nvPr/>
            </p:nvSpPr>
            <p:spPr>
              <a:xfrm>
                <a:off x="826399" y="1233690"/>
                <a:ext cx="461800" cy="56819"/>
              </a:xfrm>
              <a:custGeom>
                <a:avLst/>
                <a:gdLst/>
                <a:ahLst/>
                <a:cxnLst/>
                <a:rect l="l" t="t" r="r" b="b"/>
                <a:pathLst>
                  <a:path w="12037" h="1481" extrusionOk="0">
                    <a:moveTo>
                      <a:pt x="3156" y="0"/>
                    </a:moveTo>
                    <a:cubicBezTo>
                      <a:pt x="1360" y="0"/>
                      <a:pt x="11" y="369"/>
                      <a:pt x="0" y="1475"/>
                    </a:cubicBezTo>
                    <a:lnTo>
                      <a:pt x="0" y="1481"/>
                    </a:lnTo>
                    <a:lnTo>
                      <a:pt x="12037" y="1481"/>
                    </a:lnTo>
                    <a:lnTo>
                      <a:pt x="11950" y="1430"/>
                    </a:lnTo>
                    <a:cubicBezTo>
                      <a:pt x="10922" y="1159"/>
                      <a:pt x="633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31"/>
              <p:cNvSpPr/>
              <p:nvPr/>
            </p:nvSpPr>
            <p:spPr>
              <a:xfrm>
                <a:off x="645082"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31"/>
              <p:cNvSpPr/>
              <p:nvPr/>
            </p:nvSpPr>
            <p:spPr>
              <a:xfrm>
                <a:off x="645658" y="645543"/>
                <a:ext cx="269" cy="153"/>
              </a:xfrm>
              <a:custGeom>
                <a:avLst/>
                <a:gdLst/>
                <a:ahLst/>
                <a:cxnLst/>
                <a:rect l="l" t="t" r="r" b="b"/>
                <a:pathLst>
                  <a:path w="7" h="4" extrusionOk="0">
                    <a:moveTo>
                      <a:pt x="0" y="0"/>
                    </a:moveTo>
                    <a:lnTo>
                      <a:pt x="6" y="3"/>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1"/>
              <p:cNvSpPr/>
              <p:nvPr/>
            </p:nvSpPr>
            <p:spPr>
              <a:xfrm>
                <a:off x="643356" y="644507"/>
                <a:ext cx="1880" cy="729"/>
              </a:xfrm>
              <a:custGeom>
                <a:avLst/>
                <a:gdLst/>
                <a:ahLst/>
                <a:cxnLst/>
                <a:rect l="l" t="t" r="r" b="b"/>
                <a:pathLst>
                  <a:path w="49" h="19" extrusionOk="0">
                    <a:moveTo>
                      <a:pt x="0" y="0"/>
                    </a:moveTo>
                    <a:lnTo>
                      <a:pt x="36" y="18"/>
                    </a:lnTo>
                    <a:lnTo>
                      <a:pt x="39" y="18"/>
                    </a:lnTo>
                    <a:lnTo>
                      <a:pt x="36" y="15"/>
                    </a:lnTo>
                    <a:lnTo>
                      <a:pt x="36" y="15"/>
                    </a:lnTo>
                    <a:lnTo>
                      <a:pt x="42" y="18"/>
                    </a:lnTo>
                    <a:lnTo>
                      <a:pt x="48" y="15"/>
                    </a:lnTo>
                    <a:lnTo>
                      <a:pt x="4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1"/>
              <p:cNvSpPr/>
              <p:nvPr/>
            </p:nvSpPr>
            <p:spPr>
              <a:xfrm>
                <a:off x="644852" y="645313"/>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1"/>
              <p:cNvSpPr/>
              <p:nvPr/>
            </p:nvSpPr>
            <p:spPr>
              <a:xfrm>
                <a:off x="645082" y="644392"/>
                <a:ext cx="269" cy="614"/>
              </a:xfrm>
              <a:custGeom>
                <a:avLst/>
                <a:gdLst/>
                <a:ahLst/>
                <a:cxnLst/>
                <a:rect l="l" t="t" r="r" b="b"/>
                <a:pathLst>
                  <a:path w="7" h="16" extrusionOk="0">
                    <a:moveTo>
                      <a:pt x="0" y="0"/>
                    </a:moveTo>
                    <a:lnTo>
                      <a:pt x="0" y="0"/>
                    </a:lnTo>
                    <a:cubicBezTo>
                      <a:pt x="0" y="6"/>
                      <a:pt x="3" y="12"/>
                      <a:pt x="3" y="15"/>
                    </a:cubicBezTo>
                    <a:lnTo>
                      <a:pt x="6" y="15"/>
                    </a:lnTo>
                    <a:lnTo>
                      <a:pt x="6" y="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1"/>
              <p:cNvSpPr/>
              <p:nvPr/>
            </p:nvSpPr>
            <p:spPr>
              <a:xfrm>
                <a:off x="645313"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1"/>
              <p:cNvSpPr/>
              <p:nvPr/>
            </p:nvSpPr>
            <p:spPr>
              <a:xfrm>
                <a:off x="645658"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31"/>
              <p:cNvSpPr/>
              <p:nvPr/>
            </p:nvSpPr>
            <p:spPr>
              <a:xfrm>
                <a:off x="645658" y="644852"/>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1"/>
              <p:cNvSpPr/>
              <p:nvPr/>
            </p:nvSpPr>
            <p:spPr>
              <a:xfrm>
                <a:off x="644622" y="645313"/>
                <a:ext cx="269" cy="38"/>
              </a:xfrm>
              <a:custGeom>
                <a:avLst/>
                <a:gdLst/>
                <a:ahLst/>
                <a:cxnLst/>
                <a:rect l="l" t="t" r="r" b="b"/>
                <a:pathLst>
                  <a:path w="7" h="1" extrusionOk="0">
                    <a:moveTo>
                      <a:pt x="0" y="0"/>
                    </a:moveTo>
                    <a:lnTo>
                      <a:pt x="6"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31"/>
              <p:cNvSpPr/>
              <p:nvPr/>
            </p:nvSpPr>
            <p:spPr>
              <a:xfrm>
                <a:off x="64577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31"/>
              <p:cNvSpPr/>
              <p:nvPr/>
            </p:nvSpPr>
            <p:spPr>
              <a:xfrm>
                <a:off x="644967" y="645082"/>
                <a:ext cx="384" cy="269"/>
              </a:xfrm>
              <a:custGeom>
                <a:avLst/>
                <a:gdLst/>
                <a:ahLst/>
                <a:cxnLst/>
                <a:rect l="l" t="t" r="r" b="b"/>
                <a:pathLst>
                  <a:path w="10" h="7" extrusionOk="0">
                    <a:moveTo>
                      <a:pt x="9" y="0"/>
                    </a:moveTo>
                    <a:lnTo>
                      <a:pt x="0" y="3"/>
                    </a:lnTo>
                    <a:lnTo>
                      <a:pt x="6" y="6"/>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1"/>
              <p:cNvSpPr/>
              <p:nvPr/>
            </p:nvSpPr>
            <p:spPr>
              <a:xfrm>
                <a:off x="644737" y="645197"/>
                <a:ext cx="269" cy="38"/>
              </a:xfrm>
              <a:custGeom>
                <a:avLst/>
                <a:gdLst/>
                <a:ahLst/>
                <a:cxnLst/>
                <a:rect l="l" t="t" r="r" b="b"/>
                <a:pathLst>
                  <a:path w="7" h="1" extrusionOk="0">
                    <a:moveTo>
                      <a:pt x="3" y="0"/>
                    </a:moveTo>
                    <a:lnTo>
                      <a:pt x="0" y="0"/>
                    </a:lnTo>
                    <a:lnTo>
                      <a:pt x="3" y="0"/>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1"/>
              <p:cNvSpPr/>
              <p:nvPr/>
            </p:nvSpPr>
            <p:spPr>
              <a:xfrm>
                <a:off x="645428" y="644967"/>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1"/>
              <p:cNvSpPr/>
              <p:nvPr/>
            </p:nvSpPr>
            <p:spPr>
              <a:xfrm>
                <a:off x="645658" y="645082"/>
                <a:ext cx="38" cy="153"/>
              </a:xfrm>
              <a:custGeom>
                <a:avLst/>
                <a:gdLst/>
                <a:ahLst/>
                <a:cxnLst/>
                <a:rect l="l" t="t" r="r" b="b"/>
                <a:pathLst>
                  <a:path w="1" h="4" extrusionOk="0">
                    <a:moveTo>
                      <a:pt x="0" y="0"/>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1"/>
              <p:cNvSpPr/>
              <p:nvPr/>
            </p:nvSpPr>
            <p:spPr>
              <a:xfrm>
                <a:off x="645658" y="644507"/>
                <a:ext cx="1880" cy="1074"/>
              </a:xfrm>
              <a:custGeom>
                <a:avLst/>
                <a:gdLst/>
                <a:ahLst/>
                <a:cxnLst/>
                <a:rect l="l" t="t" r="r" b="b"/>
                <a:pathLst>
                  <a:path w="49" h="28" extrusionOk="0">
                    <a:moveTo>
                      <a:pt x="48" y="0"/>
                    </a:moveTo>
                    <a:lnTo>
                      <a:pt x="0" y="12"/>
                    </a:lnTo>
                    <a:lnTo>
                      <a:pt x="0" y="15"/>
                    </a:lnTo>
                    <a:lnTo>
                      <a:pt x="3" y="15"/>
                    </a:lnTo>
                    <a:lnTo>
                      <a:pt x="3" y="18"/>
                    </a:lnTo>
                    <a:lnTo>
                      <a:pt x="12" y="18"/>
                    </a:lnTo>
                    <a:lnTo>
                      <a:pt x="0" y="24"/>
                    </a:lnTo>
                    <a:lnTo>
                      <a:pt x="3" y="27"/>
                    </a:lnTo>
                    <a:cubicBezTo>
                      <a:pt x="12" y="21"/>
                      <a:pt x="30" y="12"/>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1"/>
              <p:cNvSpPr/>
              <p:nvPr/>
            </p:nvSpPr>
            <p:spPr>
              <a:xfrm>
                <a:off x="645773" y="644967"/>
                <a:ext cx="153" cy="38"/>
              </a:xfrm>
              <a:custGeom>
                <a:avLst/>
                <a:gdLst/>
                <a:ahLst/>
                <a:cxnLst/>
                <a:rect l="l" t="t" r="r" b="b"/>
                <a:pathLst>
                  <a:path w="4" h="1" extrusionOk="0">
                    <a:moveTo>
                      <a:pt x="3"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1"/>
              <p:cNvSpPr/>
              <p:nvPr/>
            </p:nvSpPr>
            <p:spPr>
              <a:xfrm>
                <a:off x="645658" y="645082"/>
                <a:ext cx="499" cy="269"/>
              </a:xfrm>
              <a:custGeom>
                <a:avLst/>
                <a:gdLst/>
                <a:ahLst/>
                <a:cxnLst/>
                <a:rect l="l" t="t" r="r" b="b"/>
                <a:pathLst>
                  <a:path w="13" h="7" extrusionOk="0">
                    <a:moveTo>
                      <a:pt x="3" y="0"/>
                    </a:moveTo>
                    <a:lnTo>
                      <a:pt x="0" y="6"/>
                    </a:lnTo>
                    <a:lnTo>
                      <a:pt x="0" y="6"/>
                    </a:lnTo>
                    <a:lnTo>
                      <a:pt x="12"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1"/>
              <p:cNvSpPr/>
              <p:nvPr/>
            </p:nvSpPr>
            <p:spPr>
              <a:xfrm>
                <a:off x="645658"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31"/>
              <p:cNvSpPr/>
              <p:nvPr/>
            </p:nvSpPr>
            <p:spPr>
              <a:xfrm>
                <a:off x="645658" y="645082"/>
                <a:ext cx="153" cy="269"/>
              </a:xfrm>
              <a:custGeom>
                <a:avLst/>
                <a:gdLst/>
                <a:ahLst/>
                <a:cxnLst/>
                <a:rect l="l" t="t" r="r" b="b"/>
                <a:pathLst>
                  <a:path w="4" h="7" extrusionOk="0">
                    <a:moveTo>
                      <a:pt x="0" y="0"/>
                    </a:move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31"/>
              <p:cNvSpPr/>
              <p:nvPr/>
            </p:nvSpPr>
            <p:spPr>
              <a:xfrm>
                <a:off x="645543" y="645313"/>
                <a:ext cx="153" cy="269"/>
              </a:xfrm>
              <a:custGeom>
                <a:avLst/>
                <a:gdLst/>
                <a:ahLst/>
                <a:cxnLst/>
                <a:rect l="l" t="t" r="r" b="b"/>
                <a:pathLst>
                  <a:path w="4" h="7" extrusionOk="0">
                    <a:moveTo>
                      <a:pt x="0" y="0"/>
                    </a:moveTo>
                    <a:lnTo>
                      <a:pt x="3" y="6"/>
                    </a:ln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1"/>
              <p:cNvSpPr/>
              <p:nvPr/>
            </p:nvSpPr>
            <p:spPr>
              <a:xfrm>
                <a:off x="64565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1"/>
              <p:cNvSpPr/>
              <p:nvPr/>
            </p:nvSpPr>
            <p:spPr>
              <a:xfrm>
                <a:off x="645658" y="64531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1"/>
              <p:cNvSpPr/>
              <p:nvPr/>
            </p:nvSpPr>
            <p:spPr>
              <a:xfrm>
                <a:off x="645658" y="645313"/>
                <a:ext cx="38" cy="153"/>
              </a:xfrm>
              <a:custGeom>
                <a:avLst/>
                <a:gdLst/>
                <a:ahLst/>
                <a:cxnLst/>
                <a:rect l="l" t="t" r="r" b="b"/>
                <a:pathLst>
                  <a:path w="1" h="4" extrusionOk="0">
                    <a:moveTo>
                      <a:pt x="0" y="0"/>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1"/>
              <p:cNvSpPr/>
              <p:nvPr/>
            </p:nvSpPr>
            <p:spPr>
              <a:xfrm>
                <a:off x="645658" y="644967"/>
                <a:ext cx="38" cy="153"/>
              </a:xfrm>
              <a:custGeom>
                <a:avLst/>
                <a:gdLst/>
                <a:ahLst/>
                <a:cxnLst/>
                <a:rect l="l" t="t" r="r" b="b"/>
                <a:pathLst>
                  <a:path w="1" h="4" extrusionOk="0">
                    <a:moveTo>
                      <a:pt x="0" y="3"/>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1"/>
              <p:cNvSpPr/>
              <p:nvPr/>
            </p:nvSpPr>
            <p:spPr>
              <a:xfrm>
                <a:off x="645543" y="645082"/>
                <a:ext cx="153" cy="38"/>
              </a:xfrm>
              <a:custGeom>
                <a:avLst/>
                <a:gdLst/>
                <a:ahLst/>
                <a:cxnLst/>
                <a:rect l="l" t="t" r="r" b="b"/>
                <a:pathLst>
                  <a:path w="4" h="1" extrusionOk="0">
                    <a:moveTo>
                      <a:pt x="0" y="0"/>
                    </a:moveTo>
                    <a:lnTo>
                      <a:pt x="0"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1"/>
              <p:cNvSpPr/>
              <p:nvPr/>
            </p:nvSpPr>
            <p:spPr>
              <a:xfrm>
                <a:off x="645543" y="645082"/>
                <a:ext cx="153" cy="269"/>
              </a:xfrm>
              <a:custGeom>
                <a:avLst/>
                <a:gdLst/>
                <a:ahLst/>
                <a:cxnLst/>
                <a:rect l="l" t="t" r="r" b="b"/>
                <a:pathLst>
                  <a:path w="4" h="7" extrusionOk="0">
                    <a:moveTo>
                      <a:pt x="0" y="0"/>
                    </a:move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1"/>
              <p:cNvSpPr/>
              <p:nvPr/>
            </p:nvSpPr>
            <p:spPr>
              <a:xfrm>
                <a:off x="645543" y="645197"/>
                <a:ext cx="38" cy="153"/>
              </a:xfrm>
              <a:custGeom>
                <a:avLst/>
                <a:gdLst/>
                <a:ahLst/>
                <a:cxnLst/>
                <a:rect l="l" t="t" r="r" b="b"/>
                <a:pathLst>
                  <a:path w="1" h="4" extrusionOk="0">
                    <a:moveTo>
                      <a:pt x="0" y="0"/>
                    </a:moveTo>
                    <a:lnTo>
                      <a:pt x="0" y="3"/>
                    </a:lnTo>
                    <a:lnTo>
                      <a:pt x="0"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1"/>
              <p:cNvSpPr/>
              <p:nvPr/>
            </p:nvSpPr>
            <p:spPr>
              <a:xfrm>
                <a:off x="645082" y="645543"/>
                <a:ext cx="153" cy="153"/>
              </a:xfrm>
              <a:custGeom>
                <a:avLst/>
                <a:gdLst/>
                <a:ahLst/>
                <a:cxnLst/>
                <a:rect l="l" t="t" r="r" b="b"/>
                <a:pathLst>
                  <a:path w="4" h="4" extrusionOk="0">
                    <a:moveTo>
                      <a:pt x="3" y="0"/>
                    </a:moveTo>
                    <a:lnTo>
                      <a:pt x="0" y="0"/>
                    </a:lnTo>
                    <a:lnTo>
                      <a:pt x="0" y="3"/>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1"/>
              <p:cNvSpPr/>
              <p:nvPr/>
            </p:nvSpPr>
            <p:spPr>
              <a:xfrm>
                <a:off x="644967" y="645428"/>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1"/>
              <p:cNvSpPr/>
              <p:nvPr/>
            </p:nvSpPr>
            <p:spPr>
              <a:xfrm>
                <a:off x="645197" y="645543"/>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1"/>
              <p:cNvSpPr/>
              <p:nvPr/>
            </p:nvSpPr>
            <p:spPr>
              <a:xfrm>
                <a:off x="645658" y="645543"/>
                <a:ext cx="499" cy="384"/>
              </a:xfrm>
              <a:custGeom>
                <a:avLst/>
                <a:gdLst/>
                <a:ahLst/>
                <a:cxnLst/>
                <a:rect l="l" t="t" r="r" b="b"/>
                <a:pathLst>
                  <a:path w="13" h="10" extrusionOk="0">
                    <a:moveTo>
                      <a:pt x="0" y="0"/>
                    </a:moveTo>
                    <a:lnTo>
                      <a:pt x="3" y="6"/>
                    </a:lnTo>
                    <a:lnTo>
                      <a:pt x="12" y="9"/>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1"/>
              <p:cNvSpPr/>
              <p:nvPr/>
            </p:nvSpPr>
            <p:spPr>
              <a:xfrm>
                <a:off x="645197"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1"/>
              <p:cNvSpPr/>
              <p:nvPr/>
            </p:nvSpPr>
            <p:spPr>
              <a:xfrm>
                <a:off x="644737" y="645082"/>
                <a:ext cx="269" cy="153"/>
              </a:xfrm>
              <a:custGeom>
                <a:avLst/>
                <a:gdLst/>
                <a:ahLst/>
                <a:cxnLst/>
                <a:rect l="l" t="t" r="r" b="b"/>
                <a:pathLst>
                  <a:path w="7" h="4" extrusionOk="0">
                    <a:moveTo>
                      <a:pt x="0" y="0"/>
                    </a:moveTo>
                    <a:lnTo>
                      <a:pt x="3" y="3"/>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1"/>
              <p:cNvSpPr/>
              <p:nvPr/>
            </p:nvSpPr>
            <p:spPr>
              <a:xfrm>
                <a:off x="644967" y="645428"/>
                <a:ext cx="269" cy="38"/>
              </a:xfrm>
              <a:custGeom>
                <a:avLst/>
                <a:gdLst/>
                <a:ahLst/>
                <a:cxnLst/>
                <a:rect l="l" t="t" r="r" b="b"/>
                <a:pathLst>
                  <a:path w="7" h="1" extrusionOk="0">
                    <a:moveTo>
                      <a:pt x="6" y="0"/>
                    </a:moveTo>
                    <a:lnTo>
                      <a:pt x="6" y="0"/>
                    </a:lnTo>
                    <a:lnTo>
                      <a:pt x="0" y="0"/>
                    </a:lnTo>
                    <a:lnTo>
                      <a:pt x="0"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1"/>
              <p:cNvSpPr/>
              <p:nvPr/>
            </p:nvSpPr>
            <p:spPr>
              <a:xfrm>
                <a:off x="645082"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1"/>
              <p:cNvSpPr/>
              <p:nvPr/>
            </p:nvSpPr>
            <p:spPr>
              <a:xfrm>
                <a:off x="645658" y="64554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31"/>
              <p:cNvSpPr/>
              <p:nvPr/>
            </p:nvSpPr>
            <p:spPr>
              <a:xfrm>
                <a:off x="644852" y="645197"/>
                <a:ext cx="384" cy="269"/>
              </a:xfrm>
              <a:custGeom>
                <a:avLst/>
                <a:gdLst/>
                <a:ahLst/>
                <a:cxnLst/>
                <a:rect l="l" t="t" r="r" b="b"/>
                <a:pathLst>
                  <a:path w="10" h="7" extrusionOk="0">
                    <a:moveTo>
                      <a:pt x="0" y="0"/>
                    </a:moveTo>
                    <a:lnTo>
                      <a:pt x="3" y="3"/>
                    </a:lnTo>
                    <a:lnTo>
                      <a:pt x="9" y="6"/>
                    </a:lnTo>
                    <a:lnTo>
                      <a:pt x="9"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31"/>
              <p:cNvSpPr/>
              <p:nvPr/>
            </p:nvSpPr>
            <p:spPr>
              <a:xfrm>
                <a:off x="644737" y="645658"/>
                <a:ext cx="614" cy="1189"/>
              </a:xfrm>
              <a:custGeom>
                <a:avLst/>
                <a:gdLst/>
                <a:ahLst/>
                <a:cxnLst/>
                <a:rect l="l" t="t" r="r" b="b"/>
                <a:pathLst>
                  <a:path w="16" h="31" extrusionOk="0">
                    <a:moveTo>
                      <a:pt x="9" y="0"/>
                    </a:moveTo>
                    <a:cubicBezTo>
                      <a:pt x="6" y="6"/>
                      <a:pt x="3" y="18"/>
                      <a:pt x="0" y="30"/>
                    </a:cubicBezTo>
                    <a:lnTo>
                      <a:pt x="15" y="6"/>
                    </a:lnTo>
                    <a:lnTo>
                      <a:pt x="12" y="6"/>
                    </a:lnTo>
                    <a:lnTo>
                      <a:pt x="12" y="3"/>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1"/>
              <p:cNvSpPr/>
              <p:nvPr/>
            </p:nvSpPr>
            <p:spPr>
              <a:xfrm>
                <a:off x="645313" y="645082"/>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1"/>
              <p:cNvSpPr/>
              <p:nvPr/>
            </p:nvSpPr>
            <p:spPr>
              <a:xfrm>
                <a:off x="645428" y="644507"/>
                <a:ext cx="153" cy="499"/>
              </a:xfrm>
              <a:custGeom>
                <a:avLst/>
                <a:gdLst/>
                <a:ahLst/>
                <a:cxnLst/>
                <a:rect l="l" t="t" r="r" b="b"/>
                <a:pathLst>
                  <a:path w="4" h="13" extrusionOk="0">
                    <a:moveTo>
                      <a:pt x="0" y="0"/>
                    </a:moveTo>
                    <a:lnTo>
                      <a:pt x="0" y="6"/>
                    </a:lnTo>
                    <a:lnTo>
                      <a:pt x="3"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1"/>
              <p:cNvSpPr/>
              <p:nvPr/>
            </p:nvSpPr>
            <p:spPr>
              <a:xfrm>
                <a:off x="645313" y="644737"/>
                <a:ext cx="153" cy="269"/>
              </a:xfrm>
              <a:custGeom>
                <a:avLst/>
                <a:gdLst/>
                <a:ahLst/>
                <a:cxnLst/>
                <a:rect l="l" t="t" r="r" b="b"/>
                <a:pathLst>
                  <a:path w="4" h="7" extrusionOk="0">
                    <a:moveTo>
                      <a:pt x="0" y="0"/>
                    </a:moveTo>
                    <a:lnTo>
                      <a:pt x="0" y="6"/>
                    </a:lnTo>
                    <a:lnTo>
                      <a:pt x="3" y="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1"/>
              <p:cNvSpPr/>
              <p:nvPr/>
            </p:nvSpPr>
            <p:spPr>
              <a:xfrm>
                <a:off x="645197" y="645082"/>
                <a:ext cx="269" cy="38"/>
              </a:xfrm>
              <a:custGeom>
                <a:avLst/>
                <a:gdLst/>
                <a:ahLst/>
                <a:cxnLst/>
                <a:rect l="l" t="t" r="r" b="b"/>
                <a:pathLst>
                  <a:path w="7" h="1" extrusionOk="0">
                    <a:moveTo>
                      <a:pt x="6"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1"/>
              <p:cNvSpPr/>
              <p:nvPr/>
            </p:nvSpPr>
            <p:spPr>
              <a:xfrm>
                <a:off x="645197" y="645888"/>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1"/>
              <p:cNvSpPr/>
              <p:nvPr/>
            </p:nvSpPr>
            <p:spPr>
              <a:xfrm>
                <a:off x="645543" y="645543"/>
                <a:ext cx="153" cy="38"/>
              </a:xfrm>
              <a:custGeom>
                <a:avLst/>
                <a:gdLst/>
                <a:ahLst/>
                <a:cxnLst/>
                <a:rect l="l" t="t" r="r" b="b"/>
                <a:pathLst>
                  <a:path w="4" h="1" extrusionOk="0">
                    <a:moveTo>
                      <a:pt x="0" y="0"/>
                    </a:move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1"/>
              <p:cNvSpPr/>
              <p:nvPr/>
            </p:nvSpPr>
            <p:spPr>
              <a:xfrm>
                <a:off x="645543" y="645543"/>
                <a:ext cx="38" cy="38"/>
              </a:xfrm>
              <a:custGeom>
                <a:avLst/>
                <a:gdLst/>
                <a:ahLst/>
                <a:cxnLst/>
                <a:rect l="l" t="t" r="r" b="b"/>
                <a:pathLst>
                  <a:path w="1" h="1" extrusionOk="0">
                    <a:moveTo>
                      <a:pt x="0"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1"/>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1"/>
              <p:cNvSpPr/>
              <p:nvPr/>
            </p:nvSpPr>
            <p:spPr>
              <a:xfrm>
                <a:off x="645313" y="645082"/>
                <a:ext cx="38" cy="269"/>
              </a:xfrm>
              <a:custGeom>
                <a:avLst/>
                <a:gdLst/>
                <a:ahLst/>
                <a:cxnLst/>
                <a:rect l="l" t="t" r="r" b="b"/>
                <a:pathLst>
                  <a:path w="1" h="7" extrusionOk="0">
                    <a:moveTo>
                      <a:pt x="0" y="6"/>
                    </a:moveTo>
                    <a:lnTo>
                      <a:pt x="0" y="6"/>
                    </a:lnTo>
                    <a:lnTo>
                      <a:pt x="0" y="3"/>
                    </a:lnTo>
                    <a:lnTo>
                      <a:pt x="0" y="0"/>
                    </a:lnTo>
                    <a:lnTo>
                      <a:pt x="0" y="0"/>
                    </a:lnTo>
                    <a:lnTo>
                      <a:pt x="0"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1"/>
              <p:cNvSpPr/>
              <p:nvPr/>
            </p:nvSpPr>
            <p:spPr>
              <a:xfrm>
                <a:off x="645428" y="645313"/>
                <a:ext cx="38" cy="153"/>
              </a:xfrm>
              <a:custGeom>
                <a:avLst/>
                <a:gdLst/>
                <a:ahLst/>
                <a:cxnLst/>
                <a:rect l="l" t="t" r="r" b="b"/>
                <a:pathLst>
                  <a:path w="1" h="4" extrusionOk="0">
                    <a:moveTo>
                      <a:pt x="0" y="3"/>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1"/>
              <p:cNvSpPr/>
              <p:nvPr/>
            </p:nvSpPr>
            <p:spPr>
              <a:xfrm>
                <a:off x="645543" y="645082"/>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1"/>
              <p:cNvSpPr/>
              <p:nvPr/>
            </p:nvSpPr>
            <p:spPr>
              <a:xfrm>
                <a:off x="645543" y="645082"/>
                <a:ext cx="153" cy="153"/>
              </a:xfrm>
              <a:custGeom>
                <a:avLst/>
                <a:gdLst/>
                <a:ahLst/>
                <a:cxnLst/>
                <a:rect l="l" t="t" r="r" b="b"/>
                <a:pathLst>
                  <a:path w="4" h="4" extrusionOk="0">
                    <a:moveTo>
                      <a:pt x="0" y="0"/>
                    </a:moveTo>
                    <a:lnTo>
                      <a:pt x="0" y="0"/>
                    </a:lnTo>
                    <a:lnTo>
                      <a:pt x="0" y="0"/>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1"/>
              <p:cNvSpPr/>
              <p:nvPr/>
            </p:nvSpPr>
            <p:spPr>
              <a:xfrm>
                <a:off x="645428" y="64496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1"/>
              <p:cNvSpPr/>
              <p:nvPr/>
            </p:nvSpPr>
            <p:spPr>
              <a:xfrm>
                <a:off x="645313" y="645082"/>
                <a:ext cx="269" cy="269"/>
              </a:xfrm>
              <a:custGeom>
                <a:avLst/>
                <a:gdLst/>
                <a:ahLst/>
                <a:cxnLst/>
                <a:rect l="l" t="t" r="r" b="b"/>
                <a:pathLst>
                  <a:path w="7" h="7" extrusionOk="0">
                    <a:moveTo>
                      <a:pt x="0" y="0"/>
                    </a:moveTo>
                    <a:lnTo>
                      <a:pt x="0" y="6"/>
                    </a:lnTo>
                    <a:lnTo>
                      <a:pt x="3" y="3"/>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1"/>
              <p:cNvSpPr/>
              <p:nvPr/>
            </p:nvSpPr>
            <p:spPr>
              <a:xfrm>
                <a:off x="645197" y="645197"/>
                <a:ext cx="269" cy="269"/>
              </a:xfrm>
              <a:custGeom>
                <a:avLst/>
                <a:gdLst/>
                <a:ahLst/>
                <a:cxnLst/>
                <a:rect l="l" t="t" r="r" b="b"/>
                <a:pathLst>
                  <a:path w="7" h="7" extrusionOk="0">
                    <a:moveTo>
                      <a:pt x="6" y="0"/>
                    </a:moveTo>
                    <a:lnTo>
                      <a:pt x="0" y="3"/>
                    </a:lnTo>
                    <a:lnTo>
                      <a:pt x="0" y="6"/>
                    </a:lnTo>
                    <a:lnTo>
                      <a:pt x="6" y="6"/>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1"/>
              <p:cNvSpPr/>
              <p:nvPr/>
            </p:nvSpPr>
            <p:spPr>
              <a:xfrm>
                <a:off x="645658" y="645428"/>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31"/>
              <p:cNvSpPr/>
              <p:nvPr/>
            </p:nvSpPr>
            <p:spPr>
              <a:xfrm>
                <a:off x="645658" y="645313"/>
                <a:ext cx="38" cy="269"/>
              </a:xfrm>
              <a:custGeom>
                <a:avLst/>
                <a:gdLst/>
                <a:ahLst/>
                <a:cxnLst/>
                <a:rect l="l" t="t" r="r" b="b"/>
                <a:pathLst>
                  <a:path w="1" h="7" extrusionOk="0">
                    <a:moveTo>
                      <a:pt x="0" y="0"/>
                    </a:moveTo>
                    <a:cubicBezTo>
                      <a:pt x="0" y="3"/>
                      <a:pt x="0" y="3"/>
                      <a:pt x="0" y="6"/>
                    </a:cubicBezTo>
                    <a:lnTo>
                      <a:pt x="0" y="6"/>
                    </a:lnTo>
                    <a:lnTo>
                      <a:pt x="0" y="3"/>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31"/>
              <p:cNvSpPr/>
              <p:nvPr/>
            </p:nvSpPr>
            <p:spPr>
              <a:xfrm>
                <a:off x="645658" y="64531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1"/>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1"/>
              <p:cNvSpPr/>
              <p:nvPr/>
            </p:nvSpPr>
            <p:spPr>
              <a:xfrm>
                <a:off x="645543" y="645197"/>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1"/>
              <p:cNvSpPr/>
              <p:nvPr/>
            </p:nvSpPr>
            <p:spPr>
              <a:xfrm>
                <a:off x="645428" y="645313"/>
                <a:ext cx="153" cy="153"/>
              </a:xfrm>
              <a:custGeom>
                <a:avLst/>
                <a:gdLst/>
                <a:ahLst/>
                <a:cxnLst/>
                <a:rect l="l" t="t" r="r" b="b"/>
                <a:pathLst>
                  <a:path w="4" h="4" extrusionOk="0">
                    <a:moveTo>
                      <a:pt x="0" y="0"/>
                    </a:moveTo>
                    <a:lnTo>
                      <a:pt x="0" y="3"/>
                    </a:lnTo>
                    <a:lnTo>
                      <a:pt x="3" y="3"/>
                    </a:lnTo>
                    <a:cubicBezTo>
                      <a:pt x="3" y="0"/>
                      <a:pt x="3"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1"/>
              <p:cNvSpPr/>
              <p:nvPr/>
            </p:nvSpPr>
            <p:spPr>
              <a:xfrm>
                <a:off x="645543" y="645197"/>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1"/>
              <p:cNvSpPr/>
              <p:nvPr/>
            </p:nvSpPr>
            <p:spPr>
              <a:xfrm>
                <a:off x="645543" y="645197"/>
                <a:ext cx="153" cy="269"/>
              </a:xfrm>
              <a:custGeom>
                <a:avLst/>
                <a:gdLst/>
                <a:ahLst/>
                <a:cxnLst/>
                <a:rect l="l" t="t" r="r" b="b"/>
                <a:pathLst>
                  <a:path w="4" h="7" extrusionOk="0">
                    <a:moveTo>
                      <a:pt x="0" y="6"/>
                    </a:moveTo>
                    <a:lnTo>
                      <a:pt x="3" y="6"/>
                    </a:lnTo>
                    <a:lnTo>
                      <a:pt x="3" y="6"/>
                    </a:lnTo>
                    <a:lnTo>
                      <a:pt x="3" y="0"/>
                    </a:lnTo>
                    <a:lnTo>
                      <a:pt x="3" y="0"/>
                    </a:lnTo>
                    <a:lnTo>
                      <a:pt x="3" y="0"/>
                    </a:lnTo>
                    <a:lnTo>
                      <a:pt x="3" y="3"/>
                    </a:lnTo>
                    <a:lnTo>
                      <a:pt x="3" y="6"/>
                    </a:lnTo>
                    <a:lnTo>
                      <a:pt x="3"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1"/>
              <p:cNvSpPr/>
              <p:nvPr/>
            </p:nvSpPr>
            <p:spPr>
              <a:xfrm>
                <a:off x="645428" y="645658"/>
                <a:ext cx="959" cy="1765"/>
              </a:xfrm>
              <a:custGeom>
                <a:avLst/>
                <a:gdLst/>
                <a:ahLst/>
                <a:cxnLst/>
                <a:rect l="l" t="t" r="r" b="b"/>
                <a:pathLst>
                  <a:path w="25" h="46" extrusionOk="0">
                    <a:moveTo>
                      <a:pt x="3" y="0"/>
                    </a:moveTo>
                    <a:lnTo>
                      <a:pt x="0" y="9"/>
                    </a:lnTo>
                    <a:lnTo>
                      <a:pt x="24" y="45"/>
                    </a:lnTo>
                    <a:cubicBezTo>
                      <a:pt x="18" y="27"/>
                      <a:pt x="15" y="15"/>
                      <a:pt x="9"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1"/>
              <p:cNvSpPr/>
              <p:nvPr/>
            </p:nvSpPr>
            <p:spPr>
              <a:xfrm>
                <a:off x="645197" y="645543"/>
                <a:ext cx="153" cy="269"/>
              </a:xfrm>
              <a:custGeom>
                <a:avLst/>
                <a:gdLst/>
                <a:ahLst/>
                <a:cxnLst/>
                <a:rect l="l" t="t" r="r" b="b"/>
                <a:pathLst>
                  <a:path w="4" h="7" extrusionOk="0">
                    <a:moveTo>
                      <a:pt x="0" y="0"/>
                    </a:moveTo>
                    <a:cubicBezTo>
                      <a:pt x="0" y="0"/>
                      <a:pt x="0" y="3"/>
                      <a:pt x="0" y="3"/>
                    </a:cubicBez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1"/>
              <p:cNvSpPr/>
              <p:nvPr/>
            </p:nvSpPr>
            <p:spPr>
              <a:xfrm>
                <a:off x="645313" y="645658"/>
                <a:ext cx="269" cy="384"/>
              </a:xfrm>
              <a:custGeom>
                <a:avLst/>
                <a:gdLst/>
                <a:ahLst/>
                <a:cxnLst/>
                <a:rect l="l" t="t" r="r" b="b"/>
                <a:pathLst>
                  <a:path w="7" h="10" extrusionOk="0">
                    <a:moveTo>
                      <a:pt x="6" y="0"/>
                    </a:moveTo>
                    <a:lnTo>
                      <a:pt x="0" y="6"/>
                    </a:lnTo>
                    <a:lnTo>
                      <a:pt x="3" y="9"/>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1"/>
              <p:cNvSpPr/>
              <p:nvPr/>
            </p:nvSpPr>
            <p:spPr>
              <a:xfrm>
                <a:off x="645543" y="645543"/>
                <a:ext cx="269" cy="269"/>
              </a:xfrm>
              <a:custGeom>
                <a:avLst/>
                <a:gdLst/>
                <a:ahLst/>
                <a:cxnLst/>
                <a:rect l="l" t="t" r="r" b="b"/>
                <a:pathLst>
                  <a:path w="7" h="7" extrusionOk="0">
                    <a:moveTo>
                      <a:pt x="3" y="0"/>
                    </a:moveTo>
                    <a:lnTo>
                      <a:pt x="0" y="3"/>
                    </a:lnTo>
                    <a:lnTo>
                      <a:pt x="6" y="6"/>
                    </a:lnTo>
                    <a:lnTo>
                      <a:pt x="6"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1"/>
              <p:cNvSpPr/>
              <p:nvPr/>
            </p:nvSpPr>
            <p:spPr>
              <a:xfrm>
                <a:off x="645197" y="645428"/>
                <a:ext cx="269"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1"/>
              <p:cNvSpPr/>
              <p:nvPr/>
            </p:nvSpPr>
            <p:spPr>
              <a:xfrm>
                <a:off x="645197"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1"/>
              <p:cNvSpPr/>
              <p:nvPr/>
            </p:nvSpPr>
            <p:spPr>
              <a:xfrm>
                <a:off x="645313" y="645428"/>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1"/>
              <p:cNvSpPr/>
              <p:nvPr/>
            </p:nvSpPr>
            <p:spPr>
              <a:xfrm>
                <a:off x="645428" y="645658"/>
                <a:ext cx="38" cy="153"/>
              </a:xfrm>
              <a:custGeom>
                <a:avLst/>
                <a:gdLst/>
                <a:ahLst/>
                <a:cxnLst/>
                <a:rect l="l" t="t" r="r" b="b"/>
                <a:pathLst>
                  <a:path w="1" h="4" extrusionOk="0">
                    <a:moveTo>
                      <a:pt x="0" y="0"/>
                    </a:move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1"/>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1"/>
              <p:cNvSpPr/>
              <p:nvPr/>
            </p:nvSpPr>
            <p:spPr>
              <a:xfrm>
                <a:off x="645428" y="64565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1"/>
              <p:cNvSpPr/>
              <p:nvPr/>
            </p:nvSpPr>
            <p:spPr>
              <a:xfrm>
                <a:off x="645197" y="645543"/>
                <a:ext cx="269" cy="269"/>
              </a:xfrm>
              <a:custGeom>
                <a:avLst/>
                <a:gdLst/>
                <a:ahLst/>
                <a:cxnLst/>
                <a:rect l="l" t="t" r="r" b="b"/>
                <a:pathLst>
                  <a:path w="7" h="7" extrusionOk="0">
                    <a:moveTo>
                      <a:pt x="3" y="0"/>
                    </a:moveTo>
                    <a:lnTo>
                      <a:pt x="0" y="6"/>
                    </a:lnTo>
                    <a:lnTo>
                      <a:pt x="0" y="6"/>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1"/>
              <p:cNvSpPr/>
              <p:nvPr/>
            </p:nvSpPr>
            <p:spPr>
              <a:xfrm>
                <a:off x="645543" y="645543"/>
                <a:ext cx="269" cy="153"/>
              </a:xfrm>
              <a:custGeom>
                <a:avLst/>
                <a:gdLst/>
                <a:ahLst/>
                <a:cxnLst/>
                <a:rect l="l" t="t" r="r" b="b"/>
                <a:pathLst>
                  <a:path w="7" h="4" extrusionOk="0">
                    <a:moveTo>
                      <a:pt x="0" y="0"/>
                    </a:moveTo>
                    <a:lnTo>
                      <a:pt x="0"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31"/>
              <p:cNvSpPr/>
              <p:nvPr/>
            </p:nvSpPr>
            <p:spPr>
              <a:xfrm>
                <a:off x="645313" y="645543"/>
                <a:ext cx="153" cy="269"/>
              </a:xfrm>
              <a:custGeom>
                <a:avLst/>
                <a:gdLst/>
                <a:ahLst/>
                <a:cxnLst/>
                <a:rect l="l" t="t" r="r" b="b"/>
                <a:pathLst>
                  <a:path w="4" h="7" extrusionOk="0">
                    <a:moveTo>
                      <a:pt x="3" y="0"/>
                    </a:moveTo>
                    <a:lnTo>
                      <a:pt x="0" y="3"/>
                    </a:ln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1"/>
              <p:cNvSpPr/>
              <p:nvPr/>
            </p:nvSpPr>
            <p:spPr>
              <a:xfrm>
                <a:off x="645543"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31"/>
              <p:cNvSpPr/>
              <p:nvPr/>
            </p:nvSpPr>
            <p:spPr>
              <a:xfrm>
                <a:off x="645543"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31"/>
              <p:cNvSpPr/>
              <p:nvPr/>
            </p:nvSpPr>
            <p:spPr>
              <a:xfrm>
                <a:off x="645428" y="64565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1"/>
              <p:cNvSpPr/>
              <p:nvPr/>
            </p:nvSpPr>
            <p:spPr>
              <a:xfrm>
                <a:off x="645543" y="645543"/>
                <a:ext cx="38" cy="153"/>
              </a:xfrm>
              <a:custGeom>
                <a:avLst/>
                <a:gdLst/>
                <a:ahLst/>
                <a:cxnLst/>
                <a:rect l="l" t="t" r="r" b="b"/>
                <a:pathLst>
                  <a:path w="1" h="4" extrusionOk="0">
                    <a:moveTo>
                      <a:pt x="0" y="3"/>
                    </a:moveTo>
                    <a:lnTo>
                      <a:pt x="0" y="3"/>
                    </a:lnTo>
                    <a:lnTo>
                      <a:pt x="0" y="3"/>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31"/>
              <p:cNvSpPr/>
              <p:nvPr/>
            </p:nvSpPr>
            <p:spPr>
              <a:xfrm>
                <a:off x="645428" y="64554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1"/>
              <p:cNvSpPr/>
              <p:nvPr/>
            </p:nvSpPr>
            <p:spPr>
              <a:xfrm>
                <a:off x="645428" y="645543"/>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1"/>
              <p:cNvSpPr/>
              <p:nvPr/>
            </p:nvSpPr>
            <p:spPr>
              <a:xfrm>
                <a:off x="645197" y="645313"/>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1"/>
              <p:cNvSpPr/>
              <p:nvPr/>
            </p:nvSpPr>
            <p:spPr>
              <a:xfrm>
                <a:off x="645313" y="645428"/>
                <a:ext cx="153" cy="38"/>
              </a:xfrm>
              <a:custGeom>
                <a:avLst/>
                <a:gdLst/>
                <a:ahLst/>
                <a:cxnLst/>
                <a:rect l="l" t="t" r="r" b="b"/>
                <a:pathLst>
                  <a:path w="4" h="1" extrusionOk="0">
                    <a:moveTo>
                      <a:pt x="3" y="0"/>
                    </a:moveTo>
                    <a:lnTo>
                      <a:pt x="3" y="0"/>
                    </a:lnTo>
                    <a:lnTo>
                      <a:pt x="3"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1"/>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1"/>
              <p:cNvSpPr/>
              <p:nvPr/>
            </p:nvSpPr>
            <p:spPr>
              <a:xfrm>
                <a:off x="645428" y="645428"/>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1"/>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1"/>
              <p:cNvSpPr/>
              <p:nvPr/>
            </p:nvSpPr>
            <p:spPr>
              <a:xfrm>
                <a:off x="645428" y="645428"/>
                <a:ext cx="153" cy="38"/>
              </a:xfrm>
              <a:custGeom>
                <a:avLst/>
                <a:gdLst/>
                <a:ahLst/>
                <a:cxnLst/>
                <a:rect l="l" t="t" r="r" b="b"/>
                <a:pathLst>
                  <a:path w="4" h="1" extrusionOk="0">
                    <a:moveTo>
                      <a:pt x="0" y="0"/>
                    </a:moveTo>
                    <a:lnTo>
                      <a:pt x="0" y="0"/>
                    </a:lnTo>
                    <a:lnTo>
                      <a:pt x="0"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1"/>
              <p:cNvSpPr/>
              <p:nvPr/>
            </p:nvSpPr>
            <p:spPr>
              <a:xfrm>
                <a:off x="645428" y="645428"/>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4" name="Google Shape;4594;p31"/>
            <p:cNvGrpSpPr/>
            <p:nvPr/>
          </p:nvGrpSpPr>
          <p:grpSpPr>
            <a:xfrm>
              <a:off x="7853412" y="3853400"/>
              <a:ext cx="830472" cy="875567"/>
              <a:chOff x="3040975" y="4032250"/>
              <a:chExt cx="618325" cy="651900"/>
            </a:xfrm>
          </p:grpSpPr>
          <p:sp>
            <p:nvSpPr>
              <p:cNvPr id="4595" name="Google Shape;4595;p31"/>
              <p:cNvSpPr/>
              <p:nvPr/>
            </p:nvSpPr>
            <p:spPr>
              <a:xfrm>
                <a:off x="3362250" y="4254075"/>
                <a:ext cx="297050" cy="364250"/>
              </a:xfrm>
              <a:custGeom>
                <a:avLst/>
                <a:gdLst/>
                <a:ahLst/>
                <a:cxnLst/>
                <a:rect l="l" t="t" r="r" b="b"/>
                <a:pathLst>
                  <a:path w="11882" h="14570" extrusionOk="0">
                    <a:moveTo>
                      <a:pt x="7368" y="0"/>
                    </a:moveTo>
                    <a:cubicBezTo>
                      <a:pt x="6525" y="0"/>
                      <a:pt x="5668" y="285"/>
                      <a:pt x="5039" y="782"/>
                    </a:cubicBezTo>
                    <a:cubicBezTo>
                      <a:pt x="2042" y="3148"/>
                      <a:pt x="0" y="9636"/>
                      <a:pt x="1088" y="12663"/>
                    </a:cubicBezTo>
                    <a:cubicBezTo>
                      <a:pt x="1640" y="14195"/>
                      <a:pt x="2565" y="14570"/>
                      <a:pt x="3339" y="14570"/>
                    </a:cubicBezTo>
                    <a:cubicBezTo>
                      <a:pt x="4083" y="14570"/>
                      <a:pt x="4688" y="14224"/>
                      <a:pt x="4688" y="14224"/>
                    </a:cubicBezTo>
                    <a:cubicBezTo>
                      <a:pt x="4688" y="14224"/>
                      <a:pt x="2751" y="14054"/>
                      <a:pt x="2312" y="12357"/>
                    </a:cubicBezTo>
                    <a:cubicBezTo>
                      <a:pt x="1770" y="10275"/>
                      <a:pt x="2130" y="7057"/>
                      <a:pt x="3827" y="5148"/>
                    </a:cubicBezTo>
                    <a:cubicBezTo>
                      <a:pt x="4345" y="4563"/>
                      <a:pt x="5068" y="4280"/>
                      <a:pt x="5808" y="4280"/>
                    </a:cubicBezTo>
                    <a:cubicBezTo>
                      <a:pt x="7043" y="4280"/>
                      <a:pt x="8329" y="5067"/>
                      <a:pt x="8803" y="6554"/>
                    </a:cubicBezTo>
                    <a:cubicBezTo>
                      <a:pt x="8803" y="6554"/>
                      <a:pt x="11881" y="3063"/>
                      <a:pt x="9457" y="770"/>
                    </a:cubicBezTo>
                    <a:cubicBezTo>
                      <a:pt x="8897" y="238"/>
                      <a:pt x="8138" y="0"/>
                      <a:pt x="7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1"/>
              <p:cNvSpPr/>
              <p:nvPr/>
            </p:nvSpPr>
            <p:spPr>
              <a:xfrm>
                <a:off x="3040975" y="4254075"/>
                <a:ext cx="297050" cy="364250"/>
              </a:xfrm>
              <a:custGeom>
                <a:avLst/>
                <a:gdLst/>
                <a:ahLst/>
                <a:cxnLst/>
                <a:rect l="l" t="t" r="r" b="b"/>
                <a:pathLst>
                  <a:path w="11882" h="14570" extrusionOk="0">
                    <a:moveTo>
                      <a:pt x="4514" y="0"/>
                    </a:moveTo>
                    <a:cubicBezTo>
                      <a:pt x="3743" y="0"/>
                      <a:pt x="2984" y="238"/>
                      <a:pt x="2424" y="770"/>
                    </a:cubicBezTo>
                    <a:cubicBezTo>
                      <a:pt x="0" y="3063"/>
                      <a:pt x="3079" y="6554"/>
                      <a:pt x="3079" y="6554"/>
                    </a:cubicBezTo>
                    <a:cubicBezTo>
                      <a:pt x="3552" y="5067"/>
                      <a:pt x="4838" y="4280"/>
                      <a:pt x="6073" y="4280"/>
                    </a:cubicBezTo>
                    <a:cubicBezTo>
                      <a:pt x="6814" y="4280"/>
                      <a:pt x="7536" y="4563"/>
                      <a:pt x="8054" y="5148"/>
                    </a:cubicBezTo>
                    <a:cubicBezTo>
                      <a:pt x="9751" y="7057"/>
                      <a:pt x="10112" y="10275"/>
                      <a:pt x="9569" y="12357"/>
                    </a:cubicBezTo>
                    <a:cubicBezTo>
                      <a:pt x="9130" y="14054"/>
                      <a:pt x="7194" y="14224"/>
                      <a:pt x="7194" y="14224"/>
                    </a:cubicBezTo>
                    <a:cubicBezTo>
                      <a:pt x="7194" y="14224"/>
                      <a:pt x="7798" y="14570"/>
                      <a:pt x="8542" y="14570"/>
                    </a:cubicBezTo>
                    <a:cubicBezTo>
                      <a:pt x="9316" y="14570"/>
                      <a:pt x="10242" y="14195"/>
                      <a:pt x="10794" y="12663"/>
                    </a:cubicBezTo>
                    <a:cubicBezTo>
                      <a:pt x="11881" y="9636"/>
                      <a:pt x="9839" y="3148"/>
                      <a:pt x="6842" y="782"/>
                    </a:cubicBezTo>
                    <a:cubicBezTo>
                      <a:pt x="6214" y="285"/>
                      <a:pt x="5357" y="0"/>
                      <a:pt x="4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1"/>
              <p:cNvSpPr/>
              <p:nvPr/>
            </p:nvSpPr>
            <p:spPr>
              <a:xfrm>
                <a:off x="3224825" y="4032250"/>
                <a:ext cx="250625" cy="594400"/>
              </a:xfrm>
              <a:custGeom>
                <a:avLst/>
                <a:gdLst/>
                <a:ahLst/>
                <a:cxnLst/>
                <a:rect l="l" t="t" r="r" b="b"/>
                <a:pathLst>
                  <a:path w="10025" h="23776" extrusionOk="0">
                    <a:moveTo>
                      <a:pt x="5013" y="1"/>
                    </a:moveTo>
                    <a:cubicBezTo>
                      <a:pt x="4532" y="1"/>
                      <a:pt x="4050" y="170"/>
                      <a:pt x="3664" y="510"/>
                    </a:cubicBezTo>
                    <a:cubicBezTo>
                      <a:pt x="2179" y="1810"/>
                      <a:pt x="0" y="4176"/>
                      <a:pt x="0" y="6882"/>
                    </a:cubicBezTo>
                    <a:cubicBezTo>
                      <a:pt x="0" y="9155"/>
                      <a:pt x="2424" y="11052"/>
                      <a:pt x="3155" y="13306"/>
                    </a:cubicBezTo>
                    <a:lnTo>
                      <a:pt x="3161" y="13327"/>
                    </a:lnTo>
                    <a:cubicBezTo>
                      <a:pt x="3179" y="13376"/>
                      <a:pt x="3194" y="13427"/>
                      <a:pt x="3209" y="13479"/>
                    </a:cubicBezTo>
                    <a:cubicBezTo>
                      <a:pt x="3585" y="14645"/>
                      <a:pt x="5673" y="21663"/>
                      <a:pt x="2500" y="23775"/>
                    </a:cubicBezTo>
                    <a:lnTo>
                      <a:pt x="7524" y="23775"/>
                    </a:lnTo>
                    <a:cubicBezTo>
                      <a:pt x="4355" y="21663"/>
                      <a:pt x="6439" y="14645"/>
                      <a:pt x="6815" y="13479"/>
                    </a:cubicBezTo>
                    <a:cubicBezTo>
                      <a:pt x="6830" y="13427"/>
                      <a:pt x="6849" y="13376"/>
                      <a:pt x="6864" y="13327"/>
                    </a:cubicBezTo>
                    <a:lnTo>
                      <a:pt x="6870" y="13306"/>
                    </a:lnTo>
                    <a:cubicBezTo>
                      <a:pt x="7600" y="11052"/>
                      <a:pt x="10024" y="9155"/>
                      <a:pt x="10024" y="6882"/>
                    </a:cubicBezTo>
                    <a:cubicBezTo>
                      <a:pt x="10024" y="4176"/>
                      <a:pt x="7845" y="1807"/>
                      <a:pt x="6361" y="510"/>
                    </a:cubicBezTo>
                    <a:cubicBezTo>
                      <a:pt x="5976" y="170"/>
                      <a:pt x="5495" y="1"/>
                      <a:pt x="5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1"/>
              <p:cNvSpPr/>
              <p:nvPr/>
            </p:nvSpPr>
            <p:spPr>
              <a:xfrm>
                <a:off x="3330575" y="4572600"/>
                <a:ext cx="39125" cy="111550"/>
              </a:xfrm>
              <a:custGeom>
                <a:avLst/>
                <a:gdLst/>
                <a:ahLst/>
                <a:cxnLst/>
                <a:rect l="l" t="t" r="r" b="b"/>
                <a:pathLst>
                  <a:path w="1565" h="4462" extrusionOk="0">
                    <a:moveTo>
                      <a:pt x="782" y="1"/>
                    </a:moveTo>
                    <a:cubicBezTo>
                      <a:pt x="782" y="1"/>
                      <a:pt x="0" y="998"/>
                      <a:pt x="0" y="2231"/>
                    </a:cubicBezTo>
                    <a:cubicBezTo>
                      <a:pt x="0" y="3461"/>
                      <a:pt x="782" y="4461"/>
                      <a:pt x="782" y="4461"/>
                    </a:cubicBezTo>
                    <a:cubicBezTo>
                      <a:pt x="782" y="4461"/>
                      <a:pt x="1564" y="3461"/>
                      <a:pt x="1564" y="2231"/>
                    </a:cubicBezTo>
                    <a:cubicBezTo>
                      <a:pt x="1564" y="998"/>
                      <a:pt x="782" y="1"/>
                      <a:pt x="7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1"/>
              <p:cNvSpPr/>
              <p:nvPr/>
            </p:nvSpPr>
            <p:spPr>
              <a:xfrm>
                <a:off x="3260500" y="4487450"/>
                <a:ext cx="181600" cy="49275"/>
              </a:xfrm>
              <a:custGeom>
                <a:avLst/>
                <a:gdLst/>
                <a:ahLst/>
                <a:cxnLst/>
                <a:rect l="l" t="t" r="r" b="b"/>
                <a:pathLst>
                  <a:path w="7264" h="1971" extrusionOk="0">
                    <a:moveTo>
                      <a:pt x="94" y="1"/>
                    </a:moveTo>
                    <a:cubicBezTo>
                      <a:pt x="43" y="1"/>
                      <a:pt x="1" y="43"/>
                      <a:pt x="1" y="95"/>
                    </a:cubicBezTo>
                    <a:lnTo>
                      <a:pt x="1" y="1877"/>
                    </a:lnTo>
                    <a:cubicBezTo>
                      <a:pt x="1" y="1928"/>
                      <a:pt x="43" y="1971"/>
                      <a:pt x="94" y="1971"/>
                    </a:cubicBezTo>
                    <a:lnTo>
                      <a:pt x="7170" y="1971"/>
                    </a:lnTo>
                    <a:cubicBezTo>
                      <a:pt x="7221" y="1971"/>
                      <a:pt x="7264" y="1928"/>
                      <a:pt x="7264" y="1877"/>
                    </a:cubicBezTo>
                    <a:lnTo>
                      <a:pt x="7264" y="95"/>
                    </a:lnTo>
                    <a:cubicBezTo>
                      <a:pt x="7264" y="43"/>
                      <a:pt x="7221" y="1"/>
                      <a:pt x="71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00" name="Google Shape;4600;p31"/>
          <p:cNvGrpSpPr/>
          <p:nvPr/>
        </p:nvGrpSpPr>
        <p:grpSpPr>
          <a:xfrm>
            <a:off x="7858161" y="1300853"/>
            <a:ext cx="1285831" cy="1286429"/>
            <a:chOff x="7679250" y="1991600"/>
            <a:chExt cx="1159765" cy="1160304"/>
          </a:xfrm>
        </p:grpSpPr>
        <p:grpSp>
          <p:nvGrpSpPr>
            <p:cNvPr id="4601" name="Google Shape;4601;p31"/>
            <p:cNvGrpSpPr/>
            <p:nvPr/>
          </p:nvGrpSpPr>
          <p:grpSpPr>
            <a:xfrm>
              <a:off x="7959009" y="2276463"/>
              <a:ext cx="589513" cy="590518"/>
              <a:chOff x="4088100" y="877725"/>
              <a:chExt cx="498700" cy="499550"/>
            </a:xfrm>
          </p:grpSpPr>
          <p:sp>
            <p:nvSpPr>
              <p:cNvPr id="4602" name="Google Shape;4602;p31"/>
              <p:cNvSpPr/>
              <p:nvPr/>
            </p:nvSpPr>
            <p:spPr>
              <a:xfrm>
                <a:off x="4128950" y="1030350"/>
                <a:ext cx="417000" cy="194325"/>
              </a:xfrm>
              <a:custGeom>
                <a:avLst/>
                <a:gdLst/>
                <a:ahLst/>
                <a:cxnLst/>
                <a:rect l="l" t="t" r="r" b="b"/>
                <a:pathLst>
                  <a:path w="16680" h="7773" extrusionOk="0">
                    <a:moveTo>
                      <a:pt x="1" y="0"/>
                    </a:moveTo>
                    <a:lnTo>
                      <a:pt x="1" y="7773"/>
                    </a:lnTo>
                    <a:cubicBezTo>
                      <a:pt x="2502" y="5771"/>
                      <a:pt x="5338" y="4637"/>
                      <a:pt x="8340" y="4637"/>
                    </a:cubicBezTo>
                    <a:cubicBezTo>
                      <a:pt x="11342" y="4637"/>
                      <a:pt x="14177" y="5771"/>
                      <a:pt x="16679" y="7773"/>
                    </a:cubicBezTo>
                    <a:lnTo>
                      <a:pt x="16679" y="0"/>
                    </a:lnTo>
                    <a:cubicBezTo>
                      <a:pt x="14177" y="2035"/>
                      <a:pt x="11342" y="3169"/>
                      <a:pt x="8340" y="3169"/>
                    </a:cubicBezTo>
                    <a:cubicBezTo>
                      <a:pt x="5338" y="3169"/>
                      <a:pt x="2502" y="20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31"/>
              <p:cNvSpPr/>
              <p:nvPr/>
            </p:nvSpPr>
            <p:spPr>
              <a:xfrm>
                <a:off x="4239875" y="919425"/>
                <a:ext cx="195150" cy="417000"/>
              </a:xfrm>
              <a:custGeom>
                <a:avLst/>
                <a:gdLst/>
                <a:ahLst/>
                <a:cxnLst/>
                <a:rect l="l" t="t" r="r" b="b"/>
                <a:pathLst>
                  <a:path w="7806" h="16680" extrusionOk="0">
                    <a:moveTo>
                      <a:pt x="0" y="1"/>
                    </a:moveTo>
                    <a:cubicBezTo>
                      <a:pt x="2035" y="2503"/>
                      <a:pt x="3169" y="5338"/>
                      <a:pt x="3169" y="8340"/>
                    </a:cubicBezTo>
                    <a:cubicBezTo>
                      <a:pt x="3169" y="11342"/>
                      <a:pt x="2035" y="14178"/>
                      <a:pt x="0" y="16679"/>
                    </a:cubicBezTo>
                    <a:lnTo>
                      <a:pt x="7772" y="16679"/>
                    </a:lnTo>
                    <a:cubicBezTo>
                      <a:pt x="5771" y="14178"/>
                      <a:pt x="4637" y="11342"/>
                      <a:pt x="4637" y="8340"/>
                    </a:cubicBezTo>
                    <a:cubicBezTo>
                      <a:pt x="4637" y="5338"/>
                      <a:pt x="5771" y="2503"/>
                      <a:pt x="7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1"/>
              <p:cNvSpPr/>
              <p:nvPr/>
            </p:nvSpPr>
            <p:spPr>
              <a:xfrm>
                <a:off x="4310750" y="877725"/>
                <a:ext cx="53400" cy="118450"/>
              </a:xfrm>
              <a:custGeom>
                <a:avLst/>
                <a:gdLst/>
                <a:ahLst/>
                <a:cxnLst/>
                <a:rect l="l" t="t" r="r" b="b"/>
                <a:pathLst>
                  <a:path w="2136" h="4738" extrusionOk="0">
                    <a:moveTo>
                      <a:pt x="0" y="1"/>
                    </a:moveTo>
                    <a:lnTo>
                      <a:pt x="0" y="3137"/>
                    </a:lnTo>
                    <a:cubicBezTo>
                      <a:pt x="0" y="4004"/>
                      <a:pt x="467" y="4738"/>
                      <a:pt x="1068" y="4738"/>
                    </a:cubicBezTo>
                    <a:cubicBezTo>
                      <a:pt x="1668" y="4738"/>
                      <a:pt x="2135" y="4004"/>
                      <a:pt x="2135" y="3137"/>
                    </a:cubicBezTo>
                    <a:lnTo>
                      <a:pt x="2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1"/>
              <p:cNvSpPr/>
              <p:nvPr/>
            </p:nvSpPr>
            <p:spPr>
              <a:xfrm>
                <a:off x="4310750" y="1259675"/>
                <a:ext cx="53400" cy="117600"/>
              </a:xfrm>
              <a:custGeom>
                <a:avLst/>
                <a:gdLst/>
                <a:ahLst/>
                <a:cxnLst/>
                <a:rect l="l" t="t" r="r" b="b"/>
                <a:pathLst>
                  <a:path w="2136" h="4704" extrusionOk="0">
                    <a:moveTo>
                      <a:pt x="1068" y="1"/>
                    </a:moveTo>
                    <a:cubicBezTo>
                      <a:pt x="467" y="1"/>
                      <a:pt x="0" y="701"/>
                      <a:pt x="0" y="1602"/>
                    </a:cubicBezTo>
                    <a:lnTo>
                      <a:pt x="0" y="4704"/>
                    </a:lnTo>
                    <a:lnTo>
                      <a:pt x="2135" y="4704"/>
                    </a:lnTo>
                    <a:lnTo>
                      <a:pt x="2135" y="1602"/>
                    </a:lnTo>
                    <a:cubicBezTo>
                      <a:pt x="2135" y="701"/>
                      <a:pt x="1668"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1"/>
              <p:cNvSpPr/>
              <p:nvPr/>
            </p:nvSpPr>
            <p:spPr>
              <a:xfrm>
                <a:off x="4469200" y="1100400"/>
                <a:ext cx="117600" cy="54225"/>
              </a:xfrm>
              <a:custGeom>
                <a:avLst/>
                <a:gdLst/>
                <a:ahLst/>
                <a:cxnLst/>
                <a:rect l="l" t="t" r="r" b="b"/>
                <a:pathLst>
                  <a:path w="4704" h="2169" extrusionOk="0">
                    <a:moveTo>
                      <a:pt x="1601" y="0"/>
                    </a:moveTo>
                    <a:cubicBezTo>
                      <a:pt x="734" y="0"/>
                      <a:pt x="0" y="501"/>
                      <a:pt x="0" y="1101"/>
                    </a:cubicBezTo>
                    <a:cubicBezTo>
                      <a:pt x="0" y="1702"/>
                      <a:pt x="734" y="2169"/>
                      <a:pt x="1601" y="2169"/>
                    </a:cubicBezTo>
                    <a:lnTo>
                      <a:pt x="4704" y="2169"/>
                    </a:lnTo>
                    <a:lnTo>
                      <a:pt x="4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1"/>
              <p:cNvSpPr/>
              <p:nvPr/>
            </p:nvSpPr>
            <p:spPr>
              <a:xfrm>
                <a:off x="4088100" y="1100400"/>
                <a:ext cx="117600" cy="54225"/>
              </a:xfrm>
              <a:custGeom>
                <a:avLst/>
                <a:gdLst/>
                <a:ahLst/>
                <a:cxnLst/>
                <a:rect l="l" t="t" r="r" b="b"/>
                <a:pathLst>
                  <a:path w="4704" h="2169" extrusionOk="0">
                    <a:moveTo>
                      <a:pt x="0" y="0"/>
                    </a:moveTo>
                    <a:lnTo>
                      <a:pt x="0" y="2169"/>
                    </a:lnTo>
                    <a:lnTo>
                      <a:pt x="3102" y="2169"/>
                    </a:lnTo>
                    <a:cubicBezTo>
                      <a:pt x="4003" y="2169"/>
                      <a:pt x="4703" y="1702"/>
                      <a:pt x="4703" y="1101"/>
                    </a:cubicBezTo>
                    <a:cubicBezTo>
                      <a:pt x="4703" y="501"/>
                      <a:pt x="4003" y="0"/>
                      <a:pt x="3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8" name="Google Shape;4608;p31"/>
            <p:cNvSpPr/>
            <p:nvPr/>
          </p:nvSpPr>
          <p:spPr>
            <a:xfrm>
              <a:off x="7823042" y="2138975"/>
              <a:ext cx="861146" cy="865467"/>
            </a:xfrm>
            <a:custGeom>
              <a:avLst/>
              <a:gdLst/>
              <a:ahLst/>
              <a:cxnLst/>
              <a:rect l="l" t="t" r="r" b="b"/>
              <a:pathLst>
                <a:path w="32887" h="33052" extrusionOk="0">
                  <a:moveTo>
                    <a:pt x="22369" y="2592"/>
                  </a:moveTo>
                  <a:lnTo>
                    <a:pt x="30296" y="10697"/>
                  </a:lnTo>
                  <a:lnTo>
                    <a:pt x="30296" y="22245"/>
                  </a:lnTo>
                  <a:lnTo>
                    <a:pt x="22354" y="30457"/>
                  </a:lnTo>
                  <a:lnTo>
                    <a:pt x="10851" y="30457"/>
                  </a:lnTo>
                  <a:lnTo>
                    <a:pt x="2591" y="22239"/>
                  </a:lnTo>
                  <a:lnTo>
                    <a:pt x="2591" y="10704"/>
                  </a:lnTo>
                  <a:lnTo>
                    <a:pt x="10836" y="2592"/>
                  </a:lnTo>
                  <a:close/>
                  <a:moveTo>
                    <a:pt x="9761" y="1"/>
                  </a:moveTo>
                  <a:lnTo>
                    <a:pt x="0" y="9619"/>
                  </a:lnTo>
                  <a:lnTo>
                    <a:pt x="0" y="23312"/>
                  </a:lnTo>
                  <a:lnTo>
                    <a:pt x="9761" y="33051"/>
                  </a:lnTo>
                  <a:lnTo>
                    <a:pt x="23454" y="33051"/>
                  </a:lnTo>
                  <a:lnTo>
                    <a:pt x="32887" y="23312"/>
                  </a:lnTo>
                  <a:lnTo>
                    <a:pt x="32887" y="9619"/>
                  </a:lnTo>
                  <a:lnTo>
                    <a:pt x="23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1"/>
            <p:cNvSpPr/>
            <p:nvPr/>
          </p:nvSpPr>
          <p:spPr>
            <a:xfrm>
              <a:off x="7679250" y="1991600"/>
              <a:ext cx="393162" cy="393196"/>
            </a:xfrm>
            <a:custGeom>
              <a:avLst/>
              <a:gdLst/>
              <a:ahLst/>
              <a:cxnLst/>
              <a:rect l="l" t="t" r="r" b="b"/>
              <a:pathLst>
                <a:path w="11670" h="11671" extrusionOk="0">
                  <a:moveTo>
                    <a:pt x="0" y="1"/>
                  </a:moveTo>
                  <a:lnTo>
                    <a:pt x="0" y="11670"/>
                  </a:lnTo>
                  <a:lnTo>
                    <a:pt x="11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1"/>
            <p:cNvSpPr/>
            <p:nvPr/>
          </p:nvSpPr>
          <p:spPr>
            <a:xfrm>
              <a:off x="8445718" y="1991600"/>
              <a:ext cx="393297" cy="393196"/>
            </a:xfrm>
            <a:custGeom>
              <a:avLst/>
              <a:gdLst/>
              <a:ahLst/>
              <a:cxnLst/>
              <a:rect l="l" t="t" r="r" b="b"/>
              <a:pathLst>
                <a:path w="11674" h="11671" extrusionOk="0">
                  <a:moveTo>
                    <a:pt x="1" y="1"/>
                  </a:move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1"/>
            <p:cNvSpPr/>
            <p:nvPr/>
          </p:nvSpPr>
          <p:spPr>
            <a:xfrm>
              <a:off x="8445718" y="2758708"/>
              <a:ext cx="393297" cy="393196"/>
            </a:xfrm>
            <a:custGeom>
              <a:avLst/>
              <a:gdLst/>
              <a:ahLst/>
              <a:cxnLst/>
              <a:rect l="l" t="t" r="r" b="b"/>
              <a:pathLst>
                <a:path w="11674" h="11671" extrusionOk="0">
                  <a:moveTo>
                    <a:pt x="11673" y="1"/>
                  </a:moveTo>
                  <a:lnTo>
                    <a:pt x="1" y="11670"/>
                  </a:ln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1"/>
            <p:cNvSpPr/>
            <p:nvPr/>
          </p:nvSpPr>
          <p:spPr>
            <a:xfrm>
              <a:off x="7679250" y="2758708"/>
              <a:ext cx="393162" cy="393196"/>
            </a:xfrm>
            <a:custGeom>
              <a:avLst/>
              <a:gdLst/>
              <a:ahLst/>
              <a:cxnLst/>
              <a:rect l="l" t="t" r="r" b="b"/>
              <a:pathLst>
                <a:path w="11670" h="11671" extrusionOk="0">
                  <a:moveTo>
                    <a:pt x="0" y="1"/>
                  </a:moveTo>
                  <a:lnTo>
                    <a:pt x="0" y="11670"/>
                  </a:lnTo>
                  <a:lnTo>
                    <a:pt x="11670" y="1167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3" name="Google Shape;4613;p31"/>
          <p:cNvGrpSpPr/>
          <p:nvPr/>
        </p:nvGrpSpPr>
        <p:grpSpPr>
          <a:xfrm>
            <a:off x="7866625" y="2602401"/>
            <a:ext cx="1277428" cy="1239055"/>
            <a:chOff x="1110800" y="3676950"/>
            <a:chExt cx="960400" cy="931550"/>
          </a:xfrm>
        </p:grpSpPr>
        <p:sp>
          <p:nvSpPr>
            <p:cNvPr id="4614" name="Google Shape;4614;p31"/>
            <p:cNvSpPr/>
            <p:nvPr/>
          </p:nvSpPr>
          <p:spPr>
            <a:xfrm>
              <a:off x="1110800" y="3676950"/>
              <a:ext cx="960400" cy="931550"/>
            </a:xfrm>
            <a:custGeom>
              <a:avLst/>
              <a:gdLst/>
              <a:ahLst/>
              <a:cxnLst/>
              <a:rect l="l" t="t" r="r" b="b"/>
              <a:pathLst>
                <a:path w="38416" h="37262" extrusionOk="0">
                  <a:moveTo>
                    <a:pt x="19021" y="0"/>
                  </a:moveTo>
                  <a:lnTo>
                    <a:pt x="0" y="17806"/>
                  </a:lnTo>
                  <a:lnTo>
                    <a:pt x="18995" y="37262"/>
                  </a:lnTo>
                  <a:lnTo>
                    <a:pt x="38416" y="17659"/>
                  </a:lnTo>
                  <a:lnTo>
                    <a:pt x="190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1"/>
            <p:cNvSpPr/>
            <p:nvPr/>
          </p:nvSpPr>
          <p:spPr>
            <a:xfrm>
              <a:off x="1259525" y="3812275"/>
              <a:ext cx="652250" cy="638250"/>
            </a:xfrm>
            <a:custGeom>
              <a:avLst/>
              <a:gdLst/>
              <a:ahLst/>
              <a:cxnLst/>
              <a:rect l="l" t="t" r="r" b="b"/>
              <a:pathLst>
                <a:path w="26090" h="25530" extrusionOk="0">
                  <a:moveTo>
                    <a:pt x="13044" y="0"/>
                  </a:moveTo>
                  <a:cubicBezTo>
                    <a:pt x="9584" y="0"/>
                    <a:pt x="6267" y="1344"/>
                    <a:pt x="3819" y="3738"/>
                  </a:cubicBezTo>
                  <a:cubicBezTo>
                    <a:pt x="1375" y="6132"/>
                    <a:pt x="1" y="9379"/>
                    <a:pt x="1" y="12765"/>
                  </a:cubicBezTo>
                  <a:cubicBezTo>
                    <a:pt x="1" y="16151"/>
                    <a:pt x="1375" y="19398"/>
                    <a:pt x="3819" y="21792"/>
                  </a:cubicBezTo>
                  <a:cubicBezTo>
                    <a:pt x="6267" y="24186"/>
                    <a:pt x="9584" y="25529"/>
                    <a:pt x="13044" y="25529"/>
                  </a:cubicBezTo>
                  <a:cubicBezTo>
                    <a:pt x="16506" y="25529"/>
                    <a:pt x="19823" y="24186"/>
                    <a:pt x="22271" y="21792"/>
                  </a:cubicBezTo>
                  <a:cubicBezTo>
                    <a:pt x="24715" y="19398"/>
                    <a:pt x="26089" y="16151"/>
                    <a:pt x="26089" y="12765"/>
                  </a:cubicBezTo>
                  <a:cubicBezTo>
                    <a:pt x="26089" y="9379"/>
                    <a:pt x="24715" y="6132"/>
                    <a:pt x="22271" y="3738"/>
                  </a:cubicBezTo>
                  <a:cubicBezTo>
                    <a:pt x="19823" y="1344"/>
                    <a:pt x="16506" y="0"/>
                    <a:pt x="1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1"/>
            <p:cNvSpPr/>
            <p:nvPr/>
          </p:nvSpPr>
          <p:spPr>
            <a:xfrm>
              <a:off x="1596100" y="4069875"/>
              <a:ext cx="297075" cy="104425"/>
            </a:xfrm>
            <a:custGeom>
              <a:avLst/>
              <a:gdLst/>
              <a:ahLst/>
              <a:cxnLst/>
              <a:rect l="l" t="t" r="r" b="b"/>
              <a:pathLst>
                <a:path w="11883" h="4177" extrusionOk="0">
                  <a:moveTo>
                    <a:pt x="5837" y="1"/>
                  </a:moveTo>
                  <a:lnTo>
                    <a:pt x="1" y="2089"/>
                  </a:lnTo>
                  <a:lnTo>
                    <a:pt x="5837" y="4177"/>
                  </a:lnTo>
                  <a:lnTo>
                    <a:pt x="11882" y="2089"/>
                  </a:lnTo>
                  <a:lnTo>
                    <a:pt x="5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1"/>
            <p:cNvSpPr/>
            <p:nvPr/>
          </p:nvSpPr>
          <p:spPr>
            <a:xfrm>
              <a:off x="1598900" y="4134925"/>
              <a:ext cx="112875" cy="110425"/>
            </a:xfrm>
            <a:custGeom>
              <a:avLst/>
              <a:gdLst/>
              <a:ahLst/>
              <a:cxnLst/>
              <a:rect l="l" t="t" r="r" b="b"/>
              <a:pathLst>
                <a:path w="4515" h="4417" extrusionOk="0">
                  <a:moveTo>
                    <a:pt x="0" y="0"/>
                  </a:moveTo>
                  <a:lnTo>
                    <a:pt x="1407" y="2964"/>
                  </a:lnTo>
                  <a:lnTo>
                    <a:pt x="4515" y="4417"/>
                  </a:lnTo>
                  <a:lnTo>
                    <a:pt x="3029" y="137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1"/>
            <p:cNvSpPr/>
            <p:nvPr/>
          </p:nvSpPr>
          <p:spPr>
            <a:xfrm>
              <a:off x="1598900" y="3998775"/>
              <a:ext cx="112875" cy="110500"/>
            </a:xfrm>
            <a:custGeom>
              <a:avLst/>
              <a:gdLst/>
              <a:ahLst/>
              <a:cxnLst/>
              <a:rect l="l" t="t" r="r" b="b"/>
              <a:pathLst>
                <a:path w="4515" h="4420" extrusionOk="0">
                  <a:moveTo>
                    <a:pt x="4515" y="1"/>
                  </a:moveTo>
                  <a:lnTo>
                    <a:pt x="1407" y="1456"/>
                  </a:lnTo>
                  <a:lnTo>
                    <a:pt x="0" y="4419"/>
                  </a:lnTo>
                  <a:lnTo>
                    <a:pt x="3029" y="3042"/>
                  </a:lnTo>
                  <a:lnTo>
                    <a:pt x="4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1"/>
            <p:cNvSpPr/>
            <p:nvPr/>
          </p:nvSpPr>
          <p:spPr>
            <a:xfrm>
              <a:off x="1908825" y="4080825"/>
              <a:ext cx="84300" cy="82525"/>
            </a:xfrm>
            <a:custGeom>
              <a:avLst/>
              <a:gdLst/>
              <a:ahLst/>
              <a:cxnLst/>
              <a:rect l="l" t="t" r="r" b="b"/>
              <a:pathLst>
                <a:path w="3372" h="3301" extrusionOk="0">
                  <a:moveTo>
                    <a:pt x="1686" y="1"/>
                  </a:moveTo>
                  <a:cubicBezTo>
                    <a:pt x="755" y="1"/>
                    <a:pt x="1" y="740"/>
                    <a:pt x="1" y="1651"/>
                  </a:cubicBezTo>
                  <a:cubicBezTo>
                    <a:pt x="1" y="2562"/>
                    <a:pt x="755" y="3301"/>
                    <a:pt x="1686" y="3301"/>
                  </a:cubicBezTo>
                  <a:cubicBezTo>
                    <a:pt x="2618" y="3301"/>
                    <a:pt x="3372" y="2562"/>
                    <a:pt x="3372" y="1651"/>
                  </a:cubicBezTo>
                  <a:cubicBezTo>
                    <a:pt x="3372" y="740"/>
                    <a:pt x="2618" y="1"/>
                    <a:pt x="1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1"/>
            <p:cNvSpPr/>
            <p:nvPr/>
          </p:nvSpPr>
          <p:spPr>
            <a:xfrm>
              <a:off x="1596100" y="4122075"/>
              <a:ext cx="297075" cy="52225"/>
            </a:xfrm>
            <a:custGeom>
              <a:avLst/>
              <a:gdLst/>
              <a:ahLst/>
              <a:cxnLst/>
              <a:rect l="l" t="t" r="r" b="b"/>
              <a:pathLst>
                <a:path w="11883" h="2089" extrusionOk="0">
                  <a:moveTo>
                    <a:pt x="1" y="1"/>
                  </a:moveTo>
                  <a:lnTo>
                    <a:pt x="5837" y="2089"/>
                  </a:lnTo>
                  <a:lnTo>
                    <a:pt x="11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31"/>
            <p:cNvSpPr/>
            <p:nvPr/>
          </p:nvSpPr>
          <p:spPr>
            <a:xfrm>
              <a:off x="1598900" y="4134925"/>
              <a:ext cx="112875" cy="110425"/>
            </a:xfrm>
            <a:custGeom>
              <a:avLst/>
              <a:gdLst/>
              <a:ahLst/>
              <a:cxnLst/>
              <a:rect l="l" t="t" r="r" b="b"/>
              <a:pathLst>
                <a:path w="4515" h="4417" extrusionOk="0">
                  <a:moveTo>
                    <a:pt x="0" y="0"/>
                  </a:moveTo>
                  <a:lnTo>
                    <a:pt x="4515" y="4417"/>
                  </a:lnTo>
                  <a:lnTo>
                    <a:pt x="3029" y="137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1"/>
            <p:cNvSpPr/>
            <p:nvPr/>
          </p:nvSpPr>
          <p:spPr>
            <a:xfrm>
              <a:off x="1598900" y="3998775"/>
              <a:ext cx="112875" cy="110500"/>
            </a:xfrm>
            <a:custGeom>
              <a:avLst/>
              <a:gdLst/>
              <a:ahLst/>
              <a:cxnLst/>
              <a:rect l="l" t="t" r="r" b="b"/>
              <a:pathLst>
                <a:path w="4515" h="4420" extrusionOk="0">
                  <a:moveTo>
                    <a:pt x="4515" y="1"/>
                  </a:moveTo>
                  <a:lnTo>
                    <a:pt x="1407" y="1456"/>
                  </a:lnTo>
                  <a:lnTo>
                    <a:pt x="0" y="4419"/>
                  </a:lnTo>
                  <a:lnTo>
                    <a:pt x="4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1"/>
            <p:cNvSpPr/>
            <p:nvPr/>
          </p:nvSpPr>
          <p:spPr>
            <a:xfrm>
              <a:off x="1908825" y="4122075"/>
              <a:ext cx="84300" cy="41275"/>
            </a:xfrm>
            <a:custGeom>
              <a:avLst/>
              <a:gdLst/>
              <a:ahLst/>
              <a:cxnLst/>
              <a:rect l="l" t="t" r="r" b="b"/>
              <a:pathLst>
                <a:path w="3372" h="1651" extrusionOk="0">
                  <a:moveTo>
                    <a:pt x="1" y="1"/>
                  </a:moveTo>
                  <a:cubicBezTo>
                    <a:pt x="1" y="912"/>
                    <a:pt x="755" y="1651"/>
                    <a:pt x="1686" y="1651"/>
                  </a:cubicBezTo>
                  <a:cubicBezTo>
                    <a:pt x="2618" y="1651"/>
                    <a:pt x="3372" y="912"/>
                    <a:pt x="3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1"/>
            <p:cNvSpPr/>
            <p:nvPr/>
          </p:nvSpPr>
          <p:spPr>
            <a:xfrm>
              <a:off x="1278125" y="4069875"/>
              <a:ext cx="297075" cy="104425"/>
            </a:xfrm>
            <a:custGeom>
              <a:avLst/>
              <a:gdLst/>
              <a:ahLst/>
              <a:cxnLst/>
              <a:rect l="l" t="t" r="r" b="b"/>
              <a:pathLst>
                <a:path w="11883" h="4177" extrusionOk="0">
                  <a:moveTo>
                    <a:pt x="6046" y="1"/>
                  </a:moveTo>
                  <a:lnTo>
                    <a:pt x="1" y="2089"/>
                  </a:lnTo>
                  <a:lnTo>
                    <a:pt x="6046" y="4177"/>
                  </a:lnTo>
                  <a:lnTo>
                    <a:pt x="11882" y="2089"/>
                  </a:lnTo>
                  <a:lnTo>
                    <a:pt x="60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1"/>
            <p:cNvSpPr/>
            <p:nvPr/>
          </p:nvSpPr>
          <p:spPr>
            <a:xfrm>
              <a:off x="1459525" y="3998775"/>
              <a:ext cx="112875" cy="110500"/>
            </a:xfrm>
            <a:custGeom>
              <a:avLst/>
              <a:gdLst/>
              <a:ahLst/>
              <a:cxnLst/>
              <a:rect l="l" t="t" r="r" b="b"/>
              <a:pathLst>
                <a:path w="4515" h="4420" extrusionOk="0">
                  <a:moveTo>
                    <a:pt x="0" y="1"/>
                  </a:moveTo>
                  <a:lnTo>
                    <a:pt x="1486" y="3042"/>
                  </a:lnTo>
                  <a:lnTo>
                    <a:pt x="4515" y="4419"/>
                  </a:lnTo>
                  <a:lnTo>
                    <a:pt x="3108" y="145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1"/>
            <p:cNvSpPr/>
            <p:nvPr/>
          </p:nvSpPr>
          <p:spPr>
            <a:xfrm>
              <a:off x="1459525" y="4134925"/>
              <a:ext cx="112875" cy="110425"/>
            </a:xfrm>
            <a:custGeom>
              <a:avLst/>
              <a:gdLst/>
              <a:ahLst/>
              <a:cxnLst/>
              <a:rect l="l" t="t" r="r" b="b"/>
              <a:pathLst>
                <a:path w="4515" h="4417" extrusionOk="0">
                  <a:moveTo>
                    <a:pt x="4515" y="0"/>
                  </a:moveTo>
                  <a:lnTo>
                    <a:pt x="1486" y="1377"/>
                  </a:lnTo>
                  <a:lnTo>
                    <a:pt x="0" y="4417"/>
                  </a:lnTo>
                  <a:lnTo>
                    <a:pt x="3108" y="2964"/>
                  </a:lnTo>
                  <a:lnTo>
                    <a:pt x="4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1"/>
            <p:cNvSpPr/>
            <p:nvPr/>
          </p:nvSpPr>
          <p:spPr>
            <a:xfrm>
              <a:off x="1178175" y="4080825"/>
              <a:ext cx="84300" cy="82525"/>
            </a:xfrm>
            <a:custGeom>
              <a:avLst/>
              <a:gdLst/>
              <a:ahLst/>
              <a:cxnLst/>
              <a:rect l="l" t="t" r="r" b="b"/>
              <a:pathLst>
                <a:path w="3372" h="3301" extrusionOk="0">
                  <a:moveTo>
                    <a:pt x="1686" y="1"/>
                  </a:moveTo>
                  <a:cubicBezTo>
                    <a:pt x="754" y="1"/>
                    <a:pt x="0" y="740"/>
                    <a:pt x="0" y="1651"/>
                  </a:cubicBezTo>
                  <a:cubicBezTo>
                    <a:pt x="0" y="2562"/>
                    <a:pt x="754" y="3301"/>
                    <a:pt x="1686" y="3301"/>
                  </a:cubicBezTo>
                  <a:cubicBezTo>
                    <a:pt x="2617" y="3301"/>
                    <a:pt x="3371" y="2562"/>
                    <a:pt x="3371" y="1651"/>
                  </a:cubicBezTo>
                  <a:cubicBezTo>
                    <a:pt x="3371" y="740"/>
                    <a:pt x="2617" y="1"/>
                    <a:pt x="1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1"/>
            <p:cNvSpPr/>
            <p:nvPr/>
          </p:nvSpPr>
          <p:spPr>
            <a:xfrm>
              <a:off x="1278125" y="4069875"/>
              <a:ext cx="297075" cy="52225"/>
            </a:xfrm>
            <a:custGeom>
              <a:avLst/>
              <a:gdLst/>
              <a:ahLst/>
              <a:cxnLst/>
              <a:rect l="l" t="t" r="r" b="b"/>
              <a:pathLst>
                <a:path w="11883" h="2089" extrusionOk="0">
                  <a:moveTo>
                    <a:pt x="6046" y="1"/>
                  </a:moveTo>
                  <a:lnTo>
                    <a:pt x="1" y="2089"/>
                  </a:lnTo>
                  <a:lnTo>
                    <a:pt x="11882" y="2089"/>
                  </a:lnTo>
                  <a:lnTo>
                    <a:pt x="60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1"/>
            <p:cNvSpPr/>
            <p:nvPr/>
          </p:nvSpPr>
          <p:spPr>
            <a:xfrm>
              <a:off x="1459525" y="3998775"/>
              <a:ext cx="112875" cy="110500"/>
            </a:xfrm>
            <a:custGeom>
              <a:avLst/>
              <a:gdLst/>
              <a:ahLst/>
              <a:cxnLst/>
              <a:rect l="l" t="t" r="r" b="b"/>
              <a:pathLst>
                <a:path w="4515" h="4420" extrusionOk="0">
                  <a:moveTo>
                    <a:pt x="0" y="1"/>
                  </a:moveTo>
                  <a:lnTo>
                    <a:pt x="1486" y="3042"/>
                  </a:lnTo>
                  <a:lnTo>
                    <a:pt x="4515" y="44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1"/>
            <p:cNvSpPr/>
            <p:nvPr/>
          </p:nvSpPr>
          <p:spPr>
            <a:xfrm>
              <a:off x="1459525" y="4134925"/>
              <a:ext cx="112875" cy="110425"/>
            </a:xfrm>
            <a:custGeom>
              <a:avLst/>
              <a:gdLst/>
              <a:ahLst/>
              <a:cxnLst/>
              <a:rect l="l" t="t" r="r" b="b"/>
              <a:pathLst>
                <a:path w="4515" h="4417" extrusionOk="0">
                  <a:moveTo>
                    <a:pt x="4515" y="0"/>
                  </a:moveTo>
                  <a:lnTo>
                    <a:pt x="0" y="4417"/>
                  </a:lnTo>
                  <a:lnTo>
                    <a:pt x="0" y="4417"/>
                  </a:lnTo>
                  <a:lnTo>
                    <a:pt x="3108" y="2964"/>
                  </a:lnTo>
                  <a:lnTo>
                    <a:pt x="4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1"/>
            <p:cNvSpPr/>
            <p:nvPr/>
          </p:nvSpPr>
          <p:spPr>
            <a:xfrm>
              <a:off x="1178175" y="4080825"/>
              <a:ext cx="84300" cy="41275"/>
            </a:xfrm>
            <a:custGeom>
              <a:avLst/>
              <a:gdLst/>
              <a:ahLst/>
              <a:cxnLst/>
              <a:rect l="l" t="t" r="r" b="b"/>
              <a:pathLst>
                <a:path w="3372" h="1651" extrusionOk="0">
                  <a:moveTo>
                    <a:pt x="1686" y="1"/>
                  </a:moveTo>
                  <a:cubicBezTo>
                    <a:pt x="754" y="1"/>
                    <a:pt x="0" y="740"/>
                    <a:pt x="0" y="1651"/>
                  </a:cubicBezTo>
                  <a:lnTo>
                    <a:pt x="3371" y="1651"/>
                  </a:lnTo>
                  <a:cubicBezTo>
                    <a:pt x="3371" y="740"/>
                    <a:pt x="2617" y="1"/>
                    <a:pt x="1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1"/>
            <p:cNvSpPr/>
            <p:nvPr/>
          </p:nvSpPr>
          <p:spPr>
            <a:xfrm>
              <a:off x="1468425" y="3794475"/>
              <a:ext cx="235775" cy="281775"/>
            </a:xfrm>
            <a:custGeom>
              <a:avLst/>
              <a:gdLst/>
              <a:ahLst/>
              <a:cxnLst/>
              <a:rect l="l" t="t" r="r" b="b"/>
              <a:pathLst>
                <a:path w="9431" h="11271" extrusionOk="0">
                  <a:moveTo>
                    <a:pt x="4716" y="1"/>
                  </a:moveTo>
                  <a:cubicBezTo>
                    <a:pt x="1" y="4959"/>
                    <a:pt x="4670" y="11209"/>
                    <a:pt x="4716" y="11268"/>
                  </a:cubicBezTo>
                  <a:lnTo>
                    <a:pt x="4716" y="11270"/>
                  </a:lnTo>
                  <a:cubicBezTo>
                    <a:pt x="4761" y="11209"/>
                    <a:pt x="9430" y="4959"/>
                    <a:pt x="4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1"/>
            <p:cNvSpPr/>
            <p:nvPr/>
          </p:nvSpPr>
          <p:spPr>
            <a:xfrm>
              <a:off x="1586300" y="3794475"/>
              <a:ext cx="92975" cy="281700"/>
            </a:xfrm>
            <a:custGeom>
              <a:avLst/>
              <a:gdLst/>
              <a:ahLst/>
              <a:cxnLst/>
              <a:rect l="l" t="t" r="r" b="b"/>
              <a:pathLst>
                <a:path w="3719" h="11268" extrusionOk="0">
                  <a:moveTo>
                    <a:pt x="1" y="1"/>
                  </a:moveTo>
                  <a:lnTo>
                    <a:pt x="1" y="11268"/>
                  </a:lnTo>
                  <a:cubicBezTo>
                    <a:pt x="11" y="11252"/>
                    <a:pt x="218" y="10933"/>
                    <a:pt x="519" y="10468"/>
                  </a:cubicBezTo>
                  <a:cubicBezTo>
                    <a:pt x="1605" y="8618"/>
                    <a:pt x="3718" y="390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1"/>
            <p:cNvSpPr/>
            <p:nvPr/>
          </p:nvSpPr>
          <p:spPr>
            <a:xfrm>
              <a:off x="1468375" y="4186625"/>
              <a:ext cx="235825" cy="281675"/>
            </a:xfrm>
            <a:custGeom>
              <a:avLst/>
              <a:gdLst/>
              <a:ahLst/>
              <a:cxnLst/>
              <a:rect l="l" t="t" r="r" b="b"/>
              <a:pathLst>
                <a:path w="9433" h="11267" extrusionOk="0">
                  <a:moveTo>
                    <a:pt x="4718" y="0"/>
                  </a:moveTo>
                  <a:cubicBezTo>
                    <a:pt x="4672" y="61"/>
                    <a:pt x="0" y="6309"/>
                    <a:pt x="4718" y="11267"/>
                  </a:cubicBezTo>
                  <a:cubicBezTo>
                    <a:pt x="9432" y="6309"/>
                    <a:pt x="4763" y="61"/>
                    <a:pt x="4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1"/>
            <p:cNvSpPr/>
            <p:nvPr/>
          </p:nvSpPr>
          <p:spPr>
            <a:xfrm>
              <a:off x="1493375" y="4186625"/>
              <a:ext cx="92950" cy="281750"/>
            </a:xfrm>
            <a:custGeom>
              <a:avLst/>
              <a:gdLst/>
              <a:ahLst/>
              <a:cxnLst/>
              <a:rect l="l" t="t" r="r" b="b"/>
              <a:pathLst>
                <a:path w="3718" h="11270" extrusionOk="0">
                  <a:moveTo>
                    <a:pt x="3718" y="0"/>
                  </a:moveTo>
                  <a:cubicBezTo>
                    <a:pt x="3707" y="15"/>
                    <a:pt x="3500" y="334"/>
                    <a:pt x="3199" y="800"/>
                  </a:cubicBezTo>
                  <a:cubicBezTo>
                    <a:pt x="2113" y="2650"/>
                    <a:pt x="0" y="7359"/>
                    <a:pt x="3718" y="11269"/>
                  </a:cubicBezTo>
                  <a:lnTo>
                    <a:pt x="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1"/>
            <p:cNvSpPr/>
            <p:nvPr/>
          </p:nvSpPr>
          <p:spPr>
            <a:xfrm>
              <a:off x="2032825" y="3692300"/>
              <a:ext cx="25" cy="25"/>
            </a:xfrm>
            <a:custGeom>
              <a:avLst/>
              <a:gdLst/>
              <a:ahLst/>
              <a:cxnLst/>
              <a:rect l="l" t="t" r="r" b="b"/>
              <a:pathLst>
                <a:path w="1" h="1" extrusionOk="0">
                  <a:moveTo>
                    <a:pt x="1" y="1"/>
                  </a:moveTo>
                  <a:close/>
                </a:path>
              </a:pathLst>
            </a:custGeom>
            <a:solidFill>
              <a:srgbClr val="346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1"/>
            <p:cNvSpPr/>
            <p:nvPr/>
          </p:nvSpPr>
          <p:spPr>
            <a:xfrm>
              <a:off x="2032900" y="3692300"/>
              <a:ext cx="25" cy="100"/>
            </a:xfrm>
            <a:custGeom>
              <a:avLst/>
              <a:gdLst/>
              <a:ahLst/>
              <a:cxnLst/>
              <a:rect l="l" t="t" r="r" b="b"/>
              <a:pathLst>
                <a:path w="1" h="4" extrusionOk="0">
                  <a:moveTo>
                    <a:pt x="1" y="1"/>
                  </a:moveTo>
                  <a:cubicBezTo>
                    <a:pt x="1" y="1"/>
                    <a:pt x="1" y="1"/>
                    <a:pt x="1" y="4"/>
                  </a:cubicBezTo>
                  <a:cubicBezTo>
                    <a:pt x="1" y="4"/>
                    <a:pt x="1" y="1"/>
                    <a:pt x="1" y="1"/>
                  </a:cubicBezTo>
                  <a:close/>
                </a:path>
              </a:pathLst>
            </a:custGeom>
            <a:solidFill>
              <a:srgbClr val="346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31"/>
            <p:cNvSpPr/>
            <p:nvPr/>
          </p:nvSpPr>
          <p:spPr>
            <a:xfrm>
              <a:off x="1829175" y="3692300"/>
              <a:ext cx="203750" cy="199325"/>
            </a:xfrm>
            <a:custGeom>
              <a:avLst/>
              <a:gdLst/>
              <a:ahLst/>
              <a:cxnLst/>
              <a:rect l="l" t="t" r="r" b="b"/>
              <a:pathLst>
                <a:path w="8150" h="7973" extrusionOk="0">
                  <a:moveTo>
                    <a:pt x="8150" y="1"/>
                  </a:moveTo>
                  <a:lnTo>
                    <a:pt x="8139" y="4"/>
                  </a:lnTo>
                  <a:lnTo>
                    <a:pt x="8139" y="4"/>
                  </a:lnTo>
                  <a:lnTo>
                    <a:pt x="8147" y="1"/>
                  </a:lnTo>
                  <a:lnTo>
                    <a:pt x="8147" y="1"/>
                  </a:lnTo>
                  <a:cubicBezTo>
                    <a:pt x="1691" y="426"/>
                    <a:pt x="1" y="7973"/>
                    <a:pt x="1" y="7973"/>
                  </a:cubicBezTo>
                  <a:cubicBezTo>
                    <a:pt x="1" y="7973"/>
                    <a:pt x="7712" y="6320"/>
                    <a:pt x="8150" y="4"/>
                  </a:cubicBezTo>
                  <a:lnTo>
                    <a:pt x="8150" y="4"/>
                  </a:lnTo>
                  <a:cubicBezTo>
                    <a:pt x="8147" y="6"/>
                    <a:pt x="8144" y="11"/>
                    <a:pt x="8142" y="14"/>
                  </a:cubicBezTo>
                  <a:lnTo>
                    <a:pt x="8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31"/>
            <p:cNvSpPr/>
            <p:nvPr/>
          </p:nvSpPr>
          <p:spPr>
            <a:xfrm>
              <a:off x="2008850" y="3906225"/>
              <a:ext cx="100" cy="75"/>
            </a:xfrm>
            <a:custGeom>
              <a:avLst/>
              <a:gdLst/>
              <a:ahLst/>
              <a:cxnLst/>
              <a:rect l="l" t="t" r="r" b="b"/>
              <a:pathLst>
                <a:path w="4" h="3" extrusionOk="0">
                  <a:moveTo>
                    <a:pt x="1" y="0"/>
                  </a:moveTo>
                  <a:lnTo>
                    <a:pt x="1" y="0"/>
                  </a:lnTo>
                  <a:cubicBezTo>
                    <a:pt x="1" y="0"/>
                    <a:pt x="3" y="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1"/>
            <p:cNvSpPr/>
            <p:nvPr/>
          </p:nvSpPr>
          <p:spPr>
            <a:xfrm>
              <a:off x="2008925" y="3906275"/>
              <a:ext cx="25" cy="25"/>
            </a:xfrm>
            <a:custGeom>
              <a:avLst/>
              <a:gdLst/>
              <a:ahLst/>
              <a:cxnLst/>
              <a:rect l="l" t="t" r="r" b="b"/>
              <a:pathLst>
                <a:path w="1" h="1" extrusionOk="0">
                  <a:moveTo>
                    <a:pt x="0" y="1"/>
                  </a:moveTo>
                  <a:lnTo>
                    <a:pt x="0" y="1"/>
                  </a:lnTo>
                  <a:cubicBezTo>
                    <a:pt x="0" y="1"/>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1"/>
            <p:cNvSpPr/>
            <p:nvPr/>
          </p:nvSpPr>
          <p:spPr>
            <a:xfrm>
              <a:off x="1847475" y="3880300"/>
              <a:ext cx="161400" cy="51925"/>
            </a:xfrm>
            <a:custGeom>
              <a:avLst/>
              <a:gdLst/>
              <a:ahLst/>
              <a:cxnLst/>
              <a:rect l="l" t="t" r="r" b="b"/>
              <a:pathLst>
                <a:path w="6456" h="2077" extrusionOk="0">
                  <a:moveTo>
                    <a:pt x="6452" y="1041"/>
                  </a:moveTo>
                  <a:lnTo>
                    <a:pt x="6452" y="1041"/>
                  </a:lnTo>
                  <a:cubicBezTo>
                    <a:pt x="6451" y="1042"/>
                    <a:pt x="6450" y="1042"/>
                    <a:pt x="6448" y="1042"/>
                  </a:cubicBezTo>
                  <a:lnTo>
                    <a:pt x="6452" y="1041"/>
                  </a:lnTo>
                  <a:close/>
                  <a:moveTo>
                    <a:pt x="3569" y="0"/>
                  </a:moveTo>
                  <a:cubicBezTo>
                    <a:pt x="1656" y="0"/>
                    <a:pt x="0" y="1037"/>
                    <a:pt x="0" y="1037"/>
                  </a:cubicBezTo>
                  <a:cubicBezTo>
                    <a:pt x="0" y="1037"/>
                    <a:pt x="1657" y="2076"/>
                    <a:pt x="3571" y="2076"/>
                  </a:cubicBezTo>
                  <a:cubicBezTo>
                    <a:pt x="4526" y="2076"/>
                    <a:pt x="5546" y="1817"/>
                    <a:pt x="6456" y="1040"/>
                  </a:cubicBezTo>
                  <a:lnTo>
                    <a:pt x="6451" y="1037"/>
                  </a:lnTo>
                  <a:lnTo>
                    <a:pt x="6456" y="1037"/>
                  </a:lnTo>
                  <a:cubicBezTo>
                    <a:pt x="5546" y="259"/>
                    <a:pt x="4525" y="0"/>
                    <a:pt x="3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1"/>
            <p:cNvSpPr/>
            <p:nvPr/>
          </p:nvSpPr>
          <p:spPr>
            <a:xfrm>
              <a:off x="1814250" y="3715775"/>
              <a:ext cx="25" cy="25"/>
            </a:xfrm>
            <a:custGeom>
              <a:avLst/>
              <a:gdLst/>
              <a:ahLst/>
              <a:cxnLst/>
              <a:rect l="l" t="t" r="r" b="b"/>
              <a:pathLst>
                <a:path w="1" h="1" extrusionOk="0">
                  <a:moveTo>
                    <a:pt x="1" y="1"/>
                  </a:moveTo>
                  <a:lnTo>
                    <a:pt x="1" y="1"/>
                  </a:lnTo>
                  <a:cubicBezTo>
                    <a:pt x="1"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1"/>
            <p:cNvSpPr/>
            <p:nvPr/>
          </p:nvSpPr>
          <p:spPr>
            <a:xfrm>
              <a:off x="1814200" y="3715775"/>
              <a:ext cx="75" cy="25"/>
            </a:xfrm>
            <a:custGeom>
              <a:avLst/>
              <a:gdLst/>
              <a:ahLst/>
              <a:cxnLst/>
              <a:rect l="l" t="t" r="r" b="b"/>
              <a:pathLst>
                <a:path w="3" h="1" extrusionOk="0">
                  <a:moveTo>
                    <a:pt x="3" y="1"/>
                  </a:moveTo>
                  <a:lnTo>
                    <a:pt x="3" y="1"/>
                  </a:lnTo>
                  <a:cubicBezTo>
                    <a:pt x="3" y="1"/>
                    <a:pt x="0" y="1"/>
                    <a:pt x="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1"/>
            <p:cNvSpPr/>
            <p:nvPr/>
          </p:nvSpPr>
          <p:spPr>
            <a:xfrm>
              <a:off x="1754600" y="3715775"/>
              <a:ext cx="119325" cy="157950"/>
            </a:xfrm>
            <a:custGeom>
              <a:avLst/>
              <a:gdLst/>
              <a:ahLst/>
              <a:cxnLst/>
              <a:rect l="l" t="t" r="r" b="b"/>
              <a:pathLst>
                <a:path w="4773" h="6318" extrusionOk="0">
                  <a:moveTo>
                    <a:pt x="2387" y="1"/>
                  </a:moveTo>
                  <a:lnTo>
                    <a:pt x="2383" y="6"/>
                  </a:lnTo>
                  <a:lnTo>
                    <a:pt x="2383" y="6"/>
                  </a:lnTo>
                  <a:cubicBezTo>
                    <a:pt x="2384" y="4"/>
                    <a:pt x="2384" y="2"/>
                    <a:pt x="2384" y="1"/>
                  </a:cubicBezTo>
                  <a:lnTo>
                    <a:pt x="2384" y="1"/>
                  </a:lnTo>
                  <a:cubicBezTo>
                    <a:pt x="0" y="2673"/>
                    <a:pt x="2387" y="6317"/>
                    <a:pt x="2387" y="6317"/>
                  </a:cubicBezTo>
                  <a:cubicBezTo>
                    <a:pt x="2387" y="6317"/>
                    <a:pt x="4773" y="2673"/>
                    <a:pt x="2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1"/>
            <p:cNvSpPr/>
            <p:nvPr/>
          </p:nvSpPr>
          <p:spPr>
            <a:xfrm>
              <a:off x="2032825" y="4570450"/>
              <a:ext cx="100" cy="50"/>
            </a:xfrm>
            <a:custGeom>
              <a:avLst/>
              <a:gdLst/>
              <a:ahLst/>
              <a:cxnLst/>
              <a:rect l="l" t="t" r="r" b="b"/>
              <a:pathLst>
                <a:path w="4" h="2" extrusionOk="0">
                  <a:moveTo>
                    <a:pt x="1" y="1"/>
                  </a:moveTo>
                  <a:cubicBezTo>
                    <a:pt x="1" y="1"/>
                    <a:pt x="1" y="2"/>
                    <a:pt x="2" y="2"/>
                  </a:cubicBezTo>
                  <a:cubicBezTo>
                    <a:pt x="2" y="2"/>
                    <a:pt x="4" y="1"/>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1"/>
            <p:cNvSpPr/>
            <p:nvPr/>
          </p:nvSpPr>
          <p:spPr>
            <a:xfrm>
              <a:off x="2032900" y="4570450"/>
              <a:ext cx="25" cy="100"/>
            </a:xfrm>
            <a:custGeom>
              <a:avLst/>
              <a:gdLst/>
              <a:ahLst/>
              <a:cxnLst/>
              <a:rect l="l" t="t" r="r" b="b"/>
              <a:pathLst>
                <a:path w="1" h="4" extrusionOk="0">
                  <a:moveTo>
                    <a:pt x="1" y="3"/>
                  </a:moveTo>
                  <a:cubicBezTo>
                    <a:pt x="1" y="1"/>
                    <a:pt x="1" y="1"/>
                    <a:pt x="1" y="1"/>
                  </a:cubicBezTo>
                  <a:cubicBezTo>
                    <a:pt x="1" y="1"/>
                    <a:pt x="1" y="1"/>
                    <a:pt x="1"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1"/>
            <p:cNvSpPr/>
            <p:nvPr/>
          </p:nvSpPr>
          <p:spPr>
            <a:xfrm>
              <a:off x="1829175" y="4371150"/>
              <a:ext cx="203750" cy="199325"/>
            </a:xfrm>
            <a:custGeom>
              <a:avLst/>
              <a:gdLst/>
              <a:ahLst/>
              <a:cxnLst/>
              <a:rect l="l" t="t" r="r" b="b"/>
              <a:pathLst>
                <a:path w="8150" h="7973" extrusionOk="0">
                  <a:moveTo>
                    <a:pt x="8146" y="7973"/>
                  </a:moveTo>
                  <a:lnTo>
                    <a:pt x="8146" y="7973"/>
                  </a:lnTo>
                  <a:cubicBezTo>
                    <a:pt x="8147" y="7973"/>
                    <a:pt x="8147" y="7973"/>
                    <a:pt x="8147" y="7973"/>
                  </a:cubicBezTo>
                  <a:cubicBezTo>
                    <a:pt x="8147" y="7973"/>
                    <a:pt x="8147" y="7973"/>
                    <a:pt x="8146" y="7973"/>
                  </a:cubicBezTo>
                  <a:close/>
                  <a:moveTo>
                    <a:pt x="1" y="1"/>
                  </a:moveTo>
                  <a:lnTo>
                    <a:pt x="1" y="1"/>
                  </a:lnTo>
                  <a:cubicBezTo>
                    <a:pt x="1" y="1"/>
                    <a:pt x="1691" y="7547"/>
                    <a:pt x="8146" y="7973"/>
                  </a:cubicBezTo>
                  <a:lnTo>
                    <a:pt x="8146" y="7973"/>
                  </a:lnTo>
                  <a:cubicBezTo>
                    <a:pt x="8145" y="7972"/>
                    <a:pt x="8143" y="7971"/>
                    <a:pt x="8142" y="7971"/>
                  </a:cubicBezTo>
                  <a:lnTo>
                    <a:pt x="8142" y="7971"/>
                  </a:lnTo>
                  <a:lnTo>
                    <a:pt x="8150" y="7973"/>
                  </a:lnTo>
                  <a:lnTo>
                    <a:pt x="8142" y="7960"/>
                  </a:lnTo>
                  <a:lnTo>
                    <a:pt x="8142" y="7960"/>
                  </a:lnTo>
                  <a:cubicBezTo>
                    <a:pt x="8144" y="7962"/>
                    <a:pt x="8147" y="7968"/>
                    <a:pt x="8150" y="7970"/>
                  </a:cubicBezTo>
                  <a:cubicBezTo>
                    <a:pt x="7712" y="1654"/>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1"/>
            <p:cNvSpPr/>
            <p:nvPr/>
          </p:nvSpPr>
          <p:spPr>
            <a:xfrm>
              <a:off x="2008850" y="4356550"/>
              <a:ext cx="100" cy="25"/>
            </a:xfrm>
            <a:custGeom>
              <a:avLst/>
              <a:gdLst/>
              <a:ahLst/>
              <a:cxnLst/>
              <a:rect l="l" t="t" r="r" b="b"/>
              <a:pathLst>
                <a:path w="4" h="1" extrusionOk="0">
                  <a:moveTo>
                    <a:pt x="1" y="0"/>
                  </a:moveTo>
                  <a:lnTo>
                    <a:pt x="1" y="0"/>
                  </a:lnTo>
                  <a:cubicBezTo>
                    <a:pt x="1" y="0"/>
                    <a:pt x="3"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1"/>
            <p:cNvSpPr/>
            <p:nvPr/>
          </p:nvSpPr>
          <p:spPr>
            <a:xfrm>
              <a:off x="2008925" y="4356550"/>
              <a:ext cx="25" cy="25"/>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1"/>
            <p:cNvSpPr/>
            <p:nvPr/>
          </p:nvSpPr>
          <p:spPr>
            <a:xfrm>
              <a:off x="1847475" y="4330600"/>
              <a:ext cx="161400" cy="51950"/>
            </a:xfrm>
            <a:custGeom>
              <a:avLst/>
              <a:gdLst/>
              <a:ahLst/>
              <a:cxnLst/>
              <a:rect l="l" t="t" r="r" b="b"/>
              <a:pathLst>
                <a:path w="6456" h="2078" extrusionOk="0">
                  <a:moveTo>
                    <a:pt x="6455" y="1037"/>
                  </a:moveTo>
                  <a:cubicBezTo>
                    <a:pt x="6455" y="1038"/>
                    <a:pt x="6455" y="1038"/>
                    <a:pt x="6456" y="1038"/>
                  </a:cubicBezTo>
                  <a:cubicBezTo>
                    <a:pt x="6455" y="1038"/>
                    <a:pt x="6455" y="1038"/>
                    <a:pt x="6455" y="1037"/>
                  </a:cubicBezTo>
                  <a:close/>
                  <a:moveTo>
                    <a:pt x="3571" y="1"/>
                  </a:moveTo>
                  <a:cubicBezTo>
                    <a:pt x="1657" y="1"/>
                    <a:pt x="0" y="1041"/>
                    <a:pt x="0" y="1041"/>
                  </a:cubicBezTo>
                  <a:cubicBezTo>
                    <a:pt x="0" y="1041"/>
                    <a:pt x="1656" y="2078"/>
                    <a:pt x="3569" y="2078"/>
                  </a:cubicBezTo>
                  <a:cubicBezTo>
                    <a:pt x="4525" y="2078"/>
                    <a:pt x="5546" y="1819"/>
                    <a:pt x="6456" y="1041"/>
                  </a:cubicBezTo>
                  <a:lnTo>
                    <a:pt x="6451" y="1041"/>
                  </a:lnTo>
                  <a:lnTo>
                    <a:pt x="6456" y="1038"/>
                  </a:lnTo>
                  <a:lnTo>
                    <a:pt x="6448" y="1036"/>
                  </a:lnTo>
                  <a:cubicBezTo>
                    <a:pt x="6450" y="1036"/>
                    <a:pt x="6453" y="1036"/>
                    <a:pt x="6455" y="1037"/>
                  </a:cubicBezTo>
                  <a:lnTo>
                    <a:pt x="6455" y="1037"/>
                  </a:lnTo>
                  <a:cubicBezTo>
                    <a:pt x="5545" y="260"/>
                    <a:pt x="4526" y="1"/>
                    <a:pt x="3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1"/>
            <p:cNvSpPr/>
            <p:nvPr/>
          </p:nvSpPr>
          <p:spPr>
            <a:xfrm>
              <a:off x="1814250" y="4546975"/>
              <a:ext cx="25" cy="25"/>
            </a:xfrm>
            <a:custGeom>
              <a:avLst/>
              <a:gdLst/>
              <a:ahLst/>
              <a:cxnLst/>
              <a:rect l="l" t="t" r="r" b="b"/>
              <a:pathLst>
                <a:path w="1" h="1" extrusionOk="0">
                  <a:moveTo>
                    <a:pt x="1" y="1"/>
                  </a:moveTo>
                  <a:lnTo>
                    <a:pt x="1" y="1"/>
                  </a:lnTo>
                  <a:cubicBezTo>
                    <a:pt x="1"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1"/>
            <p:cNvSpPr/>
            <p:nvPr/>
          </p:nvSpPr>
          <p:spPr>
            <a:xfrm>
              <a:off x="1814200" y="4546975"/>
              <a:ext cx="75" cy="25"/>
            </a:xfrm>
            <a:custGeom>
              <a:avLst/>
              <a:gdLst/>
              <a:ahLst/>
              <a:cxnLst/>
              <a:rect l="l" t="t" r="r" b="b"/>
              <a:pathLst>
                <a:path w="3" h="1" extrusionOk="0">
                  <a:moveTo>
                    <a:pt x="3" y="1"/>
                  </a:moveTo>
                  <a:lnTo>
                    <a:pt x="3" y="1"/>
                  </a:lnTo>
                  <a:cubicBezTo>
                    <a:pt x="3" y="1"/>
                    <a:pt x="0" y="1"/>
                    <a:pt x="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1"/>
            <p:cNvSpPr/>
            <p:nvPr/>
          </p:nvSpPr>
          <p:spPr>
            <a:xfrm>
              <a:off x="1754600" y="4389075"/>
              <a:ext cx="119325" cy="157925"/>
            </a:xfrm>
            <a:custGeom>
              <a:avLst/>
              <a:gdLst/>
              <a:ahLst/>
              <a:cxnLst/>
              <a:rect l="l" t="t" r="r" b="b"/>
              <a:pathLst>
                <a:path w="4773" h="6317" extrusionOk="0">
                  <a:moveTo>
                    <a:pt x="2387" y="0"/>
                  </a:moveTo>
                  <a:cubicBezTo>
                    <a:pt x="2387" y="0"/>
                    <a:pt x="0" y="3644"/>
                    <a:pt x="2384" y="6317"/>
                  </a:cubicBezTo>
                  <a:cubicBezTo>
                    <a:pt x="2384" y="6315"/>
                    <a:pt x="2384" y="6314"/>
                    <a:pt x="2383" y="6312"/>
                  </a:cubicBezTo>
                  <a:lnTo>
                    <a:pt x="2383" y="6312"/>
                  </a:lnTo>
                  <a:lnTo>
                    <a:pt x="2387" y="6317"/>
                  </a:lnTo>
                  <a:cubicBezTo>
                    <a:pt x="4773" y="3644"/>
                    <a:pt x="2387" y="0"/>
                    <a:pt x="2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1"/>
            <p:cNvSpPr/>
            <p:nvPr/>
          </p:nvSpPr>
          <p:spPr>
            <a:xfrm>
              <a:off x="1138375" y="4570450"/>
              <a:ext cx="75" cy="50"/>
            </a:xfrm>
            <a:custGeom>
              <a:avLst/>
              <a:gdLst/>
              <a:ahLst/>
              <a:cxnLst/>
              <a:rect l="l" t="t" r="r" b="b"/>
              <a:pathLst>
                <a:path w="3" h="2" extrusionOk="0">
                  <a:moveTo>
                    <a:pt x="0" y="1"/>
                  </a:moveTo>
                  <a:cubicBezTo>
                    <a:pt x="0" y="1"/>
                    <a:pt x="2" y="2"/>
                    <a:pt x="2" y="2"/>
                  </a:cubicBezTo>
                  <a:cubicBezTo>
                    <a:pt x="3" y="2"/>
                    <a:pt x="3" y="1"/>
                    <a:pt x="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1"/>
            <p:cNvSpPr/>
            <p:nvPr/>
          </p:nvSpPr>
          <p:spPr>
            <a:xfrm>
              <a:off x="1138375" y="4570450"/>
              <a:ext cx="25" cy="100"/>
            </a:xfrm>
            <a:custGeom>
              <a:avLst/>
              <a:gdLst/>
              <a:ahLst/>
              <a:cxnLst/>
              <a:rect l="l" t="t" r="r" b="b"/>
              <a:pathLst>
                <a:path w="1" h="4" extrusionOk="0">
                  <a:moveTo>
                    <a:pt x="0" y="3"/>
                  </a:moveTo>
                  <a:cubicBezTo>
                    <a:pt x="0" y="1"/>
                    <a:pt x="0" y="1"/>
                    <a:pt x="0" y="1"/>
                  </a:cubicBezTo>
                  <a:cubicBezTo>
                    <a:pt x="0" y="1"/>
                    <a:pt x="0" y="1"/>
                    <a:pt x="0"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1"/>
            <p:cNvSpPr/>
            <p:nvPr/>
          </p:nvSpPr>
          <p:spPr>
            <a:xfrm>
              <a:off x="1138375" y="4371150"/>
              <a:ext cx="203750" cy="199325"/>
            </a:xfrm>
            <a:custGeom>
              <a:avLst/>
              <a:gdLst/>
              <a:ahLst/>
              <a:cxnLst/>
              <a:rect l="l" t="t" r="r" b="b"/>
              <a:pathLst>
                <a:path w="8150" h="7973" extrusionOk="0">
                  <a:moveTo>
                    <a:pt x="8149" y="1"/>
                  </a:moveTo>
                  <a:cubicBezTo>
                    <a:pt x="8149" y="1"/>
                    <a:pt x="438" y="1654"/>
                    <a:pt x="0" y="7970"/>
                  </a:cubicBezTo>
                  <a:cubicBezTo>
                    <a:pt x="3" y="7968"/>
                    <a:pt x="6" y="7962"/>
                    <a:pt x="8" y="7960"/>
                  </a:cubicBezTo>
                  <a:lnTo>
                    <a:pt x="8" y="7960"/>
                  </a:lnTo>
                  <a:lnTo>
                    <a:pt x="0" y="7973"/>
                  </a:lnTo>
                  <a:lnTo>
                    <a:pt x="8" y="7971"/>
                  </a:lnTo>
                  <a:lnTo>
                    <a:pt x="8" y="7971"/>
                  </a:lnTo>
                  <a:cubicBezTo>
                    <a:pt x="7" y="7971"/>
                    <a:pt x="5" y="7972"/>
                    <a:pt x="4" y="7973"/>
                  </a:cubicBezTo>
                  <a:lnTo>
                    <a:pt x="4" y="7973"/>
                  </a:lnTo>
                  <a:cubicBezTo>
                    <a:pt x="6459" y="7547"/>
                    <a:pt x="8149" y="1"/>
                    <a:pt x="8149" y="1"/>
                  </a:cubicBezTo>
                  <a:close/>
                  <a:moveTo>
                    <a:pt x="4" y="7973"/>
                  </a:moveTo>
                  <a:lnTo>
                    <a:pt x="4" y="7973"/>
                  </a:lnTo>
                  <a:cubicBezTo>
                    <a:pt x="3" y="7973"/>
                    <a:pt x="3" y="7973"/>
                    <a:pt x="3" y="7973"/>
                  </a:cubicBezTo>
                  <a:cubicBezTo>
                    <a:pt x="3" y="7973"/>
                    <a:pt x="3" y="7973"/>
                    <a:pt x="4" y="79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1"/>
            <p:cNvSpPr/>
            <p:nvPr/>
          </p:nvSpPr>
          <p:spPr>
            <a:xfrm>
              <a:off x="1162425" y="4356550"/>
              <a:ext cx="25" cy="25"/>
            </a:xfrm>
            <a:custGeom>
              <a:avLst/>
              <a:gdLst/>
              <a:ahLst/>
              <a:cxnLst/>
              <a:rect l="l" t="t" r="r" b="b"/>
              <a:pathLst>
                <a:path w="1" h="1" extrusionOk="0">
                  <a:moveTo>
                    <a:pt x="0" y="0"/>
                  </a:moveTo>
                  <a:lnTo>
                    <a:pt x="0" y="0"/>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1"/>
            <p:cNvSpPr/>
            <p:nvPr/>
          </p:nvSpPr>
          <p:spPr>
            <a:xfrm>
              <a:off x="1162425" y="4356550"/>
              <a:ext cx="25" cy="25"/>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1"/>
            <p:cNvSpPr/>
            <p:nvPr/>
          </p:nvSpPr>
          <p:spPr>
            <a:xfrm>
              <a:off x="1162425" y="4330600"/>
              <a:ext cx="161400" cy="51950"/>
            </a:xfrm>
            <a:custGeom>
              <a:avLst/>
              <a:gdLst/>
              <a:ahLst/>
              <a:cxnLst/>
              <a:rect l="l" t="t" r="r" b="b"/>
              <a:pathLst>
                <a:path w="6456" h="2078" extrusionOk="0">
                  <a:moveTo>
                    <a:pt x="1" y="1037"/>
                  </a:moveTo>
                  <a:lnTo>
                    <a:pt x="1" y="1037"/>
                  </a:lnTo>
                  <a:cubicBezTo>
                    <a:pt x="1" y="1038"/>
                    <a:pt x="0" y="1038"/>
                    <a:pt x="0" y="1038"/>
                  </a:cubicBezTo>
                  <a:cubicBezTo>
                    <a:pt x="0" y="1038"/>
                    <a:pt x="1" y="1038"/>
                    <a:pt x="1" y="1037"/>
                  </a:cubicBezTo>
                  <a:close/>
                  <a:moveTo>
                    <a:pt x="2886" y="1"/>
                  </a:moveTo>
                  <a:cubicBezTo>
                    <a:pt x="1931" y="1"/>
                    <a:pt x="911" y="260"/>
                    <a:pt x="1" y="1037"/>
                  </a:cubicBezTo>
                  <a:lnTo>
                    <a:pt x="1" y="1037"/>
                  </a:lnTo>
                  <a:cubicBezTo>
                    <a:pt x="3" y="1036"/>
                    <a:pt x="6" y="1036"/>
                    <a:pt x="8" y="1036"/>
                  </a:cubicBezTo>
                  <a:lnTo>
                    <a:pt x="0" y="1038"/>
                  </a:lnTo>
                  <a:lnTo>
                    <a:pt x="5" y="1041"/>
                  </a:lnTo>
                  <a:lnTo>
                    <a:pt x="0" y="1041"/>
                  </a:lnTo>
                  <a:cubicBezTo>
                    <a:pt x="910" y="1819"/>
                    <a:pt x="1931" y="2078"/>
                    <a:pt x="2887" y="2078"/>
                  </a:cubicBezTo>
                  <a:cubicBezTo>
                    <a:pt x="4800" y="2078"/>
                    <a:pt x="6456" y="1041"/>
                    <a:pt x="6456" y="1041"/>
                  </a:cubicBezTo>
                  <a:cubicBezTo>
                    <a:pt x="6456" y="1041"/>
                    <a:pt x="4800" y="1"/>
                    <a:pt x="2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1"/>
            <p:cNvSpPr/>
            <p:nvPr/>
          </p:nvSpPr>
          <p:spPr>
            <a:xfrm>
              <a:off x="1357025" y="4546975"/>
              <a:ext cx="25" cy="25"/>
            </a:xfrm>
            <a:custGeom>
              <a:avLst/>
              <a:gdLst/>
              <a:ahLst/>
              <a:cxnLst/>
              <a:rect l="l" t="t" r="r" b="b"/>
              <a:pathLst>
                <a:path w="1" h="1" extrusionOk="0">
                  <a:moveTo>
                    <a:pt x="0" y="1"/>
                  </a:moveTo>
                  <a:lnTo>
                    <a:pt x="0" y="1"/>
                  </a:lnTo>
                  <a:cubicBezTo>
                    <a:pt x="0" y="1"/>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1"/>
            <p:cNvSpPr/>
            <p:nvPr/>
          </p:nvSpPr>
          <p:spPr>
            <a:xfrm>
              <a:off x="1357075" y="4546975"/>
              <a:ext cx="25" cy="25"/>
            </a:xfrm>
            <a:custGeom>
              <a:avLst/>
              <a:gdLst/>
              <a:ahLst/>
              <a:cxnLst/>
              <a:rect l="l" t="t" r="r" b="b"/>
              <a:pathLst>
                <a:path w="1" h="1" extrusionOk="0">
                  <a:moveTo>
                    <a:pt x="1" y="1"/>
                  </a:moveTo>
                  <a:lnTo>
                    <a:pt x="1" y="1"/>
                  </a:lnTo>
                  <a:cubicBezTo>
                    <a:pt x="1"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1"/>
            <p:cNvSpPr/>
            <p:nvPr/>
          </p:nvSpPr>
          <p:spPr>
            <a:xfrm>
              <a:off x="1297375" y="4389075"/>
              <a:ext cx="119325" cy="157925"/>
            </a:xfrm>
            <a:custGeom>
              <a:avLst/>
              <a:gdLst/>
              <a:ahLst/>
              <a:cxnLst/>
              <a:rect l="l" t="t" r="r" b="b"/>
              <a:pathLst>
                <a:path w="4773" h="6317" extrusionOk="0">
                  <a:moveTo>
                    <a:pt x="2386" y="0"/>
                  </a:moveTo>
                  <a:cubicBezTo>
                    <a:pt x="2386" y="0"/>
                    <a:pt x="0" y="3644"/>
                    <a:pt x="2386" y="6317"/>
                  </a:cubicBezTo>
                  <a:lnTo>
                    <a:pt x="2386" y="6312"/>
                  </a:lnTo>
                  <a:lnTo>
                    <a:pt x="2389" y="6317"/>
                  </a:lnTo>
                  <a:cubicBezTo>
                    <a:pt x="4773" y="3644"/>
                    <a:pt x="2386" y="0"/>
                    <a:pt x="2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1"/>
            <p:cNvSpPr/>
            <p:nvPr/>
          </p:nvSpPr>
          <p:spPr>
            <a:xfrm>
              <a:off x="1138425" y="3692300"/>
              <a:ext cx="25" cy="25"/>
            </a:xfrm>
            <a:custGeom>
              <a:avLst/>
              <a:gdLst/>
              <a:ahLst/>
              <a:cxnLst/>
              <a:rect l="l" t="t" r="r" b="b"/>
              <a:pathLst>
                <a:path w="1" h="1" extrusionOk="0">
                  <a:moveTo>
                    <a:pt x="1" y="1"/>
                  </a:moveTo>
                  <a:close/>
                </a:path>
              </a:pathLst>
            </a:custGeom>
            <a:solidFill>
              <a:srgbClr val="346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1"/>
            <p:cNvSpPr/>
            <p:nvPr/>
          </p:nvSpPr>
          <p:spPr>
            <a:xfrm>
              <a:off x="1138375" y="3692300"/>
              <a:ext cx="25" cy="100"/>
            </a:xfrm>
            <a:custGeom>
              <a:avLst/>
              <a:gdLst/>
              <a:ahLst/>
              <a:cxnLst/>
              <a:rect l="l" t="t" r="r" b="b"/>
              <a:pathLst>
                <a:path w="1" h="4" extrusionOk="0">
                  <a:moveTo>
                    <a:pt x="0" y="1"/>
                  </a:moveTo>
                  <a:cubicBezTo>
                    <a:pt x="0" y="1"/>
                    <a:pt x="0" y="1"/>
                    <a:pt x="0" y="4"/>
                  </a:cubicBezTo>
                  <a:cubicBezTo>
                    <a:pt x="0" y="4"/>
                    <a:pt x="0" y="1"/>
                    <a:pt x="0" y="1"/>
                  </a:cubicBezTo>
                  <a:close/>
                </a:path>
              </a:pathLst>
            </a:custGeom>
            <a:solidFill>
              <a:srgbClr val="346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1"/>
            <p:cNvSpPr/>
            <p:nvPr/>
          </p:nvSpPr>
          <p:spPr>
            <a:xfrm>
              <a:off x="1138375" y="3692300"/>
              <a:ext cx="203750" cy="199325"/>
            </a:xfrm>
            <a:custGeom>
              <a:avLst/>
              <a:gdLst/>
              <a:ahLst/>
              <a:cxnLst/>
              <a:rect l="l" t="t" r="r" b="b"/>
              <a:pathLst>
                <a:path w="8150" h="7973" extrusionOk="0">
                  <a:moveTo>
                    <a:pt x="0" y="1"/>
                  </a:moveTo>
                  <a:lnTo>
                    <a:pt x="8" y="14"/>
                  </a:lnTo>
                  <a:cubicBezTo>
                    <a:pt x="6" y="11"/>
                    <a:pt x="3" y="6"/>
                    <a:pt x="0" y="4"/>
                  </a:cubicBezTo>
                  <a:lnTo>
                    <a:pt x="0" y="4"/>
                  </a:lnTo>
                  <a:cubicBezTo>
                    <a:pt x="438" y="6320"/>
                    <a:pt x="8149" y="7973"/>
                    <a:pt x="8149" y="7973"/>
                  </a:cubicBezTo>
                  <a:cubicBezTo>
                    <a:pt x="8149" y="7973"/>
                    <a:pt x="6459" y="426"/>
                    <a:pt x="3" y="1"/>
                  </a:cubicBezTo>
                  <a:lnTo>
                    <a:pt x="3" y="1"/>
                  </a:lnTo>
                  <a:lnTo>
                    <a:pt x="11" y="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1"/>
            <p:cNvSpPr/>
            <p:nvPr/>
          </p:nvSpPr>
          <p:spPr>
            <a:xfrm>
              <a:off x="1162425" y="3906225"/>
              <a:ext cx="25" cy="75"/>
            </a:xfrm>
            <a:custGeom>
              <a:avLst/>
              <a:gdLst/>
              <a:ahLst/>
              <a:cxnLst/>
              <a:rect l="l" t="t" r="r" b="b"/>
              <a:pathLst>
                <a:path w="1" h="3" extrusionOk="0">
                  <a:moveTo>
                    <a:pt x="0" y="0"/>
                  </a:moveTo>
                  <a:lnTo>
                    <a:pt x="0" y="0"/>
                  </a:lnTo>
                  <a:cubicBezTo>
                    <a:pt x="0" y="0"/>
                    <a:pt x="0" y="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1"/>
            <p:cNvSpPr/>
            <p:nvPr/>
          </p:nvSpPr>
          <p:spPr>
            <a:xfrm>
              <a:off x="1162425" y="3906275"/>
              <a:ext cx="25" cy="25"/>
            </a:xfrm>
            <a:custGeom>
              <a:avLst/>
              <a:gdLst/>
              <a:ahLst/>
              <a:cxnLst/>
              <a:rect l="l" t="t" r="r" b="b"/>
              <a:pathLst>
                <a:path w="1" h="1" extrusionOk="0">
                  <a:moveTo>
                    <a:pt x="0" y="1"/>
                  </a:moveTo>
                  <a:lnTo>
                    <a:pt x="0" y="1"/>
                  </a:lnTo>
                  <a:cubicBezTo>
                    <a:pt x="0" y="1"/>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1"/>
            <p:cNvSpPr/>
            <p:nvPr/>
          </p:nvSpPr>
          <p:spPr>
            <a:xfrm>
              <a:off x="1162425" y="3880300"/>
              <a:ext cx="161400" cy="51925"/>
            </a:xfrm>
            <a:custGeom>
              <a:avLst/>
              <a:gdLst/>
              <a:ahLst/>
              <a:cxnLst/>
              <a:rect l="l" t="t" r="r" b="b"/>
              <a:pathLst>
                <a:path w="6456" h="2077" extrusionOk="0">
                  <a:moveTo>
                    <a:pt x="4" y="1041"/>
                  </a:moveTo>
                  <a:lnTo>
                    <a:pt x="8" y="1042"/>
                  </a:lnTo>
                  <a:cubicBezTo>
                    <a:pt x="6" y="1042"/>
                    <a:pt x="5" y="1042"/>
                    <a:pt x="4" y="1041"/>
                  </a:cubicBezTo>
                  <a:close/>
                  <a:moveTo>
                    <a:pt x="2887" y="0"/>
                  </a:moveTo>
                  <a:cubicBezTo>
                    <a:pt x="1931" y="0"/>
                    <a:pt x="910" y="259"/>
                    <a:pt x="0" y="1037"/>
                  </a:cubicBezTo>
                  <a:lnTo>
                    <a:pt x="5" y="1037"/>
                  </a:lnTo>
                  <a:lnTo>
                    <a:pt x="0" y="1040"/>
                  </a:lnTo>
                  <a:cubicBezTo>
                    <a:pt x="910" y="1817"/>
                    <a:pt x="1931" y="2076"/>
                    <a:pt x="2886" y="2076"/>
                  </a:cubicBezTo>
                  <a:cubicBezTo>
                    <a:pt x="4800" y="2076"/>
                    <a:pt x="6456" y="1037"/>
                    <a:pt x="6456" y="1037"/>
                  </a:cubicBezTo>
                  <a:cubicBezTo>
                    <a:pt x="6456" y="1037"/>
                    <a:pt x="4800" y="0"/>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1"/>
            <p:cNvSpPr/>
            <p:nvPr/>
          </p:nvSpPr>
          <p:spPr>
            <a:xfrm>
              <a:off x="1357025" y="3715775"/>
              <a:ext cx="25" cy="25"/>
            </a:xfrm>
            <a:custGeom>
              <a:avLst/>
              <a:gdLst/>
              <a:ahLst/>
              <a:cxnLst/>
              <a:rect l="l" t="t" r="r" b="b"/>
              <a:pathLst>
                <a:path w="1" h="1" extrusionOk="0">
                  <a:moveTo>
                    <a:pt x="0" y="1"/>
                  </a:moveTo>
                  <a:lnTo>
                    <a:pt x="0" y="1"/>
                  </a:lnTo>
                  <a:cubicBezTo>
                    <a:pt x="0" y="1"/>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1"/>
            <p:cNvSpPr/>
            <p:nvPr/>
          </p:nvSpPr>
          <p:spPr>
            <a:xfrm>
              <a:off x="1357075" y="3715775"/>
              <a:ext cx="25" cy="25"/>
            </a:xfrm>
            <a:custGeom>
              <a:avLst/>
              <a:gdLst/>
              <a:ahLst/>
              <a:cxnLst/>
              <a:rect l="l" t="t" r="r" b="b"/>
              <a:pathLst>
                <a:path w="1" h="1" extrusionOk="0">
                  <a:moveTo>
                    <a:pt x="1" y="1"/>
                  </a:moveTo>
                  <a:lnTo>
                    <a:pt x="1" y="1"/>
                  </a:lnTo>
                  <a:cubicBezTo>
                    <a:pt x="1"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1"/>
            <p:cNvSpPr/>
            <p:nvPr/>
          </p:nvSpPr>
          <p:spPr>
            <a:xfrm>
              <a:off x="1297375" y="3715775"/>
              <a:ext cx="119325" cy="157950"/>
            </a:xfrm>
            <a:custGeom>
              <a:avLst/>
              <a:gdLst/>
              <a:ahLst/>
              <a:cxnLst/>
              <a:rect l="l" t="t" r="r" b="b"/>
              <a:pathLst>
                <a:path w="4773" h="6318" extrusionOk="0">
                  <a:moveTo>
                    <a:pt x="2386" y="1"/>
                  </a:moveTo>
                  <a:cubicBezTo>
                    <a:pt x="0" y="2673"/>
                    <a:pt x="2386" y="6317"/>
                    <a:pt x="2386" y="6317"/>
                  </a:cubicBezTo>
                  <a:cubicBezTo>
                    <a:pt x="2386" y="6317"/>
                    <a:pt x="4773" y="2673"/>
                    <a:pt x="2389" y="1"/>
                  </a:cubicBezTo>
                  <a:lnTo>
                    <a:pt x="2386" y="6"/>
                  </a:lnTo>
                  <a:lnTo>
                    <a:pt x="2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1"/>
            <p:cNvSpPr/>
            <p:nvPr/>
          </p:nvSpPr>
          <p:spPr>
            <a:xfrm>
              <a:off x="1738825" y="3932275"/>
              <a:ext cx="56475" cy="55275"/>
            </a:xfrm>
            <a:custGeom>
              <a:avLst/>
              <a:gdLst/>
              <a:ahLst/>
              <a:cxnLst/>
              <a:rect l="l" t="t" r="r" b="b"/>
              <a:pathLst>
                <a:path w="2259" h="2211" extrusionOk="0">
                  <a:moveTo>
                    <a:pt x="1130" y="1"/>
                  </a:moveTo>
                  <a:cubicBezTo>
                    <a:pt x="507" y="1"/>
                    <a:pt x="1" y="494"/>
                    <a:pt x="1" y="1107"/>
                  </a:cubicBezTo>
                  <a:cubicBezTo>
                    <a:pt x="1" y="1717"/>
                    <a:pt x="507" y="2210"/>
                    <a:pt x="1130" y="2210"/>
                  </a:cubicBezTo>
                  <a:cubicBezTo>
                    <a:pt x="1752" y="2210"/>
                    <a:pt x="2258" y="1717"/>
                    <a:pt x="2258" y="1107"/>
                  </a:cubicBezTo>
                  <a:cubicBezTo>
                    <a:pt x="2258" y="497"/>
                    <a:pt x="1752" y="1"/>
                    <a:pt x="1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1"/>
            <p:cNvSpPr/>
            <p:nvPr/>
          </p:nvSpPr>
          <p:spPr>
            <a:xfrm>
              <a:off x="1738825" y="4264300"/>
              <a:ext cx="56475" cy="55250"/>
            </a:xfrm>
            <a:custGeom>
              <a:avLst/>
              <a:gdLst/>
              <a:ahLst/>
              <a:cxnLst/>
              <a:rect l="l" t="t" r="r" b="b"/>
              <a:pathLst>
                <a:path w="2259" h="2210" extrusionOk="0">
                  <a:moveTo>
                    <a:pt x="1130" y="1"/>
                  </a:moveTo>
                  <a:cubicBezTo>
                    <a:pt x="507" y="1"/>
                    <a:pt x="1" y="497"/>
                    <a:pt x="1" y="1107"/>
                  </a:cubicBezTo>
                  <a:cubicBezTo>
                    <a:pt x="1" y="1716"/>
                    <a:pt x="507" y="2210"/>
                    <a:pt x="1130" y="2210"/>
                  </a:cubicBezTo>
                  <a:cubicBezTo>
                    <a:pt x="1752" y="2210"/>
                    <a:pt x="2258" y="1716"/>
                    <a:pt x="2258" y="1107"/>
                  </a:cubicBezTo>
                  <a:cubicBezTo>
                    <a:pt x="2258" y="497"/>
                    <a:pt x="1752" y="1"/>
                    <a:pt x="1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1"/>
            <p:cNvSpPr/>
            <p:nvPr/>
          </p:nvSpPr>
          <p:spPr>
            <a:xfrm>
              <a:off x="1386700" y="3932275"/>
              <a:ext cx="56450" cy="55275"/>
            </a:xfrm>
            <a:custGeom>
              <a:avLst/>
              <a:gdLst/>
              <a:ahLst/>
              <a:cxnLst/>
              <a:rect l="l" t="t" r="r" b="b"/>
              <a:pathLst>
                <a:path w="2258" h="2211" extrusionOk="0">
                  <a:moveTo>
                    <a:pt x="1129" y="1"/>
                  </a:moveTo>
                  <a:cubicBezTo>
                    <a:pt x="506" y="1"/>
                    <a:pt x="0" y="494"/>
                    <a:pt x="0" y="1107"/>
                  </a:cubicBezTo>
                  <a:cubicBezTo>
                    <a:pt x="0" y="1717"/>
                    <a:pt x="506" y="2210"/>
                    <a:pt x="1129" y="2210"/>
                  </a:cubicBezTo>
                  <a:cubicBezTo>
                    <a:pt x="1752" y="2210"/>
                    <a:pt x="2258" y="1717"/>
                    <a:pt x="2258" y="1107"/>
                  </a:cubicBezTo>
                  <a:cubicBezTo>
                    <a:pt x="2258" y="497"/>
                    <a:pt x="1752" y="1"/>
                    <a:pt x="1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1"/>
            <p:cNvSpPr/>
            <p:nvPr/>
          </p:nvSpPr>
          <p:spPr>
            <a:xfrm>
              <a:off x="1386700" y="4264300"/>
              <a:ext cx="56450" cy="55250"/>
            </a:xfrm>
            <a:custGeom>
              <a:avLst/>
              <a:gdLst/>
              <a:ahLst/>
              <a:cxnLst/>
              <a:rect l="l" t="t" r="r" b="b"/>
              <a:pathLst>
                <a:path w="2258" h="2210" extrusionOk="0">
                  <a:moveTo>
                    <a:pt x="1129" y="1"/>
                  </a:moveTo>
                  <a:cubicBezTo>
                    <a:pt x="506" y="1"/>
                    <a:pt x="0" y="497"/>
                    <a:pt x="0" y="1107"/>
                  </a:cubicBezTo>
                  <a:cubicBezTo>
                    <a:pt x="0" y="1716"/>
                    <a:pt x="506" y="2210"/>
                    <a:pt x="1129" y="2210"/>
                  </a:cubicBezTo>
                  <a:cubicBezTo>
                    <a:pt x="1752" y="2210"/>
                    <a:pt x="2258" y="1716"/>
                    <a:pt x="2258" y="1107"/>
                  </a:cubicBezTo>
                  <a:cubicBezTo>
                    <a:pt x="2258" y="497"/>
                    <a:pt x="1752" y="1"/>
                    <a:pt x="1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4676"/>
        <p:cNvGrpSpPr/>
        <p:nvPr/>
      </p:nvGrpSpPr>
      <p:grpSpPr>
        <a:xfrm>
          <a:off x="0" y="0"/>
          <a:ext cx="0" cy="0"/>
          <a:chOff x="0" y="0"/>
          <a:chExt cx="0" cy="0"/>
        </a:xfrm>
      </p:grpSpPr>
      <p:grpSp>
        <p:nvGrpSpPr>
          <p:cNvPr id="4677" name="Google Shape;4677;p32"/>
          <p:cNvGrpSpPr/>
          <p:nvPr/>
        </p:nvGrpSpPr>
        <p:grpSpPr>
          <a:xfrm>
            <a:off x="0" y="3868775"/>
            <a:ext cx="1274758" cy="1274727"/>
            <a:chOff x="0" y="3858100"/>
            <a:chExt cx="1274758" cy="1274727"/>
          </a:xfrm>
        </p:grpSpPr>
        <p:sp>
          <p:nvSpPr>
            <p:cNvPr id="4678" name="Google Shape;4678;p32"/>
            <p:cNvSpPr/>
            <p:nvPr/>
          </p:nvSpPr>
          <p:spPr>
            <a:xfrm>
              <a:off x="94147" y="3959875"/>
              <a:ext cx="1086655" cy="1071217"/>
            </a:xfrm>
            <a:custGeom>
              <a:avLst/>
              <a:gdLst/>
              <a:ahLst/>
              <a:cxnLst/>
              <a:rect l="l" t="t" r="r" b="b"/>
              <a:pathLst>
                <a:path w="35757" h="35249" extrusionOk="0">
                  <a:moveTo>
                    <a:pt x="17876" y="1830"/>
                  </a:moveTo>
                  <a:cubicBezTo>
                    <a:pt x="18095" y="1830"/>
                    <a:pt x="18314" y="1907"/>
                    <a:pt x="18467" y="2062"/>
                  </a:cubicBezTo>
                  <a:lnTo>
                    <a:pt x="22235" y="5827"/>
                  </a:lnTo>
                  <a:lnTo>
                    <a:pt x="28784" y="5827"/>
                  </a:lnTo>
                  <a:cubicBezTo>
                    <a:pt x="29260" y="5827"/>
                    <a:pt x="29675" y="6242"/>
                    <a:pt x="29675" y="6715"/>
                  </a:cubicBezTo>
                  <a:lnTo>
                    <a:pt x="29675" y="13267"/>
                  </a:lnTo>
                  <a:lnTo>
                    <a:pt x="33436" y="17028"/>
                  </a:lnTo>
                  <a:cubicBezTo>
                    <a:pt x="33752" y="17344"/>
                    <a:pt x="33752" y="17896"/>
                    <a:pt x="33436" y="18212"/>
                  </a:cubicBezTo>
                  <a:lnTo>
                    <a:pt x="29672" y="21973"/>
                  </a:lnTo>
                  <a:lnTo>
                    <a:pt x="29672" y="28525"/>
                  </a:lnTo>
                  <a:cubicBezTo>
                    <a:pt x="29672" y="28998"/>
                    <a:pt x="29257" y="29416"/>
                    <a:pt x="28784" y="29416"/>
                  </a:cubicBezTo>
                  <a:lnTo>
                    <a:pt x="22232" y="29416"/>
                  </a:lnTo>
                  <a:lnTo>
                    <a:pt x="18467" y="33179"/>
                  </a:lnTo>
                  <a:cubicBezTo>
                    <a:pt x="18302" y="33346"/>
                    <a:pt x="18130" y="33427"/>
                    <a:pt x="17945" y="33427"/>
                  </a:cubicBezTo>
                  <a:lnTo>
                    <a:pt x="17847" y="33424"/>
                  </a:lnTo>
                  <a:lnTo>
                    <a:pt x="17809" y="33429"/>
                  </a:lnTo>
                  <a:cubicBezTo>
                    <a:pt x="17624" y="33429"/>
                    <a:pt x="17452" y="33348"/>
                    <a:pt x="17287" y="33181"/>
                  </a:cubicBezTo>
                  <a:lnTo>
                    <a:pt x="13522" y="29418"/>
                  </a:lnTo>
                  <a:lnTo>
                    <a:pt x="6975" y="29418"/>
                  </a:lnTo>
                  <a:cubicBezTo>
                    <a:pt x="6712" y="29418"/>
                    <a:pt x="6514" y="29342"/>
                    <a:pt x="6373" y="29188"/>
                  </a:cubicBezTo>
                  <a:lnTo>
                    <a:pt x="6317" y="29130"/>
                  </a:lnTo>
                  <a:cubicBezTo>
                    <a:pt x="6160" y="28988"/>
                    <a:pt x="6084" y="28790"/>
                    <a:pt x="6084" y="28530"/>
                  </a:cubicBezTo>
                  <a:lnTo>
                    <a:pt x="6084" y="21980"/>
                  </a:lnTo>
                  <a:lnTo>
                    <a:pt x="2316" y="18212"/>
                  </a:lnTo>
                  <a:cubicBezTo>
                    <a:pt x="2000" y="17881"/>
                    <a:pt x="2000" y="17359"/>
                    <a:pt x="2316" y="17028"/>
                  </a:cubicBezTo>
                  <a:lnTo>
                    <a:pt x="6084" y="13260"/>
                  </a:lnTo>
                  <a:lnTo>
                    <a:pt x="6084" y="6715"/>
                  </a:lnTo>
                  <a:cubicBezTo>
                    <a:pt x="6084" y="6242"/>
                    <a:pt x="6499" y="5827"/>
                    <a:pt x="6975" y="5827"/>
                  </a:cubicBezTo>
                  <a:lnTo>
                    <a:pt x="13519" y="5827"/>
                  </a:lnTo>
                  <a:lnTo>
                    <a:pt x="17285" y="2062"/>
                  </a:lnTo>
                  <a:cubicBezTo>
                    <a:pt x="17438" y="1907"/>
                    <a:pt x="17657" y="1830"/>
                    <a:pt x="17876" y="1830"/>
                  </a:cubicBezTo>
                  <a:close/>
                  <a:moveTo>
                    <a:pt x="17877" y="1"/>
                  </a:moveTo>
                  <a:cubicBezTo>
                    <a:pt x="17198" y="1"/>
                    <a:pt x="16518" y="258"/>
                    <a:pt x="15997" y="773"/>
                  </a:cubicBezTo>
                  <a:lnTo>
                    <a:pt x="12763" y="4005"/>
                  </a:lnTo>
                  <a:lnTo>
                    <a:pt x="6975" y="4005"/>
                  </a:lnTo>
                  <a:cubicBezTo>
                    <a:pt x="5477" y="4008"/>
                    <a:pt x="4265" y="5220"/>
                    <a:pt x="4262" y="6718"/>
                  </a:cubicBezTo>
                  <a:lnTo>
                    <a:pt x="4262" y="12506"/>
                  </a:lnTo>
                  <a:lnTo>
                    <a:pt x="1028" y="15740"/>
                  </a:lnTo>
                  <a:cubicBezTo>
                    <a:pt x="0" y="16782"/>
                    <a:pt x="0" y="18458"/>
                    <a:pt x="1028" y="19500"/>
                  </a:cubicBezTo>
                  <a:lnTo>
                    <a:pt x="4262" y="22735"/>
                  </a:lnTo>
                  <a:lnTo>
                    <a:pt x="4262" y="28525"/>
                  </a:lnTo>
                  <a:cubicBezTo>
                    <a:pt x="4262" y="29292"/>
                    <a:pt x="4538" y="29952"/>
                    <a:pt x="5057" y="30443"/>
                  </a:cubicBezTo>
                  <a:cubicBezTo>
                    <a:pt x="5548" y="30962"/>
                    <a:pt x="6208" y="31238"/>
                    <a:pt x="6975" y="31238"/>
                  </a:cubicBezTo>
                  <a:lnTo>
                    <a:pt x="12765" y="31238"/>
                  </a:lnTo>
                  <a:lnTo>
                    <a:pt x="15997" y="34467"/>
                  </a:lnTo>
                  <a:cubicBezTo>
                    <a:pt x="16505" y="34978"/>
                    <a:pt x="17133" y="35249"/>
                    <a:pt x="17806" y="35249"/>
                  </a:cubicBezTo>
                  <a:lnTo>
                    <a:pt x="17945" y="35249"/>
                  </a:lnTo>
                  <a:cubicBezTo>
                    <a:pt x="18618" y="35249"/>
                    <a:pt x="19246" y="34978"/>
                    <a:pt x="19755" y="34467"/>
                  </a:cubicBezTo>
                  <a:lnTo>
                    <a:pt x="22986" y="31238"/>
                  </a:lnTo>
                  <a:lnTo>
                    <a:pt x="28782" y="31238"/>
                  </a:lnTo>
                  <a:cubicBezTo>
                    <a:pt x="30277" y="31235"/>
                    <a:pt x="31489" y="30023"/>
                    <a:pt x="31492" y="28525"/>
                  </a:cubicBezTo>
                  <a:lnTo>
                    <a:pt x="31492" y="22727"/>
                  </a:lnTo>
                  <a:lnTo>
                    <a:pt x="34721" y="19500"/>
                  </a:lnTo>
                  <a:cubicBezTo>
                    <a:pt x="35756" y="18460"/>
                    <a:pt x="35756" y="16780"/>
                    <a:pt x="34721" y="15740"/>
                  </a:cubicBezTo>
                  <a:lnTo>
                    <a:pt x="31495" y="12513"/>
                  </a:lnTo>
                  <a:lnTo>
                    <a:pt x="31495" y="6715"/>
                  </a:lnTo>
                  <a:cubicBezTo>
                    <a:pt x="31492" y="5220"/>
                    <a:pt x="30280" y="4008"/>
                    <a:pt x="28784" y="4005"/>
                  </a:cubicBezTo>
                  <a:lnTo>
                    <a:pt x="22989" y="4005"/>
                  </a:lnTo>
                  <a:lnTo>
                    <a:pt x="19755" y="773"/>
                  </a:lnTo>
                  <a:cubicBezTo>
                    <a:pt x="19235" y="258"/>
                    <a:pt x="18556" y="1"/>
                    <a:pt x="17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2"/>
            <p:cNvSpPr/>
            <p:nvPr/>
          </p:nvSpPr>
          <p:spPr>
            <a:xfrm>
              <a:off x="262810" y="4125955"/>
              <a:ext cx="749326" cy="739024"/>
            </a:xfrm>
            <a:custGeom>
              <a:avLst/>
              <a:gdLst/>
              <a:ahLst/>
              <a:cxnLst/>
              <a:rect l="l" t="t" r="r" b="b"/>
              <a:pathLst>
                <a:path w="24657" h="24318" extrusionOk="0">
                  <a:moveTo>
                    <a:pt x="12326" y="1099"/>
                  </a:moveTo>
                  <a:cubicBezTo>
                    <a:pt x="12500" y="1099"/>
                    <a:pt x="12675" y="1161"/>
                    <a:pt x="12798" y="1283"/>
                  </a:cubicBezTo>
                  <a:lnTo>
                    <a:pt x="15389" y="3875"/>
                  </a:lnTo>
                  <a:lnTo>
                    <a:pt x="19906" y="3875"/>
                  </a:lnTo>
                  <a:cubicBezTo>
                    <a:pt x="20294" y="3880"/>
                    <a:pt x="20605" y="4194"/>
                    <a:pt x="20610" y="4581"/>
                  </a:cubicBezTo>
                  <a:lnTo>
                    <a:pt x="20610" y="9096"/>
                  </a:lnTo>
                  <a:lnTo>
                    <a:pt x="23199" y="11684"/>
                  </a:lnTo>
                  <a:cubicBezTo>
                    <a:pt x="23454" y="11948"/>
                    <a:pt x="23454" y="12368"/>
                    <a:pt x="23199" y="12631"/>
                  </a:cubicBezTo>
                  <a:lnTo>
                    <a:pt x="20610" y="15220"/>
                  </a:lnTo>
                  <a:lnTo>
                    <a:pt x="20610" y="19734"/>
                  </a:lnTo>
                  <a:cubicBezTo>
                    <a:pt x="20605" y="20119"/>
                    <a:pt x="20291" y="20433"/>
                    <a:pt x="19906" y="20438"/>
                  </a:cubicBezTo>
                  <a:lnTo>
                    <a:pt x="15389" y="20438"/>
                  </a:lnTo>
                  <a:lnTo>
                    <a:pt x="12798" y="23027"/>
                  </a:lnTo>
                  <a:cubicBezTo>
                    <a:pt x="12666" y="23161"/>
                    <a:pt x="12527" y="23224"/>
                    <a:pt x="12375" y="23224"/>
                  </a:cubicBezTo>
                  <a:lnTo>
                    <a:pt x="12302" y="23224"/>
                  </a:lnTo>
                  <a:lnTo>
                    <a:pt x="12279" y="23229"/>
                  </a:lnTo>
                  <a:cubicBezTo>
                    <a:pt x="12125" y="23229"/>
                    <a:pt x="11985" y="23163"/>
                    <a:pt x="11854" y="23032"/>
                  </a:cubicBezTo>
                  <a:lnTo>
                    <a:pt x="9265" y="20443"/>
                  </a:lnTo>
                  <a:lnTo>
                    <a:pt x="4753" y="20443"/>
                  </a:lnTo>
                  <a:cubicBezTo>
                    <a:pt x="4543" y="20443"/>
                    <a:pt x="4386" y="20380"/>
                    <a:pt x="4269" y="20253"/>
                  </a:cubicBezTo>
                  <a:lnTo>
                    <a:pt x="4236" y="20218"/>
                  </a:lnTo>
                  <a:cubicBezTo>
                    <a:pt x="4110" y="20101"/>
                    <a:pt x="4047" y="19944"/>
                    <a:pt x="4047" y="19737"/>
                  </a:cubicBezTo>
                  <a:lnTo>
                    <a:pt x="4047" y="15225"/>
                  </a:lnTo>
                  <a:lnTo>
                    <a:pt x="1453" y="12631"/>
                  </a:lnTo>
                  <a:cubicBezTo>
                    <a:pt x="1197" y="12365"/>
                    <a:pt x="1197" y="11948"/>
                    <a:pt x="1453" y="11684"/>
                  </a:cubicBezTo>
                  <a:lnTo>
                    <a:pt x="4047" y="9090"/>
                  </a:lnTo>
                  <a:lnTo>
                    <a:pt x="4047" y="4581"/>
                  </a:lnTo>
                  <a:cubicBezTo>
                    <a:pt x="4052" y="4194"/>
                    <a:pt x="4363" y="3880"/>
                    <a:pt x="4750" y="3875"/>
                  </a:cubicBezTo>
                  <a:lnTo>
                    <a:pt x="9262" y="3875"/>
                  </a:lnTo>
                  <a:lnTo>
                    <a:pt x="11854" y="1283"/>
                  </a:lnTo>
                  <a:cubicBezTo>
                    <a:pt x="11976" y="1161"/>
                    <a:pt x="12151" y="1099"/>
                    <a:pt x="12326" y="1099"/>
                  </a:cubicBezTo>
                  <a:close/>
                  <a:moveTo>
                    <a:pt x="12326" y="1"/>
                  </a:moveTo>
                  <a:cubicBezTo>
                    <a:pt x="11876" y="1"/>
                    <a:pt x="11426" y="171"/>
                    <a:pt x="11082" y="512"/>
                  </a:cubicBezTo>
                  <a:lnTo>
                    <a:pt x="8809" y="2782"/>
                  </a:lnTo>
                  <a:lnTo>
                    <a:pt x="4750" y="2782"/>
                  </a:lnTo>
                  <a:cubicBezTo>
                    <a:pt x="3758" y="2784"/>
                    <a:pt x="2953" y="3589"/>
                    <a:pt x="2953" y="4581"/>
                  </a:cubicBezTo>
                  <a:lnTo>
                    <a:pt x="2953" y="8640"/>
                  </a:lnTo>
                  <a:lnTo>
                    <a:pt x="681" y="10910"/>
                  </a:lnTo>
                  <a:cubicBezTo>
                    <a:pt x="0" y="11601"/>
                    <a:pt x="0" y="12712"/>
                    <a:pt x="681" y="13400"/>
                  </a:cubicBezTo>
                  <a:lnTo>
                    <a:pt x="2953" y="15673"/>
                  </a:lnTo>
                  <a:lnTo>
                    <a:pt x="2953" y="19734"/>
                  </a:lnTo>
                  <a:cubicBezTo>
                    <a:pt x="2953" y="20243"/>
                    <a:pt x="3136" y="20681"/>
                    <a:pt x="3480" y="21005"/>
                  </a:cubicBezTo>
                  <a:cubicBezTo>
                    <a:pt x="3801" y="21349"/>
                    <a:pt x="4242" y="21531"/>
                    <a:pt x="4750" y="21531"/>
                  </a:cubicBezTo>
                  <a:lnTo>
                    <a:pt x="8812" y="21531"/>
                  </a:lnTo>
                  <a:lnTo>
                    <a:pt x="11082" y="23801"/>
                  </a:lnTo>
                  <a:cubicBezTo>
                    <a:pt x="11418" y="24140"/>
                    <a:pt x="11834" y="24317"/>
                    <a:pt x="12279" y="24317"/>
                  </a:cubicBezTo>
                  <a:lnTo>
                    <a:pt x="12375" y="24317"/>
                  </a:lnTo>
                  <a:cubicBezTo>
                    <a:pt x="12820" y="24317"/>
                    <a:pt x="13233" y="24140"/>
                    <a:pt x="13572" y="23801"/>
                  </a:cubicBezTo>
                  <a:lnTo>
                    <a:pt x="15840" y="21531"/>
                  </a:lnTo>
                  <a:lnTo>
                    <a:pt x="19904" y="21531"/>
                  </a:lnTo>
                  <a:cubicBezTo>
                    <a:pt x="20896" y="21531"/>
                    <a:pt x="21701" y="20726"/>
                    <a:pt x="21703" y="19734"/>
                  </a:cubicBezTo>
                  <a:lnTo>
                    <a:pt x="21703" y="15670"/>
                  </a:lnTo>
                  <a:lnTo>
                    <a:pt x="23971" y="13403"/>
                  </a:lnTo>
                  <a:cubicBezTo>
                    <a:pt x="24656" y="12714"/>
                    <a:pt x="24656" y="11601"/>
                    <a:pt x="23971" y="10913"/>
                  </a:cubicBezTo>
                  <a:lnTo>
                    <a:pt x="21703" y="8643"/>
                  </a:lnTo>
                  <a:lnTo>
                    <a:pt x="21703" y="4581"/>
                  </a:lnTo>
                  <a:cubicBezTo>
                    <a:pt x="21701" y="3589"/>
                    <a:pt x="20898" y="2784"/>
                    <a:pt x="19906" y="2782"/>
                  </a:cubicBezTo>
                  <a:lnTo>
                    <a:pt x="15842" y="2782"/>
                  </a:lnTo>
                  <a:lnTo>
                    <a:pt x="13572" y="512"/>
                  </a:lnTo>
                  <a:cubicBezTo>
                    <a:pt x="13227" y="171"/>
                    <a:pt x="12776" y="1"/>
                    <a:pt x="12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2"/>
            <p:cNvSpPr/>
            <p:nvPr/>
          </p:nvSpPr>
          <p:spPr>
            <a:xfrm>
              <a:off x="442899" y="4302944"/>
              <a:ext cx="388962" cy="385102"/>
            </a:xfrm>
            <a:custGeom>
              <a:avLst/>
              <a:gdLst/>
              <a:ahLst/>
              <a:cxnLst/>
              <a:rect l="l" t="t" r="r" b="b"/>
              <a:pathLst>
                <a:path w="12799" h="12672" extrusionOk="0">
                  <a:moveTo>
                    <a:pt x="6399" y="0"/>
                  </a:moveTo>
                  <a:cubicBezTo>
                    <a:pt x="6230" y="0"/>
                    <a:pt x="6061" y="64"/>
                    <a:pt x="5930" y="192"/>
                  </a:cubicBezTo>
                  <a:lnTo>
                    <a:pt x="4604" y="1518"/>
                  </a:lnTo>
                  <a:lnTo>
                    <a:pt x="2268" y="1518"/>
                  </a:lnTo>
                  <a:cubicBezTo>
                    <a:pt x="1891" y="1520"/>
                    <a:pt x="1588" y="1824"/>
                    <a:pt x="1585" y="2201"/>
                  </a:cubicBezTo>
                  <a:lnTo>
                    <a:pt x="1585" y="4537"/>
                  </a:lnTo>
                  <a:lnTo>
                    <a:pt x="257" y="5865"/>
                  </a:lnTo>
                  <a:cubicBezTo>
                    <a:pt x="1" y="6124"/>
                    <a:pt x="1" y="6541"/>
                    <a:pt x="257" y="6802"/>
                  </a:cubicBezTo>
                  <a:lnTo>
                    <a:pt x="1585" y="8130"/>
                  </a:lnTo>
                  <a:lnTo>
                    <a:pt x="1585" y="10469"/>
                  </a:lnTo>
                  <a:cubicBezTo>
                    <a:pt x="1585" y="10681"/>
                    <a:pt x="1664" y="10841"/>
                    <a:pt x="1785" y="10952"/>
                  </a:cubicBezTo>
                  <a:cubicBezTo>
                    <a:pt x="1894" y="11071"/>
                    <a:pt x="2056" y="11152"/>
                    <a:pt x="2268" y="11152"/>
                  </a:cubicBezTo>
                  <a:lnTo>
                    <a:pt x="4607" y="11152"/>
                  </a:lnTo>
                  <a:lnTo>
                    <a:pt x="5930" y="12476"/>
                  </a:lnTo>
                  <a:cubicBezTo>
                    <a:pt x="6068" y="12614"/>
                    <a:pt x="6222" y="12671"/>
                    <a:pt x="6371" y="12671"/>
                  </a:cubicBezTo>
                  <a:cubicBezTo>
                    <a:pt x="6380" y="12671"/>
                    <a:pt x="6389" y="12671"/>
                    <a:pt x="6398" y="12670"/>
                  </a:cubicBezTo>
                  <a:cubicBezTo>
                    <a:pt x="6408" y="12671"/>
                    <a:pt x="6417" y="12671"/>
                    <a:pt x="6427" y="12671"/>
                  </a:cubicBezTo>
                  <a:cubicBezTo>
                    <a:pt x="6577" y="12671"/>
                    <a:pt x="6731" y="12614"/>
                    <a:pt x="6869" y="12476"/>
                  </a:cubicBezTo>
                  <a:lnTo>
                    <a:pt x="8193" y="11152"/>
                  </a:lnTo>
                  <a:lnTo>
                    <a:pt x="10534" y="11152"/>
                  </a:lnTo>
                  <a:cubicBezTo>
                    <a:pt x="10911" y="11147"/>
                    <a:pt x="11214" y="10843"/>
                    <a:pt x="11217" y="10469"/>
                  </a:cubicBezTo>
                  <a:lnTo>
                    <a:pt x="11217" y="8128"/>
                  </a:lnTo>
                  <a:cubicBezTo>
                    <a:pt x="11657" y="7685"/>
                    <a:pt x="12100" y="7242"/>
                    <a:pt x="12540" y="6802"/>
                  </a:cubicBezTo>
                  <a:cubicBezTo>
                    <a:pt x="12799" y="6544"/>
                    <a:pt x="12799" y="6126"/>
                    <a:pt x="12540" y="5865"/>
                  </a:cubicBezTo>
                  <a:lnTo>
                    <a:pt x="11217" y="4539"/>
                  </a:lnTo>
                  <a:lnTo>
                    <a:pt x="11217" y="2199"/>
                  </a:lnTo>
                  <a:cubicBezTo>
                    <a:pt x="11214" y="1824"/>
                    <a:pt x="10911" y="1520"/>
                    <a:pt x="10534" y="1518"/>
                  </a:cubicBezTo>
                  <a:lnTo>
                    <a:pt x="8193" y="1518"/>
                  </a:lnTo>
                  <a:lnTo>
                    <a:pt x="6867" y="192"/>
                  </a:lnTo>
                  <a:cubicBezTo>
                    <a:pt x="6738" y="64"/>
                    <a:pt x="6569" y="0"/>
                    <a:pt x="6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2"/>
            <p:cNvSpPr/>
            <p:nvPr/>
          </p:nvSpPr>
          <p:spPr>
            <a:xfrm>
              <a:off x="0" y="3858100"/>
              <a:ext cx="222060" cy="222151"/>
            </a:xfrm>
            <a:custGeom>
              <a:avLst/>
              <a:gdLst/>
              <a:ahLst/>
              <a:cxnLst/>
              <a:rect l="l" t="t" r="r" b="b"/>
              <a:pathLst>
                <a:path w="7307" h="7310" extrusionOk="0">
                  <a:moveTo>
                    <a:pt x="1" y="0"/>
                  </a:moveTo>
                  <a:lnTo>
                    <a:pt x="1" y="7309"/>
                  </a:lnTo>
                  <a:cubicBezTo>
                    <a:pt x="10" y="7309"/>
                    <a:pt x="20" y="7309"/>
                    <a:pt x="30" y="7309"/>
                  </a:cubicBezTo>
                  <a:cubicBezTo>
                    <a:pt x="203" y="7309"/>
                    <a:pt x="382" y="7244"/>
                    <a:pt x="542" y="7083"/>
                  </a:cubicBezTo>
                  <a:lnTo>
                    <a:pt x="2071" y="5555"/>
                  </a:lnTo>
                  <a:lnTo>
                    <a:pt x="4771" y="5555"/>
                  </a:lnTo>
                  <a:cubicBezTo>
                    <a:pt x="5204" y="5550"/>
                    <a:pt x="5553" y="5201"/>
                    <a:pt x="5558" y="4768"/>
                  </a:cubicBezTo>
                  <a:lnTo>
                    <a:pt x="5558" y="2068"/>
                  </a:lnTo>
                  <a:lnTo>
                    <a:pt x="7084" y="539"/>
                  </a:lnTo>
                  <a:cubicBezTo>
                    <a:pt x="7228" y="397"/>
                    <a:pt x="7307" y="202"/>
                    <a:pt x="7307" y="3"/>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2"/>
            <p:cNvSpPr/>
            <p:nvPr/>
          </p:nvSpPr>
          <p:spPr>
            <a:xfrm>
              <a:off x="1052698" y="3858100"/>
              <a:ext cx="222060" cy="222151"/>
            </a:xfrm>
            <a:custGeom>
              <a:avLst/>
              <a:gdLst/>
              <a:ahLst/>
              <a:cxnLst/>
              <a:rect l="l" t="t" r="r" b="b"/>
              <a:pathLst>
                <a:path w="7307" h="7310" extrusionOk="0">
                  <a:moveTo>
                    <a:pt x="1" y="0"/>
                  </a:moveTo>
                  <a:cubicBezTo>
                    <a:pt x="1" y="202"/>
                    <a:pt x="82" y="395"/>
                    <a:pt x="223" y="539"/>
                  </a:cubicBezTo>
                  <a:lnTo>
                    <a:pt x="1752" y="2068"/>
                  </a:lnTo>
                  <a:lnTo>
                    <a:pt x="1752" y="4768"/>
                  </a:lnTo>
                  <a:cubicBezTo>
                    <a:pt x="1757" y="5201"/>
                    <a:pt x="2106" y="5550"/>
                    <a:pt x="2539" y="5555"/>
                  </a:cubicBezTo>
                  <a:lnTo>
                    <a:pt x="5239" y="5555"/>
                  </a:lnTo>
                  <a:lnTo>
                    <a:pt x="6765" y="7083"/>
                  </a:lnTo>
                  <a:cubicBezTo>
                    <a:pt x="6926" y="7244"/>
                    <a:pt x="7104" y="7309"/>
                    <a:pt x="7278" y="7309"/>
                  </a:cubicBezTo>
                  <a:cubicBezTo>
                    <a:pt x="7287" y="7309"/>
                    <a:pt x="7297" y="7309"/>
                    <a:pt x="7307" y="7309"/>
                  </a:cubicBezTo>
                  <a:lnTo>
                    <a:pt x="73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2"/>
            <p:cNvSpPr/>
            <p:nvPr/>
          </p:nvSpPr>
          <p:spPr>
            <a:xfrm>
              <a:off x="1052698" y="4910677"/>
              <a:ext cx="222060" cy="222151"/>
            </a:xfrm>
            <a:custGeom>
              <a:avLst/>
              <a:gdLst/>
              <a:ahLst/>
              <a:cxnLst/>
              <a:rect l="l" t="t" r="r" b="b"/>
              <a:pathLst>
                <a:path w="7307" h="7310" extrusionOk="0">
                  <a:moveTo>
                    <a:pt x="7279" y="1"/>
                  </a:moveTo>
                  <a:cubicBezTo>
                    <a:pt x="7105" y="1"/>
                    <a:pt x="6926" y="68"/>
                    <a:pt x="6765" y="226"/>
                  </a:cubicBezTo>
                  <a:lnTo>
                    <a:pt x="5239" y="1755"/>
                  </a:lnTo>
                  <a:lnTo>
                    <a:pt x="2539" y="1755"/>
                  </a:lnTo>
                  <a:cubicBezTo>
                    <a:pt x="2106" y="1760"/>
                    <a:pt x="1757" y="2109"/>
                    <a:pt x="1752" y="2542"/>
                  </a:cubicBezTo>
                  <a:lnTo>
                    <a:pt x="1752" y="5242"/>
                  </a:lnTo>
                  <a:lnTo>
                    <a:pt x="223" y="6771"/>
                  </a:lnTo>
                  <a:cubicBezTo>
                    <a:pt x="82" y="6915"/>
                    <a:pt x="1" y="7107"/>
                    <a:pt x="1" y="7310"/>
                  </a:cubicBezTo>
                  <a:lnTo>
                    <a:pt x="7307" y="7310"/>
                  </a:lnTo>
                  <a:lnTo>
                    <a:pt x="7307" y="1"/>
                  </a:lnTo>
                  <a:cubicBezTo>
                    <a:pt x="7297" y="1"/>
                    <a:pt x="7288" y="1"/>
                    <a:pt x="7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2"/>
            <p:cNvSpPr/>
            <p:nvPr/>
          </p:nvSpPr>
          <p:spPr>
            <a:xfrm>
              <a:off x="0" y="4910677"/>
              <a:ext cx="222060" cy="222151"/>
            </a:xfrm>
            <a:custGeom>
              <a:avLst/>
              <a:gdLst/>
              <a:ahLst/>
              <a:cxnLst/>
              <a:rect l="l" t="t" r="r" b="b"/>
              <a:pathLst>
                <a:path w="7307" h="7310" extrusionOk="0">
                  <a:moveTo>
                    <a:pt x="29" y="1"/>
                  </a:moveTo>
                  <a:cubicBezTo>
                    <a:pt x="20" y="1"/>
                    <a:pt x="10" y="1"/>
                    <a:pt x="1" y="1"/>
                  </a:cubicBezTo>
                  <a:lnTo>
                    <a:pt x="1" y="7310"/>
                  </a:lnTo>
                  <a:lnTo>
                    <a:pt x="7307" y="7307"/>
                  </a:lnTo>
                  <a:cubicBezTo>
                    <a:pt x="7307" y="7107"/>
                    <a:pt x="7228" y="6912"/>
                    <a:pt x="7084" y="6771"/>
                  </a:cubicBezTo>
                  <a:lnTo>
                    <a:pt x="5558" y="5242"/>
                  </a:lnTo>
                  <a:lnTo>
                    <a:pt x="5558" y="2542"/>
                  </a:lnTo>
                  <a:cubicBezTo>
                    <a:pt x="5553" y="2109"/>
                    <a:pt x="5204" y="1760"/>
                    <a:pt x="4771" y="1755"/>
                  </a:cubicBezTo>
                  <a:lnTo>
                    <a:pt x="2071" y="1755"/>
                  </a:lnTo>
                  <a:lnTo>
                    <a:pt x="542" y="226"/>
                  </a:lnTo>
                  <a:cubicBezTo>
                    <a:pt x="382" y="68"/>
                    <a:pt x="202"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5" name="Google Shape;4685;p32"/>
          <p:cNvGrpSpPr/>
          <p:nvPr/>
        </p:nvGrpSpPr>
        <p:grpSpPr>
          <a:xfrm>
            <a:off x="1338633" y="3912646"/>
            <a:ext cx="1182406" cy="1186997"/>
            <a:chOff x="1370350" y="3912646"/>
            <a:chExt cx="1182406" cy="1186997"/>
          </a:xfrm>
        </p:grpSpPr>
        <p:sp>
          <p:nvSpPr>
            <p:cNvPr id="4686" name="Google Shape;4686;p32"/>
            <p:cNvSpPr/>
            <p:nvPr/>
          </p:nvSpPr>
          <p:spPr>
            <a:xfrm>
              <a:off x="1383892" y="3932231"/>
              <a:ext cx="1151506" cy="1147899"/>
            </a:xfrm>
            <a:custGeom>
              <a:avLst/>
              <a:gdLst/>
              <a:ahLst/>
              <a:cxnLst/>
              <a:rect l="l" t="t" r="r" b="b"/>
              <a:pathLst>
                <a:path w="36394" h="36280" extrusionOk="0">
                  <a:moveTo>
                    <a:pt x="18448" y="1821"/>
                  </a:moveTo>
                  <a:cubicBezTo>
                    <a:pt x="20627" y="1821"/>
                    <a:pt x="22725" y="2740"/>
                    <a:pt x="24360" y="4142"/>
                  </a:cubicBezTo>
                  <a:cubicBezTo>
                    <a:pt x="25160" y="4828"/>
                    <a:pt x="25780" y="5678"/>
                    <a:pt x="26312" y="6581"/>
                  </a:cubicBezTo>
                  <a:cubicBezTo>
                    <a:pt x="26716" y="7277"/>
                    <a:pt x="26808" y="8467"/>
                    <a:pt x="27369" y="9026"/>
                  </a:cubicBezTo>
                  <a:cubicBezTo>
                    <a:pt x="27911" y="9570"/>
                    <a:pt x="29131" y="9727"/>
                    <a:pt x="29814" y="10086"/>
                  </a:cubicBezTo>
                  <a:cubicBezTo>
                    <a:pt x="30748" y="10575"/>
                    <a:pt x="31537" y="11273"/>
                    <a:pt x="32254" y="12035"/>
                  </a:cubicBezTo>
                  <a:cubicBezTo>
                    <a:pt x="33800" y="13677"/>
                    <a:pt x="34516" y="15927"/>
                    <a:pt x="34572" y="18139"/>
                  </a:cubicBezTo>
                  <a:cubicBezTo>
                    <a:pt x="34513" y="20432"/>
                    <a:pt x="33749" y="22497"/>
                    <a:pt x="32254" y="24243"/>
                  </a:cubicBezTo>
                  <a:cubicBezTo>
                    <a:pt x="31570" y="25042"/>
                    <a:pt x="30717" y="25662"/>
                    <a:pt x="29814" y="26191"/>
                  </a:cubicBezTo>
                  <a:cubicBezTo>
                    <a:pt x="29121" y="26599"/>
                    <a:pt x="27929" y="26690"/>
                    <a:pt x="27369" y="27252"/>
                  </a:cubicBezTo>
                  <a:cubicBezTo>
                    <a:pt x="26828" y="27793"/>
                    <a:pt x="26668" y="29011"/>
                    <a:pt x="26312" y="29696"/>
                  </a:cubicBezTo>
                  <a:cubicBezTo>
                    <a:pt x="25821" y="30630"/>
                    <a:pt x="25122" y="31417"/>
                    <a:pt x="24360" y="32136"/>
                  </a:cubicBezTo>
                  <a:cubicBezTo>
                    <a:pt x="22721" y="33682"/>
                    <a:pt x="20468" y="34398"/>
                    <a:pt x="18256" y="34454"/>
                  </a:cubicBezTo>
                  <a:cubicBezTo>
                    <a:pt x="18193" y="34456"/>
                    <a:pt x="18129" y="34456"/>
                    <a:pt x="18065" y="34456"/>
                  </a:cubicBezTo>
                  <a:cubicBezTo>
                    <a:pt x="15889" y="34456"/>
                    <a:pt x="13790" y="33537"/>
                    <a:pt x="12153" y="32136"/>
                  </a:cubicBezTo>
                  <a:cubicBezTo>
                    <a:pt x="11353" y="31450"/>
                    <a:pt x="10733" y="30600"/>
                    <a:pt x="10204" y="29696"/>
                  </a:cubicBezTo>
                  <a:cubicBezTo>
                    <a:pt x="9796" y="29000"/>
                    <a:pt x="9705" y="27811"/>
                    <a:pt x="9146" y="27252"/>
                  </a:cubicBezTo>
                  <a:cubicBezTo>
                    <a:pt x="8602" y="26708"/>
                    <a:pt x="7385" y="26551"/>
                    <a:pt x="6699" y="26191"/>
                  </a:cubicBezTo>
                  <a:cubicBezTo>
                    <a:pt x="5765" y="25703"/>
                    <a:pt x="4978" y="25005"/>
                    <a:pt x="4259" y="24243"/>
                  </a:cubicBezTo>
                  <a:cubicBezTo>
                    <a:pt x="2713" y="22600"/>
                    <a:pt x="1997" y="20351"/>
                    <a:pt x="1941" y="18139"/>
                  </a:cubicBezTo>
                  <a:cubicBezTo>
                    <a:pt x="1886" y="15892"/>
                    <a:pt x="2817" y="13718"/>
                    <a:pt x="4259" y="12035"/>
                  </a:cubicBezTo>
                  <a:cubicBezTo>
                    <a:pt x="4945" y="11235"/>
                    <a:pt x="5798" y="10615"/>
                    <a:pt x="6699" y="10086"/>
                  </a:cubicBezTo>
                  <a:cubicBezTo>
                    <a:pt x="7395" y="9679"/>
                    <a:pt x="8584" y="9588"/>
                    <a:pt x="9146" y="9026"/>
                  </a:cubicBezTo>
                  <a:cubicBezTo>
                    <a:pt x="9688" y="8484"/>
                    <a:pt x="9845" y="7267"/>
                    <a:pt x="10204" y="6581"/>
                  </a:cubicBezTo>
                  <a:cubicBezTo>
                    <a:pt x="10692" y="5647"/>
                    <a:pt x="11391" y="4860"/>
                    <a:pt x="12153" y="4142"/>
                  </a:cubicBezTo>
                  <a:cubicBezTo>
                    <a:pt x="13795" y="2595"/>
                    <a:pt x="16045" y="1879"/>
                    <a:pt x="18256" y="1824"/>
                  </a:cubicBezTo>
                  <a:cubicBezTo>
                    <a:pt x="18320" y="1822"/>
                    <a:pt x="18384" y="1821"/>
                    <a:pt x="18448" y="1821"/>
                  </a:cubicBezTo>
                  <a:close/>
                  <a:moveTo>
                    <a:pt x="18005" y="1"/>
                  </a:moveTo>
                  <a:cubicBezTo>
                    <a:pt x="13304" y="1"/>
                    <a:pt x="9264" y="3338"/>
                    <a:pt x="7774" y="7669"/>
                  </a:cubicBezTo>
                  <a:cubicBezTo>
                    <a:pt x="3232" y="9226"/>
                    <a:pt x="243" y="13295"/>
                    <a:pt x="122" y="18139"/>
                  </a:cubicBezTo>
                  <a:cubicBezTo>
                    <a:pt x="0" y="22947"/>
                    <a:pt x="3381" y="27105"/>
                    <a:pt x="7787" y="28621"/>
                  </a:cubicBezTo>
                  <a:cubicBezTo>
                    <a:pt x="9346" y="33163"/>
                    <a:pt x="13413" y="36155"/>
                    <a:pt x="18259" y="36276"/>
                  </a:cubicBezTo>
                  <a:cubicBezTo>
                    <a:pt x="18341" y="36278"/>
                    <a:pt x="18423" y="36279"/>
                    <a:pt x="18505" y="36279"/>
                  </a:cubicBezTo>
                  <a:cubicBezTo>
                    <a:pt x="23209" y="36279"/>
                    <a:pt x="27251" y="32941"/>
                    <a:pt x="28741" y="28611"/>
                  </a:cubicBezTo>
                  <a:cubicBezTo>
                    <a:pt x="33281" y="27049"/>
                    <a:pt x="36272" y="22983"/>
                    <a:pt x="36394" y="18139"/>
                  </a:cubicBezTo>
                  <a:cubicBezTo>
                    <a:pt x="36272" y="13290"/>
                    <a:pt x="33278" y="9221"/>
                    <a:pt x="28731" y="7664"/>
                  </a:cubicBezTo>
                  <a:cubicBezTo>
                    <a:pt x="27175" y="3117"/>
                    <a:pt x="23105" y="126"/>
                    <a:pt x="18256" y="4"/>
                  </a:cubicBezTo>
                  <a:cubicBezTo>
                    <a:pt x="18173" y="2"/>
                    <a:pt x="18089" y="1"/>
                    <a:pt x="180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2"/>
            <p:cNvSpPr/>
            <p:nvPr/>
          </p:nvSpPr>
          <p:spPr>
            <a:xfrm>
              <a:off x="1567813" y="4116121"/>
              <a:ext cx="783818" cy="780116"/>
            </a:xfrm>
            <a:custGeom>
              <a:avLst/>
              <a:gdLst/>
              <a:ahLst/>
              <a:cxnLst/>
              <a:rect l="l" t="t" r="r" b="b"/>
              <a:pathLst>
                <a:path w="24773" h="24656" extrusionOk="0">
                  <a:moveTo>
                    <a:pt x="12624" y="1368"/>
                  </a:moveTo>
                  <a:cubicBezTo>
                    <a:pt x="14063" y="1368"/>
                    <a:pt x="15434" y="2009"/>
                    <a:pt x="16520" y="2918"/>
                  </a:cubicBezTo>
                  <a:cubicBezTo>
                    <a:pt x="17105" y="3406"/>
                    <a:pt x="17533" y="4041"/>
                    <a:pt x="17907" y="4697"/>
                  </a:cubicBezTo>
                  <a:cubicBezTo>
                    <a:pt x="18148" y="5120"/>
                    <a:pt x="18198" y="5864"/>
                    <a:pt x="18555" y="6218"/>
                  </a:cubicBezTo>
                  <a:cubicBezTo>
                    <a:pt x="18750" y="6413"/>
                    <a:pt x="19097" y="6468"/>
                    <a:pt x="19332" y="6542"/>
                  </a:cubicBezTo>
                  <a:cubicBezTo>
                    <a:pt x="20157" y="6797"/>
                    <a:pt x="20886" y="7334"/>
                    <a:pt x="21516" y="7903"/>
                  </a:cubicBezTo>
                  <a:cubicBezTo>
                    <a:pt x="22771" y="9029"/>
                    <a:pt x="23341" y="10687"/>
                    <a:pt x="23401" y="12332"/>
                  </a:cubicBezTo>
                  <a:cubicBezTo>
                    <a:pt x="23343" y="13878"/>
                    <a:pt x="22850" y="15212"/>
                    <a:pt x="21855" y="16404"/>
                  </a:cubicBezTo>
                  <a:cubicBezTo>
                    <a:pt x="21367" y="16988"/>
                    <a:pt x="20731" y="17416"/>
                    <a:pt x="20076" y="17788"/>
                  </a:cubicBezTo>
                  <a:cubicBezTo>
                    <a:pt x="19653" y="18028"/>
                    <a:pt x="18912" y="18079"/>
                    <a:pt x="18555" y="18436"/>
                  </a:cubicBezTo>
                  <a:cubicBezTo>
                    <a:pt x="18360" y="18631"/>
                    <a:pt x="18304" y="18977"/>
                    <a:pt x="18231" y="19215"/>
                  </a:cubicBezTo>
                  <a:cubicBezTo>
                    <a:pt x="17975" y="20040"/>
                    <a:pt x="17439" y="20767"/>
                    <a:pt x="16870" y="21397"/>
                  </a:cubicBezTo>
                  <a:cubicBezTo>
                    <a:pt x="15743" y="22652"/>
                    <a:pt x="14086" y="23219"/>
                    <a:pt x="12443" y="23282"/>
                  </a:cubicBezTo>
                  <a:cubicBezTo>
                    <a:pt x="12384" y="23284"/>
                    <a:pt x="12325" y="23285"/>
                    <a:pt x="12265" y="23285"/>
                  </a:cubicBezTo>
                  <a:cubicBezTo>
                    <a:pt x="10825" y="23285"/>
                    <a:pt x="9453" y="22643"/>
                    <a:pt x="8367" y="21736"/>
                  </a:cubicBezTo>
                  <a:cubicBezTo>
                    <a:pt x="7782" y="21247"/>
                    <a:pt x="7354" y="20612"/>
                    <a:pt x="6982" y="19957"/>
                  </a:cubicBezTo>
                  <a:cubicBezTo>
                    <a:pt x="6742" y="19534"/>
                    <a:pt x="6691" y="18793"/>
                    <a:pt x="6334" y="18436"/>
                  </a:cubicBezTo>
                  <a:cubicBezTo>
                    <a:pt x="6140" y="18241"/>
                    <a:pt x="5793" y="18185"/>
                    <a:pt x="5555" y="18112"/>
                  </a:cubicBezTo>
                  <a:cubicBezTo>
                    <a:pt x="4730" y="17856"/>
                    <a:pt x="4004" y="17320"/>
                    <a:pt x="3371" y="16750"/>
                  </a:cubicBezTo>
                  <a:cubicBezTo>
                    <a:pt x="2121" y="15627"/>
                    <a:pt x="1551" y="13969"/>
                    <a:pt x="1488" y="12327"/>
                  </a:cubicBezTo>
                  <a:cubicBezTo>
                    <a:pt x="1430" y="10821"/>
                    <a:pt x="2088" y="9381"/>
                    <a:pt x="3032" y="8250"/>
                  </a:cubicBezTo>
                  <a:cubicBezTo>
                    <a:pt x="3523" y="7665"/>
                    <a:pt x="4158" y="7238"/>
                    <a:pt x="4814" y="6866"/>
                  </a:cubicBezTo>
                  <a:cubicBezTo>
                    <a:pt x="5234" y="6625"/>
                    <a:pt x="5978" y="6575"/>
                    <a:pt x="6334" y="6218"/>
                  </a:cubicBezTo>
                  <a:cubicBezTo>
                    <a:pt x="6529" y="6023"/>
                    <a:pt x="6585" y="5676"/>
                    <a:pt x="6658" y="5438"/>
                  </a:cubicBezTo>
                  <a:cubicBezTo>
                    <a:pt x="6914" y="4613"/>
                    <a:pt x="7448" y="3887"/>
                    <a:pt x="8017" y="3257"/>
                  </a:cubicBezTo>
                  <a:cubicBezTo>
                    <a:pt x="9146" y="2002"/>
                    <a:pt x="10801" y="1432"/>
                    <a:pt x="12446" y="1372"/>
                  </a:cubicBezTo>
                  <a:cubicBezTo>
                    <a:pt x="12506" y="1369"/>
                    <a:pt x="12565" y="1368"/>
                    <a:pt x="12624" y="1368"/>
                  </a:cubicBezTo>
                  <a:close/>
                  <a:moveTo>
                    <a:pt x="12196" y="0"/>
                  </a:moveTo>
                  <a:cubicBezTo>
                    <a:pt x="9062" y="0"/>
                    <a:pt x="6445" y="2263"/>
                    <a:pt x="5342" y="5076"/>
                  </a:cubicBezTo>
                  <a:cubicBezTo>
                    <a:pt x="5231" y="5360"/>
                    <a:pt x="3963" y="5780"/>
                    <a:pt x="3700" y="5929"/>
                  </a:cubicBezTo>
                  <a:cubicBezTo>
                    <a:pt x="2943" y="6360"/>
                    <a:pt x="2311" y="6997"/>
                    <a:pt x="1756" y="7658"/>
                  </a:cubicBezTo>
                  <a:cubicBezTo>
                    <a:pt x="656" y="8974"/>
                    <a:pt x="185" y="10641"/>
                    <a:pt x="122" y="12327"/>
                  </a:cubicBezTo>
                  <a:cubicBezTo>
                    <a:pt x="0" y="15571"/>
                    <a:pt x="2308" y="18299"/>
                    <a:pt x="5193" y="19430"/>
                  </a:cubicBezTo>
                  <a:cubicBezTo>
                    <a:pt x="5479" y="19542"/>
                    <a:pt x="5897" y="20810"/>
                    <a:pt x="6048" y="21075"/>
                  </a:cubicBezTo>
                  <a:cubicBezTo>
                    <a:pt x="6479" y="21832"/>
                    <a:pt x="7116" y="22465"/>
                    <a:pt x="7777" y="23019"/>
                  </a:cubicBezTo>
                  <a:cubicBezTo>
                    <a:pt x="9093" y="24117"/>
                    <a:pt x="10761" y="24588"/>
                    <a:pt x="12446" y="24651"/>
                  </a:cubicBezTo>
                  <a:cubicBezTo>
                    <a:pt x="12528" y="24654"/>
                    <a:pt x="12610" y="24656"/>
                    <a:pt x="12691" y="24656"/>
                  </a:cubicBezTo>
                  <a:cubicBezTo>
                    <a:pt x="15827" y="24656"/>
                    <a:pt x="18447" y="22394"/>
                    <a:pt x="19550" y="19580"/>
                  </a:cubicBezTo>
                  <a:cubicBezTo>
                    <a:pt x="19661" y="19296"/>
                    <a:pt x="20929" y="18876"/>
                    <a:pt x="21195" y="18727"/>
                  </a:cubicBezTo>
                  <a:cubicBezTo>
                    <a:pt x="21949" y="18294"/>
                    <a:pt x="22584" y="17656"/>
                    <a:pt x="23136" y="16996"/>
                  </a:cubicBezTo>
                  <a:cubicBezTo>
                    <a:pt x="24201" y="15723"/>
                    <a:pt x="24672" y="14119"/>
                    <a:pt x="24758" y="12489"/>
                  </a:cubicBezTo>
                  <a:cubicBezTo>
                    <a:pt x="24773" y="12380"/>
                    <a:pt x="24773" y="12274"/>
                    <a:pt x="24758" y="12165"/>
                  </a:cubicBezTo>
                  <a:lnTo>
                    <a:pt x="24755" y="12165"/>
                  </a:lnTo>
                  <a:cubicBezTo>
                    <a:pt x="24575" y="8951"/>
                    <a:pt x="22703" y="6403"/>
                    <a:pt x="19694" y="5223"/>
                  </a:cubicBezTo>
                  <a:cubicBezTo>
                    <a:pt x="19410" y="5112"/>
                    <a:pt x="18990" y="3844"/>
                    <a:pt x="18841" y="3578"/>
                  </a:cubicBezTo>
                  <a:cubicBezTo>
                    <a:pt x="18411" y="2824"/>
                    <a:pt x="17773" y="2189"/>
                    <a:pt x="17115" y="1637"/>
                  </a:cubicBezTo>
                  <a:cubicBezTo>
                    <a:pt x="15799" y="536"/>
                    <a:pt x="14131" y="68"/>
                    <a:pt x="12446" y="5"/>
                  </a:cubicBezTo>
                  <a:cubicBezTo>
                    <a:pt x="12362" y="2"/>
                    <a:pt x="12279" y="0"/>
                    <a:pt x="12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2"/>
            <p:cNvSpPr/>
            <p:nvPr/>
          </p:nvSpPr>
          <p:spPr>
            <a:xfrm>
              <a:off x="1370350" y="3912646"/>
              <a:ext cx="190441" cy="190125"/>
            </a:xfrm>
            <a:custGeom>
              <a:avLst/>
              <a:gdLst/>
              <a:ahLst/>
              <a:cxnLst/>
              <a:rect l="l" t="t" r="r" b="b"/>
              <a:pathLst>
                <a:path w="6019" h="6009" extrusionOk="0">
                  <a:moveTo>
                    <a:pt x="3" y="1"/>
                  </a:moveTo>
                  <a:cubicBezTo>
                    <a:pt x="3" y="1"/>
                    <a:pt x="1" y="51"/>
                    <a:pt x="13" y="127"/>
                  </a:cubicBezTo>
                  <a:cubicBezTo>
                    <a:pt x="23" y="203"/>
                    <a:pt x="31" y="324"/>
                    <a:pt x="56" y="464"/>
                  </a:cubicBezTo>
                  <a:cubicBezTo>
                    <a:pt x="84" y="603"/>
                    <a:pt x="112" y="772"/>
                    <a:pt x="160" y="952"/>
                  </a:cubicBezTo>
                  <a:cubicBezTo>
                    <a:pt x="208" y="1134"/>
                    <a:pt x="271" y="1332"/>
                    <a:pt x="345" y="1537"/>
                  </a:cubicBezTo>
                  <a:cubicBezTo>
                    <a:pt x="514" y="1985"/>
                    <a:pt x="732" y="2415"/>
                    <a:pt x="990" y="2817"/>
                  </a:cubicBezTo>
                  <a:cubicBezTo>
                    <a:pt x="1565" y="3698"/>
                    <a:pt x="2319" y="4449"/>
                    <a:pt x="3202" y="5019"/>
                  </a:cubicBezTo>
                  <a:cubicBezTo>
                    <a:pt x="3604" y="5280"/>
                    <a:pt x="4034" y="5495"/>
                    <a:pt x="4482" y="5664"/>
                  </a:cubicBezTo>
                  <a:cubicBezTo>
                    <a:pt x="4829" y="5796"/>
                    <a:pt x="5188" y="5894"/>
                    <a:pt x="5553" y="5955"/>
                  </a:cubicBezTo>
                  <a:cubicBezTo>
                    <a:pt x="5687" y="5986"/>
                    <a:pt x="5808" y="5993"/>
                    <a:pt x="5889" y="6001"/>
                  </a:cubicBezTo>
                  <a:cubicBezTo>
                    <a:pt x="5968" y="6008"/>
                    <a:pt x="6016" y="6008"/>
                    <a:pt x="6016" y="6008"/>
                  </a:cubicBezTo>
                  <a:cubicBezTo>
                    <a:pt x="6016" y="6008"/>
                    <a:pt x="6018" y="5960"/>
                    <a:pt x="6008" y="5884"/>
                  </a:cubicBezTo>
                  <a:cubicBezTo>
                    <a:pt x="5996" y="5806"/>
                    <a:pt x="5993" y="5682"/>
                    <a:pt x="5963" y="5548"/>
                  </a:cubicBezTo>
                  <a:cubicBezTo>
                    <a:pt x="5902" y="5181"/>
                    <a:pt x="5803" y="4824"/>
                    <a:pt x="5672" y="4477"/>
                  </a:cubicBezTo>
                  <a:cubicBezTo>
                    <a:pt x="5502" y="4029"/>
                    <a:pt x="5285" y="3599"/>
                    <a:pt x="5026" y="3197"/>
                  </a:cubicBezTo>
                  <a:cubicBezTo>
                    <a:pt x="4741" y="2756"/>
                    <a:pt x="4409" y="2346"/>
                    <a:pt x="4040" y="1977"/>
                  </a:cubicBezTo>
                  <a:cubicBezTo>
                    <a:pt x="3670" y="1602"/>
                    <a:pt x="3260" y="1271"/>
                    <a:pt x="2820" y="988"/>
                  </a:cubicBezTo>
                  <a:cubicBezTo>
                    <a:pt x="2417" y="727"/>
                    <a:pt x="1990" y="512"/>
                    <a:pt x="1539" y="342"/>
                  </a:cubicBezTo>
                  <a:cubicBezTo>
                    <a:pt x="1334" y="266"/>
                    <a:pt x="1137" y="206"/>
                    <a:pt x="957" y="157"/>
                  </a:cubicBezTo>
                  <a:cubicBezTo>
                    <a:pt x="777" y="107"/>
                    <a:pt x="603" y="84"/>
                    <a:pt x="466" y="54"/>
                  </a:cubicBezTo>
                  <a:cubicBezTo>
                    <a:pt x="332" y="23"/>
                    <a:pt x="211" y="18"/>
                    <a:pt x="130" y="8"/>
                  </a:cubicBezTo>
                  <a:cubicBezTo>
                    <a:pt x="51" y="1"/>
                    <a:pt x="3" y="1"/>
                    <a:pt x="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2"/>
            <p:cNvSpPr/>
            <p:nvPr/>
          </p:nvSpPr>
          <p:spPr>
            <a:xfrm>
              <a:off x="2362315" y="3912646"/>
              <a:ext cx="190441" cy="190125"/>
            </a:xfrm>
            <a:custGeom>
              <a:avLst/>
              <a:gdLst/>
              <a:ahLst/>
              <a:cxnLst/>
              <a:rect l="l" t="t" r="r" b="b"/>
              <a:pathLst>
                <a:path w="6019" h="6009" extrusionOk="0">
                  <a:moveTo>
                    <a:pt x="6014" y="1"/>
                  </a:moveTo>
                  <a:cubicBezTo>
                    <a:pt x="6014" y="1"/>
                    <a:pt x="5968" y="1"/>
                    <a:pt x="5887" y="8"/>
                  </a:cubicBezTo>
                  <a:cubicBezTo>
                    <a:pt x="5806" y="18"/>
                    <a:pt x="5685" y="23"/>
                    <a:pt x="5551" y="54"/>
                  </a:cubicBezTo>
                  <a:cubicBezTo>
                    <a:pt x="5417" y="84"/>
                    <a:pt x="5239" y="107"/>
                    <a:pt x="5060" y="157"/>
                  </a:cubicBezTo>
                  <a:cubicBezTo>
                    <a:pt x="4880" y="206"/>
                    <a:pt x="4683" y="266"/>
                    <a:pt x="4478" y="342"/>
                  </a:cubicBezTo>
                  <a:cubicBezTo>
                    <a:pt x="4030" y="512"/>
                    <a:pt x="3600" y="727"/>
                    <a:pt x="3197" y="988"/>
                  </a:cubicBezTo>
                  <a:cubicBezTo>
                    <a:pt x="2757" y="1271"/>
                    <a:pt x="2347" y="1602"/>
                    <a:pt x="1977" y="1977"/>
                  </a:cubicBezTo>
                  <a:cubicBezTo>
                    <a:pt x="1608" y="2346"/>
                    <a:pt x="1276" y="2756"/>
                    <a:pt x="993" y="3197"/>
                  </a:cubicBezTo>
                  <a:cubicBezTo>
                    <a:pt x="735" y="3599"/>
                    <a:pt x="520" y="4029"/>
                    <a:pt x="350" y="4477"/>
                  </a:cubicBezTo>
                  <a:cubicBezTo>
                    <a:pt x="216" y="4824"/>
                    <a:pt x="120" y="5183"/>
                    <a:pt x="59" y="5550"/>
                  </a:cubicBezTo>
                  <a:cubicBezTo>
                    <a:pt x="26" y="5684"/>
                    <a:pt x="24" y="5808"/>
                    <a:pt x="14" y="5884"/>
                  </a:cubicBezTo>
                  <a:cubicBezTo>
                    <a:pt x="1" y="5960"/>
                    <a:pt x="4" y="6008"/>
                    <a:pt x="4" y="6008"/>
                  </a:cubicBezTo>
                  <a:cubicBezTo>
                    <a:pt x="4" y="6008"/>
                    <a:pt x="49" y="6008"/>
                    <a:pt x="130" y="6001"/>
                  </a:cubicBezTo>
                  <a:cubicBezTo>
                    <a:pt x="211" y="5993"/>
                    <a:pt x="330" y="5986"/>
                    <a:pt x="467" y="5955"/>
                  </a:cubicBezTo>
                  <a:cubicBezTo>
                    <a:pt x="831" y="5894"/>
                    <a:pt x="1190" y="5796"/>
                    <a:pt x="1537" y="5664"/>
                  </a:cubicBezTo>
                  <a:cubicBezTo>
                    <a:pt x="1985" y="5495"/>
                    <a:pt x="2415" y="5280"/>
                    <a:pt x="2818" y="5019"/>
                  </a:cubicBezTo>
                  <a:cubicBezTo>
                    <a:pt x="3258" y="4735"/>
                    <a:pt x="3668" y="4404"/>
                    <a:pt x="4040" y="4034"/>
                  </a:cubicBezTo>
                  <a:cubicBezTo>
                    <a:pt x="4412" y="3665"/>
                    <a:pt x="4743" y="3258"/>
                    <a:pt x="5027" y="2817"/>
                  </a:cubicBezTo>
                  <a:cubicBezTo>
                    <a:pt x="5288" y="2415"/>
                    <a:pt x="5503" y="1985"/>
                    <a:pt x="5672" y="1537"/>
                  </a:cubicBezTo>
                  <a:cubicBezTo>
                    <a:pt x="5748" y="1332"/>
                    <a:pt x="5809" y="1134"/>
                    <a:pt x="5857" y="952"/>
                  </a:cubicBezTo>
                  <a:cubicBezTo>
                    <a:pt x="5905" y="772"/>
                    <a:pt x="5935" y="603"/>
                    <a:pt x="5961" y="464"/>
                  </a:cubicBezTo>
                  <a:cubicBezTo>
                    <a:pt x="5989" y="324"/>
                    <a:pt x="5994" y="203"/>
                    <a:pt x="6006" y="127"/>
                  </a:cubicBezTo>
                  <a:cubicBezTo>
                    <a:pt x="6019" y="51"/>
                    <a:pt x="6014" y="1"/>
                    <a:pt x="6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2"/>
            <p:cNvSpPr/>
            <p:nvPr/>
          </p:nvSpPr>
          <p:spPr>
            <a:xfrm>
              <a:off x="2362315" y="4909423"/>
              <a:ext cx="190378" cy="190220"/>
            </a:xfrm>
            <a:custGeom>
              <a:avLst/>
              <a:gdLst/>
              <a:ahLst/>
              <a:cxnLst/>
              <a:rect l="l" t="t" r="r" b="b"/>
              <a:pathLst>
                <a:path w="6017" h="6012" extrusionOk="0">
                  <a:moveTo>
                    <a:pt x="4" y="1"/>
                  </a:moveTo>
                  <a:cubicBezTo>
                    <a:pt x="4" y="1"/>
                    <a:pt x="1" y="51"/>
                    <a:pt x="14" y="127"/>
                  </a:cubicBezTo>
                  <a:cubicBezTo>
                    <a:pt x="24" y="203"/>
                    <a:pt x="26" y="330"/>
                    <a:pt x="59" y="464"/>
                  </a:cubicBezTo>
                  <a:cubicBezTo>
                    <a:pt x="120" y="828"/>
                    <a:pt x="219" y="1188"/>
                    <a:pt x="350" y="1534"/>
                  </a:cubicBezTo>
                  <a:cubicBezTo>
                    <a:pt x="520" y="1982"/>
                    <a:pt x="735" y="2413"/>
                    <a:pt x="993" y="2815"/>
                  </a:cubicBezTo>
                  <a:cubicBezTo>
                    <a:pt x="1279" y="3255"/>
                    <a:pt x="1608" y="3665"/>
                    <a:pt x="1980" y="4037"/>
                  </a:cubicBezTo>
                  <a:cubicBezTo>
                    <a:pt x="2349" y="4409"/>
                    <a:pt x="2757" y="4741"/>
                    <a:pt x="3197" y="5024"/>
                  </a:cubicBezTo>
                  <a:cubicBezTo>
                    <a:pt x="3600" y="5285"/>
                    <a:pt x="4030" y="5500"/>
                    <a:pt x="4478" y="5669"/>
                  </a:cubicBezTo>
                  <a:cubicBezTo>
                    <a:pt x="4683" y="5745"/>
                    <a:pt x="4883" y="5806"/>
                    <a:pt x="5062" y="5854"/>
                  </a:cubicBezTo>
                  <a:cubicBezTo>
                    <a:pt x="5239" y="5905"/>
                    <a:pt x="5417" y="5930"/>
                    <a:pt x="5551" y="5958"/>
                  </a:cubicBezTo>
                  <a:cubicBezTo>
                    <a:pt x="5685" y="5988"/>
                    <a:pt x="5809" y="5993"/>
                    <a:pt x="5887" y="6004"/>
                  </a:cubicBezTo>
                  <a:cubicBezTo>
                    <a:pt x="5968" y="6011"/>
                    <a:pt x="6014" y="6011"/>
                    <a:pt x="6014" y="6011"/>
                  </a:cubicBezTo>
                  <a:cubicBezTo>
                    <a:pt x="6014" y="6011"/>
                    <a:pt x="6016" y="5963"/>
                    <a:pt x="6006" y="5885"/>
                  </a:cubicBezTo>
                  <a:cubicBezTo>
                    <a:pt x="5994" y="5809"/>
                    <a:pt x="5989" y="5687"/>
                    <a:pt x="5961" y="5548"/>
                  </a:cubicBezTo>
                  <a:cubicBezTo>
                    <a:pt x="5935" y="5411"/>
                    <a:pt x="5905" y="5239"/>
                    <a:pt x="5857" y="5060"/>
                  </a:cubicBezTo>
                  <a:cubicBezTo>
                    <a:pt x="5809" y="4877"/>
                    <a:pt x="5748" y="4683"/>
                    <a:pt x="5672" y="4475"/>
                  </a:cubicBezTo>
                  <a:cubicBezTo>
                    <a:pt x="5503" y="4027"/>
                    <a:pt x="5288" y="3597"/>
                    <a:pt x="5027" y="3194"/>
                  </a:cubicBezTo>
                  <a:cubicBezTo>
                    <a:pt x="4455" y="2314"/>
                    <a:pt x="3701" y="1562"/>
                    <a:pt x="2818" y="990"/>
                  </a:cubicBezTo>
                  <a:cubicBezTo>
                    <a:pt x="2415" y="732"/>
                    <a:pt x="1985" y="517"/>
                    <a:pt x="1537" y="347"/>
                  </a:cubicBezTo>
                  <a:cubicBezTo>
                    <a:pt x="1190" y="213"/>
                    <a:pt x="831" y="117"/>
                    <a:pt x="467" y="56"/>
                  </a:cubicBezTo>
                  <a:cubicBezTo>
                    <a:pt x="332" y="26"/>
                    <a:pt x="211" y="19"/>
                    <a:pt x="130" y="11"/>
                  </a:cubicBezTo>
                  <a:cubicBezTo>
                    <a:pt x="52" y="1"/>
                    <a:pt x="4" y="1"/>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2"/>
            <p:cNvSpPr/>
            <p:nvPr/>
          </p:nvSpPr>
          <p:spPr>
            <a:xfrm>
              <a:off x="1370350" y="4909423"/>
              <a:ext cx="190536" cy="190220"/>
            </a:xfrm>
            <a:custGeom>
              <a:avLst/>
              <a:gdLst/>
              <a:ahLst/>
              <a:cxnLst/>
              <a:rect l="l" t="t" r="r" b="b"/>
              <a:pathLst>
                <a:path w="6022" h="6012" extrusionOk="0">
                  <a:moveTo>
                    <a:pt x="6016" y="1"/>
                  </a:moveTo>
                  <a:cubicBezTo>
                    <a:pt x="6016" y="1"/>
                    <a:pt x="5968" y="1"/>
                    <a:pt x="5889" y="11"/>
                  </a:cubicBezTo>
                  <a:cubicBezTo>
                    <a:pt x="5808" y="19"/>
                    <a:pt x="5690" y="26"/>
                    <a:pt x="5555" y="56"/>
                  </a:cubicBezTo>
                  <a:cubicBezTo>
                    <a:pt x="5188" y="117"/>
                    <a:pt x="4829" y="213"/>
                    <a:pt x="4482" y="347"/>
                  </a:cubicBezTo>
                  <a:cubicBezTo>
                    <a:pt x="4034" y="517"/>
                    <a:pt x="3604" y="732"/>
                    <a:pt x="3202" y="990"/>
                  </a:cubicBezTo>
                  <a:cubicBezTo>
                    <a:pt x="2319" y="1562"/>
                    <a:pt x="1565" y="2314"/>
                    <a:pt x="993" y="3194"/>
                  </a:cubicBezTo>
                  <a:cubicBezTo>
                    <a:pt x="732" y="3597"/>
                    <a:pt x="517" y="4027"/>
                    <a:pt x="347" y="4475"/>
                  </a:cubicBezTo>
                  <a:cubicBezTo>
                    <a:pt x="271" y="4683"/>
                    <a:pt x="208" y="4877"/>
                    <a:pt x="163" y="5060"/>
                  </a:cubicBezTo>
                  <a:cubicBezTo>
                    <a:pt x="114" y="5242"/>
                    <a:pt x="84" y="5411"/>
                    <a:pt x="59" y="5548"/>
                  </a:cubicBezTo>
                  <a:cubicBezTo>
                    <a:pt x="31" y="5687"/>
                    <a:pt x="26" y="5809"/>
                    <a:pt x="13" y="5885"/>
                  </a:cubicBezTo>
                  <a:cubicBezTo>
                    <a:pt x="1" y="5963"/>
                    <a:pt x="6" y="6011"/>
                    <a:pt x="6" y="6011"/>
                  </a:cubicBezTo>
                  <a:cubicBezTo>
                    <a:pt x="6" y="6011"/>
                    <a:pt x="51" y="6011"/>
                    <a:pt x="132" y="6004"/>
                  </a:cubicBezTo>
                  <a:cubicBezTo>
                    <a:pt x="213" y="5993"/>
                    <a:pt x="335" y="5988"/>
                    <a:pt x="469" y="5958"/>
                  </a:cubicBezTo>
                  <a:cubicBezTo>
                    <a:pt x="603" y="5930"/>
                    <a:pt x="780" y="5905"/>
                    <a:pt x="957" y="5854"/>
                  </a:cubicBezTo>
                  <a:cubicBezTo>
                    <a:pt x="1137" y="5806"/>
                    <a:pt x="1337" y="5745"/>
                    <a:pt x="1542" y="5669"/>
                  </a:cubicBezTo>
                  <a:cubicBezTo>
                    <a:pt x="1990" y="5500"/>
                    <a:pt x="2420" y="5285"/>
                    <a:pt x="2822" y="5024"/>
                  </a:cubicBezTo>
                  <a:cubicBezTo>
                    <a:pt x="3263" y="4741"/>
                    <a:pt x="3670" y="4409"/>
                    <a:pt x="4040" y="4037"/>
                  </a:cubicBezTo>
                  <a:cubicBezTo>
                    <a:pt x="4412" y="3665"/>
                    <a:pt x="4743" y="3255"/>
                    <a:pt x="5026" y="2815"/>
                  </a:cubicBezTo>
                  <a:cubicBezTo>
                    <a:pt x="5285" y="2413"/>
                    <a:pt x="5502" y="1982"/>
                    <a:pt x="5672" y="1534"/>
                  </a:cubicBezTo>
                  <a:cubicBezTo>
                    <a:pt x="5803" y="1188"/>
                    <a:pt x="5902" y="828"/>
                    <a:pt x="5963" y="464"/>
                  </a:cubicBezTo>
                  <a:cubicBezTo>
                    <a:pt x="5993" y="330"/>
                    <a:pt x="5996" y="206"/>
                    <a:pt x="6008" y="127"/>
                  </a:cubicBezTo>
                  <a:cubicBezTo>
                    <a:pt x="6021" y="51"/>
                    <a:pt x="6016" y="1"/>
                    <a:pt x="60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2"/>
            <p:cNvSpPr/>
            <p:nvPr/>
          </p:nvSpPr>
          <p:spPr>
            <a:xfrm>
              <a:off x="1908730" y="4457197"/>
              <a:ext cx="101723" cy="97863"/>
            </a:xfrm>
            <a:custGeom>
              <a:avLst/>
              <a:gdLst/>
              <a:ahLst/>
              <a:cxnLst/>
              <a:rect l="l" t="t" r="r" b="b"/>
              <a:pathLst>
                <a:path w="3215" h="3093" extrusionOk="0">
                  <a:moveTo>
                    <a:pt x="1671" y="1"/>
                  </a:moveTo>
                  <a:cubicBezTo>
                    <a:pt x="1043" y="1"/>
                    <a:pt x="482" y="378"/>
                    <a:pt x="241" y="955"/>
                  </a:cubicBezTo>
                  <a:cubicBezTo>
                    <a:pt x="1" y="1532"/>
                    <a:pt x="135" y="2197"/>
                    <a:pt x="575" y="2640"/>
                  </a:cubicBezTo>
                  <a:cubicBezTo>
                    <a:pt x="871" y="2936"/>
                    <a:pt x="1266" y="3093"/>
                    <a:pt x="1668" y="3093"/>
                  </a:cubicBezTo>
                  <a:cubicBezTo>
                    <a:pt x="1868" y="3093"/>
                    <a:pt x="2069" y="3054"/>
                    <a:pt x="2261" y="2974"/>
                  </a:cubicBezTo>
                  <a:cubicBezTo>
                    <a:pt x="2838" y="2736"/>
                    <a:pt x="3215" y="2172"/>
                    <a:pt x="3215" y="1547"/>
                  </a:cubicBezTo>
                  <a:cubicBezTo>
                    <a:pt x="3215" y="694"/>
                    <a:pt x="2524" y="1"/>
                    <a:pt x="1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2"/>
            <p:cNvSpPr/>
            <p:nvPr/>
          </p:nvSpPr>
          <p:spPr>
            <a:xfrm>
              <a:off x="1915374" y="4197213"/>
              <a:ext cx="92357" cy="229928"/>
            </a:xfrm>
            <a:custGeom>
              <a:avLst/>
              <a:gdLst/>
              <a:ahLst/>
              <a:cxnLst/>
              <a:rect l="l" t="t" r="r" b="b"/>
              <a:pathLst>
                <a:path w="2919" h="7267" extrusionOk="0">
                  <a:moveTo>
                    <a:pt x="1458" y="1"/>
                  </a:moveTo>
                  <a:cubicBezTo>
                    <a:pt x="1458" y="1"/>
                    <a:pt x="1428" y="28"/>
                    <a:pt x="1375" y="82"/>
                  </a:cubicBezTo>
                  <a:cubicBezTo>
                    <a:pt x="1324" y="135"/>
                    <a:pt x="1243" y="213"/>
                    <a:pt x="1170" y="312"/>
                  </a:cubicBezTo>
                  <a:cubicBezTo>
                    <a:pt x="1094" y="411"/>
                    <a:pt x="988" y="532"/>
                    <a:pt x="897" y="671"/>
                  </a:cubicBezTo>
                  <a:cubicBezTo>
                    <a:pt x="795" y="820"/>
                    <a:pt x="702" y="975"/>
                    <a:pt x="616" y="1134"/>
                  </a:cubicBezTo>
                  <a:cubicBezTo>
                    <a:pt x="418" y="1504"/>
                    <a:pt x="269" y="1893"/>
                    <a:pt x="165" y="2298"/>
                  </a:cubicBezTo>
                  <a:cubicBezTo>
                    <a:pt x="56" y="2736"/>
                    <a:pt x="1" y="3184"/>
                    <a:pt x="3" y="3632"/>
                  </a:cubicBezTo>
                  <a:cubicBezTo>
                    <a:pt x="3" y="4082"/>
                    <a:pt x="59" y="4530"/>
                    <a:pt x="168" y="4968"/>
                  </a:cubicBezTo>
                  <a:cubicBezTo>
                    <a:pt x="274" y="5371"/>
                    <a:pt x="423" y="5760"/>
                    <a:pt x="618" y="6130"/>
                  </a:cubicBezTo>
                  <a:cubicBezTo>
                    <a:pt x="773" y="6421"/>
                    <a:pt x="960" y="6697"/>
                    <a:pt x="1172" y="6952"/>
                  </a:cubicBezTo>
                  <a:cubicBezTo>
                    <a:pt x="1246" y="7051"/>
                    <a:pt x="1329" y="7129"/>
                    <a:pt x="1377" y="7183"/>
                  </a:cubicBezTo>
                  <a:cubicBezTo>
                    <a:pt x="1423" y="7236"/>
                    <a:pt x="1458" y="7266"/>
                    <a:pt x="1458" y="7266"/>
                  </a:cubicBezTo>
                  <a:cubicBezTo>
                    <a:pt x="1458" y="7266"/>
                    <a:pt x="1491" y="7238"/>
                    <a:pt x="1542" y="7185"/>
                  </a:cubicBezTo>
                  <a:cubicBezTo>
                    <a:pt x="1588" y="7132"/>
                    <a:pt x="1674" y="7053"/>
                    <a:pt x="1747" y="6955"/>
                  </a:cubicBezTo>
                  <a:cubicBezTo>
                    <a:pt x="1960" y="6699"/>
                    <a:pt x="2144" y="6423"/>
                    <a:pt x="2301" y="6132"/>
                  </a:cubicBezTo>
                  <a:cubicBezTo>
                    <a:pt x="2496" y="5763"/>
                    <a:pt x="2645" y="5371"/>
                    <a:pt x="2752" y="4968"/>
                  </a:cubicBezTo>
                  <a:cubicBezTo>
                    <a:pt x="2860" y="4530"/>
                    <a:pt x="2916" y="4082"/>
                    <a:pt x="2916" y="3632"/>
                  </a:cubicBezTo>
                  <a:cubicBezTo>
                    <a:pt x="2919" y="3184"/>
                    <a:pt x="2863" y="2734"/>
                    <a:pt x="2754" y="2298"/>
                  </a:cubicBezTo>
                  <a:cubicBezTo>
                    <a:pt x="2650" y="1893"/>
                    <a:pt x="2501" y="1504"/>
                    <a:pt x="2304" y="1134"/>
                  </a:cubicBezTo>
                  <a:cubicBezTo>
                    <a:pt x="2218" y="975"/>
                    <a:pt x="2124" y="820"/>
                    <a:pt x="2023" y="671"/>
                  </a:cubicBezTo>
                  <a:cubicBezTo>
                    <a:pt x="1932" y="532"/>
                    <a:pt x="1828" y="411"/>
                    <a:pt x="1749" y="312"/>
                  </a:cubicBezTo>
                  <a:cubicBezTo>
                    <a:pt x="1671" y="213"/>
                    <a:pt x="1590" y="135"/>
                    <a:pt x="1542" y="82"/>
                  </a:cubicBezTo>
                  <a:cubicBezTo>
                    <a:pt x="1496" y="28"/>
                    <a:pt x="1458" y="1"/>
                    <a:pt x="1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2"/>
            <p:cNvSpPr/>
            <p:nvPr/>
          </p:nvSpPr>
          <p:spPr>
            <a:xfrm>
              <a:off x="1915374" y="4585243"/>
              <a:ext cx="92357" cy="229896"/>
            </a:xfrm>
            <a:custGeom>
              <a:avLst/>
              <a:gdLst/>
              <a:ahLst/>
              <a:cxnLst/>
              <a:rect l="l" t="t" r="r" b="b"/>
              <a:pathLst>
                <a:path w="2919" h="7266" extrusionOk="0">
                  <a:moveTo>
                    <a:pt x="1458" y="0"/>
                  </a:moveTo>
                  <a:cubicBezTo>
                    <a:pt x="1458" y="0"/>
                    <a:pt x="1428" y="28"/>
                    <a:pt x="1375" y="81"/>
                  </a:cubicBezTo>
                  <a:cubicBezTo>
                    <a:pt x="1324" y="134"/>
                    <a:pt x="1243" y="213"/>
                    <a:pt x="1170" y="311"/>
                  </a:cubicBezTo>
                  <a:cubicBezTo>
                    <a:pt x="1094" y="410"/>
                    <a:pt x="988" y="532"/>
                    <a:pt x="897" y="671"/>
                  </a:cubicBezTo>
                  <a:cubicBezTo>
                    <a:pt x="806" y="807"/>
                    <a:pt x="707" y="964"/>
                    <a:pt x="616" y="1134"/>
                  </a:cubicBezTo>
                  <a:cubicBezTo>
                    <a:pt x="418" y="1503"/>
                    <a:pt x="269" y="1893"/>
                    <a:pt x="165" y="2298"/>
                  </a:cubicBezTo>
                  <a:cubicBezTo>
                    <a:pt x="56" y="2736"/>
                    <a:pt x="1" y="3184"/>
                    <a:pt x="3" y="3632"/>
                  </a:cubicBezTo>
                  <a:cubicBezTo>
                    <a:pt x="3" y="4082"/>
                    <a:pt x="59" y="4530"/>
                    <a:pt x="168" y="4968"/>
                  </a:cubicBezTo>
                  <a:cubicBezTo>
                    <a:pt x="274" y="5370"/>
                    <a:pt x="423" y="5762"/>
                    <a:pt x="618" y="6129"/>
                  </a:cubicBezTo>
                  <a:cubicBezTo>
                    <a:pt x="773" y="6423"/>
                    <a:pt x="960" y="6699"/>
                    <a:pt x="1170" y="6952"/>
                  </a:cubicBezTo>
                  <a:cubicBezTo>
                    <a:pt x="1246" y="7053"/>
                    <a:pt x="1329" y="7129"/>
                    <a:pt x="1375" y="7185"/>
                  </a:cubicBezTo>
                  <a:cubicBezTo>
                    <a:pt x="1423" y="7238"/>
                    <a:pt x="1458" y="7266"/>
                    <a:pt x="1458" y="7266"/>
                  </a:cubicBezTo>
                  <a:cubicBezTo>
                    <a:pt x="1458" y="7266"/>
                    <a:pt x="1491" y="7238"/>
                    <a:pt x="1542" y="7185"/>
                  </a:cubicBezTo>
                  <a:cubicBezTo>
                    <a:pt x="1588" y="7129"/>
                    <a:pt x="1674" y="7053"/>
                    <a:pt x="1747" y="6954"/>
                  </a:cubicBezTo>
                  <a:cubicBezTo>
                    <a:pt x="1960" y="6699"/>
                    <a:pt x="2144" y="6423"/>
                    <a:pt x="2301" y="6132"/>
                  </a:cubicBezTo>
                  <a:cubicBezTo>
                    <a:pt x="2496" y="5762"/>
                    <a:pt x="2645" y="5370"/>
                    <a:pt x="2752" y="4968"/>
                  </a:cubicBezTo>
                  <a:cubicBezTo>
                    <a:pt x="2860" y="4530"/>
                    <a:pt x="2916" y="4082"/>
                    <a:pt x="2916" y="3632"/>
                  </a:cubicBezTo>
                  <a:cubicBezTo>
                    <a:pt x="2919" y="3184"/>
                    <a:pt x="2863" y="2733"/>
                    <a:pt x="2754" y="2298"/>
                  </a:cubicBezTo>
                  <a:cubicBezTo>
                    <a:pt x="2650" y="1893"/>
                    <a:pt x="2501" y="1503"/>
                    <a:pt x="2304" y="1134"/>
                  </a:cubicBezTo>
                  <a:cubicBezTo>
                    <a:pt x="2218" y="974"/>
                    <a:pt x="2124" y="820"/>
                    <a:pt x="2023" y="668"/>
                  </a:cubicBezTo>
                  <a:cubicBezTo>
                    <a:pt x="1932" y="532"/>
                    <a:pt x="1828" y="410"/>
                    <a:pt x="1749" y="311"/>
                  </a:cubicBezTo>
                  <a:cubicBezTo>
                    <a:pt x="1671" y="213"/>
                    <a:pt x="1590" y="134"/>
                    <a:pt x="1542" y="81"/>
                  </a:cubicBezTo>
                  <a:cubicBezTo>
                    <a:pt x="1496" y="28"/>
                    <a:pt x="1458" y="0"/>
                    <a:pt x="1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2"/>
            <p:cNvSpPr/>
            <p:nvPr/>
          </p:nvSpPr>
          <p:spPr>
            <a:xfrm>
              <a:off x="2040603" y="4460076"/>
              <a:ext cx="229928" cy="92199"/>
            </a:xfrm>
            <a:custGeom>
              <a:avLst/>
              <a:gdLst/>
              <a:ahLst/>
              <a:cxnLst/>
              <a:rect l="l" t="t" r="r" b="b"/>
              <a:pathLst>
                <a:path w="7267" h="2914" extrusionOk="0">
                  <a:moveTo>
                    <a:pt x="3665" y="1"/>
                  </a:moveTo>
                  <a:cubicBezTo>
                    <a:pt x="3655" y="1"/>
                    <a:pt x="3645" y="1"/>
                    <a:pt x="3635" y="1"/>
                  </a:cubicBezTo>
                  <a:cubicBezTo>
                    <a:pt x="3184" y="1"/>
                    <a:pt x="2736" y="56"/>
                    <a:pt x="2299" y="165"/>
                  </a:cubicBezTo>
                  <a:cubicBezTo>
                    <a:pt x="1896" y="269"/>
                    <a:pt x="1504" y="421"/>
                    <a:pt x="1134" y="616"/>
                  </a:cubicBezTo>
                  <a:cubicBezTo>
                    <a:pt x="843" y="770"/>
                    <a:pt x="568" y="955"/>
                    <a:pt x="312" y="1167"/>
                  </a:cubicBezTo>
                  <a:cubicBezTo>
                    <a:pt x="234" y="1233"/>
                    <a:pt x="155" y="1301"/>
                    <a:pt x="82" y="1372"/>
                  </a:cubicBezTo>
                  <a:cubicBezTo>
                    <a:pt x="29" y="1423"/>
                    <a:pt x="1" y="1456"/>
                    <a:pt x="1" y="1456"/>
                  </a:cubicBezTo>
                  <a:cubicBezTo>
                    <a:pt x="1" y="1456"/>
                    <a:pt x="29" y="1486"/>
                    <a:pt x="82" y="1539"/>
                  </a:cubicBezTo>
                  <a:cubicBezTo>
                    <a:pt x="135" y="1585"/>
                    <a:pt x="213" y="1668"/>
                    <a:pt x="312" y="1744"/>
                  </a:cubicBezTo>
                  <a:cubicBezTo>
                    <a:pt x="565" y="1957"/>
                    <a:pt x="841" y="2142"/>
                    <a:pt x="1134" y="2296"/>
                  </a:cubicBezTo>
                  <a:cubicBezTo>
                    <a:pt x="1504" y="2491"/>
                    <a:pt x="1894" y="2643"/>
                    <a:pt x="2299" y="2746"/>
                  </a:cubicBezTo>
                  <a:cubicBezTo>
                    <a:pt x="2734" y="2855"/>
                    <a:pt x="3182" y="2911"/>
                    <a:pt x="3632" y="2913"/>
                  </a:cubicBezTo>
                  <a:cubicBezTo>
                    <a:pt x="4083" y="2913"/>
                    <a:pt x="4531" y="2858"/>
                    <a:pt x="4966" y="2749"/>
                  </a:cubicBezTo>
                  <a:cubicBezTo>
                    <a:pt x="5371" y="2645"/>
                    <a:pt x="5763" y="2496"/>
                    <a:pt x="6130" y="2301"/>
                  </a:cubicBezTo>
                  <a:cubicBezTo>
                    <a:pt x="6302" y="2207"/>
                    <a:pt x="6456" y="2114"/>
                    <a:pt x="6596" y="2020"/>
                  </a:cubicBezTo>
                  <a:cubicBezTo>
                    <a:pt x="6735" y="1924"/>
                    <a:pt x="6854" y="1825"/>
                    <a:pt x="6955" y="1744"/>
                  </a:cubicBezTo>
                  <a:cubicBezTo>
                    <a:pt x="7054" y="1666"/>
                    <a:pt x="7132" y="1585"/>
                    <a:pt x="7185" y="1539"/>
                  </a:cubicBezTo>
                  <a:cubicBezTo>
                    <a:pt x="7238" y="1489"/>
                    <a:pt x="7266" y="1456"/>
                    <a:pt x="7266" y="1456"/>
                  </a:cubicBezTo>
                  <a:cubicBezTo>
                    <a:pt x="7266" y="1456"/>
                    <a:pt x="7238" y="1423"/>
                    <a:pt x="7185" y="1372"/>
                  </a:cubicBezTo>
                  <a:cubicBezTo>
                    <a:pt x="7132" y="1319"/>
                    <a:pt x="7054" y="1241"/>
                    <a:pt x="6955" y="1165"/>
                  </a:cubicBezTo>
                  <a:cubicBezTo>
                    <a:pt x="6856" y="1091"/>
                    <a:pt x="6732" y="985"/>
                    <a:pt x="6596" y="891"/>
                  </a:cubicBezTo>
                  <a:cubicBezTo>
                    <a:pt x="6100" y="555"/>
                    <a:pt x="5548" y="307"/>
                    <a:pt x="4968" y="163"/>
                  </a:cubicBezTo>
                  <a:cubicBezTo>
                    <a:pt x="4541" y="54"/>
                    <a:pt x="4103" y="1"/>
                    <a:pt x="3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2"/>
            <p:cNvSpPr/>
            <p:nvPr/>
          </p:nvSpPr>
          <p:spPr>
            <a:xfrm>
              <a:off x="1652607" y="4460076"/>
              <a:ext cx="229896" cy="92199"/>
            </a:xfrm>
            <a:custGeom>
              <a:avLst/>
              <a:gdLst/>
              <a:ahLst/>
              <a:cxnLst/>
              <a:rect l="l" t="t" r="r" b="b"/>
              <a:pathLst>
                <a:path w="7266" h="2914" extrusionOk="0">
                  <a:moveTo>
                    <a:pt x="3665" y="1"/>
                  </a:moveTo>
                  <a:cubicBezTo>
                    <a:pt x="3655" y="1"/>
                    <a:pt x="3644" y="1"/>
                    <a:pt x="3634" y="1"/>
                  </a:cubicBezTo>
                  <a:cubicBezTo>
                    <a:pt x="3184" y="1"/>
                    <a:pt x="2736" y="56"/>
                    <a:pt x="2298" y="165"/>
                  </a:cubicBezTo>
                  <a:cubicBezTo>
                    <a:pt x="1896" y="269"/>
                    <a:pt x="1503" y="421"/>
                    <a:pt x="1136" y="616"/>
                  </a:cubicBezTo>
                  <a:cubicBezTo>
                    <a:pt x="843" y="770"/>
                    <a:pt x="564" y="955"/>
                    <a:pt x="311" y="1167"/>
                  </a:cubicBezTo>
                  <a:cubicBezTo>
                    <a:pt x="230" y="1233"/>
                    <a:pt x="155" y="1301"/>
                    <a:pt x="81" y="1372"/>
                  </a:cubicBezTo>
                  <a:cubicBezTo>
                    <a:pt x="28" y="1423"/>
                    <a:pt x="0" y="1456"/>
                    <a:pt x="0" y="1456"/>
                  </a:cubicBezTo>
                  <a:cubicBezTo>
                    <a:pt x="0" y="1456"/>
                    <a:pt x="28" y="1486"/>
                    <a:pt x="81" y="1539"/>
                  </a:cubicBezTo>
                  <a:cubicBezTo>
                    <a:pt x="134" y="1585"/>
                    <a:pt x="213" y="1668"/>
                    <a:pt x="311" y="1744"/>
                  </a:cubicBezTo>
                  <a:cubicBezTo>
                    <a:pt x="564" y="1957"/>
                    <a:pt x="840" y="2142"/>
                    <a:pt x="1134" y="2296"/>
                  </a:cubicBezTo>
                  <a:cubicBezTo>
                    <a:pt x="1503" y="2491"/>
                    <a:pt x="1893" y="2643"/>
                    <a:pt x="2298" y="2746"/>
                  </a:cubicBezTo>
                  <a:cubicBezTo>
                    <a:pt x="2733" y="2855"/>
                    <a:pt x="3181" y="2911"/>
                    <a:pt x="3632" y="2913"/>
                  </a:cubicBezTo>
                  <a:cubicBezTo>
                    <a:pt x="4082" y="2913"/>
                    <a:pt x="4530" y="2858"/>
                    <a:pt x="4965" y="2749"/>
                  </a:cubicBezTo>
                  <a:cubicBezTo>
                    <a:pt x="5370" y="2645"/>
                    <a:pt x="5760" y="2496"/>
                    <a:pt x="6129" y="2301"/>
                  </a:cubicBezTo>
                  <a:cubicBezTo>
                    <a:pt x="6299" y="2207"/>
                    <a:pt x="6456" y="2114"/>
                    <a:pt x="6595" y="2020"/>
                  </a:cubicBezTo>
                  <a:cubicBezTo>
                    <a:pt x="6734" y="1924"/>
                    <a:pt x="6853" y="1825"/>
                    <a:pt x="6954" y="1744"/>
                  </a:cubicBezTo>
                  <a:cubicBezTo>
                    <a:pt x="7053" y="1666"/>
                    <a:pt x="7132" y="1585"/>
                    <a:pt x="7185" y="1539"/>
                  </a:cubicBezTo>
                  <a:cubicBezTo>
                    <a:pt x="7235" y="1489"/>
                    <a:pt x="7266" y="1456"/>
                    <a:pt x="7266" y="1456"/>
                  </a:cubicBezTo>
                  <a:cubicBezTo>
                    <a:pt x="7266" y="1456"/>
                    <a:pt x="7238" y="1423"/>
                    <a:pt x="7185" y="1372"/>
                  </a:cubicBezTo>
                  <a:cubicBezTo>
                    <a:pt x="7129" y="1319"/>
                    <a:pt x="7053" y="1241"/>
                    <a:pt x="6952" y="1165"/>
                  </a:cubicBezTo>
                  <a:cubicBezTo>
                    <a:pt x="6853" y="1091"/>
                    <a:pt x="6734" y="985"/>
                    <a:pt x="6595" y="891"/>
                  </a:cubicBezTo>
                  <a:cubicBezTo>
                    <a:pt x="6099" y="555"/>
                    <a:pt x="5547" y="307"/>
                    <a:pt x="4968" y="163"/>
                  </a:cubicBezTo>
                  <a:cubicBezTo>
                    <a:pt x="4540" y="54"/>
                    <a:pt x="4102" y="1"/>
                    <a:pt x="3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7" name="Google Shape;4697;p32"/>
          <p:cNvGrpSpPr/>
          <p:nvPr/>
        </p:nvGrpSpPr>
        <p:grpSpPr>
          <a:xfrm>
            <a:off x="2584915" y="3857416"/>
            <a:ext cx="1285834" cy="1285834"/>
            <a:chOff x="0" y="1719828"/>
            <a:chExt cx="1285834" cy="1285834"/>
          </a:xfrm>
        </p:grpSpPr>
        <p:sp>
          <p:nvSpPr>
            <p:cNvPr id="4698" name="Google Shape;4698;p32"/>
            <p:cNvSpPr/>
            <p:nvPr/>
          </p:nvSpPr>
          <p:spPr>
            <a:xfrm>
              <a:off x="0" y="1719828"/>
              <a:ext cx="643217" cy="643177"/>
            </a:xfrm>
            <a:custGeom>
              <a:avLst/>
              <a:gdLst/>
              <a:ahLst/>
              <a:cxnLst/>
              <a:rect l="l" t="t" r="r" b="b"/>
              <a:pathLst>
                <a:path w="16371"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2"/>
            <p:cNvSpPr/>
            <p:nvPr/>
          </p:nvSpPr>
          <p:spPr>
            <a:xfrm>
              <a:off x="319148" y="1864217"/>
              <a:ext cx="183759" cy="179045"/>
            </a:xfrm>
            <a:custGeom>
              <a:avLst/>
              <a:gdLst/>
              <a:ahLst/>
              <a:cxnLst/>
              <a:rect l="l" t="t" r="r" b="b"/>
              <a:pathLst>
                <a:path w="4677" h="4557" extrusionOk="0">
                  <a:moveTo>
                    <a:pt x="4605" y="1"/>
                  </a:moveTo>
                  <a:cubicBezTo>
                    <a:pt x="4381" y="1"/>
                    <a:pt x="0" y="59"/>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32"/>
            <p:cNvSpPr/>
            <p:nvPr/>
          </p:nvSpPr>
          <p:spPr>
            <a:xfrm>
              <a:off x="319148" y="2043141"/>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32"/>
            <p:cNvSpPr/>
            <p:nvPr/>
          </p:nvSpPr>
          <p:spPr>
            <a:xfrm>
              <a:off x="140185" y="1864217"/>
              <a:ext cx="183759" cy="179045"/>
            </a:xfrm>
            <a:custGeom>
              <a:avLst/>
              <a:gdLst/>
              <a:ahLst/>
              <a:cxnLst/>
              <a:rect l="l" t="t" r="r" b="b"/>
              <a:pathLst>
                <a:path w="4677" h="4557" extrusionOk="0">
                  <a:moveTo>
                    <a:pt x="72" y="1"/>
                  </a:moveTo>
                  <a:cubicBezTo>
                    <a:pt x="66" y="1"/>
                    <a:pt x="63" y="1"/>
                    <a:pt x="63" y="1"/>
                  </a:cubicBezTo>
                  <a:cubicBezTo>
                    <a:pt x="63" y="1"/>
                    <a:pt x="0" y="4556"/>
                    <a:pt x="4520" y="4556"/>
                  </a:cubicBezTo>
                  <a:cubicBezTo>
                    <a:pt x="4552" y="4556"/>
                    <a:pt x="4583" y="4556"/>
                    <a:pt x="4614" y="4555"/>
                  </a:cubicBezTo>
                  <a:cubicBezTo>
                    <a:pt x="4676" y="59"/>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2"/>
            <p:cNvSpPr/>
            <p:nvPr/>
          </p:nvSpPr>
          <p:spPr>
            <a:xfrm>
              <a:off x="140185" y="2043141"/>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32"/>
            <p:cNvSpPr/>
            <p:nvPr/>
          </p:nvSpPr>
          <p:spPr>
            <a:xfrm>
              <a:off x="276833"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32"/>
            <p:cNvSpPr/>
            <p:nvPr/>
          </p:nvSpPr>
          <p:spPr>
            <a:xfrm>
              <a:off x="642657" y="1719828"/>
              <a:ext cx="643177" cy="643177"/>
            </a:xfrm>
            <a:custGeom>
              <a:avLst/>
              <a:gdLst/>
              <a:ahLst/>
              <a:cxnLst/>
              <a:rect l="l" t="t" r="r" b="b"/>
              <a:pathLst>
                <a:path w="16370"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32"/>
            <p:cNvSpPr/>
            <p:nvPr/>
          </p:nvSpPr>
          <p:spPr>
            <a:xfrm>
              <a:off x="961805" y="1864217"/>
              <a:ext cx="183641" cy="179045"/>
            </a:xfrm>
            <a:custGeom>
              <a:avLst/>
              <a:gdLst/>
              <a:ahLst/>
              <a:cxnLst/>
              <a:rect l="l" t="t" r="r" b="b"/>
              <a:pathLst>
                <a:path w="4674" h="4557" extrusionOk="0">
                  <a:moveTo>
                    <a:pt x="4605" y="1"/>
                  </a:moveTo>
                  <a:cubicBezTo>
                    <a:pt x="4381" y="1"/>
                    <a:pt x="0" y="59"/>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32"/>
            <p:cNvSpPr/>
            <p:nvPr/>
          </p:nvSpPr>
          <p:spPr>
            <a:xfrm>
              <a:off x="961805" y="2043141"/>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2"/>
            <p:cNvSpPr/>
            <p:nvPr/>
          </p:nvSpPr>
          <p:spPr>
            <a:xfrm>
              <a:off x="782842" y="1864217"/>
              <a:ext cx="183759" cy="179045"/>
            </a:xfrm>
            <a:custGeom>
              <a:avLst/>
              <a:gdLst/>
              <a:ahLst/>
              <a:cxnLst/>
              <a:rect l="l" t="t" r="r" b="b"/>
              <a:pathLst>
                <a:path w="4677" h="4557" extrusionOk="0">
                  <a:moveTo>
                    <a:pt x="69" y="1"/>
                  </a:moveTo>
                  <a:cubicBezTo>
                    <a:pt x="63" y="1"/>
                    <a:pt x="60" y="1"/>
                    <a:pt x="60" y="1"/>
                  </a:cubicBezTo>
                  <a:cubicBezTo>
                    <a:pt x="60" y="1"/>
                    <a:pt x="0" y="4556"/>
                    <a:pt x="4520" y="4556"/>
                  </a:cubicBezTo>
                  <a:cubicBezTo>
                    <a:pt x="4551" y="4556"/>
                    <a:pt x="4583" y="4556"/>
                    <a:pt x="4614" y="4555"/>
                  </a:cubicBezTo>
                  <a:cubicBezTo>
                    <a:pt x="4676" y="59"/>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2"/>
            <p:cNvSpPr/>
            <p:nvPr/>
          </p:nvSpPr>
          <p:spPr>
            <a:xfrm>
              <a:off x="782842" y="2043141"/>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2"/>
            <p:cNvSpPr/>
            <p:nvPr/>
          </p:nvSpPr>
          <p:spPr>
            <a:xfrm>
              <a:off x="919726"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2"/>
            <p:cNvSpPr/>
            <p:nvPr/>
          </p:nvSpPr>
          <p:spPr>
            <a:xfrm>
              <a:off x="0" y="2362485"/>
              <a:ext cx="643217" cy="643177"/>
            </a:xfrm>
            <a:custGeom>
              <a:avLst/>
              <a:gdLst/>
              <a:ahLst/>
              <a:cxnLst/>
              <a:rect l="l" t="t" r="r" b="b"/>
              <a:pathLst>
                <a:path w="16371"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2"/>
            <p:cNvSpPr/>
            <p:nvPr/>
          </p:nvSpPr>
          <p:spPr>
            <a:xfrm>
              <a:off x="319148" y="2506874"/>
              <a:ext cx="183759" cy="179005"/>
            </a:xfrm>
            <a:custGeom>
              <a:avLst/>
              <a:gdLst/>
              <a:ahLst/>
              <a:cxnLst/>
              <a:rect l="l" t="t" r="r" b="b"/>
              <a:pathLst>
                <a:path w="4677" h="4556" extrusionOk="0">
                  <a:moveTo>
                    <a:pt x="4605" y="1"/>
                  </a:moveTo>
                  <a:cubicBezTo>
                    <a:pt x="4381" y="1"/>
                    <a:pt x="0" y="58"/>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2"/>
            <p:cNvSpPr/>
            <p:nvPr/>
          </p:nvSpPr>
          <p:spPr>
            <a:xfrm>
              <a:off x="319148" y="2685798"/>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2"/>
            <p:cNvSpPr/>
            <p:nvPr/>
          </p:nvSpPr>
          <p:spPr>
            <a:xfrm>
              <a:off x="140185" y="2506874"/>
              <a:ext cx="183759" cy="179005"/>
            </a:xfrm>
            <a:custGeom>
              <a:avLst/>
              <a:gdLst/>
              <a:ahLst/>
              <a:cxnLst/>
              <a:rect l="l" t="t" r="r" b="b"/>
              <a:pathLst>
                <a:path w="4677" h="4556" extrusionOk="0">
                  <a:moveTo>
                    <a:pt x="72" y="1"/>
                  </a:moveTo>
                  <a:cubicBezTo>
                    <a:pt x="66" y="1"/>
                    <a:pt x="63" y="1"/>
                    <a:pt x="63" y="1"/>
                  </a:cubicBezTo>
                  <a:cubicBezTo>
                    <a:pt x="63" y="1"/>
                    <a:pt x="0" y="4556"/>
                    <a:pt x="4520" y="4556"/>
                  </a:cubicBezTo>
                  <a:cubicBezTo>
                    <a:pt x="4552" y="4556"/>
                    <a:pt x="4583" y="4556"/>
                    <a:pt x="4614" y="4555"/>
                  </a:cubicBezTo>
                  <a:cubicBezTo>
                    <a:pt x="4676" y="58"/>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2"/>
            <p:cNvSpPr/>
            <p:nvPr/>
          </p:nvSpPr>
          <p:spPr>
            <a:xfrm>
              <a:off x="140185" y="2685798"/>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2"/>
            <p:cNvSpPr/>
            <p:nvPr/>
          </p:nvSpPr>
          <p:spPr>
            <a:xfrm>
              <a:off x="276833"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2"/>
            <p:cNvSpPr/>
            <p:nvPr/>
          </p:nvSpPr>
          <p:spPr>
            <a:xfrm>
              <a:off x="642657" y="2362485"/>
              <a:ext cx="643177" cy="643177"/>
            </a:xfrm>
            <a:custGeom>
              <a:avLst/>
              <a:gdLst/>
              <a:ahLst/>
              <a:cxnLst/>
              <a:rect l="l" t="t" r="r" b="b"/>
              <a:pathLst>
                <a:path w="16370"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2"/>
            <p:cNvSpPr/>
            <p:nvPr/>
          </p:nvSpPr>
          <p:spPr>
            <a:xfrm>
              <a:off x="961805" y="2506874"/>
              <a:ext cx="183641" cy="179005"/>
            </a:xfrm>
            <a:custGeom>
              <a:avLst/>
              <a:gdLst/>
              <a:ahLst/>
              <a:cxnLst/>
              <a:rect l="l" t="t" r="r" b="b"/>
              <a:pathLst>
                <a:path w="4674" h="4556" extrusionOk="0">
                  <a:moveTo>
                    <a:pt x="4605" y="1"/>
                  </a:moveTo>
                  <a:cubicBezTo>
                    <a:pt x="4381" y="1"/>
                    <a:pt x="0" y="58"/>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2"/>
            <p:cNvSpPr/>
            <p:nvPr/>
          </p:nvSpPr>
          <p:spPr>
            <a:xfrm>
              <a:off x="961805" y="2685798"/>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2"/>
            <p:cNvSpPr/>
            <p:nvPr/>
          </p:nvSpPr>
          <p:spPr>
            <a:xfrm>
              <a:off x="782842" y="2506874"/>
              <a:ext cx="183759" cy="179005"/>
            </a:xfrm>
            <a:custGeom>
              <a:avLst/>
              <a:gdLst/>
              <a:ahLst/>
              <a:cxnLst/>
              <a:rect l="l" t="t" r="r" b="b"/>
              <a:pathLst>
                <a:path w="4677" h="4556" extrusionOk="0">
                  <a:moveTo>
                    <a:pt x="69" y="1"/>
                  </a:moveTo>
                  <a:cubicBezTo>
                    <a:pt x="63" y="1"/>
                    <a:pt x="60" y="1"/>
                    <a:pt x="60" y="1"/>
                  </a:cubicBezTo>
                  <a:cubicBezTo>
                    <a:pt x="60" y="1"/>
                    <a:pt x="0" y="4556"/>
                    <a:pt x="4520" y="4556"/>
                  </a:cubicBezTo>
                  <a:cubicBezTo>
                    <a:pt x="4551" y="4556"/>
                    <a:pt x="4583" y="4556"/>
                    <a:pt x="4614" y="4555"/>
                  </a:cubicBezTo>
                  <a:cubicBezTo>
                    <a:pt x="4676" y="58"/>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2"/>
            <p:cNvSpPr/>
            <p:nvPr/>
          </p:nvSpPr>
          <p:spPr>
            <a:xfrm>
              <a:off x="782842" y="2685798"/>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2"/>
            <p:cNvSpPr/>
            <p:nvPr/>
          </p:nvSpPr>
          <p:spPr>
            <a:xfrm>
              <a:off x="919726"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2" name="Google Shape;4722;p32"/>
          <p:cNvGrpSpPr/>
          <p:nvPr/>
        </p:nvGrpSpPr>
        <p:grpSpPr>
          <a:xfrm>
            <a:off x="3934625" y="3868775"/>
            <a:ext cx="1274758" cy="1274727"/>
            <a:chOff x="0" y="3858100"/>
            <a:chExt cx="1274758" cy="1274727"/>
          </a:xfrm>
        </p:grpSpPr>
        <p:sp>
          <p:nvSpPr>
            <p:cNvPr id="4723" name="Google Shape;4723;p32"/>
            <p:cNvSpPr/>
            <p:nvPr/>
          </p:nvSpPr>
          <p:spPr>
            <a:xfrm>
              <a:off x="94147" y="3959875"/>
              <a:ext cx="1086655" cy="1071217"/>
            </a:xfrm>
            <a:custGeom>
              <a:avLst/>
              <a:gdLst/>
              <a:ahLst/>
              <a:cxnLst/>
              <a:rect l="l" t="t" r="r" b="b"/>
              <a:pathLst>
                <a:path w="35757" h="35249" extrusionOk="0">
                  <a:moveTo>
                    <a:pt x="17876" y="1830"/>
                  </a:moveTo>
                  <a:cubicBezTo>
                    <a:pt x="18095" y="1830"/>
                    <a:pt x="18314" y="1907"/>
                    <a:pt x="18467" y="2062"/>
                  </a:cubicBezTo>
                  <a:lnTo>
                    <a:pt x="22235" y="5827"/>
                  </a:lnTo>
                  <a:lnTo>
                    <a:pt x="28784" y="5827"/>
                  </a:lnTo>
                  <a:cubicBezTo>
                    <a:pt x="29260" y="5827"/>
                    <a:pt x="29675" y="6242"/>
                    <a:pt x="29675" y="6715"/>
                  </a:cubicBezTo>
                  <a:lnTo>
                    <a:pt x="29675" y="13267"/>
                  </a:lnTo>
                  <a:lnTo>
                    <a:pt x="33436" y="17028"/>
                  </a:lnTo>
                  <a:cubicBezTo>
                    <a:pt x="33752" y="17344"/>
                    <a:pt x="33752" y="17896"/>
                    <a:pt x="33436" y="18212"/>
                  </a:cubicBezTo>
                  <a:lnTo>
                    <a:pt x="29672" y="21973"/>
                  </a:lnTo>
                  <a:lnTo>
                    <a:pt x="29672" y="28525"/>
                  </a:lnTo>
                  <a:cubicBezTo>
                    <a:pt x="29672" y="28998"/>
                    <a:pt x="29257" y="29416"/>
                    <a:pt x="28784" y="29416"/>
                  </a:cubicBezTo>
                  <a:lnTo>
                    <a:pt x="22232" y="29416"/>
                  </a:lnTo>
                  <a:lnTo>
                    <a:pt x="18467" y="33179"/>
                  </a:lnTo>
                  <a:cubicBezTo>
                    <a:pt x="18302" y="33346"/>
                    <a:pt x="18130" y="33427"/>
                    <a:pt x="17945" y="33427"/>
                  </a:cubicBezTo>
                  <a:lnTo>
                    <a:pt x="17847" y="33424"/>
                  </a:lnTo>
                  <a:lnTo>
                    <a:pt x="17809" y="33429"/>
                  </a:lnTo>
                  <a:cubicBezTo>
                    <a:pt x="17624" y="33429"/>
                    <a:pt x="17452" y="33348"/>
                    <a:pt x="17287" y="33181"/>
                  </a:cubicBezTo>
                  <a:lnTo>
                    <a:pt x="13522" y="29418"/>
                  </a:lnTo>
                  <a:lnTo>
                    <a:pt x="6975" y="29418"/>
                  </a:lnTo>
                  <a:cubicBezTo>
                    <a:pt x="6712" y="29418"/>
                    <a:pt x="6514" y="29342"/>
                    <a:pt x="6373" y="29188"/>
                  </a:cubicBezTo>
                  <a:lnTo>
                    <a:pt x="6317" y="29130"/>
                  </a:lnTo>
                  <a:cubicBezTo>
                    <a:pt x="6160" y="28988"/>
                    <a:pt x="6084" y="28790"/>
                    <a:pt x="6084" y="28530"/>
                  </a:cubicBezTo>
                  <a:lnTo>
                    <a:pt x="6084" y="21980"/>
                  </a:lnTo>
                  <a:lnTo>
                    <a:pt x="2316" y="18212"/>
                  </a:lnTo>
                  <a:cubicBezTo>
                    <a:pt x="2000" y="17881"/>
                    <a:pt x="2000" y="17359"/>
                    <a:pt x="2316" y="17028"/>
                  </a:cubicBezTo>
                  <a:lnTo>
                    <a:pt x="6084" y="13260"/>
                  </a:lnTo>
                  <a:lnTo>
                    <a:pt x="6084" y="6715"/>
                  </a:lnTo>
                  <a:cubicBezTo>
                    <a:pt x="6084" y="6242"/>
                    <a:pt x="6499" y="5827"/>
                    <a:pt x="6975" y="5827"/>
                  </a:cubicBezTo>
                  <a:lnTo>
                    <a:pt x="13519" y="5827"/>
                  </a:lnTo>
                  <a:lnTo>
                    <a:pt x="17285" y="2062"/>
                  </a:lnTo>
                  <a:cubicBezTo>
                    <a:pt x="17438" y="1907"/>
                    <a:pt x="17657" y="1830"/>
                    <a:pt x="17876" y="1830"/>
                  </a:cubicBezTo>
                  <a:close/>
                  <a:moveTo>
                    <a:pt x="17877" y="1"/>
                  </a:moveTo>
                  <a:cubicBezTo>
                    <a:pt x="17198" y="1"/>
                    <a:pt x="16518" y="258"/>
                    <a:pt x="15997" y="773"/>
                  </a:cubicBezTo>
                  <a:lnTo>
                    <a:pt x="12763" y="4005"/>
                  </a:lnTo>
                  <a:lnTo>
                    <a:pt x="6975" y="4005"/>
                  </a:lnTo>
                  <a:cubicBezTo>
                    <a:pt x="5477" y="4008"/>
                    <a:pt x="4265" y="5220"/>
                    <a:pt x="4262" y="6718"/>
                  </a:cubicBezTo>
                  <a:lnTo>
                    <a:pt x="4262" y="12506"/>
                  </a:lnTo>
                  <a:lnTo>
                    <a:pt x="1028" y="15740"/>
                  </a:lnTo>
                  <a:cubicBezTo>
                    <a:pt x="0" y="16782"/>
                    <a:pt x="0" y="18458"/>
                    <a:pt x="1028" y="19500"/>
                  </a:cubicBezTo>
                  <a:lnTo>
                    <a:pt x="4262" y="22735"/>
                  </a:lnTo>
                  <a:lnTo>
                    <a:pt x="4262" y="28525"/>
                  </a:lnTo>
                  <a:cubicBezTo>
                    <a:pt x="4262" y="29292"/>
                    <a:pt x="4538" y="29952"/>
                    <a:pt x="5057" y="30443"/>
                  </a:cubicBezTo>
                  <a:cubicBezTo>
                    <a:pt x="5548" y="30962"/>
                    <a:pt x="6208" y="31238"/>
                    <a:pt x="6975" y="31238"/>
                  </a:cubicBezTo>
                  <a:lnTo>
                    <a:pt x="12765" y="31238"/>
                  </a:lnTo>
                  <a:lnTo>
                    <a:pt x="15997" y="34467"/>
                  </a:lnTo>
                  <a:cubicBezTo>
                    <a:pt x="16505" y="34978"/>
                    <a:pt x="17133" y="35249"/>
                    <a:pt x="17806" y="35249"/>
                  </a:cubicBezTo>
                  <a:lnTo>
                    <a:pt x="17945" y="35249"/>
                  </a:lnTo>
                  <a:cubicBezTo>
                    <a:pt x="18618" y="35249"/>
                    <a:pt x="19246" y="34978"/>
                    <a:pt x="19755" y="34467"/>
                  </a:cubicBezTo>
                  <a:lnTo>
                    <a:pt x="22986" y="31238"/>
                  </a:lnTo>
                  <a:lnTo>
                    <a:pt x="28782" y="31238"/>
                  </a:lnTo>
                  <a:cubicBezTo>
                    <a:pt x="30277" y="31235"/>
                    <a:pt x="31489" y="30023"/>
                    <a:pt x="31492" y="28525"/>
                  </a:cubicBezTo>
                  <a:lnTo>
                    <a:pt x="31492" y="22727"/>
                  </a:lnTo>
                  <a:lnTo>
                    <a:pt x="34721" y="19500"/>
                  </a:lnTo>
                  <a:cubicBezTo>
                    <a:pt x="35756" y="18460"/>
                    <a:pt x="35756" y="16780"/>
                    <a:pt x="34721" y="15740"/>
                  </a:cubicBezTo>
                  <a:lnTo>
                    <a:pt x="31495" y="12513"/>
                  </a:lnTo>
                  <a:lnTo>
                    <a:pt x="31495" y="6715"/>
                  </a:lnTo>
                  <a:cubicBezTo>
                    <a:pt x="31492" y="5220"/>
                    <a:pt x="30280" y="4008"/>
                    <a:pt x="28784" y="4005"/>
                  </a:cubicBezTo>
                  <a:lnTo>
                    <a:pt x="22989" y="4005"/>
                  </a:lnTo>
                  <a:lnTo>
                    <a:pt x="19755" y="773"/>
                  </a:lnTo>
                  <a:cubicBezTo>
                    <a:pt x="19235" y="258"/>
                    <a:pt x="18556" y="1"/>
                    <a:pt x="17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2"/>
            <p:cNvSpPr/>
            <p:nvPr/>
          </p:nvSpPr>
          <p:spPr>
            <a:xfrm>
              <a:off x="262810" y="4125955"/>
              <a:ext cx="749326" cy="739024"/>
            </a:xfrm>
            <a:custGeom>
              <a:avLst/>
              <a:gdLst/>
              <a:ahLst/>
              <a:cxnLst/>
              <a:rect l="l" t="t" r="r" b="b"/>
              <a:pathLst>
                <a:path w="24657" h="24318" extrusionOk="0">
                  <a:moveTo>
                    <a:pt x="12326" y="1099"/>
                  </a:moveTo>
                  <a:cubicBezTo>
                    <a:pt x="12500" y="1099"/>
                    <a:pt x="12675" y="1161"/>
                    <a:pt x="12798" y="1283"/>
                  </a:cubicBezTo>
                  <a:lnTo>
                    <a:pt x="15389" y="3875"/>
                  </a:lnTo>
                  <a:lnTo>
                    <a:pt x="19906" y="3875"/>
                  </a:lnTo>
                  <a:cubicBezTo>
                    <a:pt x="20294" y="3880"/>
                    <a:pt x="20605" y="4194"/>
                    <a:pt x="20610" y="4581"/>
                  </a:cubicBezTo>
                  <a:lnTo>
                    <a:pt x="20610" y="9096"/>
                  </a:lnTo>
                  <a:lnTo>
                    <a:pt x="23199" y="11684"/>
                  </a:lnTo>
                  <a:cubicBezTo>
                    <a:pt x="23454" y="11948"/>
                    <a:pt x="23454" y="12368"/>
                    <a:pt x="23199" y="12631"/>
                  </a:cubicBezTo>
                  <a:lnTo>
                    <a:pt x="20610" y="15220"/>
                  </a:lnTo>
                  <a:lnTo>
                    <a:pt x="20610" y="19734"/>
                  </a:lnTo>
                  <a:cubicBezTo>
                    <a:pt x="20605" y="20119"/>
                    <a:pt x="20291" y="20433"/>
                    <a:pt x="19906" y="20438"/>
                  </a:cubicBezTo>
                  <a:lnTo>
                    <a:pt x="15389" y="20438"/>
                  </a:lnTo>
                  <a:lnTo>
                    <a:pt x="12798" y="23027"/>
                  </a:lnTo>
                  <a:cubicBezTo>
                    <a:pt x="12666" y="23161"/>
                    <a:pt x="12527" y="23224"/>
                    <a:pt x="12375" y="23224"/>
                  </a:cubicBezTo>
                  <a:lnTo>
                    <a:pt x="12302" y="23224"/>
                  </a:lnTo>
                  <a:lnTo>
                    <a:pt x="12279" y="23229"/>
                  </a:lnTo>
                  <a:cubicBezTo>
                    <a:pt x="12125" y="23229"/>
                    <a:pt x="11985" y="23163"/>
                    <a:pt x="11854" y="23032"/>
                  </a:cubicBezTo>
                  <a:lnTo>
                    <a:pt x="9265" y="20443"/>
                  </a:lnTo>
                  <a:lnTo>
                    <a:pt x="4753" y="20443"/>
                  </a:lnTo>
                  <a:cubicBezTo>
                    <a:pt x="4543" y="20443"/>
                    <a:pt x="4386" y="20380"/>
                    <a:pt x="4269" y="20253"/>
                  </a:cubicBezTo>
                  <a:lnTo>
                    <a:pt x="4236" y="20218"/>
                  </a:lnTo>
                  <a:cubicBezTo>
                    <a:pt x="4110" y="20101"/>
                    <a:pt x="4047" y="19944"/>
                    <a:pt x="4047" y="19737"/>
                  </a:cubicBezTo>
                  <a:lnTo>
                    <a:pt x="4047" y="15225"/>
                  </a:lnTo>
                  <a:lnTo>
                    <a:pt x="1453" y="12631"/>
                  </a:lnTo>
                  <a:cubicBezTo>
                    <a:pt x="1197" y="12365"/>
                    <a:pt x="1197" y="11948"/>
                    <a:pt x="1453" y="11684"/>
                  </a:cubicBezTo>
                  <a:lnTo>
                    <a:pt x="4047" y="9090"/>
                  </a:lnTo>
                  <a:lnTo>
                    <a:pt x="4047" y="4581"/>
                  </a:lnTo>
                  <a:cubicBezTo>
                    <a:pt x="4052" y="4194"/>
                    <a:pt x="4363" y="3880"/>
                    <a:pt x="4750" y="3875"/>
                  </a:cubicBezTo>
                  <a:lnTo>
                    <a:pt x="9262" y="3875"/>
                  </a:lnTo>
                  <a:lnTo>
                    <a:pt x="11854" y="1283"/>
                  </a:lnTo>
                  <a:cubicBezTo>
                    <a:pt x="11976" y="1161"/>
                    <a:pt x="12151" y="1099"/>
                    <a:pt x="12326" y="1099"/>
                  </a:cubicBezTo>
                  <a:close/>
                  <a:moveTo>
                    <a:pt x="12326" y="1"/>
                  </a:moveTo>
                  <a:cubicBezTo>
                    <a:pt x="11876" y="1"/>
                    <a:pt x="11426" y="171"/>
                    <a:pt x="11082" y="512"/>
                  </a:cubicBezTo>
                  <a:lnTo>
                    <a:pt x="8809" y="2782"/>
                  </a:lnTo>
                  <a:lnTo>
                    <a:pt x="4750" y="2782"/>
                  </a:lnTo>
                  <a:cubicBezTo>
                    <a:pt x="3758" y="2784"/>
                    <a:pt x="2953" y="3589"/>
                    <a:pt x="2953" y="4581"/>
                  </a:cubicBezTo>
                  <a:lnTo>
                    <a:pt x="2953" y="8640"/>
                  </a:lnTo>
                  <a:lnTo>
                    <a:pt x="681" y="10910"/>
                  </a:lnTo>
                  <a:cubicBezTo>
                    <a:pt x="0" y="11601"/>
                    <a:pt x="0" y="12712"/>
                    <a:pt x="681" y="13400"/>
                  </a:cubicBezTo>
                  <a:lnTo>
                    <a:pt x="2953" y="15673"/>
                  </a:lnTo>
                  <a:lnTo>
                    <a:pt x="2953" y="19734"/>
                  </a:lnTo>
                  <a:cubicBezTo>
                    <a:pt x="2953" y="20243"/>
                    <a:pt x="3136" y="20681"/>
                    <a:pt x="3480" y="21005"/>
                  </a:cubicBezTo>
                  <a:cubicBezTo>
                    <a:pt x="3801" y="21349"/>
                    <a:pt x="4242" y="21531"/>
                    <a:pt x="4750" y="21531"/>
                  </a:cubicBezTo>
                  <a:lnTo>
                    <a:pt x="8812" y="21531"/>
                  </a:lnTo>
                  <a:lnTo>
                    <a:pt x="11082" y="23801"/>
                  </a:lnTo>
                  <a:cubicBezTo>
                    <a:pt x="11418" y="24140"/>
                    <a:pt x="11834" y="24317"/>
                    <a:pt x="12279" y="24317"/>
                  </a:cubicBezTo>
                  <a:lnTo>
                    <a:pt x="12375" y="24317"/>
                  </a:lnTo>
                  <a:cubicBezTo>
                    <a:pt x="12820" y="24317"/>
                    <a:pt x="13233" y="24140"/>
                    <a:pt x="13572" y="23801"/>
                  </a:cubicBezTo>
                  <a:lnTo>
                    <a:pt x="15840" y="21531"/>
                  </a:lnTo>
                  <a:lnTo>
                    <a:pt x="19904" y="21531"/>
                  </a:lnTo>
                  <a:cubicBezTo>
                    <a:pt x="20896" y="21531"/>
                    <a:pt x="21701" y="20726"/>
                    <a:pt x="21703" y="19734"/>
                  </a:cubicBezTo>
                  <a:lnTo>
                    <a:pt x="21703" y="15670"/>
                  </a:lnTo>
                  <a:lnTo>
                    <a:pt x="23971" y="13403"/>
                  </a:lnTo>
                  <a:cubicBezTo>
                    <a:pt x="24656" y="12714"/>
                    <a:pt x="24656" y="11601"/>
                    <a:pt x="23971" y="10913"/>
                  </a:cubicBezTo>
                  <a:lnTo>
                    <a:pt x="21703" y="8643"/>
                  </a:lnTo>
                  <a:lnTo>
                    <a:pt x="21703" y="4581"/>
                  </a:lnTo>
                  <a:cubicBezTo>
                    <a:pt x="21701" y="3589"/>
                    <a:pt x="20898" y="2784"/>
                    <a:pt x="19906" y="2782"/>
                  </a:cubicBezTo>
                  <a:lnTo>
                    <a:pt x="15842" y="2782"/>
                  </a:lnTo>
                  <a:lnTo>
                    <a:pt x="13572" y="512"/>
                  </a:lnTo>
                  <a:cubicBezTo>
                    <a:pt x="13227" y="171"/>
                    <a:pt x="12776" y="1"/>
                    <a:pt x="12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2"/>
            <p:cNvSpPr/>
            <p:nvPr/>
          </p:nvSpPr>
          <p:spPr>
            <a:xfrm>
              <a:off x="442899" y="4302944"/>
              <a:ext cx="388962" cy="385102"/>
            </a:xfrm>
            <a:custGeom>
              <a:avLst/>
              <a:gdLst/>
              <a:ahLst/>
              <a:cxnLst/>
              <a:rect l="l" t="t" r="r" b="b"/>
              <a:pathLst>
                <a:path w="12799" h="12672" extrusionOk="0">
                  <a:moveTo>
                    <a:pt x="6399" y="0"/>
                  </a:moveTo>
                  <a:cubicBezTo>
                    <a:pt x="6230" y="0"/>
                    <a:pt x="6061" y="64"/>
                    <a:pt x="5930" y="192"/>
                  </a:cubicBezTo>
                  <a:lnTo>
                    <a:pt x="4604" y="1518"/>
                  </a:lnTo>
                  <a:lnTo>
                    <a:pt x="2268" y="1518"/>
                  </a:lnTo>
                  <a:cubicBezTo>
                    <a:pt x="1891" y="1520"/>
                    <a:pt x="1588" y="1824"/>
                    <a:pt x="1585" y="2201"/>
                  </a:cubicBezTo>
                  <a:lnTo>
                    <a:pt x="1585" y="4537"/>
                  </a:lnTo>
                  <a:lnTo>
                    <a:pt x="257" y="5865"/>
                  </a:lnTo>
                  <a:cubicBezTo>
                    <a:pt x="1" y="6124"/>
                    <a:pt x="1" y="6541"/>
                    <a:pt x="257" y="6802"/>
                  </a:cubicBezTo>
                  <a:lnTo>
                    <a:pt x="1585" y="8130"/>
                  </a:lnTo>
                  <a:lnTo>
                    <a:pt x="1585" y="10469"/>
                  </a:lnTo>
                  <a:cubicBezTo>
                    <a:pt x="1585" y="10681"/>
                    <a:pt x="1664" y="10841"/>
                    <a:pt x="1785" y="10952"/>
                  </a:cubicBezTo>
                  <a:cubicBezTo>
                    <a:pt x="1894" y="11071"/>
                    <a:pt x="2056" y="11152"/>
                    <a:pt x="2268" y="11152"/>
                  </a:cubicBezTo>
                  <a:lnTo>
                    <a:pt x="4607" y="11152"/>
                  </a:lnTo>
                  <a:lnTo>
                    <a:pt x="5930" y="12476"/>
                  </a:lnTo>
                  <a:cubicBezTo>
                    <a:pt x="6068" y="12614"/>
                    <a:pt x="6222" y="12671"/>
                    <a:pt x="6371" y="12671"/>
                  </a:cubicBezTo>
                  <a:cubicBezTo>
                    <a:pt x="6380" y="12671"/>
                    <a:pt x="6389" y="12671"/>
                    <a:pt x="6398" y="12670"/>
                  </a:cubicBezTo>
                  <a:cubicBezTo>
                    <a:pt x="6408" y="12671"/>
                    <a:pt x="6417" y="12671"/>
                    <a:pt x="6427" y="12671"/>
                  </a:cubicBezTo>
                  <a:cubicBezTo>
                    <a:pt x="6577" y="12671"/>
                    <a:pt x="6731" y="12614"/>
                    <a:pt x="6869" y="12476"/>
                  </a:cubicBezTo>
                  <a:lnTo>
                    <a:pt x="8193" y="11152"/>
                  </a:lnTo>
                  <a:lnTo>
                    <a:pt x="10534" y="11152"/>
                  </a:lnTo>
                  <a:cubicBezTo>
                    <a:pt x="10911" y="11147"/>
                    <a:pt x="11214" y="10843"/>
                    <a:pt x="11217" y="10469"/>
                  </a:cubicBezTo>
                  <a:lnTo>
                    <a:pt x="11217" y="8128"/>
                  </a:lnTo>
                  <a:cubicBezTo>
                    <a:pt x="11657" y="7685"/>
                    <a:pt x="12100" y="7242"/>
                    <a:pt x="12540" y="6802"/>
                  </a:cubicBezTo>
                  <a:cubicBezTo>
                    <a:pt x="12799" y="6544"/>
                    <a:pt x="12799" y="6126"/>
                    <a:pt x="12540" y="5865"/>
                  </a:cubicBezTo>
                  <a:lnTo>
                    <a:pt x="11217" y="4539"/>
                  </a:lnTo>
                  <a:lnTo>
                    <a:pt x="11217" y="2199"/>
                  </a:lnTo>
                  <a:cubicBezTo>
                    <a:pt x="11214" y="1824"/>
                    <a:pt x="10911" y="1520"/>
                    <a:pt x="10534" y="1518"/>
                  </a:cubicBezTo>
                  <a:lnTo>
                    <a:pt x="8193" y="1518"/>
                  </a:lnTo>
                  <a:lnTo>
                    <a:pt x="6867" y="192"/>
                  </a:lnTo>
                  <a:cubicBezTo>
                    <a:pt x="6738" y="64"/>
                    <a:pt x="6569" y="0"/>
                    <a:pt x="6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2"/>
            <p:cNvSpPr/>
            <p:nvPr/>
          </p:nvSpPr>
          <p:spPr>
            <a:xfrm>
              <a:off x="0" y="3858100"/>
              <a:ext cx="222060" cy="222151"/>
            </a:xfrm>
            <a:custGeom>
              <a:avLst/>
              <a:gdLst/>
              <a:ahLst/>
              <a:cxnLst/>
              <a:rect l="l" t="t" r="r" b="b"/>
              <a:pathLst>
                <a:path w="7307" h="7310" extrusionOk="0">
                  <a:moveTo>
                    <a:pt x="1" y="0"/>
                  </a:moveTo>
                  <a:lnTo>
                    <a:pt x="1" y="7309"/>
                  </a:lnTo>
                  <a:cubicBezTo>
                    <a:pt x="10" y="7309"/>
                    <a:pt x="20" y="7309"/>
                    <a:pt x="30" y="7309"/>
                  </a:cubicBezTo>
                  <a:cubicBezTo>
                    <a:pt x="203" y="7309"/>
                    <a:pt x="382" y="7244"/>
                    <a:pt x="542" y="7083"/>
                  </a:cubicBezTo>
                  <a:lnTo>
                    <a:pt x="2071" y="5555"/>
                  </a:lnTo>
                  <a:lnTo>
                    <a:pt x="4771" y="5555"/>
                  </a:lnTo>
                  <a:cubicBezTo>
                    <a:pt x="5204" y="5550"/>
                    <a:pt x="5553" y="5201"/>
                    <a:pt x="5558" y="4768"/>
                  </a:cubicBezTo>
                  <a:lnTo>
                    <a:pt x="5558" y="2068"/>
                  </a:lnTo>
                  <a:lnTo>
                    <a:pt x="7084" y="539"/>
                  </a:lnTo>
                  <a:cubicBezTo>
                    <a:pt x="7228" y="397"/>
                    <a:pt x="7307" y="202"/>
                    <a:pt x="7307" y="3"/>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2"/>
            <p:cNvSpPr/>
            <p:nvPr/>
          </p:nvSpPr>
          <p:spPr>
            <a:xfrm>
              <a:off x="1052698" y="3858100"/>
              <a:ext cx="222060" cy="222151"/>
            </a:xfrm>
            <a:custGeom>
              <a:avLst/>
              <a:gdLst/>
              <a:ahLst/>
              <a:cxnLst/>
              <a:rect l="l" t="t" r="r" b="b"/>
              <a:pathLst>
                <a:path w="7307" h="7310" extrusionOk="0">
                  <a:moveTo>
                    <a:pt x="1" y="0"/>
                  </a:moveTo>
                  <a:cubicBezTo>
                    <a:pt x="1" y="202"/>
                    <a:pt x="82" y="395"/>
                    <a:pt x="223" y="539"/>
                  </a:cubicBezTo>
                  <a:lnTo>
                    <a:pt x="1752" y="2068"/>
                  </a:lnTo>
                  <a:lnTo>
                    <a:pt x="1752" y="4768"/>
                  </a:lnTo>
                  <a:cubicBezTo>
                    <a:pt x="1757" y="5201"/>
                    <a:pt x="2106" y="5550"/>
                    <a:pt x="2539" y="5555"/>
                  </a:cubicBezTo>
                  <a:lnTo>
                    <a:pt x="5239" y="5555"/>
                  </a:lnTo>
                  <a:lnTo>
                    <a:pt x="6765" y="7083"/>
                  </a:lnTo>
                  <a:cubicBezTo>
                    <a:pt x="6926" y="7244"/>
                    <a:pt x="7104" y="7309"/>
                    <a:pt x="7278" y="7309"/>
                  </a:cubicBezTo>
                  <a:cubicBezTo>
                    <a:pt x="7287" y="7309"/>
                    <a:pt x="7297" y="7309"/>
                    <a:pt x="7307" y="7309"/>
                  </a:cubicBezTo>
                  <a:lnTo>
                    <a:pt x="73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2"/>
            <p:cNvSpPr/>
            <p:nvPr/>
          </p:nvSpPr>
          <p:spPr>
            <a:xfrm>
              <a:off x="1052698" y="4910677"/>
              <a:ext cx="222060" cy="222151"/>
            </a:xfrm>
            <a:custGeom>
              <a:avLst/>
              <a:gdLst/>
              <a:ahLst/>
              <a:cxnLst/>
              <a:rect l="l" t="t" r="r" b="b"/>
              <a:pathLst>
                <a:path w="7307" h="7310" extrusionOk="0">
                  <a:moveTo>
                    <a:pt x="7279" y="1"/>
                  </a:moveTo>
                  <a:cubicBezTo>
                    <a:pt x="7105" y="1"/>
                    <a:pt x="6926" y="68"/>
                    <a:pt x="6765" y="226"/>
                  </a:cubicBezTo>
                  <a:lnTo>
                    <a:pt x="5239" y="1755"/>
                  </a:lnTo>
                  <a:lnTo>
                    <a:pt x="2539" y="1755"/>
                  </a:lnTo>
                  <a:cubicBezTo>
                    <a:pt x="2106" y="1760"/>
                    <a:pt x="1757" y="2109"/>
                    <a:pt x="1752" y="2542"/>
                  </a:cubicBezTo>
                  <a:lnTo>
                    <a:pt x="1752" y="5242"/>
                  </a:lnTo>
                  <a:lnTo>
                    <a:pt x="223" y="6771"/>
                  </a:lnTo>
                  <a:cubicBezTo>
                    <a:pt x="82" y="6915"/>
                    <a:pt x="1" y="7107"/>
                    <a:pt x="1" y="7310"/>
                  </a:cubicBezTo>
                  <a:lnTo>
                    <a:pt x="7307" y="7310"/>
                  </a:lnTo>
                  <a:lnTo>
                    <a:pt x="7307" y="1"/>
                  </a:lnTo>
                  <a:cubicBezTo>
                    <a:pt x="7297" y="1"/>
                    <a:pt x="7288" y="1"/>
                    <a:pt x="7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2"/>
            <p:cNvSpPr/>
            <p:nvPr/>
          </p:nvSpPr>
          <p:spPr>
            <a:xfrm>
              <a:off x="0" y="4910677"/>
              <a:ext cx="222060" cy="222151"/>
            </a:xfrm>
            <a:custGeom>
              <a:avLst/>
              <a:gdLst/>
              <a:ahLst/>
              <a:cxnLst/>
              <a:rect l="l" t="t" r="r" b="b"/>
              <a:pathLst>
                <a:path w="7307" h="7310" extrusionOk="0">
                  <a:moveTo>
                    <a:pt x="29" y="1"/>
                  </a:moveTo>
                  <a:cubicBezTo>
                    <a:pt x="20" y="1"/>
                    <a:pt x="10" y="1"/>
                    <a:pt x="1" y="1"/>
                  </a:cubicBezTo>
                  <a:lnTo>
                    <a:pt x="1" y="7310"/>
                  </a:lnTo>
                  <a:lnTo>
                    <a:pt x="7307" y="7307"/>
                  </a:lnTo>
                  <a:cubicBezTo>
                    <a:pt x="7307" y="7107"/>
                    <a:pt x="7228" y="6912"/>
                    <a:pt x="7084" y="6771"/>
                  </a:cubicBezTo>
                  <a:lnTo>
                    <a:pt x="5558" y="5242"/>
                  </a:lnTo>
                  <a:lnTo>
                    <a:pt x="5558" y="2542"/>
                  </a:lnTo>
                  <a:cubicBezTo>
                    <a:pt x="5553" y="2109"/>
                    <a:pt x="5204" y="1760"/>
                    <a:pt x="4771" y="1755"/>
                  </a:cubicBezTo>
                  <a:lnTo>
                    <a:pt x="2071" y="1755"/>
                  </a:lnTo>
                  <a:lnTo>
                    <a:pt x="542" y="226"/>
                  </a:lnTo>
                  <a:cubicBezTo>
                    <a:pt x="382" y="68"/>
                    <a:pt x="202"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0" name="Google Shape;4730;p32"/>
          <p:cNvGrpSpPr/>
          <p:nvPr/>
        </p:nvGrpSpPr>
        <p:grpSpPr>
          <a:xfrm>
            <a:off x="5273258" y="3912646"/>
            <a:ext cx="1182406" cy="1186997"/>
            <a:chOff x="1370350" y="3912646"/>
            <a:chExt cx="1182406" cy="1186997"/>
          </a:xfrm>
        </p:grpSpPr>
        <p:sp>
          <p:nvSpPr>
            <p:cNvPr id="4731" name="Google Shape;4731;p32"/>
            <p:cNvSpPr/>
            <p:nvPr/>
          </p:nvSpPr>
          <p:spPr>
            <a:xfrm>
              <a:off x="1383892" y="3932231"/>
              <a:ext cx="1151506" cy="1147899"/>
            </a:xfrm>
            <a:custGeom>
              <a:avLst/>
              <a:gdLst/>
              <a:ahLst/>
              <a:cxnLst/>
              <a:rect l="l" t="t" r="r" b="b"/>
              <a:pathLst>
                <a:path w="36394" h="36280" extrusionOk="0">
                  <a:moveTo>
                    <a:pt x="18448" y="1821"/>
                  </a:moveTo>
                  <a:cubicBezTo>
                    <a:pt x="20627" y="1821"/>
                    <a:pt x="22725" y="2740"/>
                    <a:pt x="24360" y="4142"/>
                  </a:cubicBezTo>
                  <a:cubicBezTo>
                    <a:pt x="25160" y="4828"/>
                    <a:pt x="25780" y="5678"/>
                    <a:pt x="26312" y="6581"/>
                  </a:cubicBezTo>
                  <a:cubicBezTo>
                    <a:pt x="26716" y="7277"/>
                    <a:pt x="26808" y="8467"/>
                    <a:pt x="27369" y="9026"/>
                  </a:cubicBezTo>
                  <a:cubicBezTo>
                    <a:pt x="27911" y="9570"/>
                    <a:pt x="29131" y="9727"/>
                    <a:pt x="29814" y="10086"/>
                  </a:cubicBezTo>
                  <a:cubicBezTo>
                    <a:pt x="30748" y="10575"/>
                    <a:pt x="31537" y="11273"/>
                    <a:pt x="32254" y="12035"/>
                  </a:cubicBezTo>
                  <a:cubicBezTo>
                    <a:pt x="33800" y="13677"/>
                    <a:pt x="34516" y="15927"/>
                    <a:pt x="34572" y="18139"/>
                  </a:cubicBezTo>
                  <a:cubicBezTo>
                    <a:pt x="34513" y="20432"/>
                    <a:pt x="33749" y="22497"/>
                    <a:pt x="32254" y="24243"/>
                  </a:cubicBezTo>
                  <a:cubicBezTo>
                    <a:pt x="31570" y="25042"/>
                    <a:pt x="30717" y="25662"/>
                    <a:pt x="29814" y="26191"/>
                  </a:cubicBezTo>
                  <a:cubicBezTo>
                    <a:pt x="29121" y="26599"/>
                    <a:pt x="27929" y="26690"/>
                    <a:pt x="27369" y="27252"/>
                  </a:cubicBezTo>
                  <a:cubicBezTo>
                    <a:pt x="26828" y="27793"/>
                    <a:pt x="26668" y="29011"/>
                    <a:pt x="26312" y="29696"/>
                  </a:cubicBezTo>
                  <a:cubicBezTo>
                    <a:pt x="25821" y="30630"/>
                    <a:pt x="25122" y="31417"/>
                    <a:pt x="24360" y="32136"/>
                  </a:cubicBezTo>
                  <a:cubicBezTo>
                    <a:pt x="22721" y="33682"/>
                    <a:pt x="20468" y="34398"/>
                    <a:pt x="18256" y="34454"/>
                  </a:cubicBezTo>
                  <a:cubicBezTo>
                    <a:pt x="18193" y="34456"/>
                    <a:pt x="18129" y="34456"/>
                    <a:pt x="18065" y="34456"/>
                  </a:cubicBezTo>
                  <a:cubicBezTo>
                    <a:pt x="15889" y="34456"/>
                    <a:pt x="13790" y="33537"/>
                    <a:pt x="12153" y="32136"/>
                  </a:cubicBezTo>
                  <a:cubicBezTo>
                    <a:pt x="11353" y="31450"/>
                    <a:pt x="10733" y="30600"/>
                    <a:pt x="10204" y="29696"/>
                  </a:cubicBezTo>
                  <a:cubicBezTo>
                    <a:pt x="9796" y="29000"/>
                    <a:pt x="9705" y="27811"/>
                    <a:pt x="9146" y="27252"/>
                  </a:cubicBezTo>
                  <a:cubicBezTo>
                    <a:pt x="8602" y="26708"/>
                    <a:pt x="7385" y="26551"/>
                    <a:pt x="6699" y="26191"/>
                  </a:cubicBezTo>
                  <a:cubicBezTo>
                    <a:pt x="5765" y="25703"/>
                    <a:pt x="4978" y="25005"/>
                    <a:pt x="4259" y="24243"/>
                  </a:cubicBezTo>
                  <a:cubicBezTo>
                    <a:pt x="2713" y="22600"/>
                    <a:pt x="1997" y="20351"/>
                    <a:pt x="1941" y="18139"/>
                  </a:cubicBezTo>
                  <a:cubicBezTo>
                    <a:pt x="1886" y="15892"/>
                    <a:pt x="2817" y="13718"/>
                    <a:pt x="4259" y="12035"/>
                  </a:cubicBezTo>
                  <a:cubicBezTo>
                    <a:pt x="4945" y="11235"/>
                    <a:pt x="5798" y="10615"/>
                    <a:pt x="6699" y="10086"/>
                  </a:cubicBezTo>
                  <a:cubicBezTo>
                    <a:pt x="7395" y="9679"/>
                    <a:pt x="8584" y="9588"/>
                    <a:pt x="9146" y="9026"/>
                  </a:cubicBezTo>
                  <a:cubicBezTo>
                    <a:pt x="9688" y="8484"/>
                    <a:pt x="9845" y="7267"/>
                    <a:pt x="10204" y="6581"/>
                  </a:cubicBezTo>
                  <a:cubicBezTo>
                    <a:pt x="10692" y="5647"/>
                    <a:pt x="11391" y="4860"/>
                    <a:pt x="12153" y="4142"/>
                  </a:cubicBezTo>
                  <a:cubicBezTo>
                    <a:pt x="13795" y="2595"/>
                    <a:pt x="16045" y="1879"/>
                    <a:pt x="18256" y="1824"/>
                  </a:cubicBezTo>
                  <a:cubicBezTo>
                    <a:pt x="18320" y="1822"/>
                    <a:pt x="18384" y="1821"/>
                    <a:pt x="18448" y="1821"/>
                  </a:cubicBezTo>
                  <a:close/>
                  <a:moveTo>
                    <a:pt x="18005" y="1"/>
                  </a:moveTo>
                  <a:cubicBezTo>
                    <a:pt x="13304" y="1"/>
                    <a:pt x="9264" y="3338"/>
                    <a:pt x="7774" y="7669"/>
                  </a:cubicBezTo>
                  <a:cubicBezTo>
                    <a:pt x="3232" y="9226"/>
                    <a:pt x="243" y="13295"/>
                    <a:pt x="122" y="18139"/>
                  </a:cubicBezTo>
                  <a:cubicBezTo>
                    <a:pt x="0" y="22947"/>
                    <a:pt x="3381" y="27105"/>
                    <a:pt x="7787" y="28621"/>
                  </a:cubicBezTo>
                  <a:cubicBezTo>
                    <a:pt x="9346" y="33163"/>
                    <a:pt x="13413" y="36155"/>
                    <a:pt x="18259" y="36276"/>
                  </a:cubicBezTo>
                  <a:cubicBezTo>
                    <a:pt x="18341" y="36278"/>
                    <a:pt x="18423" y="36279"/>
                    <a:pt x="18505" y="36279"/>
                  </a:cubicBezTo>
                  <a:cubicBezTo>
                    <a:pt x="23209" y="36279"/>
                    <a:pt x="27251" y="32941"/>
                    <a:pt x="28741" y="28611"/>
                  </a:cubicBezTo>
                  <a:cubicBezTo>
                    <a:pt x="33281" y="27049"/>
                    <a:pt x="36272" y="22983"/>
                    <a:pt x="36394" y="18139"/>
                  </a:cubicBezTo>
                  <a:cubicBezTo>
                    <a:pt x="36272" y="13290"/>
                    <a:pt x="33278" y="9221"/>
                    <a:pt x="28731" y="7664"/>
                  </a:cubicBezTo>
                  <a:cubicBezTo>
                    <a:pt x="27175" y="3117"/>
                    <a:pt x="23105" y="126"/>
                    <a:pt x="18256" y="4"/>
                  </a:cubicBezTo>
                  <a:cubicBezTo>
                    <a:pt x="18173" y="2"/>
                    <a:pt x="18089" y="1"/>
                    <a:pt x="180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2"/>
            <p:cNvSpPr/>
            <p:nvPr/>
          </p:nvSpPr>
          <p:spPr>
            <a:xfrm>
              <a:off x="1567813" y="4116121"/>
              <a:ext cx="783818" cy="780116"/>
            </a:xfrm>
            <a:custGeom>
              <a:avLst/>
              <a:gdLst/>
              <a:ahLst/>
              <a:cxnLst/>
              <a:rect l="l" t="t" r="r" b="b"/>
              <a:pathLst>
                <a:path w="24773" h="24656" extrusionOk="0">
                  <a:moveTo>
                    <a:pt x="12624" y="1368"/>
                  </a:moveTo>
                  <a:cubicBezTo>
                    <a:pt x="14063" y="1368"/>
                    <a:pt x="15434" y="2009"/>
                    <a:pt x="16520" y="2918"/>
                  </a:cubicBezTo>
                  <a:cubicBezTo>
                    <a:pt x="17105" y="3406"/>
                    <a:pt x="17533" y="4041"/>
                    <a:pt x="17907" y="4697"/>
                  </a:cubicBezTo>
                  <a:cubicBezTo>
                    <a:pt x="18148" y="5120"/>
                    <a:pt x="18198" y="5864"/>
                    <a:pt x="18555" y="6218"/>
                  </a:cubicBezTo>
                  <a:cubicBezTo>
                    <a:pt x="18750" y="6413"/>
                    <a:pt x="19097" y="6468"/>
                    <a:pt x="19332" y="6542"/>
                  </a:cubicBezTo>
                  <a:cubicBezTo>
                    <a:pt x="20157" y="6797"/>
                    <a:pt x="20886" y="7334"/>
                    <a:pt x="21516" y="7903"/>
                  </a:cubicBezTo>
                  <a:cubicBezTo>
                    <a:pt x="22771" y="9029"/>
                    <a:pt x="23341" y="10687"/>
                    <a:pt x="23401" y="12332"/>
                  </a:cubicBezTo>
                  <a:cubicBezTo>
                    <a:pt x="23343" y="13878"/>
                    <a:pt x="22850" y="15212"/>
                    <a:pt x="21855" y="16404"/>
                  </a:cubicBezTo>
                  <a:cubicBezTo>
                    <a:pt x="21367" y="16988"/>
                    <a:pt x="20731" y="17416"/>
                    <a:pt x="20076" y="17788"/>
                  </a:cubicBezTo>
                  <a:cubicBezTo>
                    <a:pt x="19653" y="18028"/>
                    <a:pt x="18912" y="18079"/>
                    <a:pt x="18555" y="18436"/>
                  </a:cubicBezTo>
                  <a:cubicBezTo>
                    <a:pt x="18360" y="18631"/>
                    <a:pt x="18304" y="18977"/>
                    <a:pt x="18231" y="19215"/>
                  </a:cubicBezTo>
                  <a:cubicBezTo>
                    <a:pt x="17975" y="20040"/>
                    <a:pt x="17439" y="20767"/>
                    <a:pt x="16870" y="21397"/>
                  </a:cubicBezTo>
                  <a:cubicBezTo>
                    <a:pt x="15743" y="22652"/>
                    <a:pt x="14086" y="23219"/>
                    <a:pt x="12443" y="23282"/>
                  </a:cubicBezTo>
                  <a:cubicBezTo>
                    <a:pt x="12384" y="23284"/>
                    <a:pt x="12325" y="23285"/>
                    <a:pt x="12265" y="23285"/>
                  </a:cubicBezTo>
                  <a:cubicBezTo>
                    <a:pt x="10825" y="23285"/>
                    <a:pt x="9453" y="22643"/>
                    <a:pt x="8367" y="21736"/>
                  </a:cubicBezTo>
                  <a:cubicBezTo>
                    <a:pt x="7782" y="21247"/>
                    <a:pt x="7354" y="20612"/>
                    <a:pt x="6982" y="19957"/>
                  </a:cubicBezTo>
                  <a:cubicBezTo>
                    <a:pt x="6742" y="19534"/>
                    <a:pt x="6691" y="18793"/>
                    <a:pt x="6334" y="18436"/>
                  </a:cubicBezTo>
                  <a:cubicBezTo>
                    <a:pt x="6140" y="18241"/>
                    <a:pt x="5793" y="18185"/>
                    <a:pt x="5555" y="18112"/>
                  </a:cubicBezTo>
                  <a:cubicBezTo>
                    <a:pt x="4730" y="17856"/>
                    <a:pt x="4004" y="17320"/>
                    <a:pt x="3371" y="16750"/>
                  </a:cubicBezTo>
                  <a:cubicBezTo>
                    <a:pt x="2121" y="15627"/>
                    <a:pt x="1551" y="13969"/>
                    <a:pt x="1488" y="12327"/>
                  </a:cubicBezTo>
                  <a:cubicBezTo>
                    <a:pt x="1430" y="10821"/>
                    <a:pt x="2088" y="9381"/>
                    <a:pt x="3032" y="8250"/>
                  </a:cubicBezTo>
                  <a:cubicBezTo>
                    <a:pt x="3523" y="7665"/>
                    <a:pt x="4158" y="7238"/>
                    <a:pt x="4814" y="6866"/>
                  </a:cubicBezTo>
                  <a:cubicBezTo>
                    <a:pt x="5234" y="6625"/>
                    <a:pt x="5978" y="6575"/>
                    <a:pt x="6334" y="6218"/>
                  </a:cubicBezTo>
                  <a:cubicBezTo>
                    <a:pt x="6529" y="6023"/>
                    <a:pt x="6585" y="5676"/>
                    <a:pt x="6658" y="5438"/>
                  </a:cubicBezTo>
                  <a:cubicBezTo>
                    <a:pt x="6914" y="4613"/>
                    <a:pt x="7448" y="3887"/>
                    <a:pt x="8017" y="3257"/>
                  </a:cubicBezTo>
                  <a:cubicBezTo>
                    <a:pt x="9146" y="2002"/>
                    <a:pt x="10801" y="1432"/>
                    <a:pt x="12446" y="1372"/>
                  </a:cubicBezTo>
                  <a:cubicBezTo>
                    <a:pt x="12506" y="1369"/>
                    <a:pt x="12565" y="1368"/>
                    <a:pt x="12624" y="1368"/>
                  </a:cubicBezTo>
                  <a:close/>
                  <a:moveTo>
                    <a:pt x="12196" y="0"/>
                  </a:moveTo>
                  <a:cubicBezTo>
                    <a:pt x="9062" y="0"/>
                    <a:pt x="6445" y="2263"/>
                    <a:pt x="5342" y="5076"/>
                  </a:cubicBezTo>
                  <a:cubicBezTo>
                    <a:pt x="5231" y="5360"/>
                    <a:pt x="3963" y="5780"/>
                    <a:pt x="3700" y="5929"/>
                  </a:cubicBezTo>
                  <a:cubicBezTo>
                    <a:pt x="2943" y="6360"/>
                    <a:pt x="2311" y="6997"/>
                    <a:pt x="1756" y="7658"/>
                  </a:cubicBezTo>
                  <a:cubicBezTo>
                    <a:pt x="656" y="8974"/>
                    <a:pt x="185" y="10641"/>
                    <a:pt x="122" y="12327"/>
                  </a:cubicBezTo>
                  <a:cubicBezTo>
                    <a:pt x="0" y="15571"/>
                    <a:pt x="2308" y="18299"/>
                    <a:pt x="5193" y="19430"/>
                  </a:cubicBezTo>
                  <a:cubicBezTo>
                    <a:pt x="5479" y="19542"/>
                    <a:pt x="5897" y="20810"/>
                    <a:pt x="6048" y="21075"/>
                  </a:cubicBezTo>
                  <a:cubicBezTo>
                    <a:pt x="6479" y="21832"/>
                    <a:pt x="7116" y="22465"/>
                    <a:pt x="7777" y="23019"/>
                  </a:cubicBezTo>
                  <a:cubicBezTo>
                    <a:pt x="9093" y="24117"/>
                    <a:pt x="10761" y="24588"/>
                    <a:pt x="12446" y="24651"/>
                  </a:cubicBezTo>
                  <a:cubicBezTo>
                    <a:pt x="12528" y="24654"/>
                    <a:pt x="12610" y="24656"/>
                    <a:pt x="12691" y="24656"/>
                  </a:cubicBezTo>
                  <a:cubicBezTo>
                    <a:pt x="15827" y="24656"/>
                    <a:pt x="18447" y="22394"/>
                    <a:pt x="19550" y="19580"/>
                  </a:cubicBezTo>
                  <a:cubicBezTo>
                    <a:pt x="19661" y="19296"/>
                    <a:pt x="20929" y="18876"/>
                    <a:pt x="21195" y="18727"/>
                  </a:cubicBezTo>
                  <a:cubicBezTo>
                    <a:pt x="21949" y="18294"/>
                    <a:pt x="22584" y="17656"/>
                    <a:pt x="23136" y="16996"/>
                  </a:cubicBezTo>
                  <a:cubicBezTo>
                    <a:pt x="24201" y="15723"/>
                    <a:pt x="24672" y="14119"/>
                    <a:pt x="24758" y="12489"/>
                  </a:cubicBezTo>
                  <a:cubicBezTo>
                    <a:pt x="24773" y="12380"/>
                    <a:pt x="24773" y="12274"/>
                    <a:pt x="24758" y="12165"/>
                  </a:cubicBezTo>
                  <a:lnTo>
                    <a:pt x="24755" y="12165"/>
                  </a:lnTo>
                  <a:cubicBezTo>
                    <a:pt x="24575" y="8951"/>
                    <a:pt x="22703" y="6403"/>
                    <a:pt x="19694" y="5223"/>
                  </a:cubicBezTo>
                  <a:cubicBezTo>
                    <a:pt x="19410" y="5112"/>
                    <a:pt x="18990" y="3844"/>
                    <a:pt x="18841" y="3578"/>
                  </a:cubicBezTo>
                  <a:cubicBezTo>
                    <a:pt x="18411" y="2824"/>
                    <a:pt x="17773" y="2189"/>
                    <a:pt x="17115" y="1637"/>
                  </a:cubicBezTo>
                  <a:cubicBezTo>
                    <a:pt x="15799" y="536"/>
                    <a:pt x="14131" y="68"/>
                    <a:pt x="12446" y="5"/>
                  </a:cubicBezTo>
                  <a:cubicBezTo>
                    <a:pt x="12362" y="2"/>
                    <a:pt x="12279" y="0"/>
                    <a:pt x="12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32"/>
            <p:cNvSpPr/>
            <p:nvPr/>
          </p:nvSpPr>
          <p:spPr>
            <a:xfrm>
              <a:off x="1370350" y="3912646"/>
              <a:ext cx="190441" cy="190125"/>
            </a:xfrm>
            <a:custGeom>
              <a:avLst/>
              <a:gdLst/>
              <a:ahLst/>
              <a:cxnLst/>
              <a:rect l="l" t="t" r="r" b="b"/>
              <a:pathLst>
                <a:path w="6019" h="6009" extrusionOk="0">
                  <a:moveTo>
                    <a:pt x="3" y="1"/>
                  </a:moveTo>
                  <a:cubicBezTo>
                    <a:pt x="3" y="1"/>
                    <a:pt x="1" y="51"/>
                    <a:pt x="13" y="127"/>
                  </a:cubicBezTo>
                  <a:cubicBezTo>
                    <a:pt x="23" y="203"/>
                    <a:pt x="31" y="324"/>
                    <a:pt x="56" y="464"/>
                  </a:cubicBezTo>
                  <a:cubicBezTo>
                    <a:pt x="84" y="603"/>
                    <a:pt x="112" y="772"/>
                    <a:pt x="160" y="952"/>
                  </a:cubicBezTo>
                  <a:cubicBezTo>
                    <a:pt x="208" y="1134"/>
                    <a:pt x="271" y="1332"/>
                    <a:pt x="345" y="1537"/>
                  </a:cubicBezTo>
                  <a:cubicBezTo>
                    <a:pt x="514" y="1985"/>
                    <a:pt x="732" y="2415"/>
                    <a:pt x="990" y="2817"/>
                  </a:cubicBezTo>
                  <a:cubicBezTo>
                    <a:pt x="1565" y="3698"/>
                    <a:pt x="2319" y="4449"/>
                    <a:pt x="3202" y="5019"/>
                  </a:cubicBezTo>
                  <a:cubicBezTo>
                    <a:pt x="3604" y="5280"/>
                    <a:pt x="4034" y="5495"/>
                    <a:pt x="4482" y="5664"/>
                  </a:cubicBezTo>
                  <a:cubicBezTo>
                    <a:pt x="4829" y="5796"/>
                    <a:pt x="5188" y="5894"/>
                    <a:pt x="5553" y="5955"/>
                  </a:cubicBezTo>
                  <a:cubicBezTo>
                    <a:pt x="5687" y="5986"/>
                    <a:pt x="5808" y="5993"/>
                    <a:pt x="5889" y="6001"/>
                  </a:cubicBezTo>
                  <a:cubicBezTo>
                    <a:pt x="5968" y="6008"/>
                    <a:pt x="6016" y="6008"/>
                    <a:pt x="6016" y="6008"/>
                  </a:cubicBezTo>
                  <a:cubicBezTo>
                    <a:pt x="6016" y="6008"/>
                    <a:pt x="6018" y="5960"/>
                    <a:pt x="6008" y="5884"/>
                  </a:cubicBezTo>
                  <a:cubicBezTo>
                    <a:pt x="5996" y="5806"/>
                    <a:pt x="5993" y="5682"/>
                    <a:pt x="5963" y="5548"/>
                  </a:cubicBezTo>
                  <a:cubicBezTo>
                    <a:pt x="5902" y="5181"/>
                    <a:pt x="5803" y="4824"/>
                    <a:pt x="5672" y="4477"/>
                  </a:cubicBezTo>
                  <a:cubicBezTo>
                    <a:pt x="5502" y="4029"/>
                    <a:pt x="5285" y="3599"/>
                    <a:pt x="5026" y="3197"/>
                  </a:cubicBezTo>
                  <a:cubicBezTo>
                    <a:pt x="4741" y="2756"/>
                    <a:pt x="4409" y="2346"/>
                    <a:pt x="4040" y="1977"/>
                  </a:cubicBezTo>
                  <a:cubicBezTo>
                    <a:pt x="3670" y="1602"/>
                    <a:pt x="3260" y="1271"/>
                    <a:pt x="2820" y="988"/>
                  </a:cubicBezTo>
                  <a:cubicBezTo>
                    <a:pt x="2417" y="727"/>
                    <a:pt x="1990" y="512"/>
                    <a:pt x="1539" y="342"/>
                  </a:cubicBezTo>
                  <a:cubicBezTo>
                    <a:pt x="1334" y="266"/>
                    <a:pt x="1137" y="206"/>
                    <a:pt x="957" y="157"/>
                  </a:cubicBezTo>
                  <a:cubicBezTo>
                    <a:pt x="777" y="107"/>
                    <a:pt x="603" y="84"/>
                    <a:pt x="466" y="54"/>
                  </a:cubicBezTo>
                  <a:cubicBezTo>
                    <a:pt x="332" y="23"/>
                    <a:pt x="211" y="18"/>
                    <a:pt x="130" y="8"/>
                  </a:cubicBezTo>
                  <a:cubicBezTo>
                    <a:pt x="51" y="1"/>
                    <a:pt x="3" y="1"/>
                    <a:pt x="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32"/>
            <p:cNvSpPr/>
            <p:nvPr/>
          </p:nvSpPr>
          <p:spPr>
            <a:xfrm>
              <a:off x="2362315" y="3912646"/>
              <a:ext cx="190441" cy="190125"/>
            </a:xfrm>
            <a:custGeom>
              <a:avLst/>
              <a:gdLst/>
              <a:ahLst/>
              <a:cxnLst/>
              <a:rect l="l" t="t" r="r" b="b"/>
              <a:pathLst>
                <a:path w="6019" h="6009" extrusionOk="0">
                  <a:moveTo>
                    <a:pt x="6014" y="1"/>
                  </a:moveTo>
                  <a:cubicBezTo>
                    <a:pt x="6014" y="1"/>
                    <a:pt x="5968" y="1"/>
                    <a:pt x="5887" y="8"/>
                  </a:cubicBezTo>
                  <a:cubicBezTo>
                    <a:pt x="5806" y="18"/>
                    <a:pt x="5685" y="23"/>
                    <a:pt x="5551" y="54"/>
                  </a:cubicBezTo>
                  <a:cubicBezTo>
                    <a:pt x="5417" y="84"/>
                    <a:pt x="5239" y="107"/>
                    <a:pt x="5060" y="157"/>
                  </a:cubicBezTo>
                  <a:cubicBezTo>
                    <a:pt x="4880" y="206"/>
                    <a:pt x="4683" y="266"/>
                    <a:pt x="4478" y="342"/>
                  </a:cubicBezTo>
                  <a:cubicBezTo>
                    <a:pt x="4030" y="512"/>
                    <a:pt x="3600" y="727"/>
                    <a:pt x="3197" y="988"/>
                  </a:cubicBezTo>
                  <a:cubicBezTo>
                    <a:pt x="2757" y="1271"/>
                    <a:pt x="2347" y="1602"/>
                    <a:pt x="1977" y="1977"/>
                  </a:cubicBezTo>
                  <a:cubicBezTo>
                    <a:pt x="1608" y="2346"/>
                    <a:pt x="1276" y="2756"/>
                    <a:pt x="993" y="3197"/>
                  </a:cubicBezTo>
                  <a:cubicBezTo>
                    <a:pt x="735" y="3599"/>
                    <a:pt x="520" y="4029"/>
                    <a:pt x="350" y="4477"/>
                  </a:cubicBezTo>
                  <a:cubicBezTo>
                    <a:pt x="216" y="4824"/>
                    <a:pt x="120" y="5183"/>
                    <a:pt x="59" y="5550"/>
                  </a:cubicBezTo>
                  <a:cubicBezTo>
                    <a:pt x="26" y="5684"/>
                    <a:pt x="24" y="5808"/>
                    <a:pt x="14" y="5884"/>
                  </a:cubicBezTo>
                  <a:cubicBezTo>
                    <a:pt x="1" y="5960"/>
                    <a:pt x="4" y="6008"/>
                    <a:pt x="4" y="6008"/>
                  </a:cubicBezTo>
                  <a:cubicBezTo>
                    <a:pt x="4" y="6008"/>
                    <a:pt x="49" y="6008"/>
                    <a:pt x="130" y="6001"/>
                  </a:cubicBezTo>
                  <a:cubicBezTo>
                    <a:pt x="211" y="5993"/>
                    <a:pt x="330" y="5986"/>
                    <a:pt x="467" y="5955"/>
                  </a:cubicBezTo>
                  <a:cubicBezTo>
                    <a:pt x="831" y="5894"/>
                    <a:pt x="1190" y="5796"/>
                    <a:pt x="1537" y="5664"/>
                  </a:cubicBezTo>
                  <a:cubicBezTo>
                    <a:pt x="1985" y="5495"/>
                    <a:pt x="2415" y="5280"/>
                    <a:pt x="2818" y="5019"/>
                  </a:cubicBezTo>
                  <a:cubicBezTo>
                    <a:pt x="3258" y="4735"/>
                    <a:pt x="3668" y="4404"/>
                    <a:pt x="4040" y="4034"/>
                  </a:cubicBezTo>
                  <a:cubicBezTo>
                    <a:pt x="4412" y="3665"/>
                    <a:pt x="4743" y="3258"/>
                    <a:pt x="5027" y="2817"/>
                  </a:cubicBezTo>
                  <a:cubicBezTo>
                    <a:pt x="5288" y="2415"/>
                    <a:pt x="5503" y="1985"/>
                    <a:pt x="5672" y="1537"/>
                  </a:cubicBezTo>
                  <a:cubicBezTo>
                    <a:pt x="5748" y="1332"/>
                    <a:pt x="5809" y="1134"/>
                    <a:pt x="5857" y="952"/>
                  </a:cubicBezTo>
                  <a:cubicBezTo>
                    <a:pt x="5905" y="772"/>
                    <a:pt x="5935" y="603"/>
                    <a:pt x="5961" y="464"/>
                  </a:cubicBezTo>
                  <a:cubicBezTo>
                    <a:pt x="5989" y="324"/>
                    <a:pt x="5994" y="203"/>
                    <a:pt x="6006" y="127"/>
                  </a:cubicBezTo>
                  <a:cubicBezTo>
                    <a:pt x="6019" y="51"/>
                    <a:pt x="6014" y="1"/>
                    <a:pt x="6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32"/>
            <p:cNvSpPr/>
            <p:nvPr/>
          </p:nvSpPr>
          <p:spPr>
            <a:xfrm>
              <a:off x="2362315" y="4909423"/>
              <a:ext cx="190378" cy="190220"/>
            </a:xfrm>
            <a:custGeom>
              <a:avLst/>
              <a:gdLst/>
              <a:ahLst/>
              <a:cxnLst/>
              <a:rect l="l" t="t" r="r" b="b"/>
              <a:pathLst>
                <a:path w="6017" h="6012" extrusionOk="0">
                  <a:moveTo>
                    <a:pt x="4" y="1"/>
                  </a:moveTo>
                  <a:cubicBezTo>
                    <a:pt x="4" y="1"/>
                    <a:pt x="1" y="51"/>
                    <a:pt x="14" y="127"/>
                  </a:cubicBezTo>
                  <a:cubicBezTo>
                    <a:pt x="24" y="203"/>
                    <a:pt x="26" y="330"/>
                    <a:pt x="59" y="464"/>
                  </a:cubicBezTo>
                  <a:cubicBezTo>
                    <a:pt x="120" y="828"/>
                    <a:pt x="219" y="1188"/>
                    <a:pt x="350" y="1534"/>
                  </a:cubicBezTo>
                  <a:cubicBezTo>
                    <a:pt x="520" y="1982"/>
                    <a:pt x="735" y="2413"/>
                    <a:pt x="993" y="2815"/>
                  </a:cubicBezTo>
                  <a:cubicBezTo>
                    <a:pt x="1279" y="3255"/>
                    <a:pt x="1608" y="3665"/>
                    <a:pt x="1980" y="4037"/>
                  </a:cubicBezTo>
                  <a:cubicBezTo>
                    <a:pt x="2349" y="4409"/>
                    <a:pt x="2757" y="4741"/>
                    <a:pt x="3197" y="5024"/>
                  </a:cubicBezTo>
                  <a:cubicBezTo>
                    <a:pt x="3600" y="5285"/>
                    <a:pt x="4030" y="5500"/>
                    <a:pt x="4478" y="5669"/>
                  </a:cubicBezTo>
                  <a:cubicBezTo>
                    <a:pt x="4683" y="5745"/>
                    <a:pt x="4883" y="5806"/>
                    <a:pt x="5062" y="5854"/>
                  </a:cubicBezTo>
                  <a:cubicBezTo>
                    <a:pt x="5239" y="5905"/>
                    <a:pt x="5417" y="5930"/>
                    <a:pt x="5551" y="5958"/>
                  </a:cubicBezTo>
                  <a:cubicBezTo>
                    <a:pt x="5685" y="5988"/>
                    <a:pt x="5809" y="5993"/>
                    <a:pt x="5887" y="6004"/>
                  </a:cubicBezTo>
                  <a:cubicBezTo>
                    <a:pt x="5968" y="6011"/>
                    <a:pt x="6014" y="6011"/>
                    <a:pt x="6014" y="6011"/>
                  </a:cubicBezTo>
                  <a:cubicBezTo>
                    <a:pt x="6014" y="6011"/>
                    <a:pt x="6016" y="5963"/>
                    <a:pt x="6006" y="5885"/>
                  </a:cubicBezTo>
                  <a:cubicBezTo>
                    <a:pt x="5994" y="5809"/>
                    <a:pt x="5989" y="5687"/>
                    <a:pt x="5961" y="5548"/>
                  </a:cubicBezTo>
                  <a:cubicBezTo>
                    <a:pt x="5935" y="5411"/>
                    <a:pt x="5905" y="5239"/>
                    <a:pt x="5857" y="5060"/>
                  </a:cubicBezTo>
                  <a:cubicBezTo>
                    <a:pt x="5809" y="4877"/>
                    <a:pt x="5748" y="4683"/>
                    <a:pt x="5672" y="4475"/>
                  </a:cubicBezTo>
                  <a:cubicBezTo>
                    <a:pt x="5503" y="4027"/>
                    <a:pt x="5288" y="3597"/>
                    <a:pt x="5027" y="3194"/>
                  </a:cubicBezTo>
                  <a:cubicBezTo>
                    <a:pt x="4455" y="2314"/>
                    <a:pt x="3701" y="1562"/>
                    <a:pt x="2818" y="990"/>
                  </a:cubicBezTo>
                  <a:cubicBezTo>
                    <a:pt x="2415" y="732"/>
                    <a:pt x="1985" y="517"/>
                    <a:pt x="1537" y="347"/>
                  </a:cubicBezTo>
                  <a:cubicBezTo>
                    <a:pt x="1190" y="213"/>
                    <a:pt x="831" y="117"/>
                    <a:pt x="467" y="56"/>
                  </a:cubicBezTo>
                  <a:cubicBezTo>
                    <a:pt x="332" y="26"/>
                    <a:pt x="211" y="19"/>
                    <a:pt x="130" y="11"/>
                  </a:cubicBezTo>
                  <a:cubicBezTo>
                    <a:pt x="52" y="1"/>
                    <a:pt x="4" y="1"/>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2"/>
            <p:cNvSpPr/>
            <p:nvPr/>
          </p:nvSpPr>
          <p:spPr>
            <a:xfrm>
              <a:off x="1370350" y="4909423"/>
              <a:ext cx="190536" cy="190220"/>
            </a:xfrm>
            <a:custGeom>
              <a:avLst/>
              <a:gdLst/>
              <a:ahLst/>
              <a:cxnLst/>
              <a:rect l="l" t="t" r="r" b="b"/>
              <a:pathLst>
                <a:path w="6022" h="6012" extrusionOk="0">
                  <a:moveTo>
                    <a:pt x="6016" y="1"/>
                  </a:moveTo>
                  <a:cubicBezTo>
                    <a:pt x="6016" y="1"/>
                    <a:pt x="5968" y="1"/>
                    <a:pt x="5889" y="11"/>
                  </a:cubicBezTo>
                  <a:cubicBezTo>
                    <a:pt x="5808" y="19"/>
                    <a:pt x="5690" y="26"/>
                    <a:pt x="5555" y="56"/>
                  </a:cubicBezTo>
                  <a:cubicBezTo>
                    <a:pt x="5188" y="117"/>
                    <a:pt x="4829" y="213"/>
                    <a:pt x="4482" y="347"/>
                  </a:cubicBezTo>
                  <a:cubicBezTo>
                    <a:pt x="4034" y="517"/>
                    <a:pt x="3604" y="732"/>
                    <a:pt x="3202" y="990"/>
                  </a:cubicBezTo>
                  <a:cubicBezTo>
                    <a:pt x="2319" y="1562"/>
                    <a:pt x="1565" y="2314"/>
                    <a:pt x="993" y="3194"/>
                  </a:cubicBezTo>
                  <a:cubicBezTo>
                    <a:pt x="732" y="3597"/>
                    <a:pt x="517" y="4027"/>
                    <a:pt x="347" y="4475"/>
                  </a:cubicBezTo>
                  <a:cubicBezTo>
                    <a:pt x="271" y="4683"/>
                    <a:pt x="208" y="4877"/>
                    <a:pt x="163" y="5060"/>
                  </a:cubicBezTo>
                  <a:cubicBezTo>
                    <a:pt x="114" y="5242"/>
                    <a:pt x="84" y="5411"/>
                    <a:pt x="59" y="5548"/>
                  </a:cubicBezTo>
                  <a:cubicBezTo>
                    <a:pt x="31" y="5687"/>
                    <a:pt x="26" y="5809"/>
                    <a:pt x="13" y="5885"/>
                  </a:cubicBezTo>
                  <a:cubicBezTo>
                    <a:pt x="1" y="5963"/>
                    <a:pt x="6" y="6011"/>
                    <a:pt x="6" y="6011"/>
                  </a:cubicBezTo>
                  <a:cubicBezTo>
                    <a:pt x="6" y="6011"/>
                    <a:pt x="51" y="6011"/>
                    <a:pt x="132" y="6004"/>
                  </a:cubicBezTo>
                  <a:cubicBezTo>
                    <a:pt x="213" y="5993"/>
                    <a:pt x="335" y="5988"/>
                    <a:pt x="469" y="5958"/>
                  </a:cubicBezTo>
                  <a:cubicBezTo>
                    <a:pt x="603" y="5930"/>
                    <a:pt x="780" y="5905"/>
                    <a:pt x="957" y="5854"/>
                  </a:cubicBezTo>
                  <a:cubicBezTo>
                    <a:pt x="1137" y="5806"/>
                    <a:pt x="1337" y="5745"/>
                    <a:pt x="1542" y="5669"/>
                  </a:cubicBezTo>
                  <a:cubicBezTo>
                    <a:pt x="1990" y="5500"/>
                    <a:pt x="2420" y="5285"/>
                    <a:pt x="2822" y="5024"/>
                  </a:cubicBezTo>
                  <a:cubicBezTo>
                    <a:pt x="3263" y="4741"/>
                    <a:pt x="3670" y="4409"/>
                    <a:pt x="4040" y="4037"/>
                  </a:cubicBezTo>
                  <a:cubicBezTo>
                    <a:pt x="4412" y="3665"/>
                    <a:pt x="4743" y="3255"/>
                    <a:pt x="5026" y="2815"/>
                  </a:cubicBezTo>
                  <a:cubicBezTo>
                    <a:pt x="5285" y="2413"/>
                    <a:pt x="5502" y="1982"/>
                    <a:pt x="5672" y="1534"/>
                  </a:cubicBezTo>
                  <a:cubicBezTo>
                    <a:pt x="5803" y="1188"/>
                    <a:pt x="5902" y="828"/>
                    <a:pt x="5963" y="464"/>
                  </a:cubicBezTo>
                  <a:cubicBezTo>
                    <a:pt x="5993" y="330"/>
                    <a:pt x="5996" y="206"/>
                    <a:pt x="6008" y="127"/>
                  </a:cubicBezTo>
                  <a:cubicBezTo>
                    <a:pt x="6021" y="51"/>
                    <a:pt x="6016" y="1"/>
                    <a:pt x="60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32"/>
            <p:cNvSpPr/>
            <p:nvPr/>
          </p:nvSpPr>
          <p:spPr>
            <a:xfrm>
              <a:off x="1908730" y="4457197"/>
              <a:ext cx="101723" cy="97863"/>
            </a:xfrm>
            <a:custGeom>
              <a:avLst/>
              <a:gdLst/>
              <a:ahLst/>
              <a:cxnLst/>
              <a:rect l="l" t="t" r="r" b="b"/>
              <a:pathLst>
                <a:path w="3215" h="3093" extrusionOk="0">
                  <a:moveTo>
                    <a:pt x="1671" y="1"/>
                  </a:moveTo>
                  <a:cubicBezTo>
                    <a:pt x="1043" y="1"/>
                    <a:pt x="482" y="378"/>
                    <a:pt x="241" y="955"/>
                  </a:cubicBezTo>
                  <a:cubicBezTo>
                    <a:pt x="1" y="1532"/>
                    <a:pt x="135" y="2197"/>
                    <a:pt x="575" y="2640"/>
                  </a:cubicBezTo>
                  <a:cubicBezTo>
                    <a:pt x="871" y="2936"/>
                    <a:pt x="1266" y="3093"/>
                    <a:pt x="1668" y="3093"/>
                  </a:cubicBezTo>
                  <a:cubicBezTo>
                    <a:pt x="1868" y="3093"/>
                    <a:pt x="2069" y="3054"/>
                    <a:pt x="2261" y="2974"/>
                  </a:cubicBezTo>
                  <a:cubicBezTo>
                    <a:pt x="2838" y="2736"/>
                    <a:pt x="3215" y="2172"/>
                    <a:pt x="3215" y="1547"/>
                  </a:cubicBezTo>
                  <a:cubicBezTo>
                    <a:pt x="3215" y="694"/>
                    <a:pt x="2524" y="1"/>
                    <a:pt x="1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32"/>
            <p:cNvSpPr/>
            <p:nvPr/>
          </p:nvSpPr>
          <p:spPr>
            <a:xfrm>
              <a:off x="1915374" y="4197213"/>
              <a:ext cx="92357" cy="229928"/>
            </a:xfrm>
            <a:custGeom>
              <a:avLst/>
              <a:gdLst/>
              <a:ahLst/>
              <a:cxnLst/>
              <a:rect l="l" t="t" r="r" b="b"/>
              <a:pathLst>
                <a:path w="2919" h="7267" extrusionOk="0">
                  <a:moveTo>
                    <a:pt x="1458" y="1"/>
                  </a:moveTo>
                  <a:cubicBezTo>
                    <a:pt x="1458" y="1"/>
                    <a:pt x="1428" y="28"/>
                    <a:pt x="1375" y="82"/>
                  </a:cubicBezTo>
                  <a:cubicBezTo>
                    <a:pt x="1324" y="135"/>
                    <a:pt x="1243" y="213"/>
                    <a:pt x="1170" y="312"/>
                  </a:cubicBezTo>
                  <a:cubicBezTo>
                    <a:pt x="1094" y="411"/>
                    <a:pt x="988" y="532"/>
                    <a:pt x="897" y="671"/>
                  </a:cubicBezTo>
                  <a:cubicBezTo>
                    <a:pt x="795" y="820"/>
                    <a:pt x="702" y="975"/>
                    <a:pt x="616" y="1134"/>
                  </a:cubicBezTo>
                  <a:cubicBezTo>
                    <a:pt x="418" y="1504"/>
                    <a:pt x="269" y="1893"/>
                    <a:pt x="165" y="2298"/>
                  </a:cubicBezTo>
                  <a:cubicBezTo>
                    <a:pt x="56" y="2736"/>
                    <a:pt x="1" y="3184"/>
                    <a:pt x="3" y="3632"/>
                  </a:cubicBezTo>
                  <a:cubicBezTo>
                    <a:pt x="3" y="4082"/>
                    <a:pt x="59" y="4530"/>
                    <a:pt x="168" y="4968"/>
                  </a:cubicBezTo>
                  <a:cubicBezTo>
                    <a:pt x="274" y="5371"/>
                    <a:pt x="423" y="5760"/>
                    <a:pt x="618" y="6130"/>
                  </a:cubicBezTo>
                  <a:cubicBezTo>
                    <a:pt x="773" y="6421"/>
                    <a:pt x="960" y="6697"/>
                    <a:pt x="1172" y="6952"/>
                  </a:cubicBezTo>
                  <a:cubicBezTo>
                    <a:pt x="1246" y="7051"/>
                    <a:pt x="1329" y="7129"/>
                    <a:pt x="1377" y="7183"/>
                  </a:cubicBezTo>
                  <a:cubicBezTo>
                    <a:pt x="1423" y="7236"/>
                    <a:pt x="1458" y="7266"/>
                    <a:pt x="1458" y="7266"/>
                  </a:cubicBezTo>
                  <a:cubicBezTo>
                    <a:pt x="1458" y="7266"/>
                    <a:pt x="1491" y="7238"/>
                    <a:pt x="1542" y="7185"/>
                  </a:cubicBezTo>
                  <a:cubicBezTo>
                    <a:pt x="1588" y="7132"/>
                    <a:pt x="1674" y="7053"/>
                    <a:pt x="1747" y="6955"/>
                  </a:cubicBezTo>
                  <a:cubicBezTo>
                    <a:pt x="1960" y="6699"/>
                    <a:pt x="2144" y="6423"/>
                    <a:pt x="2301" y="6132"/>
                  </a:cubicBezTo>
                  <a:cubicBezTo>
                    <a:pt x="2496" y="5763"/>
                    <a:pt x="2645" y="5371"/>
                    <a:pt x="2752" y="4968"/>
                  </a:cubicBezTo>
                  <a:cubicBezTo>
                    <a:pt x="2860" y="4530"/>
                    <a:pt x="2916" y="4082"/>
                    <a:pt x="2916" y="3632"/>
                  </a:cubicBezTo>
                  <a:cubicBezTo>
                    <a:pt x="2919" y="3184"/>
                    <a:pt x="2863" y="2734"/>
                    <a:pt x="2754" y="2298"/>
                  </a:cubicBezTo>
                  <a:cubicBezTo>
                    <a:pt x="2650" y="1893"/>
                    <a:pt x="2501" y="1504"/>
                    <a:pt x="2304" y="1134"/>
                  </a:cubicBezTo>
                  <a:cubicBezTo>
                    <a:pt x="2218" y="975"/>
                    <a:pt x="2124" y="820"/>
                    <a:pt x="2023" y="671"/>
                  </a:cubicBezTo>
                  <a:cubicBezTo>
                    <a:pt x="1932" y="532"/>
                    <a:pt x="1828" y="411"/>
                    <a:pt x="1749" y="312"/>
                  </a:cubicBezTo>
                  <a:cubicBezTo>
                    <a:pt x="1671" y="213"/>
                    <a:pt x="1590" y="135"/>
                    <a:pt x="1542" y="82"/>
                  </a:cubicBezTo>
                  <a:cubicBezTo>
                    <a:pt x="1496" y="28"/>
                    <a:pt x="1458" y="1"/>
                    <a:pt x="1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32"/>
            <p:cNvSpPr/>
            <p:nvPr/>
          </p:nvSpPr>
          <p:spPr>
            <a:xfrm>
              <a:off x="1915374" y="4585243"/>
              <a:ext cx="92357" cy="229896"/>
            </a:xfrm>
            <a:custGeom>
              <a:avLst/>
              <a:gdLst/>
              <a:ahLst/>
              <a:cxnLst/>
              <a:rect l="l" t="t" r="r" b="b"/>
              <a:pathLst>
                <a:path w="2919" h="7266" extrusionOk="0">
                  <a:moveTo>
                    <a:pt x="1458" y="0"/>
                  </a:moveTo>
                  <a:cubicBezTo>
                    <a:pt x="1458" y="0"/>
                    <a:pt x="1428" y="28"/>
                    <a:pt x="1375" y="81"/>
                  </a:cubicBezTo>
                  <a:cubicBezTo>
                    <a:pt x="1324" y="134"/>
                    <a:pt x="1243" y="213"/>
                    <a:pt x="1170" y="311"/>
                  </a:cubicBezTo>
                  <a:cubicBezTo>
                    <a:pt x="1094" y="410"/>
                    <a:pt x="988" y="532"/>
                    <a:pt x="897" y="671"/>
                  </a:cubicBezTo>
                  <a:cubicBezTo>
                    <a:pt x="806" y="807"/>
                    <a:pt x="707" y="964"/>
                    <a:pt x="616" y="1134"/>
                  </a:cubicBezTo>
                  <a:cubicBezTo>
                    <a:pt x="418" y="1503"/>
                    <a:pt x="269" y="1893"/>
                    <a:pt x="165" y="2298"/>
                  </a:cubicBezTo>
                  <a:cubicBezTo>
                    <a:pt x="56" y="2736"/>
                    <a:pt x="1" y="3184"/>
                    <a:pt x="3" y="3632"/>
                  </a:cubicBezTo>
                  <a:cubicBezTo>
                    <a:pt x="3" y="4082"/>
                    <a:pt x="59" y="4530"/>
                    <a:pt x="168" y="4968"/>
                  </a:cubicBezTo>
                  <a:cubicBezTo>
                    <a:pt x="274" y="5370"/>
                    <a:pt x="423" y="5762"/>
                    <a:pt x="618" y="6129"/>
                  </a:cubicBezTo>
                  <a:cubicBezTo>
                    <a:pt x="773" y="6423"/>
                    <a:pt x="960" y="6699"/>
                    <a:pt x="1170" y="6952"/>
                  </a:cubicBezTo>
                  <a:cubicBezTo>
                    <a:pt x="1246" y="7053"/>
                    <a:pt x="1329" y="7129"/>
                    <a:pt x="1375" y="7185"/>
                  </a:cubicBezTo>
                  <a:cubicBezTo>
                    <a:pt x="1423" y="7238"/>
                    <a:pt x="1458" y="7266"/>
                    <a:pt x="1458" y="7266"/>
                  </a:cubicBezTo>
                  <a:cubicBezTo>
                    <a:pt x="1458" y="7266"/>
                    <a:pt x="1491" y="7238"/>
                    <a:pt x="1542" y="7185"/>
                  </a:cubicBezTo>
                  <a:cubicBezTo>
                    <a:pt x="1588" y="7129"/>
                    <a:pt x="1674" y="7053"/>
                    <a:pt x="1747" y="6954"/>
                  </a:cubicBezTo>
                  <a:cubicBezTo>
                    <a:pt x="1960" y="6699"/>
                    <a:pt x="2144" y="6423"/>
                    <a:pt x="2301" y="6132"/>
                  </a:cubicBezTo>
                  <a:cubicBezTo>
                    <a:pt x="2496" y="5762"/>
                    <a:pt x="2645" y="5370"/>
                    <a:pt x="2752" y="4968"/>
                  </a:cubicBezTo>
                  <a:cubicBezTo>
                    <a:pt x="2860" y="4530"/>
                    <a:pt x="2916" y="4082"/>
                    <a:pt x="2916" y="3632"/>
                  </a:cubicBezTo>
                  <a:cubicBezTo>
                    <a:pt x="2919" y="3184"/>
                    <a:pt x="2863" y="2733"/>
                    <a:pt x="2754" y="2298"/>
                  </a:cubicBezTo>
                  <a:cubicBezTo>
                    <a:pt x="2650" y="1893"/>
                    <a:pt x="2501" y="1503"/>
                    <a:pt x="2304" y="1134"/>
                  </a:cubicBezTo>
                  <a:cubicBezTo>
                    <a:pt x="2218" y="974"/>
                    <a:pt x="2124" y="820"/>
                    <a:pt x="2023" y="668"/>
                  </a:cubicBezTo>
                  <a:cubicBezTo>
                    <a:pt x="1932" y="532"/>
                    <a:pt x="1828" y="410"/>
                    <a:pt x="1749" y="311"/>
                  </a:cubicBezTo>
                  <a:cubicBezTo>
                    <a:pt x="1671" y="213"/>
                    <a:pt x="1590" y="134"/>
                    <a:pt x="1542" y="81"/>
                  </a:cubicBezTo>
                  <a:cubicBezTo>
                    <a:pt x="1496" y="28"/>
                    <a:pt x="1458" y="0"/>
                    <a:pt x="1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32"/>
            <p:cNvSpPr/>
            <p:nvPr/>
          </p:nvSpPr>
          <p:spPr>
            <a:xfrm>
              <a:off x="2040603" y="4460076"/>
              <a:ext cx="229928" cy="92199"/>
            </a:xfrm>
            <a:custGeom>
              <a:avLst/>
              <a:gdLst/>
              <a:ahLst/>
              <a:cxnLst/>
              <a:rect l="l" t="t" r="r" b="b"/>
              <a:pathLst>
                <a:path w="7267" h="2914" extrusionOk="0">
                  <a:moveTo>
                    <a:pt x="3665" y="1"/>
                  </a:moveTo>
                  <a:cubicBezTo>
                    <a:pt x="3655" y="1"/>
                    <a:pt x="3645" y="1"/>
                    <a:pt x="3635" y="1"/>
                  </a:cubicBezTo>
                  <a:cubicBezTo>
                    <a:pt x="3184" y="1"/>
                    <a:pt x="2736" y="56"/>
                    <a:pt x="2299" y="165"/>
                  </a:cubicBezTo>
                  <a:cubicBezTo>
                    <a:pt x="1896" y="269"/>
                    <a:pt x="1504" y="421"/>
                    <a:pt x="1134" y="616"/>
                  </a:cubicBezTo>
                  <a:cubicBezTo>
                    <a:pt x="843" y="770"/>
                    <a:pt x="568" y="955"/>
                    <a:pt x="312" y="1167"/>
                  </a:cubicBezTo>
                  <a:cubicBezTo>
                    <a:pt x="234" y="1233"/>
                    <a:pt x="155" y="1301"/>
                    <a:pt x="82" y="1372"/>
                  </a:cubicBezTo>
                  <a:cubicBezTo>
                    <a:pt x="29" y="1423"/>
                    <a:pt x="1" y="1456"/>
                    <a:pt x="1" y="1456"/>
                  </a:cubicBezTo>
                  <a:cubicBezTo>
                    <a:pt x="1" y="1456"/>
                    <a:pt x="29" y="1486"/>
                    <a:pt x="82" y="1539"/>
                  </a:cubicBezTo>
                  <a:cubicBezTo>
                    <a:pt x="135" y="1585"/>
                    <a:pt x="213" y="1668"/>
                    <a:pt x="312" y="1744"/>
                  </a:cubicBezTo>
                  <a:cubicBezTo>
                    <a:pt x="565" y="1957"/>
                    <a:pt x="841" y="2142"/>
                    <a:pt x="1134" y="2296"/>
                  </a:cubicBezTo>
                  <a:cubicBezTo>
                    <a:pt x="1504" y="2491"/>
                    <a:pt x="1894" y="2643"/>
                    <a:pt x="2299" y="2746"/>
                  </a:cubicBezTo>
                  <a:cubicBezTo>
                    <a:pt x="2734" y="2855"/>
                    <a:pt x="3182" y="2911"/>
                    <a:pt x="3632" y="2913"/>
                  </a:cubicBezTo>
                  <a:cubicBezTo>
                    <a:pt x="4083" y="2913"/>
                    <a:pt x="4531" y="2858"/>
                    <a:pt x="4966" y="2749"/>
                  </a:cubicBezTo>
                  <a:cubicBezTo>
                    <a:pt x="5371" y="2645"/>
                    <a:pt x="5763" y="2496"/>
                    <a:pt x="6130" y="2301"/>
                  </a:cubicBezTo>
                  <a:cubicBezTo>
                    <a:pt x="6302" y="2207"/>
                    <a:pt x="6456" y="2114"/>
                    <a:pt x="6596" y="2020"/>
                  </a:cubicBezTo>
                  <a:cubicBezTo>
                    <a:pt x="6735" y="1924"/>
                    <a:pt x="6854" y="1825"/>
                    <a:pt x="6955" y="1744"/>
                  </a:cubicBezTo>
                  <a:cubicBezTo>
                    <a:pt x="7054" y="1666"/>
                    <a:pt x="7132" y="1585"/>
                    <a:pt x="7185" y="1539"/>
                  </a:cubicBezTo>
                  <a:cubicBezTo>
                    <a:pt x="7238" y="1489"/>
                    <a:pt x="7266" y="1456"/>
                    <a:pt x="7266" y="1456"/>
                  </a:cubicBezTo>
                  <a:cubicBezTo>
                    <a:pt x="7266" y="1456"/>
                    <a:pt x="7238" y="1423"/>
                    <a:pt x="7185" y="1372"/>
                  </a:cubicBezTo>
                  <a:cubicBezTo>
                    <a:pt x="7132" y="1319"/>
                    <a:pt x="7054" y="1241"/>
                    <a:pt x="6955" y="1165"/>
                  </a:cubicBezTo>
                  <a:cubicBezTo>
                    <a:pt x="6856" y="1091"/>
                    <a:pt x="6732" y="985"/>
                    <a:pt x="6596" y="891"/>
                  </a:cubicBezTo>
                  <a:cubicBezTo>
                    <a:pt x="6100" y="555"/>
                    <a:pt x="5548" y="307"/>
                    <a:pt x="4968" y="163"/>
                  </a:cubicBezTo>
                  <a:cubicBezTo>
                    <a:pt x="4541" y="54"/>
                    <a:pt x="4103" y="1"/>
                    <a:pt x="3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32"/>
            <p:cNvSpPr/>
            <p:nvPr/>
          </p:nvSpPr>
          <p:spPr>
            <a:xfrm>
              <a:off x="1652607" y="4460076"/>
              <a:ext cx="229896" cy="92199"/>
            </a:xfrm>
            <a:custGeom>
              <a:avLst/>
              <a:gdLst/>
              <a:ahLst/>
              <a:cxnLst/>
              <a:rect l="l" t="t" r="r" b="b"/>
              <a:pathLst>
                <a:path w="7266" h="2914" extrusionOk="0">
                  <a:moveTo>
                    <a:pt x="3665" y="1"/>
                  </a:moveTo>
                  <a:cubicBezTo>
                    <a:pt x="3655" y="1"/>
                    <a:pt x="3644" y="1"/>
                    <a:pt x="3634" y="1"/>
                  </a:cubicBezTo>
                  <a:cubicBezTo>
                    <a:pt x="3184" y="1"/>
                    <a:pt x="2736" y="56"/>
                    <a:pt x="2298" y="165"/>
                  </a:cubicBezTo>
                  <a:cubicBezTo>
                    <a:pt x="1896" y="269"/>
                    <a:pt x="1503" y="421"/>
                    <a:pt x="1136" y="616"/>
                  </a:cubicBezTo>
                  <a:cubicBezTo>
                    <a:pt x="843" y="770"/>
                    <a:pt x="564" y="955"/>
                    <a:pt x="311" y="1167"/>
                  </a:cubicBezTo>
                  <a:cubicBezTo>
                    <a:pt x="230" y="1233"/>
                    <a:pt x="155" y="1301"/>
                    <a:pt x="81" y="1372"/>
                  </a:cubicBezTo>
                  <a:cubicBezTo>
                    <a:pt x="28" y="1423"/>
                    <a:pt x="0" y="1456"/>
                    <a:pt x="0" y="1456"/>
                  </a:cubicBezTo>
                  <a:cubicBezTo>
                    <a:pt x="0" y="1456"/>
                    <a:pt x="28" y="1486"/>
                    <a:pt x="81" y="1539"/>
                  </a:cubicBezTo>
                  <a:cubicBezTo>
                    <a:pt x="134" y="1585"/>
                    <a:pt x="213" y="1668"/>
                    <a:pt x="311" y="1744"/>
                  </a:cubicBezTo>
                  <a:cubicBezTo>
                    <a:pt x="564" y="1957"/>
                    <a:pt x="840" y="2142"/>
                    <a:pt x="1134" y="2296"/>
                  </a:cubicBezTo>
                  <a:cubicBezTo>
                    <a:pt x="1503" y="2491"/>
                    <a:pt x="1893" y="2643"/>
                    <a:pt x="2298" y="2746"/>
                  </a:cubicBezTo>
                  <a:cubicBezTo>
                    <a:pt x="2733" y="2855"/>
                    <a:pt x="3181" y="2911"/>
                    <a:pt x="3632" y="2913"/>
                  </a:cubicBezTo>
                  <a:cubicBezTo>
                    <a:pt x="4082" y="2913"/>
                    <a:pt x="4530" y="2858"/>
                    <a:pt x="4965" y="2749"/>
                  </a:cubicBezTo>
                  <a:cubicBezTo>
                    <a:pt x="5370" y="2645"/>
                    <a:pt x="5760" y="2496"/>
                    <a:pt x="6129" y="2301"/>
                  </a:cubicBezTo>
                  <a:cubicBezTo>
                    <a:pt x="6299" y="2207"/>
                    <a:pt x="6456" y="2114"/>
                    <a:pt x="6595" y="2020"/>
                  </a:cubicBezTo>
                  <a:cubicBezTo>
                    <a:pt x="6734" y="1924"/>
                    <a:pt x="6853" y="1825"/>
                    <a:pt x="6954" y="1744"/>
                  </a:cubicBezTo>
                  <a:cubicBezTo>
                    <a:pt x="7053" y="1666"/>
                    <a:pt x="7132" y="1585"/>
                    <a:pt x="7185" y="1539"/>
                  </a:cubicBezTo>
                  <a:cubicBezTo>
                    <a:pt x="7235" y="1489"/>
                    <a:pt x="7266" y="1456"/>
                    <a:pt x="7266" y="1456"/>
                  </a:cubicBezTo>
                  <a:cubicBezTo>
                    <a:pt x="7266" y="1456"/>
                    <a:pt x="7238" y="1423"/>
                    <a:pt x="7185" y="1372"/>
                  </a:cubicBezTo>
                  <a:cubicBezTo>
                    <a:pt x="7129" y="1319"/>
                    <a:pt x="7053" y="1241"/>
                    <a:pt x="6952" y="1165"/>
                  </a:cubicBezTo>
                  <a:cubicBezTo>
                    <a:pt x="6853" y="1091"/>
                    <a:pt x="6734" y="985"/>
                    <a:pt x="6595" y="891"/>
                  </a:cubicBezTo>
                  <a:cubicBezTo>
                    <a:pt x="6099" y="555"/>
                    <a:pt x="5547" y="307"/>
                    <a:pt x="4968" y="163"/>
                  </a:cubicBezTo>
                  <a:cubicBezTo>
                    <a:pt x="4540" y="54"/>
                    <a:pt x="4102" y="1"/>
                    <a:pt x="3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2" name="Google Shape;4742;p32"/>
          <p:cNvGrpSpPr/>
          <p:nvPr/>
        </p:nvGrpSpPr>
        <p:grpSpPr>
          <a:xfrm>
            <a:off x="6519540" y="3857416"/>
            <a:ext cx="1285834" cy="1285834"/>
            <a:chOff x="0" y="1719828"/>
            <a:chExt cx="1285834" cy="1285834"/>
          </a:xfrm>
        </p:grpSpPr>
        <p:sp>
          <p:nvSpPr>
            <p:cNvPr id="4743" name="Google Shape;4743;p32"/>
            <p:cNvSpPr/>
            <p:nvPr/>
          </p:nvSpPr>
          <p:spPr>
            <a:xfrm>
              <a:off x="0" y="1719828"/>
              <a:ext cx="643217" cy="643177"/>
            </a:xfrm>
            <a:custGeom>
              <a:avLst/>
              <a:gdLst/>
              <a:ahLst/>
              <a:cxnLst/>
              <a:rect l="l" t="t" r="r" b="b"/>
              <a:pathLst>
                <a:path w="16371"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32"/>
            <p:cNvSpPr/>
            <p:nvPr/>
          </p:nvSpPr>
          <p:spPr>
            <a:xfrm>
              <a:off x="319148" y="1864217"/>
              <a:ext cx="183759" cy="179045"/>
            </a:xfrm>
            <a:custGeom>
              <a:avLst/>
              <a:gdLst/>
              <a:ahLst/>
              <a:cxnLst/>
              <a:rect l="l" t="t" r="r" b="b"/>
              <a:pathLst>
                <a:path w="4677" h="4557" extrusionOk="0">
                  <a:moveTo>
                    <a:pt x="4605" y="1"/>
                  </a:moveTo>
                  <a:cubicBezTo>
                    <a:pt x="4381" y="1"/>
                    <a:pt x="0" y="59"/>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32"/>
            <p:cNvSpPr/>
            <p:nvPr/>
          </p:nvSpPr>
          <p:spPr>
            <a:xfrm>
              <a:off x="319148" y="2043141"/>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32"/>
            <p:cNvSpPr/>
            <p:nvPr/>
          </p:nvSpPr>
          <p:spPr>
            <a:xfrm>
              <a:off x="140185" y="1864217"/>
              <a:ext cx="183759" cy="179045"/>
            </a:xfrm>
            <a:custGeom>
              <a:avLst/>
              <a:gdLst/>
              <a:ahLst/>
              <a:cxnLst/>
              <a:rect l="l" t="t" r="r" b="b"/>
              <a:pathLst>
                <a:path w="4677" h="4557" extrusionOk="0">
                  <a:moveTo>
                    <a:pt x="72" y="1"/>
                  </a:moveTo>
                  <a:cubicBezTo>
                    <a:pt x="66" y="1"/>
                    <a:pt x="63" y="1"/>
                    <a:pt x="63" y="1"/>
                  </a:cubicBezTo>
                  <a:cubicBezTo>
                    <a:pt x="63" y="1"/>
                    <a:pt x="0" y="4556"/>
                    <a:pt x="4520" y="4556"/>
                  </a:cubicBezTo>
                  <a:cubicBezTo>
                    <a:pt x="4552" y="4556"/>
                    <a:pt x="4583" y="4556"/>
                    <a:pt x="4614" y="4555"/>
                  </a:cubicBezTo>
                  <a:cubicBezTo>
                    <a:pt x="4676" y="59"/>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2"/>
            <p:cNvSpPr/>
            <p:nvPr/>
          </p:nvSpPr>
          <p:spPr>
            <a:xfrm>
              <a:off x="140185" y="2043141"/>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2"/>
            <p:cNvSpPr/>
            <p:nvPr/>
          </p:nvSpPr>
          <p:spPr>
            <a:xfrm>
              <a:off x="276833"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2"/>
            <p:cNvSpPr/>
            <p:nvPr/>
          </p:nvSpPr>
          <p:spPr>
            <a:xfrm>
              <a:off x="642657" y="1719828"/>
              <a:ext cx="643177" cy="643177"/>
            </a:xfrm>
            <a:custGeom>
              <a:avLst/>
              <a:gdLst/>
              <a:ahLst/>
              <a:cxnLst/>
              <a:rect l="l" t="t" r="r" b="b"/>
              <a:pathLst>
                <a:path w="16370"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32"/>
            <p:cNvSpPr/>
            <p:nvPr/>
          </p:nvSpPr>
          <p:spPr>
            <a:xfrm>
              <a:off x="961805" y="1864217"/>
              <a:ext cx="183641" cy="179045"/>
            </a:xfrm>
            <a:custGeom>
              <a:avLst/>
              <a:gdLst/>
              <a:ahLst/>
              <a:cxnLst/>
              <a:rect l="l" t="t" r="r" b="b"/>
              <a:pathLst>
                <a:path w="4674" h="4557" extrusionOk="0">
                  <a:moveTo>
                    <a:pt x="4605" y="1"/>
                  </a:moveTo>
                  <a:cubicBezTo>
                    <a:pt x="4381" y="1"/>
                    <a:pt x="0" y="59"/>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32"/>
            <p:cNvSpPr/>
            <p:nvPr/>
          </p:nvSpPr>
          <p:spPr>
            <a:xfrm>
              <a:off x="961805" y="2043141"/>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2"/>
            <p:cNvSpPr/>
            <p:nvPr/>
          </p:nvSpPr>
          <p:spPr>
            <a:xfrm>
              <a:off x="782842" y="1864217"/>
              <a:ext cx="183759" cy="179045"/>
            </a:xfrm>
            <a:custGeom>
              <a:avLst/>
              <a:gdLst/>
              <a:ahLst/>
              <a:cxnLst/>
              <a:rect l="l" t="t" r="r" b="b"/>
              <a:pathLst>
                <a:path w="4677" h="4557" extrusionOk="0">
                  <a:moveTo>
                    <a:pt x="69" y="1"/>
                  </a:moveTo>
                  <a:cubicBezTo>
                    <a:pt x="63" y="1"/>
                    <a:pt x="60" y="1"/>
                    <a:pt x="60" y="1"/>
                  </a:cubicBezTo>
                  <a:cubicBezTo>
                    <a:pt x="60" y="1"/>
                    <a:pt x="0" y="4556"/>
                    <a:pt x="4520" y="4556"/>
                  </a:cubicBezTo>
                  <a:cubicBezTo>
                    <a:pt x="4551" y="4556"/>
                    <a:pt x="4583" y="4556"/>
                    <a:pt x="4614" y="4555"/>
                  </a:cubicBezTo>
                  <a:cubicBezTo>
                    <a:pt x="4676" y="59"/>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32"/>
            <p:cNvSpPr/>
            <p:nvPr/>
          </p:nvSpPr>
          <p:spPr>
            <a:xfrm>
              <a:off x="782842" y="2043141"/>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32"/>
            <p:cNvSpPr/>
            <p:nvPr/>
          </p:nvSpPr>
          <p:spPr>
            <a:xfrm>
              <a:off x="919726"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2"/>
            <p:cNvSpPr/>
            <p:nvPr/>
          </p:nvSpPr>
          <p:spPr>
            <a:xfrm>
              <a:off x="0" y="2362485"/>
              <a:ext cx="643217" cy="643177"/>
            </a:xfrm>
            <a:custGeom>
              <a:avLst/>
              <a:gdLst/>
              <a:ahLst/>
              <a:cxnLst/>
              <a:rect l="l" t="t" r="r" b="b"/>
              <a:pathLst>
                <a:path w="16371"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32"/>
            <p:cNvSpPr/>
            <p:nvPr/>
          </p:nvSpPr>
          <p:spPr>
            <a:xfrm>
              <a:off x="319148" y="2506874"/>
              <a:ext cx="183759" cy="179005"/>
            </a:xfrm>
            <a:custGeom>
              <a:avLst/>
              <a:gdLst/>
              <a:ahLst/>
              <a:cxnLst/>
              <a:rect l="l" t="t" r="r" b="b"/>
              <a:pathLst>
                <a:path w="4677" h="4556" extrusionOk="0">
                  <a:moveTo>
                    <a:pt x="4605" y="1"/>
                  </a:moveTo>
                  <a:cubicBezTo>
                    <a:pt x="4381" y="1"/>
                    <a:pt x="0" y="58"/>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32"/>
            <p:cNvSpPr/>
            <p:nvPr/>
          </p:nvSpPr>
          <p:spPr>
            <a:xfrm>
              <a:off x="319148" y="2685798"/>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2"/>
            <p:cNvSpPr/>
            <p:nvPr/>
          </p:nvSpPr>
          <p:spPr>
            <a:xfrm>
              <a:off x="140185" y="2506874"/>
              <a:ext cx="183759" cy="179005"/>
            </a:xfrm>
            <a:custGeom>
              <a:avLst/>
              <a:gdLst/>
              <a:ahLst/>
              <a:cxnLst/>
              <a:rect l="l" t="t" r="r" b="b"/>
              <a:pathLst>
                <a:path w="4677" h="4556" extrusionOk="0">
                  <a:moveTo>
                    <a:pt x="72" y="1"/>
                  </a:moveTo>
                  <a:cubicBezTo>
                    <a:pt x="66" y="1"/>
                    <a:pt x="63" y="1"/>
                    <a:pt x="63" y="1"/>
                  </a:cubicBezTo>
                  <a:cubicBezTo>
                    <a:pt x="63" y="1"/>
                    <a:pt x="0" y="4556"/>
                    <a:pt x="4520" y="4556"/>
                  </a:cubicBezTo>
                  <a:cubicBezTo>
                    <a:pt x="4552" y="4556"/>
                    <a:pt x="4583" y="4556"/>
                    <a:pt x="4614" y="4555"/>
                  </a:cubicBezTo>
                  <a:cubicBezTo>
                    <a:pt x="4676" y="58"/>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2"/>
            <p:cNvSpPr/>
            <p:nvPr/>
          </p:nvSpPr>
          <p:spPr>
            <a:xfrm>
              <a:off x="140185" y="2685798"/>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2"/>
            <p:cNvSpPr/>
            <p:nvPr/>
          </p:nvSpPr>
          <p:spPr>
            <a:xfrm>
              <a:off x="276833"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2"/>
            <p:cNvSpPr/>
            <p:nvPr/>
          </p:nvSpPr>
          <p:spPr>
            <a:xfrm>
              <a:off x="642657" y="2362485"/>
              <a:ext cx="643177" cy="643177"/>
            </a:xfrm>
            <a:custGeom>
              <a:avLst/>
              <a:gdLst/>
              <a:ahLst/>
              <a:cxnLst/>
              <a:rect l="l" t="t" r="r" b="b"/>
              <a:pathLst>
                <a:path w="16370"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2"/>
            <p:cNvSpPr/>
            <p:nvPr/>
          </p:nvSpPr>
          <p:spPr>
            <a:xfrm>
              <a:off x="961805" y="2506874"/>
              <a:ext cx="183641" cy="179005"/>
            </a:xfrm>
            <a:custGeom>
              <a:avLst/>
              <a:gdLst/>
              <a:ahLst/>
              <a:cxnLst/>
              <a:rect l="l" t="t" r="r" b="b"/>
              <a:pathLst>
                <a:path w="4674" h="4556" extrusionOk="0">
                  <a:moveTo>
                    <a:pt x="4605" y="1"/>
                  </a:moveTo>
                  <a:cubicBezTo>
                    <a:pt x="4381" y="1"/>
                    <a:pt x="0" y="58"/>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2"/>
            <p:cNvSpPr/>
            <p:nvPr/>
          </p:nvSpPr>
          <p:spPr>
            <a:xfrm>
              <a:off x="961805" y="2685798"/>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2"/>
            <p:cNvSpPr/>
            <p:nvPr/>
          </p:nvSpPr>
          <p:spPr>
            <a:xfrm>
              <a:off x="782842" y="2506874"/>
              <a:ext cx="183759" cy="179005"/>
            </a:xfrm>
            <a:custGeom>
              <a:avLst/>
              <a:gdLst/>
              <a:ahLst/>
              <a:cxnLst/>
              <a:rect l="l" t="t" r="r" b="b"/>
              <a:pathLst>
                <a:path w="4677" h="4556" extrusionOk="0">
                  <a:moveTo>
                    <a:pt x="69" y="1"/>
                  </a:moveTo>
                  <a:cubicBezTo>
                    <a:pt x="63" y="1"/>
                    <a:pt x="60" y="1"/>
                    <a:pt x="60" y="1"/>
                  </a:cubicBezTo>
                  <a:cubicBezTo>
                    <a:pt x="60" y="1"/>
                    <a:pt x="0" y="4556"/>
                    <a:pt x="4520" y="4556"/>
                  </a:cubicBezTo>
                  <a:cubicBezTo>
                    <a:pt x="4551" y="4556"/>
                    <a:pt x="4583" y="4556"/>
                    <a:pt x="4614" y="4555"/>
                  </a:cubicBezTo>
                  <a:cubicBezTo>
                    <a:pt x="4676" y="58"/>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2"/>
            <p:cNvSpPr/>
            <p:nvPr/>
          </p:nvSpPr>
          <p:spPr>
            <a:xfrm>
              <a:off x="782842" y="2685798"/>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2"/>
            <p:cNvSpPr/>
            <p:nvPr/>
          </p:nvSpPr>
          <p:spPr>
            <a:xfrm>
              <a:off x="919726"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7" name="Google Shape;4767;p32"/>
          <p:cNvGrpSpPr/>
          <p:nvPr/>
        </p:nvGrpSpPr>
        <p:grpSpPr>
          <a:xfrm>
            <a:off x="7869250" y="3868775"/>
            <a:ext cx="1274758" cy="1274727"/>
            <a:chOff x="0" y="3858100"/>
            <a:chExt cx="1274758" cy="1274727"/>
          </a:xfrm>
        </p:grpSpPr>
        <p:sp>
          <p:nvSpPr>
            <p:cNvPr id="4768" name="Google Shape;4768;p32"/>
            <p:cNvSpPr/>
            <p:nvPr/>
          </p:nvSpPr>
          <p:spPr>
            <a:xfrm>
              <a:off x="94147" y="3959875"/>
              <a:ext cx="1086655" cy="1071217"/>
            </a:xfrm>
            <a:custGeom>
              <a:avLst/>
              <a:gdLst/>
              <a:ahLst/>
              <a:cxnLst/>
              <a:rect l="l" t="t" r="r" b="b"/>
              <a:pathLst>
                <a:path w="35757" h="35249" extrusionOk="0">
                  <a:moveTo>
                    <a:pt x="17876" y="1830"/>
                  </a:moveTo>
                  <a:cubicBezTo>
                    <a:pt x="18095" y="1830"/>
                    <a:pt x="18314" y="1907"/>
                    <a:pt x="18467" y="2062"/>
                  </a:cubicBezTo>
                  <a:lnTo>
                    <a:pt x="22235" y="5827"/>
                  </a:lnTo>
                  <a:lnTo>
                    <a:pt x="28784" y="5827"/>
                  </a:lnTo>
                  <a:cubicBezTo>
                    <a:pt x="29260" y="5827"/>
                    <a:pt x="29675" y="6242"/>
                    <a:pt x="29675" y="6715"/>
                  </a:cubicBezTo>
                  <a:lnTo>
                    <a:pt x="29675" y="13267"/>
                  </a:lnTo>
                  <a:lnTo>
                    <a:pt x="33436" y="17028"/>
                  </a:lnTo>
                  <a:cubicBezTo>
                    <a:pt x="33752" y="17344"/>
                    <a:pt x="33752" y="17896"/>
                    <a:pt x="33436" y="18212"/>
                  </a:cubicBezTo>
                  <a:lnTo>
                    <a:pt x="29672" y="21973"/>
                  </a:lnTo>
                  <a:lnTo>
                    <a:pt x="29672" y="28525"/>
                  </a:lnTo>
                  <a:cubicBezTo>
                    <a:pt x="29672" y="28998"/>
                    <a:pt x="29257" y="29416"/>
                    <a:pt x="28784" y="29416"/>
                  </a:cubicBezTo>
                  <a:lnTo>
                    <a:pt x="22232" y="29416"/>
                  </a:lnTo>
                  <a:lnTo>
                    <a:pt x="18467" y="33179"/>
                  </a:lnTo>
                  <a:cubicBezTo>
                    <a:pt x="18302" y="33346"/>
                    <a:pt x="18130" y="33427"/>
                    <a:pt x="17945" y="33427"/>
                  </a:cubicBezTo>
                  <a:lnTo>
                    <a:pt x="17847" y="33424"/>
                  </a:lnTo>
                  <a:lnTo>
                    <a:pt x="17809" y="33429"/>
                  </a:lnTo>
                  <a:cubicBezTo>
                    <a:pt x="17624" y="33429"/>
                    <a:pt x="17452" y="33348"/>
                    <a:pt x="17287" y="33181"/>
                  </a:cubicBezTo>
                  <a:lnTo>
                    <a:pt x="13522" y="29418"/>
                  </a:lnTo>
                  <a:lnTo>
                    <a:pt x="6975" y="29418"/>
                  </a:lnTo>
                  <a:cubicBezTo>
                    <a:pt x="6712" y="29418"/>
                    <a:pt x="6514" y="29342"/>
                    <a:pt x="6373" y="29188"/>
                  </a:cubicBezTo>
                  <a:lnTo>
                    <a:pt x="6317" y="29130"/>
                  </a:lnTo>
                  <a:cubicBezTo>
                    <a:pt x="6160" y="28988"/>
                    <a:pt x="6084" y="28790"/>
                    <a:pt x="6084" y="28530"/>
                  </a:cubicBezTo>
                  <a:lnTo>
                    <a:pt x="6084" y="21980"/>
                  </a:lnTo>
                  <a:lnTo>
                    <a:pt x="2316" y="18212"/>
                  </a:lnTo>
                  <a:cubicBezTo>
                    <a:pt x="2000" y="17881"/>
                    <a:pt x="2000" y="17359"/>
                    <a:pt x="2316" y="17028"/>
                  </a:cubicBezTo>
                  <a:lnTo>
                    <a:pt x="6084" y="13260"/>
                  </a:lnTo>
                  <a:lnTo>
                    <a:pt x="6084" y="6715"/>
                  </a:lnTo>
                  <a:cubicBezTo>
                    <a:pt x="6084" y="6242"/>
                    <a:pt x="6499" y="5827"/>
                    <a:pt x="6975" y="5827"/>
                  </a:cubicBezTo>
                  <a:lnTo>
                    <a:pt x="13519" y="5827"/>
                  </a:lnTo>
                  <a:lnTo>
                    <a:pt x="17285" y="2062"/>
                  </a:lnTo>
                  <a:cubicBezTo>
                    <a:pt x="17438" y="1907"/>
                    <a:pt x="17657" y="1830"/>
                    <a:pt x="17876" y="1830"/>
                  </a:cubicBezTo>
                  <a:close/>
                  <a:moveTo>
                    <a:pt x="17877" y="1"/>
                  </a:moveTo>
                  <a:cubicBezTo>
                    <a:pt x="17198" y="1"/>
                    <a:pt x="16518" y="258"/>
                    <a:pt x="15997" y="773"/>
                  </a:cubicBezTo>
                  <a:lnTo>
                    <a:pt x="12763" y="4005"/>
                  </a:lnTo>
                  <a:lnTo>
                    <a:pt x="6975" y="4005"/>
                  </a:lnTo>
                  <a:cubicBezTo>
                    <a:pt x="5477" y="4008"/>
                    <a:pt x="4265" y="5220"/>
                    <a:pt x="4262" y="6718"/>
                  </a:cubicBezTo>
                  <a:lnTo>
                    <a:pt x="4262" y="12506"/>
                  </a:lnTo>
                  <a:lnTo>
                    <a:pt x="1028" y="15740"/>
                  </a:lnTo>
                  <a:cubicBezTo>
                    <a:pt x="0" y="16782"/>
                    <a:pt x="0" y="18458"/>
                    <a:pt x="1028" y="19500"/>
                  </a:cubicBezTo>
                  <a:lnTo>
                    <a:pt x="4262" y="22735"/>
                  </a:lnTo>
                  <a:lnTo>
                    <a:pt x="4262" y="28525"/>
                  </a:lnTo>
                  <a:cubicBezTo>
                    <a:pt x="4262" y="29292"/>
                    <a:pt x="4538" y="29952"/>
                    <a:pt x="5057" y="30443"/>
                  </a:cubicBezTo>
                  <a:cubicBezTo>
                    <a:pt x="5548" y="30962"/>
                    <a:pt x="6208" y="31238"/>
                    <a:pt x="6975" y="31238"/>
                  </a:cubicBezTo>
                  <a:lnTo>
                    <a:pt x="12765" y="31238"/>
                  </a:lnTo>
                  <a:lnTo>
                    <a:pt x="15997" y="34467"/>
                  </a:lnTo>
                  <a:cubicBezTo>
                    <a:pt x="16505" y="34978"/>
                    <a:pt x="17133" y="35249"/>
                    <a:pt x="17806" y="35249"/>
                  </a:cubicBezTo>
                  <a:lnTo>
                    <a:pt x="17945" y="35249"/>
                  </a:lnTo>
                  <a:cubicBezTo>
                    <a:pt x="18618" y="35249"/>
                    <a:pt x="19246" y="34978"/>
                    <a:pt x="19755" y="34467"/>
                  </a:cubicBezTo>
                  <a:lnTo>
                    <a:pt x="22986" y="31238"/>
                  </a:lnTo>
                  <a:lnTo>
                    <a:pt x="28782" y="31238"/>
                  </a:lnTo>
                  <a:cubicBezTo>
                    <a:pt x="30277" y="31235"/>
                    <a:pt x="31489" y="30023"/>
                    <a:pt x="31492" y="28525"/>
                  </a:cubicBezTo>
                  <a:lnTo>
                    <a:pt x="31492" y="22727"/>
                  </a:lnTo>
                  <a:lnTo>
                    <a:pt x="34721" y="19500"/>
                  </a:lnTo>
                  <a:cubicBezTo>
                    <a:pt x="35756" y="18460"/>
                    <a:pt x="35756" y="16780"/>
                    <a:pt x="34721" y="15740"/>
                  </a:cubicBezTo>
                  <a:lnTo>
                    <a:pt x="31495" y="12513"/>
                  </a:lnTo>
                  <a:lnTo>
                    <a:pt x="31495" y="6715"/>
                  </a:lnTo>
                  <a:cubicBezTo>
                    <a:pt x="31492" y="5220"/>
                    <a:pt x="30280" y="4008"/>
                    <a:pt x="28784" y="4005"/>
                  </a:cubicBezTo>
                  <a:lnTo>
                    <a:pt x="22989" y="4005"/>
                  </a:lnTo>
                  <a:lnTo>
                    <a:pt x="19755" y="773"/>
                  </a:lnTo>
                  <a:cubicBezTo>
                    <a:pt x="19235" y="258"/>
                    <a:pt x="18556" y="1"/>
                    <a:pt x="17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2"/>
            <p:cNvSpPr/>
            <p:nvPr/>
          </p:nvSpPr>
          <p:spPr>
            <a:xfrm>
              <a:off x="262810" y="4125955"/>
              <a:ext cx="749326" cy="739024"/>
            </a:xfrm>
            <a:custGeom>
              <a:avLst/>
              <a:gdLst/>
              <a:ahLst/>
              <a:cxnLst/>
              <a:rect l="l" t="t" r="r" b="b"/>
              <a:pathLst>
                <a:path w="24657" h="24318" extrusionOk="0">
                  <a:moveTo>
                    <a:pt x="12326" y="1099"/>
                  </a:moveTo>
                  <a:cubicBezTo>
                    <a:pt x="12500" y="1099"/>
                    <a:pt x="12675" y="1161"/>
                    <a:pt x="12798" y="1283"/>
                  </a:cubicBezTo>
                  <a:lnTo>
                    <a:pt x="15389" y="3875"/>
                  </a:lnTo>
                  <a:lnTo>
                    <a:pt x="19906" y="3875"/>
                  </a:lnTo>
                  <a:cubicBezTo>
                    <a:pt x="20294" y="3880"/>
                    <a:pt x="20605" y="4194"/>
                    <a:pt x="20610" y="4581"/>
                  </a:cubicBezTo>
                  <a:lnTo>
                    <a:pt x="20610" y="9096"/>
                  </a:lnTo>
                  <a:lnTo>
                    <a:pt x="23199" y="11684"/>
                  </a:lnTo>
                  <a:cubicBezTo>
                    <a:pt x="23454" y="11948"/>
                    <a:pt x="23454" y="12368"/>
                    <a:pt x="23199" y="12631"/>
                  </a:cubicBezTo>
                  <a:lnTo>
                    <a:pt x="20610" y="15220"/>
                  </a:lnTo>
                  <a:lnTo>
                    <a:pt x="20610" y="19734"/>
                  </a:lnTo>
                  <a:cubicBezTo>
                    <a:pt x="20605" y="20119"/>
                    <a:pt x="20291" y="20433"/>
                    <a:pt x="19906" y="20438"/>
                  </a:cubicBezTo>
                  <a:lnTo>
                    <a:pt x="15389" y="20438"/>
                  </a:lnTo>
                  <a:lnTo>
                    <a:pt x="12798" y="23027"/>
                  </a:lnTo>
                  <a:cubicBezTo>
                    <a:pt x="12666" y="23161"/>
                    <a:pt x="12527" y="23224"/>
                    <a:pt x="12375" y="23224"/>
                  </a:cubicBezTo>
                  <a:lnTo>
                    <a:pt x="12302" y="23224"/>
                  </a:lnTo>
                  <a:lnTo>
                    <a:pt x="12279" y="23229"/>
                  </a:lnTo>
                  <a:cubicBezTo>
                    <a:pt x="12125" y="23229"/>
                    <a:pt x="11985" y="23163"/>
                    <a:pt x="11854" y="23032"/>
                  </a:cubicBezTo>
                  <a:lnTo>
                    <a:pt x="9265" y="20443"/>
                  </a:lnTo>
                  <a:lnTo>
                    <a:pt x="4753" y="20443"/>
                  </a:lnTo>
                  <a:cubicBezTo>
                    <a:pt x="4543" y="20443"/>
                    <a:pt x="4386" y="20380"/>
                    <a:pt x="4269" y="20253"/>
                  </a:cubicBezTo>
                  <a:lnTo>
                    <a:pt x="4236" y="20218"/>
                  </a:lnTo>
                  <a:cubicBezTo>
                    <a:pt x="4110" y="20101"/>
                    <a:pt x="4047" y="19944"/>
                    <a:pt x="4047" y="19737"/>
                  </a:cubicBezTo>
                  <a:lnTo>
                    <a:pt x="4047" y="15225"/>
                  </a:lnTo>
                  <a:lnTo>
                    <a:pt x="1453" y="12631"/>
                  </a:lnTo>
                  <a:cubicBezTo>
                    <a:pt x="1197" y="12365"/>
                    <a:pt x="1197" y="11948"/>
                    <a:pt x="1453" y="11684"/>
                  </a:cubicBezTo>
                  <a:lnTo>
                    <a:pt x="4047" y="9090"/>
                  </a:lnTo>
                  <a:lnTo>
                    <a:pt x="4047" y="4581"/>
                  </a:lnTo>
                  <a:cubicBezTo>
                    <a:pt x="4052" y="4194"/>
                    <a:pt x="4363" y="3880"/>
                    <a:pt x="4750" y="3875"/>
                  </a:cubicBezTo>
                  <a:lnTo>
                    <a:pt x="9262" y="3875"/>
                  </a:lnTo>
                  <a:lnTo>
                    <a:pt x="11854" y="1283"/>
                  </a:lnTo>
                  <a:cubicBezTo>
                    <a:pt x="11976" y="1161"/>
                    <a:pt x="12151" y="1099"/>
                    <a:pt x="12326" y="1099"/>
                  </a:cubicBezTo>
                  <a:close/>
                  <a:moveTo>
                    <a:pt x="12326" y="1"/>
                  </a:moveTo>
                  <a:cubicBezTo>
                    <a:pt x="11876" y="1"/>
                    <a:pt x="11426" y="171"/>
                    <a:pt x="11082" y="512"/>
                  </a:cubicBezTo>
                  <a:lnTo>
                    <a:pt x="8809" y="2782"/>
                  </a:lnTo>
                  <a:lnTo>
                    <a:pt x="4750" y="2782"/>
                  </a:lnTo>
                  <a:cubicBezTo>
                    <a:pt x="3758" y="2784"/>
                    <a:pt x="2953" y="3589"/>
                    <a:pt x="2953" y="4581"/>
                  </a:cubicBezTo>
                  <a:lnTo>
                    <a:pt x="2953" y="8640"/>
                  </a:lnTo>
                  <a:lnTo>
                    <a:pt x="681" y="10910"/>
                  </a:lnTo>
                  <a:cubicBezTo>
                    <a:pt x="0" y="11601"/>
                    <a:pt x="0" y="12712"/>
                    <a:pt x="681" y="13400"/>
                  </a:cubicBezTo>
                  <a:lnTo>
                    <a:pt x="2953" y="15673"/>
                  </a:lnTo>
                  <a:lnTo>
                    <a:pt x="2953" y="19734"/>
                  </a:lnTo>
                  <a:cubicBezTo>
                    <a:pt x="2953" y="20243"/>
                    <a:pt x="3136" y="20681"/>
                    <a:pt x="3480" y="21005"/>
                  </a:cubicBezTo>
                  <a:cubicBezTo>
                    <a:pt x="3801" y="21349"/>
                    <a:pt x="4242" y="21531"/>
                    <a:pt x="4750" y="21531"/>
                  </a:cubicBezTo>
                  <a:lnTo>
                    <a:pt x="8812" y="21531"/>
                  </a:lnTo>
                  <a:lnTo>
                    <a:pt x="11082" y="23801"/>
                  </a:lnTo>
                  <a:cubicBezTo>
                    <a:pt x="11418" y="24140"/>
                    <a:pt x="11834" y="24317"/>
                    <a:pt x="12279" y="24317"/>
                  </a:cubicBezTo>
                  <a:lnTo>
                    <a:pt x="12375" y="24317"/>
                  </a:lnTo>
                  <a:cubicBezTo>
                    <a:pt x="12820" y="24317"/>
                    <a:pt x="13233" y="24140"/>
                    <a:pt x="13572" y="23801"/>
                  </a:cubicBezTo>
                  <a:lnTo>
                    <a:pt x="15840" y="21531"/>
                  </a:lnTo>
                  <a:lnTo>
                    <a:pt x="19904" y="21531"/>
                  </a:lnTo>
                  <a:cubicBezTo>
                    <a:pt x="20896" y="21531"/>
                    <a:pt x="21701" y="20726"/>
                    <a:pt x="21703" y="19734"/>
                  </a:cubicBezTo>
                  <a:lnTo>
                    <a:pt x="21703" y="15670"/>
                  </a:lnTo>
                  <a:lnTo>
                    <a:pt x="23971" y="13403"/>
                  </a:lnTo>
                  <a:cubicBezTo>
                    <a:pt x="24656" y="12714"/>
                    <a:pt x="24656" y="11601"/>
                    <a:pt x="23971" y="10913"/>
                  </a:cubicBezTo>
                  <a:lnTo>
                    <a:pt x="21703" y="8643"/>
                  </a:lnTo>
                  <a:lnTo>
                    <a:pt x="21703" y="4581"/>
                  </a:lnTo>
                  <a:cubicBezTo>
                    <a:pt x="21701" y="3589"/>
                    <a:pt x="20898" y="2784"/>
                    <a:pt x="19906" y="2782"/>
                  </a:cubicBezTo>
                  <a:lnTo>
                    <a:pt x="15842" y="2782"/>
                  </a:lnTo>
                  <a:lnTo>
                    <a:pt x="13572" y="512"/>
                  </a:lnTo>
                  <a:cubicBezTo>
                    <a:pt x="13227" y="171"/>
                    <a:pt x="12776" y="1"/>
                    <a:pt x="12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2"/>
            <p:cNvSpPr/>
            <p:nvPr/>
          </p:nvSpPr>
          <p:spPr>
            <a:xfrm>
              <a:off x="442899" y="4302944"/>
              <a:ext cx="388962" cy="385102"/>
            </a:xfrm>
            <a:custGeom>
              <a:avLst/>
              <a:gdLst/>
              <a:ahLst/>
              <a:cxnLst/>
              <a:rect l="l" t="t" r="r" b="b"/>
              <a:pathLst>
                <a:path w="12799" h="12672" extrusionOk="0">
                  <a:moveTo>
                    <a:pt x="6399" y="0"/>
                  </a:moveTo>
                  <a:cubicBezTo>
                    <a:pt x="6230" y="0"/>
                    <a:pt x="6061" y="64"/>
                    <a:pt x="5930" y="192"/>
                  </a:cubicBezTo>
                  <a:lnTo>
                    <a:pt x="4604" y="1518"/>
                  </a:lnTo>
                  <a:lnTo>
                    <a:pt x="2268" y="1518"/>
                  </a:lnTo>
                  <a:cubicBezTo>
                    <a:pt x="1891" y="1520"/>
                    <a:pt x="1588" y="1824"/>
                    <a:pt x="1585" y="2201"/>
                  </a:cubicBezTo>
                  <a:lnTo>
                    <a:pt x="1585" y="4537"/>
                  </a:lnTo>
                  <a:lnTo>
                    <a:pt x="257" y="5865"/>
                  </a:lnTo>
                  <a:cubicBezTo>
                    <a:pt x="1" y="6124"/>
                    <a:pt x="1" y="6541"/>
                    <a:pt x="257" y="6802"/>
                  </a:cubicBezTo>
                  <a:lnTo>
                    <a:pt x="1585" y="8130"/>
                  </a:lnTo>
                  <a:lnTo>
                    <a:pt x="1585" y="10469"/>
                  </a:lnTo>
                  <a:cubicBezTo>
                    <a:pt x="1585" y="10681"/>
                    <a:pt x="1664" y="10841"/>
                    <a:pt x="1785" y="10952"/>
                  </a:cubicBezTo>
                  <a:cubicBezTo>
                    <a:pt x="1894" y="11071"/>
                    <a:pt x="2056" y="11152"/>
                    <a:pt x="2268" y="11152"/>
                  </a:cubicBezTo>
                  <a:lnTo>
                    <a:pt x="4607" y="11152"/>
                  </a:lnTo>
                  <a:lnTo>
                    <a:pt x="5930" y="12476"/>
                  </a:lnTo>
                  <a:cubicBezTo>
                    <a:pt x="6068" y="12614"/>
                    <a:pt x="6222" y="12671"/>
                    <a:pt x="6371" y="12671"/>
                  </a:cubicBezTo>
                  <a:cubicBezTo>
                    <a:pt x="6380" y="12671"/>
                    <a:pt x="6389" y="12671"/>
                    <a:pt x="6398" y="12670"/>
                  </a:cubicBezTo>
                  <a:cubicBezTo>
                    <a:pt x="6408" y="12671"/>
                    <a:pt x="6417" y="12671"/>
                    <a:pt x="6427" y="12671"/>
                  </a:cubicBezTo>
                  <a:cubicBezTo>
                    <a:pt x="6577" y="12671"/>
                    <a:pt x="6731" y="12614"/>
                    <a:pt x="6869" y="12476"/>
                  </a:cubicBezTo>
                  <a:lnTo>
                    <a:pt x="8193" y="11152"/>
                  </a:lnTo>
                  <a:lnTo>
                    <a:pt x="10534" y="11152"/>
                  </a:lnTo>
                  <a:cubicBezTo>
                    <a:pt x="10911" y="11147"/>
                    <a:pt x="11214" y="10843"/>
                    <a:pt x="11217" y="10469"/>
                  </a:cubicBezTo>
                  <a:lnTo>
                    <a:pt x="11217" y="8128"/>
                  </a:lnTo>
                  <a:cubicBezTo>
                    <a:pt x="11657" y="7685"/>
                    <a:pt x="12100" y="7242"/>
                    <a:pt x="12540" y="6802"/>
                  </a:cubicBezTo>
                  <a:cubicBezTo>
                    <a:pt x="12799" y="6544"/>
                    <a:pt x="12799" y="6126"/>
                    <a:pt x="12540" y="5865"/>
                  </a:cubicBezTo>
                  <a:lnTo>
                    <a:pt x="11217" y="4539"/>
                  </a:lnTo>
                  <a:lnTo>
                    <a:pt x="11217" y="2199"/>
                  </a:lnTo>
                  <a:cubicBezTo>
                    <a:pt x="11214" y="1824"/>
                    <a:pt x="10911" y="1520"/>
                    <a:pt x="10534" y="1518"/>
                  </a:cubicBezTo>
                  <a:lnTo>
                    <a:pt x="8193" y="1518"/>
                  </a:lnTo>
                  <a:lnTo>
                    <a:pt x="6867" y="192"/>
                  </a:lnTo>
                  <a:cubicBezTo>
                    <a:pt x="6738" y="64"/>
                    <a:pt x="6569" y="0"/>
                    <a:pt x="6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2"/>
            <p:cNvSpPr/>
            <p:nvPr/>
          </p:nvSpPr>
          <p:spPr>
            <a:xfrm>
              <a:off x="0" y="3858100"/>
              <a:ext cx="222060" cy="222151"/>
            </a:xfrm>
            <a:custGeom>
              <a:avLst/>
              <a:gdLst/>
              <a:ahLst/>
              <a:cxnLst/>
              <a:rect l="l" t="t" r="r" b="b"/>
              <a:pathLst>
                <a:path w="7307" h="7310" extrusionOk="0">
                  <a:moveTo>
                    <a:pt x="1" y="0"/>
                  </a:moveTo>
                  <a:lnTo>
                    <a:pt x="1" y="7309"/>
                  </a:lnTo>
                  <a:cubicBezTo>
                    <a:pt x="10" y="7309"/>
                    <a:pt x="20" y="7309"/>
                    <a:pt x="30" y="7309"/>
                  </a:cubicBezTo>
                  <a:cubicBezTo>
                    <a:pt x="203" y="7309"/>
                    <a:pt x="382" y="7244"/>
                    <a:pt x="542" y="7083"/>
                  </a:cubicBezTo>
                  <a:lnTo>
                    <a:pt x="2071" y="5555"/>
                  </a:lnTo>
                  <a:lnTo>
                    <a:pt x="4771" y="5555"/>
                  </a:lnTo>
                  <a:cubicBezTo>
                    <a:pt x="5204" y="5550"/>
                    <a:pt x="5553" y="5201"/>
                    <a:pt x="5558" y="4768"/>
                  </a:cubicBezTo>
                  <a:lnTo>
                    <a:pt x="5558" y="2068"/>
                  </a:lnTo>
                  <a:lnTo>
                    <a:pt x="7084" y="539"/>
                  </a:lnTo>
                  <a:cubicBezTo>
                    <a:pt x="7228" y="397"/>
                    <a:pt x="7307" y="202"/>
                    <a:pt x="7307" y="3"/>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2"/>
            <p:cNvSpPr/>
            <p:nvPr/>
          </p:nvSpPr>
          <p:spPr>
            <a:xfrm>
              <a:off x="1052698" y="3858100"/>
              <a:ext cx="222060" cy="222151"/>
            </a:xfrm>
            <a:custGeom>
              <a:avLst/>
              <a:gdLst/>
              <a:ahLst/>
              <a:cxnLst/>
              <a:rect l="l" t="t" r="r" b="b"/>
              <a:pathLst>
                <a:path w="7307" h="7310" extrusionOk="0">
                  <a:moveTo>
                    <a:pt x="1" y="0"/>
                  </a:moveTo>
                  <a:cubicBezTo>
                    <a:pt x="1" y="202"/>
                    <a:pt x="82" y="395"/>
                    <a:pt x="223" y="539"/>
                  </a:cubicBezTo>
                  <a:lnTo>
                    <a:pt x="1752" y="2068"/>
                  </a:lnTo>
                  <a:lnTo>
                    <a:pt x="1752" y="4768"/>
                  </a:lnTo>
                  <a:cubicBezTo>
                    <a:pt x="1757" y="5201"/>
                    <a:pt x="2106" y="5550"/>
                    <a:pt x="2539" y="5555"/>
                  </a:cubicBezTo>
                  <a:lnTo>
                    <a:pt x="5239" y="5555"/>
                  </a:lnTo>
                  <a:lnTo>
                    <a:pt x="6765" y="7083"/>
                  </a:lnTo>
                  <a:cubicBezTo>
                    <a:pt x="6926" y="7244"/>
                    <a:pt x="7104" y="7309"/>
                    <a:pt x="7278" y="7309"/>
                  </a:cubicBezTo>
                  <a:cubicBezTo>
                    <a:pt x="7287" y="7309"/>
                    <a:pt x="7297" y="7309"/>
                    <a:pt x="7307" y="7309"/>
                  </a:cubicBezTo>
                  <a:lnTo>
                    <a:pt x="73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2"/>
            <p:cNvSpPr/>
            <p:nvPr/>
          </p:nvSpPr>
          <p:spPr>
            <a:xfrm>
              <a:off x="1052698" y="4910677"/>
              <a:ext cx="222060" cy="222151"/>
            </a:xfrm>
            <a:custGeom>
              <a:avLst/>
              <a:gdLst/>
              <a:ahLst/>
              <a:cxnLst/>
              <a:rect l="l" t="t" r="r" b="b"/>
              <a:pathLst>
                <a:path w="7307" h="7310" extrusionOk="0">
                  <a:moveTo>
                    <a:pt x="7279" y="1"/>
                  </a:moveTo>
                  <a:cubicBezTo>
                    <a:pt x="7105" y="1"/>
                    <a:pt x="6926" y="68"/>
                    <a:pt x="6765" y="226"/>
                  </a:cubicBezTo>
                  <a:lnTo>
                    <a:pt x="5239" y="1755"/>
                  </a:lnTo>
                  <a:lnTo>
                    <a:pt x="2539" y="1755"/>
                  </a:lnTo>
                  <a:cubicBezTo>
                    <a:pt x="2106" y="1760"/>
                    <a:pt x="1757" y="2109"/>
                    <a:pt x="1752" y="2542"/>
                  </a:cubicBezTo>
                  <a:lnTo>
                    <a:pt x="1752" y="5242"/>
                  </a:lnTo>
                  <a:lnTo>
                    <a:pt x="223" y="6771"/>
                  </a:lnTo>
                  <a:cubicBezTo>
                    <a:pt x="82" y="6915"/>
                    <a:pt x="1" y="7107"/>
                    <a:pt x="1" y="7310"/>
                  </a:cubicBezTo>
                  <a:lnTo>
                    <a:pt x="7307" y="7310"/>
                  </a:lnTo>
                  <a:lnTo>
                    <a:pt x="7307" y="1"/>
                  </a:lnTo>
                  <a:cubicBezTo>
                    <a:pt x="7297" y="1"/>
                    <a:pt x="7288" y="1"/>
                    <a:pt x="7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2"/>
            <p:cNvSpPr/>
            <p:nvPr/>
          </p:nvSpPr>
          <p:spPr>
            <a:xfrm>
              <a:off x="0" y="4910677"/>
              <a:ext cx="222060" cy="222151"/>
            </a:xfrm>
            <a:custGeom>
              <a:avLst/>
              <a:gdLst/>
              <a:ahLst/>
              <a:cxnLst/>
              <a:rect l="l" t="t" r="r" b="b"/>
              <a:pathLst>
                <a:path w="7307" h="7310" extrusionOk="0">
                  <a:moveTo>
                    <a:pt x="29" y="1"/>
                  </a:moveTo>
                  <a:cubicBezTo>
                    <a:pt x="20" y="1"/>
                    <a:pt x="10" y="1"/>
                    <a:pt x="1" y="1"/>
                  </a:cubicBezTo>
                  <a:lnTo>
                    <a:pt x="1" y="7310"/>
                  </a:lnTo>
                  <a:lnTo>
                    <a:pt x="7307" y="7307"/>
                  </a:lnTo>
                  <a:cubicBezTo>
                    <a:pt x="7307" y="7107"/>
                    <a:pt x="7228" y="6912"/>
                    <a:pt x="7084" y="6771"/>
                  </a:cubicBezTo>
                  <a:lnTo>
                    <a:pt x="5558" y="5242"/>
                  </a:lnTo>
                  <a:lnTo>
                    <a:pt x="5558" y="2542"/>
                  </a:lnTo>
                  <a:cubicBezTo>
                    <a:pt x="5553" y="2109"/>
                    <a:pt x="5204" y="1760"/>
                    <a:pt x="4771" y="1755"/>
                  </a:cubicBezTo>
                  <a:lnTo>
                    <a:pt x="2071" y="1755"/>
                  </a:lnTo>
                  <a:lnTo>
                    <a:pt x="542" y="226"/>
                  </a:lnTo>
                  <a:cubicBezTo>
                    <a:pt x="382" y="68"/>
                    <a:pt x="202"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3"/>
        <p:cNvGrpSpPr/>
        <p:nvPr/>
      </p:nvGrpSpPr>
      <p:grpSpPr>
        <a:xfrm>
          <a:off x="0" y="0"/>
          <a:ext cx="0" cy="0"/>
          <a:chOff x="0" y="0"/>
          <a:chExt cx="0" cy="0"/>
        </a:xfrm>
      </p:grpSpPr>
      <p:sp>
        <p:nvSpPr>
          <p:cNvPr id="264" name="Google Shape;264;p3"/>
          <p:cNvSpPr txBox="1">
            <a:spLocks noGrp="1"/>
          </p:cNvSpPr>
          <p:nvPr>
            <p:ph type="title"/>
          </p:nvPr>
        </p:nvSpPr>
        <p:spPr>
          <a:xfrm>
            <a:off x="2126877" y="2455100"/>
            <a:ext cx="48903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5" name="Google Shape;265;p3"/>
          <p:cNvSpPr txBox="1">
            <a:spLocks noGrp="1"/>
          </p:cNvSpPr>
          <p:nvPr>
            <p:ph type="title" idx="2" hasCustomPrompt="1"/>
          </p:nvPr>
        </p:nvSpPr>
        <p:spPr>
          <a:xfrm>
            <a:off x="2996563" y="1291563"/>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6" name="Google Shape;266;p3"/>
          <p:cNvSpPr txBox="1">
            <a:spLocks noGrp="1"/>
          </p:cNvSpPr>
          <p:nvPr>
            <p:ph type="subTitle" idx="1"/>
          </p:nvPr>
        </p:nvSpPr>
        <p:spPr>
          <a:xfrm>
            <a:off x="2391925" y="3553792"/>
            <a:ext cx="4360200" cy="44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3"/>
          <p:cNvGrpSpPr/>
          <p:nvPr/>
        </p:nvGrpSpPr>
        <p:grpSpPr>
          <a:xfrm>
            <a:off x="0" y="9"/>
            <a:ext cx="1285817" cy="1282876"/>
            <a:chOff x="1285825" y="3858909"/>
            <a:chExt cx="1285817" cy="1282876"/>
          </a:xfrm>
        </p:grpSpPr>
        <p:sp>
          <p:nvSpPr>
            <p:cNvPr id="268" name="Google Shape;268;p3"/>
            <p:cNvSpPr/>
            <p:nvPr/>
          </p:nvSpPr>
          <p:spPr>
            <a:xfrm>
              <a:off x="1290215" y="3860672"/>
              <a:ext cx="688112" cy="688274"/>
            </a:xfrm>
            <a:custGeom>
              <a:avLst/>
              <a:gdLst/>
              <a:ahLst/>
              <a:cxnLst/>
              <a:rect l="l" t="t" r="r" b="b"/>
              <a:pathLst>
                <a:path w="17555" h="17558" extrusionOk="0">
                  <a:moveTo>
                    <a:pt x="8731" y="2467"/>
                  </a:moveTo>
                  <a:lnTo>
                    <a:pt x="15088" y="8828"/>
                  </a:lnTo>
                  <a:lnTo>
                    <a:pt x="8825" y="15091"/>
                  </a:lnTo>
                  <a:lnTo>
                    <a:pt x="2467" y="8731"/>
                  </a:lnTo>
                  <a:lnTo>
                    <a:pt x="8731" y="2467"/>
                  </a:lnTo>
                  <a:close/>
                  <a:moveTo>
                    <a:pt x="8731" y="1"/>
                  </a:moveTo>
                  <a:lnTo>
                    <a:pt x="1" y="8731"/>
                  </a:lnTo>
                  <a:lnTo>
                    <a:pt x="8825" y="17558"/>
                  </a:lnTo>
                  <a:lnTo>
                    <a:pt x="17555" y="8825"/>
                  </a:lnTo>
                  <a:lnTo>
                    <a:pt x="87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1584084" y="3861143"/>
              <a:ext cx="96739" cy="96746"/>
            </a:xfrm>
            <a:custGeom>
              <a:avLst/>
              <a:gdLst/>
              <a:ahLst/>
              <a:cxnLst/>
              <a:rect l="l" t="t" r="r" b="b"/>
              <a:pathLst>
                <a:path w="2468" h="2468" extrusionOk="0">
                  <a:moveTo>
                    <a:pt x="1234" y="1"/>
                  </a:moveTo>
                  <a:lnTo>
                    <a:pt x="1" y="1234"/>
                  </a:lnTo>
                  <a:lnTo>
                    <a:pt x="1234" y="2468"/>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1597255" y="3874588"/>
              <a:ext cx="70712" cy="70717"/>
            </a:xfrm>
            <a:custGeom>
              <a:avLst/>
              <a:gdLst/>
              <a:ahLst/>
              <a:cxnLst/>
              <a:rect l="l" t="t" r="r" b="b"/>
              <a:pathLst>
                <a:path w="1804" h="1804" extrusionOk="0">
                  <a:moveTo>
                    <a:pt x="974" y="0"/>
                  </a:moveTo>
                  <a:lnTo>
                    <a:pt x="771" y="473"/>
                  </a:lnTo>
                  <a:lnTo>
                    <a:pt x="365" y="167"/>
                  </a:lnTo>
                  <a:lnTo>
                    <a:pt x="513" y="655"/>
                  </a:lnTo>
                  <a:lnTo>
                    <a:pt x="1" y="685"/>
                  </a:lnTo>
                  <a:lnTo>
                    <a:pt x="428" y="961"/>
                  </a:lnTo>
                  <a:lnTo>
                    <a:pt x="49" y="1312"/>
                  </a:lnTo>
                  <a:lnTo>
                    <a:pt x="561" y="1246"/>
                  </a:lnTo>
                  <a:lnTo>
                    <a:pt x="492" y="1755"/>
                  </a:lnTo>
                  <a:lnTo>
                    <a:pt x="492" y="1755"/>
                  </a:lnTo>
                  <a:lnTo>
                    <a:pt x="843" y="1376"/>
                  </a:lnTo>
                  <a:lnTo>
                    <a:pt x="1119" y="1803"/>
                  </a:lnTo>
                  <a:lnTo>
                    <a:pt x="1149" y="1291"/>
                  </a:lnTo>
                  <a:lnTo>
                    <a:pt x="1637" y="1440"/>
                  </a:lnTo>
                  <a:lnTo>
                    <a:pt x="1637" y="1440"/>
                  </a:lnTo>
                  <a:lnTo>
                    <a:pt x="1331" y="1034"/>
                  </a:lnTo>
                  <a:lnTo>
                    <a:pt x="1804" y="831"/>
                  </a:lnTo>
                  <a:lnTo>
                    <a:pt x="1307" y="719"/>
                  </a:lnTo>
                  <a:lnTo>
                    <a:pt x="1543" y="261"/>
                  </a:lnTo>
                  <a:lnTo>
                    <a:pt x="1543" y="261"/>
                  </a:lnTo>
                  <a:lnTo>
                    <a:pt x="1086" y="497"/>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1881403" y="4158111"/>
              <a:ext cx="96818" cy="96706"/>
            </a:xfrm>
            <a:custGeom>
              <a:avLst/>
              <a:gdLst/>
              <a:ahLst/>
              <a:cxnLst/>
              <a:rect l="l" t="t" r="r" b="b"/>
              <a:pathLst>
                <a:path w="2470" h="2467" extrusionOk="0">
                  <a:moveTo>
                    <a:pt x="1236" y="0"/>
                  </a:moveTo>
                  <a:lnTo>
                    <a:pt x="0" y="1234"/>
                  </a:lnTo>
                  <a:lnTo>
                    <a:pt x="1233" y="2467"/>
                  </a:lnTo>
                  <a:lnTo>
                    <a:pt x="2470" y="1234"/>
                  </a:lnTo>
                  <a:lnTo>
                    <a:pt x="1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893632" y="4170929"/>
              <a:ext cx="70712" cy="70834"/>
            </a:xfrm>
            <a:custGeom>
              <a:avLst/>
              <a:gdLst/>
              <a:ahLst/>
              <a:cxnLst/>
              <a:rect l="l" t="t" r="r" b="b"/>
              <a:pathLst>
                <a:path w="1804" h="1807" extrusionOk="0">
                  <a:moveTo>
                    <a:pt x="973" y="1"/>
                  </a:moveTo>
                  <a:lnTo>
                    <a:pt x="770" y="476"/>
                  </a:lnTo>
                  <a:lnTo>
                    <a:pt x="364" y="170"/>
                  </a:lnTo>
                  <a:lnTo>
                    <a:pt x="512" y="658"/>
                  </a:lnTo>
                  <a:lnTo>
                    <a:pt x="0" y="689"/>
                  </a:lnTo>
                  <a:lnTo>
                    <a:pt x="427" y="964"/>
                  </a:lnTo>
                  <a:lnTo>
                    <a:pt x="49" y="1316"/>
                  </a:lnTo>
                  <a:lnTo>
                    <a:pt x="558" y="1246"/>
                  </a:lnTo>
                  <a:lnTo>
                    <a:pt x="491" y="1755"/>
                  </a:lnTo>
                  <a:lnTo>
                    <a:pt x="843" y="1379"/>
                  </a:lnTo>
                  <a:lnTo>
                    <a:pt x="1118" y="1807"/>
                  </a:lnTo>
                  <a:lnTo>
                    <a:pt x="1149" y="1295"/>
                  </a:lnTo>
                  <a:lnTo>
                    <a:pt x="1637" y="1440"/>
                  </a:lnTo>
                  <a:lnTo>
                    <a:pt x="1330" y="1034"/>
                  </a:lnTo>
                  <a:lnTo>
                    <a:pt x="1803" y="831"/>
                  </a:lnTo>
                  <a:lnTo>
                    <a:pt x="1306" y="722"/>
                  </a:lnTo>
                  <a:lnTo>
                    <a:pt x="1543" y="264"/>
                  </a:lnTo>
                  <a:lnTo>
                    <a:pt x="1085" y="501"/>
                  </a:lnTo>
                  <a:lnTo>
                    <a:pt x="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1290098" y="4154074"/>
              <a:ext cx="96739" cy="96706"/>
            </a:xfrm>
            <a:custGeom>
              <a:avLst/>
              <a:gdLst/>
              <a:ahLst/>
              <a:cxnLst/>
              <a:rect l="l" t="t" r="r" b="b"/>
              <a:pathLst>
                <a:path w="2468" h="2467" extrusionOk="0">
                  <a:moveTo>
                    <a:pt x="1234" y="0"/>
                  </a:moveTo>
                  <a:lnTo>
                    <a:pt x="1" y="1234"/>
                  </a:lnTo>
                  <a:lnTo>
                    <a:pt x="1234" y="2467"/>
                  </a:lnTo>
                  <a:lnTo>
                    <a:pt x="2467" y="1234"/>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1303660" y="4168185"/>
              <a:ext cx="70830" cy="70834"/>
            </a:xfrm>
            <a:custGeom>
              <a:avLst/>
              <a:gdLst/>
              <a:ahLst/>
              <a:cxnLst/>
              <a:rect l="l" t="t" r="r" b="b"/>
              <a:pathLst>
                <a:path w="1807" h="1807" extrusionOk="0">
                  <a:moveTo>
                    <a:pt x="976" y="1"/>
                  </a:moveTo>
                  <a:lnTo>
                    <a:pt x="773" y="474"/>
                  </a:lnTo>
                  <a:lnTo>
                    <a:pt x="367" y="168"/>
                  </a:lnTo>
                  <a:lnTo>
                    <a:pt x="512" y="659"/>
                  </a:lnTo>
                  <a:lnTo>
                    <a:pt x="0" y="686"/>
                  </a:lnTo>
                  <a:lnTo>
                    <a:pt x="431" y="962"/>
                  </a:lnTo>
                  <a:lnTo>
                    <a:pt x="52" y="1313"/>
                  </a:lnTo>
                  <a:lnTo>
                    <a:pt x="561" y="1246"/>
                  </a:lnTo>
                  <a:lnTo>
                    <a:pt x="494" y="1755"/>
                  </a:lnTo>
                  <a:lnTo>
                    <a:pt x="494" y="1755"/>
                  </a:lnTo>
                  <a:lnTo>
                    <a:pt x="846" y="1377"/>
                  </a:lnTo>
                  <a:lnTo>
                    <a:pt x="1118" y="1807"/>
                  </a:lnTo>
                  <a:lnTo>
                    <a:pt x="1149" y="1295"/>
                  </a:lnTo>
                  <a:lnTo>
                    <a:pt x="1637" y="1440"/>
                  </a:lnTo>
                  <a:lnTo>
                    <a:pt x="1331" y="1034"/>
                  </a:lnTo>
                  <a:lnTo>
                    <a:pt x="1806" y="831"/>
                  </a:lnTo>
                  <a:lnTo>
                    <a:pt x="1306" y="722"/>
                  </a:lnTo>
                  <a:lnTo>
                    <a:pt x="1546" y="262"/>
                  </a:lnTo>
                  <a:lnTo>
                    <a:pt x="1085" y="501"/>
                  </a:lnTo>
                  <a:lnTo>
                    <a:pt x="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1587534" y="4451747"/>
              <a:ext cx="96857" cy="96706"/>
            </a:xfrm>
            <a:custGeom>
              <a:avLst/>
              <a:gdLst/>
              <a:ahLst/>
              <a:cxnLst/>
              <a:rect l="l" t="t" r="r" b="b"/>
              <a:pathLst>
                <a:path w="2471" h="2467" extrusionOk="0">
                  <a:moveTo>
                    <a:pt x="1237" y="0"/>
                  </a:moveTo>
                  <a:lnTo>
                    <a:pt x="0" y="1233"/>
                  </a:lnTo>
                  <a:lnTo>
                    <a:pt x="1234" y="2467"/>
                  </a:lnTo>
                  <a:lnTo>
                    <a:pt x="2470" y="1233"/>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1599999" y="4464683"/>
              <a:ext cx="70830" cy="70717"/>
            </a:xfrm>
            <a:custGeom>
              <a:avLst/>
              <a:gdLst/>
              <a:ahLst/>
              <a:cxnLst/>
              <a:rect l="l" t="t" r="r" b="b"/>
              <a:pathLst>
                <a:path w="1807" h="1804" extrusionOk="0">
                  <a:moveTo>
                    <a:pt x="976" y="0"/>
                  </a:moveTo>
                  <a:lnTo>
                    <a:pt x="773" y="473"/>
                  </a:lnTo>
                  <a:lnTo>
                    <a:pt x="367" y="167"/>
                  </a:lnTo>
                  <a:lnTo>
                    <a:pt x="367" y="167"/>
                  </a:lnTo>
                  <a:lnTo>
                    <a:pt x="513" y="655"/>
                  </a:lnTo>
                  <a:lnTo>
                    <a:pt x="1" y="685"/>
                  </a:lnTo>
                  <a:lnTo>
                    <a:pt x="431" y="961"/>
                  </a:lnTo>
                  <a:lnTo>
                    <a:pt x="52" y="1312"/>
                  </a:lnTo>
                  <a:lnTo>
                    <a:pt x="52" y="1312"/>
                  </a:lnTo>
                  <a:lnTo>
                    <a:pt x="561" y="1246"/>
                  </a:lnTo>
                  <a:lnTo>
                    <a:pt x="495" y="1755"/>
                  </a:lnTo>
                  <a:lnTo>
                    <a:pt x="846" y="1376"/>
                  </a:lnTo>
                  <a:lnTo>
                    <a:pt x="1119" y="1803"/>
                  </a:lnTo>
                  <a:lnTo>
                    <a:pt x="1149" y="1291"/>
                  </a:lnTo>
                  <a:lnTo>
                    <a:pt x="1637" y="1440"/>
                  </a:lnTo>
                  <a:lnTo>
                    <a:pt x="1331" y="1034"/>
                  </a:lnTo>
                  <a:lnTo>
                    <a:pt x="1807" y="831"/>
                  </a:lnTo>
                  <a:lnTo>
                    <a:pt x="1307" y="718"/>
                  </a:lnTo>
                  <a:lnTo>
                    <a:pt x="1543" y="261"/>
                  </a:lnTo>
                  <a:lnTo>
                    <a:pt x="1085" y="497"/>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1879717" y="3865925"/>
              <a:ext cx="688112" cy="688274"/>
            </a:xfrm>
            <a:custGeom>
              <a:avLst/>
              <a:gdLst/>
              <a:ahLst/>
              <a:cxnLst/>
              <a:rect l="l" t="t" r="r" b="b"/>
              <a:pathLst>
                <a:path w="17555" h="17558" extrusionOk="0">
                  <a:moveTo>
                    <a:pt x="8728" y="2467"/>
                  </a:moveTo>
                  <a:lnTo>
                    <a:pt x="15085" y="8827"/>
                  </a:lnTo>
                  <a:lnTo>
                    <a:pt x="8825" y="15090"/>
                  </a:lnTo>
                  <a:lnTo>
                    <a:pt x="2467" y="8733"/>
                  </a:lnTo>
                  <a:lnTo>
                    <a:pt x="8728" y="2467"/>
                  </a:lnTo>
                  <a:close/>
                  <a:moveTo>
                    <a:pt x="8728" y="0"/>
                  </a:moveTo>
                  <a:lnTo>
                    <a:pt x="1" y="8733"/>
                  </a:lnTo>
                  <a:lnTo>
                    <a:pt x="8825" y="17557"/>
                  </a:lnTo>
                  <a:lnTo>
                    <a:pt x="17555" y="8827"/>
                  </a:lnTo>
                  <a:lnTo>
                    <a:pt x="8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2173586" y="3866395"/>
              <a:ext cx="96818" cy="96706"/>
            </a:xfrm>
            <a:custGeom>
              <a:avLst/>
              <a:gdLst/>
              <a:ahLst/>
              <a:cxnLst/>
              <a:rect l="l" t="t" r="r" b="b"/>
              <a:pathLst>
                <a:path w="2470" h="2467" extrusionOk="0">
                  <a:moveTo>
                    <a:pt x="1237" y="0"/>
                  </a:moveTo>
                  <a:lnTo>
                    <a:pt x="0" y="1234"/>
                  </a:lnTo>
                  <a:lnTo>
                    <a:pt x="1237" y="2467"/>
                  </a:lnTo>
                  <a:lnTo>
                    <a:pt x="2470" y="1234"/>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2186757" y="3879801"/>
              <a:ext cx="70830" cy="70717"/>
            </a:xfrm>
            <a:custGeom>
              <a:avLst/>
              <a:gdLst/>
              <a:ahLst/>
              <a:cxnLst/>
              <a:rect l="l" t="t" r="r" b="b"/>
              <a:pathLst>
                <a:path w="1807" h="1804" extrusionOk="0">
                  <a:moveTo>
                    <a:pt x="976" y="1"/>
                  </a:moveTo>
                  <a:lnTo>
                    <a:pt x="773" y="473"/>
                  </a:lnTo>
                  <a:lnTo>
                    <a:pt x="367" y="167"/>
                  </a:lnTo>
                  <a:lnTo>
                    <a:pt x="367" y="167"/>
                  </a:lnTo>
                  <a:lnTo>
                    <a:pt x="513" y="655"/>
                  </a:lnTo>
                  <a:lnTo>
                    <a:pt x="1" y="685"/>
                  </a:lnTo>
                  <a:lnTo>
                    <a:pt x="431" y="961"/>
                  </a:lnTo>
                  <a:lnTo>
                    <a:pt x="52" y="1313"/>
                  </a:lnTo>
                  <a:lnTo>
                    <a:pt x="561" y="1246"/>
                  </a:lnTo>
                  <a:lnTo>
                    <a:pt x="495" y="1755"/>
                  </a:lnTo>
                  <a:lnTo>
                    <a:pt x="495" y="1755"/>
                  </a:lnTo>
                  <a:lnTo>
                    <a:pt x="846" y="1376"/>
                  </a:lnTo>
                  <a:lnTo>
                    <a:pt x="1119" y="1804"/>
                  </a:lnTo>
                  <a:lnTo>
                    <a:pt x="1149" y="1292"/>
                  </a:lnTo>
                  <a:lnTo>
                    <a:pt x="1637" y="1440"/>
                  </a:lnTo>
                  <a:lnTo>
                    <a:pt x="1331" y="1034"/>
                  </a:lnTo>
                  <a:lnTo>
                    <a:pt x="1807" y="831"/>
                  </a:lnTo>
                  <a:lnTo>
                    <a:pt x="1307" y="719"/>
                  </a:lnTo>
                  <a:lnTo>
                    <a:pt x="1543" y="261"/>
                  </a:lnTo>
                  <a:lnTo>
                    <a:pt x="1086" y="501"/>
                  </a:lnTo>
                  <a:lnTo>
                    <a:pt x="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2470983" y="4163324"/>
              <a:ext cx="96739" cy="96746"/>
            </a:xfrm>
            <a:custGeom>
              <a:avLst/>
              <a:gdLst/>
              <a:ahLst/>
              <a:cxnLst/>
              <a:rect l="l" t="t" r="r" b="b"/>
              <a:pathLst>
                <a:path w="2468" h="2468" extrusionOk="0">
                  <a:moveTo>
                    <a:pt x="1234" y="1"/>
                  </a:moveTo>
                  <a:lnTo>
                    <a:pt x="1" y="1234"/>
                  </a:lnTo>
                  <a:lnTo>
                    <a:pt x="1234" y="2467"/>
                  </a:lnTo>
                  <a:lnTo>
                    <a:pt x="2468"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2483134" y="4176299"/>
              <a:ext cx="70830" cy="70678"/>
            </a:xfrm>
            <a:custGeom>
              <a:avLst/>
              <a:gdLst/>
              <a:ahLst/>
              <a:cxnLst/>
              <a:rect l="l" t="t" r="r" b="b"/>
              <a:pathLst>
                <a:path w="1807" h="1803" extrusionOk="0">
                  <a:moveTo>
                    <a:pt x="976" y="0"/>
                  </a:moveTo>
                  <a:lnTo>
                    <a:pt x="773" y="473"/>
                  </a:lnTo>
                  <a:lnTo>
                    <a:pt x="367" y="167"/>
                  </a:lnTo>
                  <a:lnTo>
                    <a:pt x="512" y="655"/>
                  </a:lnTo>
                  <a:lnTo>
                    <a:pt x="0" y="685"/>
                  </a:lnTo>
                  <a:lnTo>
                    <a:pt x="427" y="961"/>
                  </a:lnTo>
                  <a:lnTo>
                    <a:pt x="52" y="1312"/>
                  </a:lnTo>
                  <a:lnTo>
                    <a:pt x="561" y="1245"/>
                  </a:lnTo>
                  <a:lnTo>
                    <a:pt x="491" y="1754"/>
                  </a:lnTo>
                  <a:lnTo>
                    <a:pt x="842" y="1376"/>
                  </a:lnTo>
                  <a:lnTo>
                    <a:pt x="1118" y="1803"/>
                  </a:lnTo>
                  <a:lnTo>
                    <a:pt x="1148" y="1291"/>
                  </a:lnTo>
                  <a:lnTo>
                    <a:pt x="1636" y="1439"/>
                  </a:lnTo>
                  <a:lnTo>
                    <a:pt x="1330" y="1033"/>
                  </a:lnTo>
                  <a:lnTo>
                    <a:pt x="1806" y="830"/>
                  </a:lnTo>
                  <a:lnTo>
                    <a:pt x="1306" y="718"/>
                  </a:lnTo>
                  <a:lnTo>
                    <a:pt x="1542" y="261"/>
                  </a:lnTo>
                  <a:lnTo>
                    <a:pt x="1542" y="261"/>
                  </a:lnTo>
                  <a:lnTo>
                    <a:pt x="1085" y="497"/>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879835" y="4160345"/>
              <a:ext cx="96739" cy="96746"/>
            </a:xfrm>
            <a:custGeom>
              <a:avLst/>
              <a:gdLst/>
              <a:ahLst/>
              <a:cxnLst/>
              <a:rect l="l" t="t" r="r" b="b"/>
              <a:pathLst>
                <a:path w="2468" h="2468" extrusionOk="0">
                  <a:moveTo>
                    <a:pt x="1234" y="1"/>
                  </a:moveTo>
                  <a:lnTo>
                    <a:pt x="1" y="1234"/>
                  </a:lnTo>
                  <a:lnTo>
                    <a:pt x="1234" y="2468"/>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893280" y="4173438"/>
              <a:ext cx="70712" cy="70834"/>
            </a:xfrm>
            <a:custGeom>
              <a:avLst/>
              <a:gdLst/>
              <a:ahLst/>
              <a:cxnLst/>
              <a:rect l="l" t="t" r="r" b="b"/>
              <a:pathLst>
                <a:path w="1804" h="1807" extrusionOk="0">
                  <a:moveTo>
                    <a:pt x="973" y="0"/>
                  </a:moveTo>
                  <a:lnTo>
                    <a:pt x="770" y="476"/>
                  </a:lnTo>
                  <a:lnTo>
                    <a:pt x="364" y="170"/>
                  </a:lnTo>
                  <a:lnTo>
                    <a:pt x="364" y="170"/>
                  </a:lnTo>
                  <a:lnTo>
                    <a:pt x="512" y="658"/>
                  </a:lnTo>
                  <a:lnTo>
                    <a:pt x="0" y="688"/>
                  </a:lnTo>
                  <a:lnTo>
                    <a:pt x="427" y="964"/>
                  </a:lnTo>
                  <a:lnTo>
                    <a:pt x="49" y="1315"/>
                  </a:lnTo>
                  <a:lnTo>
                    <a:pt x="558" y="1246"/>
                  </a:lnTo>
                  <a:lnTo>
                    <a:pt x="558" y="1246"/>
                  </a:lnTo>
                  <a:lnTo>
                    <a:pt x="491" y="1755"/>
                  </a:lnTo>
                  <a:lnTo>
                    <a:pt x="491" y="1755"/>
                  </a:lnTo>
                  <a:lnTo>
                    <a:pt x="843" y="1379"/>
                  </a:lnTo>
                  <a:lnTo>
                    <a:pt x="1118" y="1806"/>
                  </a:lnTo>
                  <a:lnTo>
                    <a:pt x="1149" y="1294"/>
                  </a:lnTo>
                  <a:lnTo>
                    <a:pt x="1636" y="1440"/>
                  </a:lnTo>
                  <a:lnTo>
                    <a:pt x="1330" y="1034"/>
                  </a:lnTo>
                  <a:lnTo>
                    <a:pt x="1803" y="831"/>
                  </a:lnTo>
                  <a:lnTo>
                    <a:pt x="1306" y="721"/>
                  </a:lnTo>
                  <a:lnTo>
                    <a:pt x="1542" y="264"/>
                  </a:lnTo>
                  <a:lnTo>
                    <a:pt x="1542" y="264"/>
                  </a:lnTo>
                  <a:lnTo>
                    <a:pt x="1085" y="500"/>
                  </a:lnTo>
                  <a:lnTo>
                    <a:pt x="9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2177153" y="4457313"/>
              <a:ext cx="96818" cy="96706"/>
            </a:xfrm>
            <a:custGeom>
              <a:avLst/>
              <a:gdLst/>
              <a:ahLst/>
              <a:cxnLst/>
              <a:rect l="l" t="t" r="r" b="b"/>
              <a:pathLst>
                <a:path w="2470" h="2467" extrusionOk="0">
                  <a:moveTo>
                    <a:pt x="1237" y="0"/>
                  </a:moveTo>
                  <a:lnTo>
                    <a:pt x="0" y="1234"/>
                  </a:lnTo>
                  <a:lnTo>
                    <a:pt x="1234" y="2467"/>
                  </a:lnTo>
                  <a:lnTo>
                    <a:pt x="2470" y="1234"/>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2189618" y="4469896"/>
              <a:ext cx="70712" cy="70834"/>
            </a:xfrm>
            <a:custGeom>
              <a:avLst/>
              <a:gdLst/>
              <a:ahLst/>
              <a:cxnLst/>
              <a:rect l="l" t="t" r="r" b="b"/>
              <a:pathLst>
                <a:path w="1804" h="1807" extrusionOk="0">
                  <a:moveTo>
                    <a:pt x="973" y="1"/>
                  </a:moveTo>
                  <a:lnTo>
                    <a:pt x="770" y="473"/>
                  </a:lnTo>
                  <a:lnTo>
                    <a:pt x="364" y="167"/>
                  </a:lnTo>
                  <a:lnTo>
                    <a:pt x="513" y="658"/>
                  </a:lnTo>
                  <a:lnTo>
                    <a:pt x="0" y="688"/>
                  </a:lnTo>
                  <a:lnTo>
                    <a:pt x="428" y="961"/>
                  </a:lnTo>
                  <a:lnTo>
                    <a:pt x="49" y="1313"/>
                  </a:lnTo>
                  <a:lnTo>
                    <a:pt x="558" y="1246"/>
                  </a:lnTo>
                  <a:lnTo>
                    <a:pt x="558" y="1246"/>
                  </a:lnTo>
                  <a:lnTo>
                    <a:pt x="491" y="1755"/>
                  </a:lnTo>
                  <a:lnTo>
                    <a:pt x="491" y="1755"/>
                  </a:lnTo>
                  <a:lnTo>
                    <a:pt x="843" y="1376"/>
                  </a:lnTo>
                  <a:lnTo>
                    <a:pt x="1119" y="1807"/>
                  </a:lnTo>
                  <a:lnTo>
                    <a:pt x="1146" y="1295"/>
                  </a:lnTo>
                  <a:lnTo>
                    <a:pt x="1637" y="1440"/>
                  </a:lnTo>
                  <a:lnTo>
                    <a:pt x="1331" y="1034"/>
                  </a:lnTo>
                  <a:lnTo>
                    <a:pt x="1803" y="831"/>
                  </a:lnTo>
                  <a:lnTo>
                    <a:pt x="1303" y="722"/>
                  </a:lnTo>
                  <a:lnTo>
                    <a:pt x="1543" y="261"/>
                  </a:lnTo>
                  <a:lnTo>
                    <a:pt x="1543" y="261"/>
                  </a:lnTo>
                  <a:lnTo>
                    <a:pt x="1085" y="501"/>
                  </a:lnTo>
                  <a:lnTo>
                    <a:pt x="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1295468" y="4449944"/>
              <a:ext cx="687995" cy="688274"/>
            </a:xfrm>
            <a:custGeom>
              <a:avLst/>
              <a:gdLst/>
              <a:ahLst/>
              <a:cxnLst/>
              <a:rect l="l" t="t" r="r" b="b"/>
              <a:pathLst>
                <a:path w="17552" h="17558" extrusionOk="0">
                  <a:moveTo>
                    <a:pt x="8727" y="2467"/>
                  </a:moveTo>
                  <a:lnTo>
                    <a:pt x="15084" y="8827"/>
                  </a:lnTo>
                  <a:lnTo>
                    <a:pt x="8824" y="15091"/>
                  </a:lnTo>
                  <a:lnTo>
                    <a:pt x="2467" y="8731"/>
                  </a:lnTo>
                  <a:lnTo>
                    <a:pt x="8727" y="2467"/>
                  </a:lnTo>
                  <a:close/>
                  <a:moveTo>
                    <a:pt x="8727" y="1"/>
                  </a:moveTo>
                  <a:lnTo>
                    <a:pt x="0" y="8731"/>
                  </a:lnTo>
                  <a:lnTo>
                    <a:pt x="8824" y="17557"/>
                  </a:lnTo>
                  <a:lnTo>
                    <a:pt x="17551" y="8824"/>
                  </a:ln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1589298" y="4450062"/>
              <a:ext cx="96739" cy="96863"/>
            </a:xfrm>
            <a:custGeom>
              <a:avLst/>
              <a:gdLst/>
              <a:ahLst/>
              <a:cxnLst/>
              <a:rect l="l" t="t" r="r" b="b"/>
              <a:pathLst>
                <a:path w="2468" h="2471" extrusionOk="0">
                  <a:moveTo>
                    <a:pt x="1234" y="1"/>
                  </a:moveTo>
                  <a:lnTo>
                    <a:pt x="1" y="1234"/>
                  </a:lnTo>
                  <a:lnTo>
                    <a:pt x="1234" y="2470"/>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1602507" y="4463860"/>
              <a:ext cx="70830" cy="70717"/>
            </a:xfrm>
            <a:custGeom>
              <a:avLst/>
              <a:gdLst/>
              <a:ahLst/>
              <a:cxnLst/>
              <a:rect l="l" t="t" r="r" b="b"/>
              <a:pathLst>
                <a:path w="1807" h="1804" extrusionOk="0">
                  <a:moveTo>
                    <a:pt x="976" y="0"/>
                  </a:moveTo>
                  <a:lnTo>
                    <a:pt x="773" y="473"/>
                  </a:lnTo>
                  <a:lnTo>
                    <a:pt x="367" y="167"/>
                  </a:lnTo>
                  <a:lnTo>
                    <a:pt x="512" y="655"/>
                  </a:lnTo>
                  <a:lnTo>
                    <a:pt x="0" y="685"/>
                  </a:lnTo>
                  <a:lnTo>
                    <a:pt x="431" y="961"/>
                  </a:lnTo>
                  <a:lnTo>
                    <a:pt x="52" y="1312"/>
                  </a:lnTo>
                  <a:lnTo>
                    <a:pt x="52" y="1312"/>
                  </a:lnTo>
                  <a:lnTo>
                    <a:pt x="561" y="1245"/>
                  </a:lnTo>
                  <a:lnTo>
                    <a:pt x="494" y="1755"/>
                  </a:lnTo>
                  <a:lnTo>
                    <a:pt x="846" y="1376"/>
                  </a:lnTo>
                  <a:lnTo>
                    <a:pt x="1118" y="1803"/>
                  </a:lnTo>
                  <a:lnTo>
                    <a:pt x="1149" y="1291"/>
                  </a:lnTo>
                  <a:lnTo>
                    <a:pt x="1637" y="1439"/>
                  </a:lnTo>
                  <a:lnTo>
                    <a:pt x="1330" y="1033"/>
                  </a:lnTo>
                  <a:lnTo>
                    <a:pt x="1806" y="830"/>
                  </a:lnTo>
                  <a:lnTo>
                    <a:pt x="1306" y="718"/>
                  </a:lnTo>
                  <a:lnTo>
                    <a:pt x="1543" y="261"/>
                  </a:lnTo>
                  <a:lnTo>
                    <a:pt x="1085" y="497"/>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1886616" y="4747030"/>
              <a:ext cx="96857" cy="96706"/>
            </a:xfrm>
            <a:custGeom>
              <a:avLst/>
              <a:gdLst/>
              <a:ahLst/>
              <a:cxnLst/>
              <a:rect l="l" t="t" r="r" b="b"/>
              <a:pathLst>
                <a:path w="2471" h="2467" extrusionOk="0">
                  <a:moveTo>
                    <a:pt x="1234" y="0"/>
                  </a:moveTo>
                  <a:lnTo>
                    <a:pt x="0" y="1233"/>
                  </a:lnTo>
                  <a:lnTo>
                    <a:pt x="1234" y="2467"/>
                  </a:lnTo>
                  <a:lnTo>
                    <a:pt x="2470" y="1233"/>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1898846" y="4760201"/>
              <a:ext cx="70712" cy="70834"/>
            </a:xfrm>
            <a:custGeom>
              <a:avLst/>
              <a:gdLst/>
              <a:ahLst/>
              <a:cxnLst/>
              <a:rect l="l" t="t" r="r" b="b"/>
              <a:pathLst>
                <a:path w="1804" h="1807" extrusionOk="0">
                  <a:moveTo>
                    <a:pt x="976" y="0"/>
                  </a:moveTo>
                  <a:lnTo>
                    <a:pt x="773" y="476"/>
                  </a:lnTo>
                  <a:lnTo>
                    <a:pt x="367" y="170"/>
                  </a:lnTo>
                  <a:lnTo>
                    <a:pt x="367" y="170"/>
                  </a:lnTo>
                  <a:lnTo>
                    <a:pt x="513" y="658"/>
                  </a:lnTo>
                  <a:lnTo>
                    <a:pt x="1" y="688"/>
                  </a:lnTo>
                  <a:lnTo>
                    <a:pt x="428" y="964"/>
                  </a:lnTo>
                  <a:lnTo>
                    <a:pt x="52" y="1315"/>
                  </a:lnTo>
                  <a:lnTo>
                    <a:pt x="561" y="1246"/>
                  </a:lnTo>
                  <a:lnTo>
                    <a:pt x="491" y="1758"/>
                  </a:lnTo>
                  <a:lnTo>
                    <a:pt x="843" y="1379"/>
                  </a:lnTo>
                  <a:lnTo>
                    <a:pt x="1119" y="1806"/>
                  </a:lnTo>
                  <a:lnTo>
                    <a:pt x="1149" y="1294"/>
                  </a:lnTo>
                  <a:lnTo>
                    <a:pt x="1637" y="1443"/>
                  </a:lnTo>
                  <a:lnTo>
                    <a:pt x="1331" y="1034"/>
                  </a:lnTo>
                  <a:lnTo>
                    <a:pt x="1804" y="831"/>
                  </a:lnTo>
                  <a:lnTo>
                    <a:pt x="1307" y="722"/>
                  </a:lnTo>
                  <a:lnTo>
                    <a:pt x="1543" y="264"/>
                  </a:lnTo>
                  <a:lnTo>
                    <a:pt x="1085" y="500"/>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1295468" y="4744051"/>
              <a:ext cx="96700" cy="96706"/>
            </a:xfrm>
            <a:custGeom>
              <a:avLst/>
              <a:gdLst/>
              <a:ahLst/>
              <a:cxnLst/>
              <a:rect l="l" t="t" r="r" b="b"/>
              <a:pathLst>
                <a:path w="2467" h="2467" extrusionOk="0">
                  <a:moveTo>
                    <a:pt x="1233" y="0"/>
                  </a:moveTo>
                  <a:lnTo>
                    <a:pt x="0" y="1234"/>
                  </a:lnTo>
                  <a:lnTo>
                    <a:pt x="1233" y="2467"/>
                  </a:lnTo>
                  <a:lnTo>
                    <a:pt x="2467" y="1234"/>
                  </a:lnTo>
                  <a:lnTo>
                    <a:pt x="1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308991" y="4757457"/>
              <a:ext cx="70712" cy="70834"/>
            </a:xfrm>
            <a:custGeom>
              <a:avLst/>
              <a:gdLst/>
              <a:ahLst/>
              <a:cxnLst/>
              <a:rect l="l" t="t" r="r" b="b"/>
              <a:pathLst>
                <a:path w="1804" h="1807" extrusionOk="0">
                  <a:moveTo>
                    <a:pt x="973" y="1"/>
                  </a:moveTo>
                  <a:lnTo>
                    <a:pt x="770" y="473"/>
                  </a:lnTo>
                  <a:lnTo>
                    <a:pt x="364" y="167"/>
                  </a:lnTo>
                  <a:lnTo>
                    <a:pt x="513" y="658"/>
                  </a:lnTo>
                  <a:lnTo>
                    <a:pt x="1" y="689"/>
                  </a:lnTo>
                  <a:lnTo>
                    <a:pt x="428" y="961"/>
                  </a:lnTo>
                  <a:lnTo>
                    <a:pt x="49" y="1313"/>
                  </a:lnTo>
                  <a:lnTo>
                    <a:pt x="558" y="1246"/>
                  </a:lnTo>
                  <a:lnTo>
                    <a:pt x="558" y="1246"/>
                  </a:lnTo>
                  <a:lnTo>
                    <a:pt x="492" y="1755"/>
                  </a:lnTo>
                  <a:lnTo>
                    <a:pt x="843" y="1376"/>
                  </a:lnTo>
                  <a:lnTo>
                    <a:pt x="1119" y="1807"/>
                  </a:lnTo>
                  <a:lnTo>
                    <a:pt x="1149" y="1295"/>
                  </a:lnTo>
                  <a:lnTo>
                    <a:pt x="1637" y="1440"/>
                  </a:lnTo>
                  <a:lnTo>
                    <a:pt x="1637" y="1440"/>
                  </a:lnTo>
                  <a:lnTo>
                    <a:pt x="1331" y="1034"/>
                  </a:lnTo>
                  <a:lnTo>
                    <a:pt x="1804" y="831"/>
                  </a:lnTo>
                  <a:lnTo>
                    <a:pt x="1304" y="722"/>
                  </a:lnTo>
                  <a:lnTo>
                    <a:pt x="1543" y="264"/>
                  </a:lnTo>
                  <a:lnTo>
                    <a:pt x="1085" y="501"/>
                  </a:lnTo>
                  <a:lnTo>
                    <a:pt x="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1592865" y="5040862"/>
              <a:ext cx="96739" cy="96863"/>
            </a:xfrm>
            <a:custGeom>
              <a:avLst/>
              <a:gdLst/>
              <a:ahLst/>
              <a:cxnLst/>
              <a:rect l="l" t="t" r="r" b="b"/>
              <a:pathLst>
                <a:path w="2468" h="2471" extrusionOk="0">
                  <a:moveTo>
                    <a:pt x="1234" y="1"/>
                  </a:moveTo>
                  <a:lnTo>
                    <a:pt x="1" y="1237"/>
                  </a:lnTo>
                  <a:lnTo>
                    <a:pt x="1234" y="2470"/>
                  </a:lnTo>
                  <a:lnTo>
                    <a:pt x="2467" y="1237"/>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1605330" y="5053955"/>
              <a:ext cx="70712" cy="70834"/>
            </a:xfrm>
            <a:custGeom>
              <a:avLst/>
              <a:gdLst/>
              <a:ahLst/>
              <a:cxnLst/>
              <a:rect l="l" t="t" r="r" b="b"/>
              <a:pathLst>
                <a:path w="1804" h="1807" extrusionOk="0">
                  <a:moveTo>
                    <a:pt x="974" y="0"/>
                  </a:moveTo>
                  <a:lnTo>
                    <a:pt x="771" y="473"/>
                  </a:lnTo>
                  <a:lnTo>
                    <a:pt x="365" y="167"/>
                  </a:lnTo>
                  <a:lnTo>
                    <a:pt x="513" y="655"/>
                  </a:lnTo>
                  <a:lnTo>
                    <a:pt x="1" y="685"/>
                  </a:lnTo>
                  <a:lnTo>
                    <a:pt x="428" y="961"/>
                  </a:lnTo>
                  <a:lnTo>
                    <a:pt x="49" y="1312"/>
                  </a:lnTo>
                  <a:lnTo>
                    <a:pt x="558" y="1245"/>
                  </a:lnTo>
                  <a:lnTo>
                    <a:pt x="492" y="1755"/>
                  </a:lnTo>
                  <a:lnTo>
                    <a:pt x="843" y="1376"/>
                  </a:lnTo>
                  <a:lnTo>
                    <a:pt x="1119" y="1806"/>
                  </a:lnTo>
                  <a:lnTo>
                    <a:pt x="1146" y="1291"/>
                  </a:lnTo>
                  <a:lnTo>
                    <a:pt x="1637" y="1439"/>
                  </a:lnTo>
                  <a:lnTo>
                    <a:pt x="1331" y="1033"/>
                  </a:lnTo>
                  <a:lnTo>
                    <a:pt x="1804" y="830"/>
                  </a:lnTo>
                  <a:lnTo>
                    <a:pt x="1304" y="718"/>
                  </a:lnTo>
                  <a:lnTo>
                    <a:pt x="1543" y="261"/>
                  </a:lnTo>
                  <a:lnTo>
                    <a:pt x="1083" y="500"/>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885087" y="4455158"/>
              <a:ext cx="686544" cy="686627"/>
            </a:xfrm>
            <a:custGeom>
              <a:avLst/>
              <a:gdLst/>
              <a:ahLst/>
              <a:cxnLst/>
              <a:rect l="l" t="t" r="r" b="b"/>
              <a:pathLst>
                <a:path w="17515" h="17516" extrusionOk="0">
                  <a:moveTo>
                    <a:pt x="8727" y="2470"/>
                  </a:moveTo>
                  <a:lnTo>
                    <a:pt x="15081" y="8828"/>
                  </a:lnTo>
                  <a:lnTo>
                    <a:pt x="8821" y="15091"/>
                  </a:lnTo>
                  <a:lnTo>
                    <a:pt x="2464" y="8734"/>
                  </a:lnTo>
                  <a:lnTo>
                    <a:pt x="8727" y="2470"/>
                  </a:lnTo>
                  <a:close/>
                  <a:moveTo>
                    <a:pt x="8727" y="1"/>
                  </a:moveTo>
                  <a:lnTo>
                    <a:pt x="0" y="8734"/>
                  </a:lnTo>
                  <a:lnTo>
                    <a:pt x="8779" y="17515"/>
                  </a:lnTo>
                  <a:lnTo>
                    <a:pt x="8863" y="17515"/>
                  </a:lnTo>
                  <a:lnTo>
                    <a:pt x="17515" y="8861"/>
                  </a:lnTo>
                  <a:lnTo>
                    <a:pt x="17515" y="8794"/>
                  </a:ln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2178564" y="4454334"/>
              <a:ext cx="96739" cy="96746"/>
            </a:xfrm>
            <a:custGeom>
              <a:avLst/>
              <a:gdLst/>
              <a:ahLst/>
              <a:cxnLst/>
              <a:rect l="l" t="t" r="r" b="b"/>
              <a:pathLst>
                <a:path w="2468" h="2468" extrusionOk="0">
                  <a:moveTo>
                    <a:pt x="1234" y="1"/>
                  </a:moveTo>
                  <a:lnTo>
                    <a:pt x="1" y="1234"/>
                  </a:lnTo>
                  <a:lnTo>
                    <a:pt x="1234" y="2467"/>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2192127" y="4469073"/>
              <a:ext cx="70712" cy="70834"/>
            </a:xfrm>
            <a:custGeom>
              <a:avLst/>
              <a:gdLst/>
              <a:ahLst/>
              <a:cxnLst/>
              <a:rect l="l" t="t" r="r" b="b"/>
              <a:pathLst>
                <a:path w="1804" h="1807" extrusionOk="0">
                  <a:moveTo>
                    <a:pt x="973" y="0"/>
                  </a:moveTo>
                  <a:lnTo>
                    <a:pt x="770" y="473"/>
                  </a:lnTo>
                  <a:lnTo>
                    <a:pt x="364" y="167"/>
                  </a:lnTo>
                  <a:lnTo>
                    <a:pt x="509" y="658"/>
                  </a:lnTo>
                  <a:lnTo>
                    <a:pt x="0" y="685"/>
                  </a:lnTo>
                  <a:lnTo>
                    <a:pt x="427" y="961"/>
                  </a:lnTo>
                  <a:lnTo>
                    <a:pt x="49" y="1312"/>
                  </a:lnTo>
                  <a:lnTo>
                    <a:pt x="558" y="1246"/>
                  </a:lnTo>
                  <a:lnTo>
                    <a:pt x="491" y="1755"/>
                  </a:lnTo>
                  <a:lnTo>
                    <a:pt x="842" y="1376"/>
                  </a:lnTo>
                  <a:lnTo>
                    <a:pt x="1118" y="1806"/>
                  </a:lnTo>
                  <a:lnTo>
                    <a:pt x="1145" y="1294"/>
                  </a:lnTo>
                  <a:lnTo>
                    <a:pt x="1636" y="1440"/>
                  </a:lnTo>
                  <a:lnTo>
                    <a:pt x="1330" y="1034"/>
                  </a:lnTo>
                  <a:lnTo>
                    <a:pt x="1803" y="831"/>
                  </a:lnTo>
                  <a:lnTo>
                    <a:pt x="1303" y="719"/>
                  </a:lnTo>
                  <a:lnTo>
                    <a:pt x="1542" y="261"/>
                  </a:lnTo>
                  <a:lnTo>
                    <a:pt x="1082" y="500"/>
                  </a:lnTo>
                  <a:lnTo>
                    <a:pt x="9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2476353" y="4752831"/>
              <a:ext cx="95289" cy="96746"/>
            </a:xfrm>
            <a:custGeom>
              <a:avLst/>
              <a:gdLst/>
              <a:ahLst/>
              <a:cxnLst/>
              <a:rect l="l" t="t" r="r" b="b"/>
              <a:pathLst>
                <a:path w="2431" h="2468" extrusionOk="0">
                  <a:moveTo>
                    <a:pt x="1234" y="1"/>
                  </a:moveTo>
                  <a:lnTo>
                    <a:pt x="0" y="1234"/>
                  </a:lnTo>
                  <a:lnTo>
                    <a:pt x="1234" y="2467"/>
                  </a:lnTo>
                  <a:lnTo>
                    <a:pt x="2431" y="1267"/>
                  </a:lnTo>
                  <a:lnTo>
                    <a:pt x="2431" y="1200"/>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2488348" y="4765532"/>
              <a:ext cx="70830" cy="70717"/>
            </a:xfrm>
            <a:custGeom>
              <a:avLst/>
              <a:gdLst/>
              <a:ahLst/>
              <a:cxnLst/>
              <a:rect l="l" t="t" r="r" b="b"/>
              <a:pathLst>
                <a:path w="1807" h="1804" extrusionOk="0">
                  <a:moveTo>
                    <a:pt x="976" y="1"/>
                  </a:moveTo>
                  <a:lnTo>
                    <a:pt x="773" y="473"/>
                  </a:lnTo>
                  <a:lnTo>
                    <a:pt x="367" y="167"/>
                  </a:lnTo>
                  <a:lnTo>
                    <a:pt x="512" y="655"/>
                  </a:lnTo>
                  <a:lnTo>
                    <a:pt x="0" y="686"/>
                  </a:lnTo>
                  <a:lnTo>
                    <a:pt x="431" y="961"/>
                  </a:lnTo>
                  <a:lnTo>
                    <a:pt x="52" y="1313"/>
                  </a:lnTo>
                  <a:lnTo>
                    <a:pt x="561" y="1246"/>
                  </a:lnTo>
                  <a:lnTo>
                    <a:pt x="494" y="1755"/>
                  </a:lnTo>
                  <a:lnTo>
                    <a:pt x="846" y="1376"/>
                  </a:lnTo>
                  <a:lnTo>
                    <a:pt x="1119" y="1804"/>
                  </a:lnTo>
                  <a:lnTo>
                    <a:pt x="1149" y="1292"/>
                  </a:lnTo>
                  <a:lnTo>
                    <a:pt x="1637" y="1440"/>
                  </a:lnTo>
                  <a:lnTo>
                    <a:pt x="1331" y="1034"/>
                  </a:lnTo>
                  <a:lnTo>
                    <a:pt x="1806" y="831"/>
                  </a:lnTo>
                  <a:lnTo>
                    <a:pt x="1306" y="719"/>
                  </a:lnTo>
                  <a:lnTo>
                    <a:pt x="1543" y="261"/>
                  </a:lnTo>
                  <a:lnTo>
                    <a:pt x="1543" y="261"/>
                  </a:lnTo>
                  <a:lnTo>
                    <a:pt x="1085" y="498"/>
                  </a:lnTo>
                  <a:lnTo>
                    <a:pt x="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1884970" y="4749264"/>
              <a:ext cx="96818" cy="96746"/>
            </a:xfrm>
            <a:custGeom>
              <a:avLst/>
              <a:gdLst/>
              <a:ahLst/>
              <a:cxnLst/>
              <a:rect l="l" t="t" r="r" b="b"/>
              <a:pathLst>
                <a:path w="2470" h="2468" extrusionOk="0">
                  <a:moveTo>
                    <a:pt x="1236" y="1"/>
                  </a:moveTo>
                  <a:lnTo>
                    <a:pt x="0" y="1234"/>
                  </a:lnTo>
                  <a:lnTo>
                    <a:pt x="1233" y="2467"/>
                  </a:lnTo>
                  <a:lnTo>
                    <a:pt x="2470" y="1234"/>
                  </a:lnTo>
                  <a:lnTo>
                    <a:pt x="1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1898493" y="4762709"/>
              <a:ext cx="70712" cy="70834"/>
            </a:xfrm>
            <a:custGeom>
              <a:avLst/>
              <a:gdLst/>
              <a:ahLst/>
              <a:cxnLst/>
              <a:rect l="l" t="t" r="r" b="b"/>
              <a:pathLst>
                <a:path w="1804" h="1807" extrusionOk="0">
                  <a:moveTo>
                    <a:pt x="976" y="0"/>
                  </a:moveTo>
                  <a:lnTo>
                    <a:pt x="773" y="476"/>
                  </a:lnTo>
                  <a:lnTo>
                    <a:pt x="364" y="170"/>
                  </a:lnTo>
                  <a:lnTo>
                    <a:pt x="513" y="658"/>
                  </a:lnTo>
                  <a:lnTo>
                    <a:pt x="0" y="688"/>
                  </a:lnTo>
                  <a:lnTo>
                    <a:pt x="428" y="964"/>
                  </a:lnTo>
                  <a:lnTo>
                    <a:pt x="52" y="1315"/>
                  </a:lnTo>
                  <a:lnTo>
                    <a:pt x="52" y="1315"/>
                  </a:lnTo>
                  <a:lnTo>
                    <a:pt x="561" y="1245"/>
                  </a:lnTo>
                  <a:lnTo>
                    <a:pt x="491" y="1755"/>
                  </a:lnTo>
                  <a:lnTo>
                    <a:pt x="843" y="1379"/>
                  </a:lnTo>
                  <a:lnTo>
                    <a:pt x="1119" y="1806"/>
                  </a:lnTo>
                  <a:lnTo>
                    <a:pt x="1149" y="1294"/>
                  </a:lnTo>
                  <a:lnTo>
                    <a:pt x="1637" y="1442"/>
                  </a:lnTo>
                  <a:lnTo>
                    <a:pt x="1331" y="1033"/>
                  </a:lnTo>
                  <a:lnTo>
                    <a:pt x="1803" y="830"/>
                  </a:lnTo>
                  <a:lnTo>
                    <a:pt x="1306" y="721"/>
                  </a:lnTo>
                  <a:lnTo>
                    <a:pt x="1543" y="264"/>
                  </a:lnTo>
                  <a:lnTo>
                    <a:pt x="1085" y="500"/>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2182484" y="5046703"/>
              <a:ext cx="96739" cy="95060"/>
            </a:xfrm>
            <a:custGeom>
              <a:avLst/>
              <a:gdLst/>
              <a:ahLst/>
              <a:cxnLst/>
              <a:rect l="l" t="t" r="r" b="b"/>
              <a:pathLst>
                <a:path w="2468" h="2425" extrusionOk="0">
                  <a:moveTo>
                    <a:pt x="1234" y="0"/>
                  </a:moveTo>
                  <a:lnTo>
                    <a:pt x="1" y="1233"/>
                  </a:lnTo>
                  <a:lnTo>
                    <a:pt x="1192" y="2424"/>
                  </a:lnTo>
                  <a:lnTo>
                    <a:pt x="1276" y="2424"/>
                  </a:lnTo>
                  <a:lnTo>
                    <a:pt x="2467" y="1233"/>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2194831" y="5059168"/>
              <a:ext cx="70712" cy="70834"/>
            </a:xfrm>
            <a:custGeom>
              <a:avLst/>
              <a:gdLst/>
              <a:ahLst/>
              <a:cxnLst/>
              <a:rect l="l" t="t" r="r" b="b"/>
              <a:pathLst>
                <a:path w="1804" h="1807" extrusionOk="0">
                  <a:moveTo>
                    <a:pt x="973" y="0"/>
                  </a:moveTo>
                  <a:lnTo>
                    <a:pt x="770" y="476"/>
                  </a:lnTo>
                  <a:lnTo>
                    <a:pt x="364" y="167"/>
                  </a:lnTo>
                  <a:lnTo>
                    <a:pt x="513" y="658"/>
                  </a:lnTo>
                  <a:lnTo>
                    <a:pt x="1" y="688"/>
                  </a:lnTo>
                  <a:lnTo>
                    <a:pt x="428" y="961"/>
                  </a:lnTo>
                  <a:lnTo>
                    <a:pt x="49" y="1312"/>
                  </a:lnTo>
                  <a:lnTo>
                    <a:pt x="558" y="1246"/>
                  </a:lnTo>
                  <a:lnTo>
                    <a:pt x="492" y="1755"/>
                  </a:lnTo>
                  <a:lnTo>
                    <a:pt x="843" y="1376"/>
                  </a:lnTo>
                  <a:lnTo>
                    <a:pt x="1119" y="1806"/>
                  </a:lnTo>
                  <a:lnTo>
                    <a:pt x="1149" y="1294"/>
                  </a:lnTo>
                  <a:lnTo>
                    <a:pt x="1637" y="1440"/>
                  </a:lnTo>
                  <a:lnTo>
                    <a:pt x="1331" y="1034"/>
                  </a:lnTo>
                  <a:lnTo>
                    <a:pt x="1804" y="831"/>
                  </a:lnTo>
                  <a:lnTo>
                    <a:pt x="1307" y="722"/>
                  </a:lnTo>
                  <a:lnTo>
                    <a:pt x="1543" y="261"/>
                  </a:lnTo>
                  <a:lnTo>
                    <a:pt x="1086" y="500"/>
                  </a:lnTo>
                  <a:lnTo>
                    <a:pt x="9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1290215" y="3860672"/>
              <a:ext cx="688112" cy="688274"/>
            </a:xfrm>
            <a:custGeom>
              <a:avLst/>
              <a:gdLst/>
              <a:ahLst/>
              <a:cxnLst/>
              <a:rect l="l" t="t" r="r" b="b"/>
              <a:pathLst>
                <a:path w="17555" h="17558" extrusionOk="0">
                  <a:moveTo>
                    <a:pt x="8731" y="2467"/>
                  </a:moveTo>
                  <a:lnTo>
                    <a:pt x="15088" y="8828"/>
                  </a:lnTo>
                  <a:lnTo>
                    <a:pt x="8825" y="15091"/>
                  </a:lnTo>
                  <a:lnTo>
                    <a:pt x="2467" y="8731"/>
                  </a:lnTo>
                  <a:lnTo>
                    <a:pt x="8731" y="2467"/>
                  </a:lnTo>
                  <a:close/>
                  <a:moveTo>
                    <a:pt x="8731" y="1"/>
                  </a:moveTo>
                  <a:lnTo>
                    <a:pt x="1" y="8731"/>
                  </a:lnTo>
                  <a:lnTo>
                    <a:pt x="8825" y="17558"/>
                  </a:lnTo>
                  <a:lnTo>
                    <a:pt x="17555" y="8825"/>
                  </a:lnTo>
                  <a:lnTo>
                    <a:pt x="87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1584084" y="3861143"/>
              <a:ext cx="96739" cy="96746"/>
            </a:xfrm>
            <a:custGeom>
              <a:avLst/>
              <a:gdLst/>
              <a:ahLst/>
              <a:cxnLst/>
              <a:rect l="l" t="t" r="r" b="b"/>
              <a:pathLst>
                <a:path w="2468" h="2468" extrusionOk="0">
                  <a:moveTo>
                    <a:pt x="1234" y="1"/>
                  </a:moveTo>
                  <a:lnTo>
                    <a:pt x="1" y="1234"/>
                  </a:lnTo>
                  <a:lnTo>
                    <a:pt x="1234" y="2468"/>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1597255" y="3874588"/>
              <a:ext cx="70712" cy="70717"/>
            </a:xfrm>
            <a:custGeom>
              <a:avLst/>
              <a:gdLst/>
              <a:ahLst/>
              <a:cxnLst/>
              <a:rect l="l" t="t" r="r" b="b"/>
              <a:pathLst>
                <a:path w="1804" h="1804" extrusionOk="0">
                  <a:moveTo>
                    <a:pt x="974" y="0"/>
                  </a:moveTo>
                  <a:lnTo>
                    <a:pt x="771" y="473"/>
                  </a:lnTo>
                  <a:lnTo>
                    <a:pt x="365" y="167"/>
                  </a:lnTo>
                  <a:lnTo>
                    <a:pt x="513" y="655"/>
                  </a:lnTo>
                  <a:lnTo>
                    <a:pt x="1" y="685"/>
                  </a:lnTo>
                  <a:lnTo>
                    <a:pt x="428" y="961"/>
                  </a:lnTo>
                  <a:lnTo>
                    <a:pt x="49" y="1312"/>
                  </a:lnTo>
                  <a:lnTo>
                    <a:pt x="561" y="1246"/>
                  </a:lnTo>
                  <a:lnTo>
                    <a:pt x="492" y="1755"/>
                  </a:lnTo>
                  <a:lnTo>
                    <a:pt x="492" y="1755"/>
                  </a:lnTo>
                  <a:lnTo>
                    <a:pt x="843" y="1376"/>
                  </a:lnTo>
                  <a:lnTo>
                    <a:pt x="1119" y="1803"/>
                  </a:lnTo>
                  <a:lnTo>
                    <a:pt x="1149" y="1291"/>
                  </a:lnTo>
                  <a:lnTo>
                    <a:pt x="1637" y="1440"/>
                  </a:lnTo>
                  <a:lnTo>
                    <a:pt x="1637" y="1440"/>
                  </a:lnTo>
                  <a:lnTo>
                    <a:pt x="1331" y="1034"/>
                  </a:lnTo>
                  <a:lnTo>
                    <a:pt x="1804" y="831"/>
                  </a:lnTo>
                  <a:lnTo>
                    <a:pt x="1307" y="719"/>
                  </a:lnTo>
                  <a:lnTo>
                    <a:pt x="1543" y="261"/>
                  </a:lnTo>
                  <a:lnTo>
                    <a:pt x="1543" y="261"/>
                  </a:lnTo>
                  <a:lnTo>
                    <a:pt x="1086" y="497"/>
                  </a:lnTo>
                  <a:lnTo>
                    <a:pt x="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1881403" y="4158111"/>
              <a:ext cx="96818" cy="96706"/>
            </a:xfrm>
            <a:custGeom>
              <a:avLst/>
              <a:gdLst/>
              <a:ahLst/>
              <a:cxnLst/>
              <a:rect l="l" t="t" r="r" b="b"/>
              <a:pathLst>
                <a:path w="2470" h="2467" extrusionOk="0">
                  <a:moveTo>
                    <a:pt x="1236" y="0"/>
                  </a:moveTo>
                  <a:lnTo>
                    <a:pt x="0" y="1234"/>
                  </a:lnTo>
                  <a:lnTo>
                    <a:pt x="1233" y="2467"/>
                  </a:lnTo>
                  <a:lnTo>
                    <a:pt x="2470" y="1234"/>
                  </a:lnTo>
                  <a:lnTo>
                    <a:pt x="1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1893632" y="4170929"/>
              <a:ext cx="70712" cy="70834"/>
            </a:xfrm>
            <a:custGeom>
              <a:avLst/>
              <a:gdLst/>
              <a:ahLst/>
              <a:cxnLst/>
              <a:rect l="l" t="t" r="r" b="b"/>
              <a:pathLst>
                <a:path w="1804" h="1807" extrusionOk="0">
                  <a:moveTo>
                    <a:pt x="973" y="1"/>
                  </a:moveTo>
                  <a:lnTo>
                    <a:pt x="770" y="476"/>
                  </a:lnTo>
                  <a:lnTo>
                    <a:pt x="364" y="170"/>
                  </a:lnTo>
                  <a:lnTo>
                    <a:pt x="512" y="658"/>
                  </a:lnTo>
                  <a:lnTo>
                    <a:pt x="0" y="689"/>
                  </a:lnTo>
                  <a:lnTo>
                    <a:pt x="427" y="964"/>
                  </a:lnTo>
                  <a:lnTo>
                    <a:pt x="49" y="1316"/>
                  </a:lnTo>
                  <a:lnTo>
                    <a:pt x="558" y="1246"/>
                  </a:lnTo>
                  <a:lnTo>
                    <a:pt x="491" y="1755"/>
                  </a:lnTo>
                  <a:lnTo>
                    <a:pt x="843" y="1379"/>
                  </a:lnTo>
                  <a:lnTo>
                    <a:pt x="1118" y="1807"/>
                  </a:lnTo>
                  <a:lnTo>
                    <a:pt x="1149" y="1295"/>
                  </a:lnTo>
                  <a:lnTo>
                    <a:pt x="1637" y="1440"/>
                  </a:lnTo>
                  <a:lnTo>
                    <a:pt x="1330" y="1034"/>
                  </a:lnTo>
                  <a:lnTo>
                    <a:pt x="1803" y="831"/>
                  </a:lnTo>
                  <a:lnTo>
                    <a:pt x="1306" y="722"/>
                  </a:lnTo>
                  <a:lnTo>
                    <a:pt x="1543" y="264"/>
                  </a:lnTo>
                  <a:lnTo>
                    <a:pt x="1085" y="501"/>
                  </a:lnTo>
                  <a:lnTo>
                    <a:pt x="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1290098" y="4154074"/>
              <a:ext cx="96739" cy="96706"/>
            </a:xfrm>
            <a:custGeom>
              <a:avLst/>
              <a:gdLst/>
              <a:ahLst/>
              <a:cxnLst/>
              <a:rect l="l" t="t" r="r" b="b"/>
              <a:pathLst>
                <a:path w="2468" h="2467" extrusionOk="0">
                  <a:moveTo>
                    <a:pt x="1234" y="0"/>
                  </a:moveTo>
                  <a:lnTo>
                    <a:pt x="1" y="1234"/>
                  </a:lnTo>
                  <a:lnTo>
                    <a:pt x="1234" y="2467"/>
                  </a:lnTo>
                  <a:lnTo>
                    <a:pt x="2467" y="1234"/>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1303660" y="4168185"/>
              <a:ext cx="70830" cy="70834"/>
            </a:xfrm>
            <a:custGeom>
              <a:avLst/>
              <a:gdLst/>
              <a:ahLst/>
              <a:cxnLst/>
              <a:rect l="l" t="t" r="r" b="b"/>
              <a:pathLst>
                <a:path w="1807" h="1807" extrusionOk="0">
                  <a:moveTo>
                    <a:pt x="976" y="1"/>
                  </a:moveTo>
                  <a:lnTo>
                    <a:pt x="773" y="474"/>
                  </a:lnTo>
                  <a:lnTo>
                    <a:pt x="367" y="168"/>
                  </a:lnTo>
                  <a:lnTo>
                    <a:pt x="512" y="659"/>
                  </a:lnTo>
                  <a:lnTo>
                    <a:pt x="0" y="686"/>
                  </a:lnTo>
                  <a:lnTo>
                    <a:pt x="431" y="962"/>
                  </a:lnTo>
                  <a:lnTo>
                    <a:pt x="52" y="1313"/>
                  </a:lnTo>
                  <a:lnTo>
                    <a:pt x="561" y="1246"/>
                  </a:lnTo>
                  <a:lnTo>
                    <a:pt x="494" y="1755"/>
                  </a:lnTo>
                  <a:lnTo>
                    <a:pt x="494" y="1755"/>
                  </a:lnTo>
                  <a:lnTo>
                    <a:pt x="846" y="1377"/>
                  </a:lnTo>
                  <a:lnTo>
                    <a:pt x="1118" y="1807"/>
                  </a:lnTo>
                  <a:lnTo>
                    <a:pt x="1149" y="1295"/>
                  </a:lnTo>
                  <a:lnTo>
                    <a:pt x="1637" y="1440"/>
                  </a:lnTo>
                  <a:lnTo>
                    <a:pt x="1331" y="1034"/>
                  </a:lnTo>
                  <a:lnTo>
                    <a:pt x="1806" y="831"/>
                  </a:lnTo>
                  <a:lnTo>
                    <a:pt x="1306" y="722"/>
                  </a:lnTo>
                  <a:lnTo>
                    <a:pt x="1546" y="262"/>
                  </a:lnTo>
                  <a:lnTo>
                    <a:pt x="1085" y="501"/>
                  </a:lnTo>
                  <a:lnTo>
                    <a:pt x="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1587534" y="4451747"/>
              <a:ext cx="96857" cy="96706"/>
            </a:xfrm>
            <a:custGeom>
              <a:avLst/>
              <a:gdLst/>
              <a:ahLst/>
              <a:cxnLst/>
              <a:rect l="l" t="t" r="r" b="b"/>
              <a:pathLst>
                <a:path w="2471" h="2467" extrusionOk="0">
                  <a:moveTo>
                    <a:pt x="1237" y="0"/>
                  </a:moveTo>
                  <a:lnTo>
                    <a:pt x="0" y="1233"/>
                  </a:lnTo>
                  <a:lnTo>
                    <a:pt x="1234" y="2467"/>
                  </a:lnTo>
                  <a:lnTo>
                    <a:pt x="2470" y="1233"/>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1599999" y="4464683"/>
              <a:ext cx="70830" cy="70717"/>
            </a:xfrm>
            <a:custGeom>
              <a:avLst/>
              <a:gdLst/>
              <a:ahLst/>
              <a:cxnLst/>
              <a:rect l="l" t="t" r="r" b="b"/>
              <a:pathLst>
                <a:path w="1807" h="1804" extrusionOk="0">
                  <a:moveTo>
                    <a:pt x="976" y="0"/>
                  </a:moveTo>
                  <a:lnTo>
                    <a:pt x="773" y="473"/>
                  </a:lnTo>
                  <a:lnTo>
                    <a:pt x="367" y="167"/>
                  </a:lnTo>
                  <a:lnTo>
                    <a:pt x="367" y="167"/>
                  </a:lnTo>
                  <a:lnTo>
                    <a:pt x="513" y="655"/>
                  </a:lnTo>
                  <a:lnTo>
                    <a:pt x="1" y="685"/>
                  </a:lnTo>
                  <a:lnTo>
                    <a:pt x="431" y="961"/>
                  </a:lnTo>
                  <a:lnTo>
                    <a:pt x="52" y="1312"/>
                  </a:lnTo>
                  <a:lnTo>
                    <a:pt x="52" y="1312"/>
                  </a:lnTo>
                  <a:lnTo>
                    <a:pt x="561" y="1246"/>
                  </a:lnTo>
                  <a:lnTo>
                    <a:pt x="495" y="1755"/>
                  </a:lnTo>
                  <a:lnTo>
                    <a:pt x="846" y="1376"/>
                  </a:lnTo>
                  <a:lnTo>
                    <a:pt x="1119" y="1803"/>
                  </a:lnTo>
                  <a:lnTo>
                    <a:pt x="1149" y="1291"/>
                  </a:lnTo>
                  <a:lnTo>
                    <a:pt x="1637" y="1440"/>
                  </a:lnTo>
                  <a:lnTo>
                    <a:pt x="1331" y="1034"/>
                  </a:lnTo>
                  <a:lnTo>
                    <a:pt x="1807" y="831"/>
                  </a:lnTo>
                  <a:lnTo>
                    <a:pt x="1307" y="718"/>
                  </a:lnTo>
                  <a:lnTo>
                    <a:pt x="1543" y="261"/>
                  </a:lnTo>
                  <a:lnTo>
                    <a:pt x="1085" y="497"/>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1879717" y="3865925"/>
              <a:ext cx="688112" cy="688274"/>
            </a:xfrm>
            <a:custGeom>
              <a:avLst/>
              <a:gdLst/>
              <a:ahLst/>
              <a:cxnLst/>
              <a:rect l="l" t="t" r="r" b="b"/>
              <a:pathLst>
                <a:path w="17555" h="17558" extrusionOk="0">
                  <a:moveTo>
                    <a:pt x="8728" y="2467"/>
                  </a:moveTo>
                  <a:lnTo>
                    <a:pt x="15085" y="8827"/>
                  </a:lnTo>
                  <a:lnTo>
                    <a:pt x="8825" y="15090"/>
                  </a:lnTo>
                  <a:lnTo>
                    <a:pt x="2467" y="8733"/>
                  </a:lnTo>
                  <a:lnTo>
                    <a:pt x="8728" y="2467"/>
                  </a:lnTo>
                  <a:close/>
                  <a:moveTo>
                    <a:pt x="8728" y="0"/>
                  </a:moveTo>
                  <a:lnTo>
                    <a:pt x="1" y="8733"/>
                  </a:lnTo>
                  <a:lnTo>
                    <a:pt x="8825" y="17557"/>
                  </a:lnTo>
                  <a:lnTo>
                    <a:pt x="17555" y="8827"/>
                  </a:lnTo>
                  <a:lnTo>
                    <a:pt x="8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2173586" y="3866395"/>
              <a:ext cx="96818" cy="96706"/>
            </a:xfrm>
            <a:custGeom>
              <a:avLst/>
              <a:gdLst/>
              <a:ahLst/>
              <a:cxnLst/>
              <a:rect l="l" t="t" r="r" b="b"/>
              <a:pathLst>
                <a:path w="2470" h="2467" extrusionOk="0">
                  <a:moveTo>
                    <a:pt x="1237" y="0"/>
                  </a:moveTo>
                  <a:lnTo>
                    <a:pt x="0" y="1234"/>
                  </a:lnTo>
                  <a:lnTo>
                    <a:pt x="1237" y="2467"/>
                  </a:lnTo>
                  <a:lnTo>
                    <a:pt x="2470" y="1234"/>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2186757" y="3879801"/>
              <a:ext cx="70830" cy="70717"/>
            </a:xfrm>
            <a:custGeom>
              <a:avLst/>
              <a:gdLst/>
              <a:ahLst/>
              <a:cxnLst/>
              <a:rect l="l" t="t" r="r" b="b"/>
              <a:pathLst>
                <a:path w="1807" h="1804" extrusionOk="0">
                  <a:moveTo>
                    <a:pt x="976" y="1"/>
                  </a:moveTo>
                  <a:lnTo>
                    <a:pt x="773" y="473"/>
                  </a:lnTo>
                  <a:lnTo>
                    <a:pt x="367" y="167"/>
                  </a:lnTo>
                  <a:lnTo>
                    <a:pt x="367" y="167"/>
                  </a:lnTo>
                  <a:lnTo>
                    <a:pt x="513" y="655"/>
                  </a:lnTo>
                  <a:lnTo>
                    <a:pt x="1" y="685"/>
                  </a:lnTo>
                  <a:lnTo>
                    <a:pt x="431" y="961"/>
                  </a:lnTo>
                  <a:lnTo>
                    <a:pt x="52" y="1313"/>
                  </a:lnTo>
                  <a:lnTo>
                    <a:pt x="561" y="1246"/>
                  </a:lnTo>
                  <a:lnTo>
                    <a:pt x="495" y="1755"/>
                  </a:lnTo>
                  <a:lnTo>
                    <a:pt x="495" y="1755"/>
                  </a:lnTo>
                  <a:lnTo>
                    <a:pt x="846" y="1376"/>
                  </a:lnTo>
                  <a:lnTo>
                    <a:pt x="1119" y="1804"/>
                  </a:lnTo>
                  <a:lnTo>
                    <a:pt x="1149" y="1292"/>
                  </a:lnTo>
                  <a:lnTo>
                    <a:pt x="1637" y="1440"/>
                  </a:lnTo>
                  <a:lnTo>
                    <a:pt x="1331" y="1034"/>
                  </a:lnTo>
                  <a:lnTo>
                    <a:pt x="1807" y="831"/>
                  </a:lnTo>
                  <a:lnTo>
                    <a:pt x="1307" y="719"/>
                  </a:lnTo>
                  <a:lnTo>
                    <a:pt x="1543" y="261"/>
                  </a:lnTo>
                  <a:lnTo>
                    <a:pt x="1086" y="501"/>
                  </a:lnTo>
                  <a:lnTo>
                    <a:pt x="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2470983" y="4163324"/>
              <a:ext cx="96739" cy="96746"/>
            </a:xfrm>
            <a:custGeom>
              <a:avLst/>
              <a:gdLst/>
              <a:ahLst/>
              <a:cxnLst/>
              <a:rect l="l" t="t" r="r" b="b"/>
              <a:pathLst>
                <a:path w="2468" h="2468" extrusionOk="0">
                  <a:moveTo>
                    <a:pt x="1234" y="1"/>
                  </a:moveTo>
                  <a:lnTo>
                    <a:pt x="1" y="1234"/>
                  </a:lnTo>
                  <a:lnTo>
                    <a:pt x="1234" y="2467"/>
                  </a:lnTo>
                  <a:lnTo>
                    <a:pt x="2468"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2483134" y="4176299"/>
              <a:ext cx="70830" cy="70678"/>
            </a:xfrm>
            <a:custGeom>
              <a:avLst/>
              <a:gdLst/>
              <a:ahLst/>
              <a:cxnLst/>
              <a:rect l="l" t="t" r="r" b="b"/>
              <a:pathLst>
                <a:path w="1807" h="1803" extrusionOk="0">
                  <a:moveTo>
                    <a:pt x="976" y="0"/>
                  </a:moveTo>
                  <a:lnTo>
                    <a:pt x="773" y="473"/>
                  </a:lnTo>
                  <a:lnTo>
                    <a:pt x="367" y="167"/>
                  </a:lnTo>
                  <a:lnTo>
                    <a:pt x="512" y="655"/>
                  </a:lnTo>
                  <a:lnTo>
                    <a:pt x="0" y="685"/>
                  </a:lnTo>
                  <a:lnTo>
                    <a:pt x="427" y="961"/>
                  </a:lnTo>
                  <a:lnTo>
                    <a:pt x="52" y="1312"/>
                  </a:lnTo>
                  <a:lnTo>
                    <a:pt x="561" y="1245"/>
                  </a:lnTo>
                  <a:lnTo>
                    <a:pt x="491" y="1754"/>
                  </a:lnTo>
                  <a:lnTo>
                    <a:pt x="842" y="1376"/>
                  </a:lnTo>
                  <a:lnTo>
                    <a:pt x="1118" y="1803"/>
                  </a:lnTo>
                  <a:lnTo>
                    <a:pt x="1148" y="1291"/>
                  </a:lnTo>
                  <a:lnTo>
                    <a:pt x="1636" y="1439"/>
                  </a:lnTo>
                  <a:lnTo>
                    <a:pt x="1330" y="1033"/>
                  </a:lnTo>
                  <a:lnTo>
                    <a:pt x="1806" y="830"/>
                  </a:lnTo>
                  <a:lnTo>
                    <a:pt x="1306" y="718"/>
                  </a:lnTo>
                  <a:lnTo>
                    <a:pt x="1542" y="261"/>
                  </a:lnTo>
                  <a:lnTo>
                    <a:pt x="1542" y="261"/>
                  </a:lnTo>
                  <a:lnTo>
                    <a:pt x="1085" y="497"/>
                  </a:lnTo>
                  <a:lnTo>
                    <a:pt x="9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1879835" y="4160345"/>
              <a:ext cx="96739" cy="96746"/>
            </a:xfrm>
            <a:custGeom>
              <a:avLst/>
              <a:gdLst/>
              <a:ahLst/>
              <a:cxnLst/>
              <a:rect l="l" t="t" r="r" b="b"/>
              <a:pathLst>
                <a:path w="2468" h="2468" extrusionOk="0">
                  <a:moveTo>
                    <a:pt x="1234" y="1"/>
                  </a:moveTo>
                  <a:lnTo>
                    <a:pt x="1" y="1234"/>
                  </a:lnTo>
                  <a:lnTo>
                    <a:pt x="1234" y="2468"/>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1893280" y="4173438"/>
              <a:ext cx="70712" cy="70834"/>
            </a:xfrm>
            <a:custGeom>
              <a:avLst/>
              <a:gdLst/>
              <a:ahLst/>
              <a:cxnLst/>
              <a:rect l="l" t="t" r="r" b="b"/>
              <a:pathLst>
                <a:path w="1804" h="1807" extrusionOk="0">
                  <a:moveTo>
                    <a:pt x="973" y="0"/>
                  </a:moveTo>
                  <a:lnTo>
                    <a:pt x="770" y="476"/>
                  </a:lnTo>
                  <a:lnTo>
                    <a:pt x="364" y="170"/>
                  </a:lnTo>
                  <a:lnTo>
                    <a:pt x="364" y="170"/>
                  </a:lnTo>
                  <a:lnTo>
                    <a:pt x="512" y="658"/>
                  </a:lnTo>
                  <a:lnTo>
                    <a:pt x="0" y="688"/>
                  </a:lnTo>
                  <a:lnTo>
                    <a:pt x="427" y="964"/>
                  </a:lnTo>
                  <a:lnTo>
                    <a:pt x="49" y="1315"/>
                  </a:lnTo>
                  <a:lnTo>
                    <a:pt x="558" y="1246"/>
                  </a:lnTo>
                  <a:lnTo>
                    <a:pt x="558" y="1246"/>
                  </a:lnTo>
                  <a:lnTo>
                    <a:pt x="491" y="1755"/>
                  </a:lnTo>
                  <a:lnTo>
                    <a:pt x="491" y="1755"/>
                  </a:lnTo>
                  <a:lnTo>
                    <a:pt x="843" y="1379"/>
                  </a:lnTo>
                  <a:lnTo>
                    <a:pt x="1118" y="1806"/>
                  </a:lnTo>
                  <a:lnTo>
                    <a:pt x="1149" y="1294"/>
                  </a:lnTo>
                  <a:lnTo>
                    <a:pt x="1636" y="1440"/>
                  </a:lnTo>
                  <a:lnTo>
                    <a:pt x="1330" y="1034"/>
                  </a:lnTo>
                  <a:lnTo>
                    <a:pt x="1803" y="831"/>
                  </a:lnTo>
                  <a:lnTo>
                    <a:pt x="1306" y="721"/>
                  </a:lnTo>
                  <a:lnTo>
                    <a:pt x="1542" y="264"/>
                  </a:lnTo>
                  <a:lnTo>
                    <a:pt x="1542" y="264"/>
                  </a:lnTo>
                  <a:lnTo>
                    <a:pt x="1085" y="500"/>
                  </a:lnTo>
                  <a:lnTo>
                    <a:pt x="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2177153" y="4457313"/>
              <a:ext cx="96818" cy="96706"/>
            </a:xfrm>
            <a:custGeom>
              <a:avLst/>
              <a:gdLst/>
              <a:ahLst/>
              <a:cxnLst/>
              <a:rect l="l" t="t" r="r" b="b"/>
              <a:pathLst>
                <a:path w="2470" h="2467" extrusionOk="0">
                  <a:moveTo>
                    <a:pt x="1237" y="0"/>
                  </a:moveTo>
                  <a:lnTo>
                    <a:pt x="0" y="1234"/>
                  </a:lnTo>
                  <a:lnTo>
                    <a:pt x="1234" y="2467"/>
                  </a:lnTo>
                  <a:lnTo>
                    <a:pt x="2470" y="1234"/>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2189618" y="4469896"/>
              <a:ext cx="70712" cy="70834"/>
            </a:xfrm>
            <a:custGeom>
              <a:avLst/>
              <a:gdLst/>
              <a:ahLst/>
              <a:cxnLst/>
              <a:rect l="l" t="t" r="r" b="b"/>
              <a:pathLst>
                <a:path w="1804" h="1807" extrusionOk="0">
                  <a:moveTo>
                    <a:pt x="973" y="1"/>
                  </a:moveTo>
                  <a:lnTo>
                    <a:pt x="770" y="473"/>
                  </a:lnTo>
                  <a:lnTo>
                    <a:pt x="364" y="167"/>
                  </a:lnTo>
                  <a:lnTo>
                    <a:pt x="513" y="658"/>
                  </a:lnTo>
                  <a:lnTo>
                    <a:pt x="0" y="688"/>
                  </a:lnTo>
                  <a:lnTo>
                    <a:pt x="428" y="961"/>
                  </a:lnTo>
                  <a:lnTo>
                    <a:pt x="49" y="1313"/>
                  </a:lnTo>
                  <a:lnTo>
                    <a:pt x="558" y="1246"/>
                  </a:lnTo>
                  <a:lnTo>
                    <a:pt x="558" y="1246"/>
                  </a:lnTo>
                  <a:lnTo>
                    <a:pt x="491" y="1755"/>
                  </a:lnTo>
                  <a:lnTo>
                    <a:pt x="491" y="1755"/>
                  </a:lnTo>
                  <a:lnTo>
                    <a:pt x="843" y="1376"/>
                  </a:lnTo>
                  <a:lnTo>
                    <a:pt x="1119" y="1807"/>
                  </a:lnTo>
                  <a:lnTo>
                    <a:pt x="1146" y="1295"/>
                  </a:lnTo>
                  <a:lnTo>
                    <a:pt x="1637" y="1440"/>
                  </a:lnTo>
                  <a:lnTo>
                    <a:pt x="1331" y="1034"/>
                  </a:lnTo>
                  <a:lnTo>
                    <a:pt x="1803" y="831"/>
                  </a:lnTo>
                  <a:lnTo>
                    <a:pt x="1303" y="722"/>
                  </a:lnTo>
                  <a:lnTo>
                    <a:pt x="1543" y="261"/>
                  </a:lnTo>
                  <a:lnTo>
                    <a:pt x="1543" y="261"/>
                  </a:lnTo>
                  <a:lnTo>
                    <a:pt x="1085" y="501"/>
                  </a:lnTo>
                  <a:lnTo>
                    <a:pt x="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1295468" y="4449944"/>
              <a:ext cx="687995" cy="688274"/>
            </a:xfrm>
            <a:custGeom>
              <a:avLst/>
              <a:gdLst/>
              <a:ahLst/>
              <a:cxnLst/>
              <a:rect l="l" t="t" r="r" b="b"/>
              <a:pathLst>
                <a:path w="17552" h="17558" extrusionOk="0">
                  <a:moveTo>
                    <a:pt x="8727" y="2467"/>
                  </a:moveTo>
                  <a:lnTo>
                    <a:pt x="15084" y="8827"/>
                  </a:lnTo>
                  <a:lnTo>
                    <a:pt x="8824" y="15091"/>
                  </a:lnTo>
                  <a:lnTo>
                    <a:pt x="2467" y="8731"/>
                  </a:lnTo>
                  <a:lnTo>
                    <a:pt x="8727" y="2467"/>
                  </a:lnTo>
                  <a:close/>
                  <a:moveTo>
                    <a:pt x="8727" y="1"/>
                  </a:moveTo>
                  <a:lnTo>
                    <a:pt x="0" y="8731"/>
                  </a:lnTo>
                  <a:lnTo>
                    <a:pt x="8824" y="17557"/>
                  </a:lnTo>
                  <a:lnTo>
                    <a:pt x="17551" y="8824"/>
                  </a:ln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1589298" y="4450062"/>
              <a:ext cx="96739" cy="96863"/>
            </a:xfrm>
            <a:custGeom>
              <a:avLst/>
              <a:gdLst/>
              <a:ahLst/>
              <a:cxnLst/>
              <a:rect l="l" t="t" r="r" b="b"/>
              <a:pathLst>
                <a:path w="2468" h="2471" extrusionOk="0">
                  <a:moveTo>
                    <a:pt x="1234" y="1"/>
                  </a:moveTo>
                  <a:lnTo>
                    <a:pt x="1" y="1234"/>
                  </a:lnTo>
                  <a:lnTo>
                    <a:pt x="1234" y="2470"/>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1602507" y="4463860"/>
              <a:ext cx="70830" cy="70717"/>
            </a:xfrm>
            <a:custGeom>
              <a:avLst/>
              <a:gdLst/>
              <a:ahLst/>
              <a:cxnLst/>
              <a:rect l="l" t="t" r="r" b="b"/>
              <a:pathLst>
                <a:path w="1807" h="1804" extrusionOk="0">
                  <a:moveTo>
                    <a:pt x="976" y="0"/>
                  </a:moveTo>
                  <a:lnTo>
                    <a:pt x="773" y="473"/>
                  </a:lnTo>
                  <a:lnTo>
                    <a:pt x="367" y="167"/>
                  </a:lnTo>
                  <a:lnTo>
                    <a:pt x="512" y="655"/>
                  </a:lnTo>
                  <a:lnTo>
                    <a:pt x="0" y="685"/>
                  </a:lnTo>
                  <a:lnTo>
                    <a:pt x="431" y="961"/>
                  </a:lnTo>
                  <a:lnTo>
                    <a:pt x="52" y="1312"/>
                  </a:lnTo>
                  <a:lnTo>
                    <a:pt x="52" y="1312"/>
                  </a:lnTo>
                  <a:lnTo>
                    <a:pt x="561" y="1245"/>
                  </a:lnTo>
                  <a:lnTo>
                    <a:pt x="494" y="1755"/>
                  </a:lnTo>
                  <a:lnTo>
                    <a:pt x="846" y="1376"/>
                  </a:lnTo>
                  <a:lnTo>
                    <a:pt x="1118" y="1803"/>
                  </a:lnTo>
                  <a:lnTo>
                    <a:pt x="1149" y="1291"/>
                  </a:lnTo>
                  <a:lnTo>
                    <a:pt x="1637" y="1439"/>
                  </a:lnTo>
                  <a:lnTo>
                    <a:pt x="1330" y="1033"/>
                  </a:lnTo>
                  <a:lnTo>
                    <a:pt x="1806" y="830"/>
                  </a:lnTo>
                  <a:lnTo>
                    <a:pt x="1306" y="718"/>
                  </a:lnTo>
                  <a:lnTo>
                    <a:pt x="1543" y="261"/>
                  </a:lnTo>
                  <a:lnTo>
                    <a:pt x="1085" y="497"/>
                  </a:lnTo>
                  <a:lnTo>
                    <a:pt x="9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1886616" y="4747030"/>
              <a:ext cx="96857" cy="96706"/>
            </a:xfrm>
            <a:custGeom>
              <a:avLst/>
              <a:gdLst/>
              <a:ahLst/>
              <a:cxnLst/>
              <a:rect l="l" t="t" r="r" b="b"/>
              <a:pathLst>
                <a:path w="2471" h="2467" extrusionOk="0">
                  <a:moveTo>
                    <a:pt x="1234" y="0"/>
                  </a:moveTo>
                  <a:lnTo>
                    <a:pt x="0" y="1233"/>
                  </a:lnTo>
                  <a:lnTo>
                    <a:pt x="1234" y="2467"/>
                  </a:lnTo>
                  <a:lnTo>
                    <a:pt x="2470" y="1233"/>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1898846" y="4760201"/>
              <a:ext cx="70712" cy="70834"/>
            </a:xfrm>
            <a:custGeom>
              <a:avLst/>
              <a:gdLst/>
              <a:ahLst/>
              <a:cxnLst/>
              <a:rect l="l" t="t" r="r" b="b"/>
              <a:pathLst>
                <a:path w="1804" h="1807" extrusionOk="0">
                  <a:moveTo>
                    <a:pt x="976" y="0"/>
                  </a:moveTo>
                  <a:lnTo>
                    <a:pt x="773" y="476"/>
                  </a:lnTo>
                  <a:lnTo>
                    <a:pt x="367" y="170"/>
                  </a:lnTo>
                  <a:lnTo>
                    <a:pt x="367" y="170"/>
                  </a:lnTo>
                  <a:lnTo>
                    <a:pt x="513" y="658"/>
                  </a:lnTo>
                  <a:lnTo>
                    <a:pt x="1" y="688"/>
                  </a:lnTo>
                  <a:lnTo>
                    <a:pt x="428" y="964"/>
                  </a:lnTo>
                  <a:lnTo>
                    <a:pt x="52" y="1315"/>
                  </a:lnTo>
                  <a:lnTo>
                    <a:pt x="561" y="1246"/>
                  </a:lnTo>
                  <a:lnTo>
                    <a:pt x="491" y="1758"/>
                  </a:lnTo>
                  <a:lnTo>
                    <a:pt x="843" y="1379"/>
                  </a:lnTo>
                  <a:lnTo>
                    <a:pt x="1119" y="1806"/>
                  </a:lnTo>
                  <a:lnTo>
                    <a:pt x="1149" y="1294"/>
                  </a:lnTo>
                  <a:lnTo>
                    <a:pt x="1637" y="1443"/>
                  </a:lnTo>
                  <a:lnTo>
                    <a:pt x="1331" y="1034"/>
                  </a:lnTo>
                  <a:lnTo>
                    <a:pt x="1804" y="831"/>
                  </a:lnTo>
                  <a:lnTo>
                    <a:pt x="1307" y="722"/>
                  </a:lnTo>
                  <a:lnTo>
                    <a:pt x="1543" y="264"/>
                  </a:lnTo>
                  <a:lnTo>
                    <a:pt x="1085" y="500"/>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1295468" y="4744051"/>
              <a:ext cx="96700" cy="96706"/>
            </a:xfrm>
            <a:custGeom>
              <a:avLst/>
              <a:gdLst/>
              <a:ahLst/>
              <a:cxnLst/>
              <a:rect l="l" t="t" r="r" b="b"/>
              <a:pathLst>
                <a:path w="2467" h="2467" extrusionOk="0">
                  <a:moveTo>
                    <a:pt x="1233" y="0"/>
                  </a:moveTo>
                  <a:lnTo>
                    <a:pt x="0" y="1234"/>
                  </a:lnTo>
                  <a:lnTo>
                    <a:pt x="1233" y="2467"/>
                  </a:lnTo>
                  <a:lnTo>
                    <a:pt x="2467" y="1234"/>
                  </a:lnTo>
                  <a:lnTo>
                    <a:pt x="1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1308991" y="4757457"/>
              <a:ext cx="70712" cy="70834"/>
            </a:xfrm>
            <a:custGeom>
              <a:avLst/>
              <a:gdLst/>
              <a:ahLst/>
              <a:cxnLst/>
              <a:rect l="l" t="t" r="r" b="b"/>
              <a:pathLst>
                <a:path w="1804" h="1807" extrusionOk="0">
                  <a:moveTo>
                    <a:pt x="973" y="1"/>
                  </a:moveTo>
                  <a:lnTo>
                    <a:pt x="770" y="473"/>
                  </a:lnTo>
                  <a:lnTo>
                    <a:pt x="364" y="167"/>
                  </a:lnTo>
                  <a:lnTo>
                    <a:pt x="513" y="658"/>
                  </a:lnTo>
                  <a:lnTo>
                    <a:pt x="1" y="689"/>
                  </a:lnTo>
                  <a:lnTo>
                    <a:pt x="428" y="961"/>
                  </a:lnTo>
                  <a:lnTo>
                    <a:pt x="49" y="1313"/>
                  </a:lnTo>
                  <a:lnTo>
                    <a:pt x="558" y="1246"/>
                  </a:lnTo>
                  <a:lnTo>
                    <a:pt x="558" y="1246"/>
                  </a:lnTo>
                  <a:lnTo>
                    <a:pt x="492" y="1755"/>
                  </a:lnTo>
                  <a:lnTo>
                    <a:pt x="843" y="1376"/>
                  </a:lnTo>
                  <a:lnTo>
                    <a:pt x="1119" y="1807"/>
                  </a:lnTo>
                  <a:lnTo>
                    <a:pt x="1149" y="1295"/>
                  </a:lnTo>
                  <a:lnTo>
                    <a:pt x="1637" y="1440"/>
                  </a:lnTo>
                  <a:lnTo>
                    <a:pt x="1637" y="1440"/>
                  </a:lnTo>
                  <a:lnTo>
                    <a:pt x="1331" y="1034"/>
                  </a:lnTo>
                  <a:lnTo>
                    <a:pt x="1804" y="831"/>
                  </a:lnTo>
                  <a:lnTo>
                    <a:pt x="1304" y="722"/>
                  </a:lnTo>
                  <a:lnTo>
                    <a:pt x="1543" y="264"/>
                  </a:lnTo>
                  <a:lnTo>
                    <a:pt x="1085" y="501"/>
                  </a:lnTo>
                  <a:lnTo>
                    <a:pt x="9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1592865" y="5040862"/>
              <a:ext cx="96739" cy="96863"/>
            </a:xfrm>
            <a:custGeom>
              <a:avLst/>
              <a:gdLst/>
              <a:ahLst/>
              <a:cxnLst/>
              <a:rect l="l" t="t" r="r" b="b"/>
              <a:pathLst>
                <a:path w="2468" h="2471" extrusionOk="0">
                  <a:moveTo>
                    <a:pt x="1234" y="1"/>
                  </a:moveTo>
                  <a:lnTo>
                    <a:pt x="1" y="1237"/>
                  </a:lnTo>
                  <a:lnTo>
                    <a:pt x="1234" y="2470"/>
                  </a:lnTo>
                  <a:lnTo>
                    <a:pt x="2467" y="1237"/>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1605330" y="5053955"/>
              <a:ext cx="70712" cy="70834"/>
            </a:xfrm>
            <a:custGeom>
              <a:avLst/>
              <a:gdLst/>
              <a:ahLst/>
              <a:cxnLst/>
              <a:rect l="l" t="t" r="r" b="b"/>
              <a:pathLst>
                <a:path w="1804" h="1807" extrusionOk="0">
                  <a:moveTo>
                    <a:pt x="974" y="0"/>
                  </a:moveTo>
                  <a:lnTo>
                    <a:pt x="771" y="473"/>
                  </a:lnTo>
                  <a:lnTo>
                    <a:pt x="365" y="167"/>
                  </a:lnTo>
                  <a:lnTo>
                    <a:pt x="513" y="655"/>
                  </a:lnTo>
                  <a:lnTo>
                    <a:pt x="1" y="685"/>
                  </a:lnTo>
                  <a:lnTo>
                    <a:pt x="428" y="961"/>
                  </a:lnTo>
                  <a:lnTo>
                    <a:pt x="49" y="1312"/>
                  </a:lnTo>
                  <a:lnTo>
                    <a:pt x="558" y="1245"/>
                  </a:lnTo>
                  <a:lnTo>
                    <a:pt x="492" y="1755"/>
                  </a:lnTo>
                  <a:lnTo>
                    <a:pt x="843" y="1376"/>
                  </a:lnTo>
                  <a:lnTo>
                    <a:pt x="1119" y="1806"/>
                  </a:lnTo>
                  <a:lnTo>
                    <a:pt x="1146" y="1291"/>
                  </a:lnTo>
                  <a:lnTo>
                    <a:pt x="1637" y="1439"/>
                  </a:lnTo>
                  <a:lnTo>
                    <a:pt x="1331" y="1033"/>
                  </a:lnTo>
                  <a:lnTo>
                    <a:pt x="1804" y="830"/>
                  </a:lnTo>
                  <a:lnTo>
                    <a:pt x="1304" y="718"/>
                  </a:lnTo>
                  <a:lnTo>
                    <a:pt x="1543" y="261"/>
                  </a:lnTo>
                  <a:lnTo>
                    <a:pt x="1083" y="500"/>
                  </a:lnTo>
                  <a:lnTo>
                    <a:pt x="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1885087" y="4455158"/>
              <a:ext cx="686544" cy="686627"/>
            </a:xfrm>
            <a:custGeom>
              <a:avLst/>
              <a:gdLst/>
              <a:ahLst/>
              <a:cxnLst/>
              <a:rect l="l" t="t" r="r" b="b"/>
              <a:pathLst>
                <a:path w="17515" h="17516" extrusionOk="0">
                  <a:moveTo>
                    <a:pt x="8727" y="2470"/>
                  </a:moveTo>
                  <a:lnTo>
                    <a:pt x="15081" y="8828"/>
                  </a:lnTo>
                  <a:lnTo>
                    <a:pt x="8821" y="15091"/>
                  </a:lnTo>
                  <a:lnTo>
                    <a:pt x="2464" y="8734"/>
                  </a:lnTo>
                  <a:lnTo>
                    <a:pt x="8727" y="2470"/>
                  </a:lnTo>
                  <a:close/>
                  <a:moveTo>
                    <a:pt x="8727" y="1"/>
                  </a:moveTo>
                  <a:lnTo>
                    <a:pt x="0" y="8734"/>
                  </a:lnTo>
                  <a:lnTo>
                    <a:pt x="8779" y="17515"/>
                  </a:lnTo>
                  <a:lnTo>
                    <a:pt x="8863" y="17515"/>
                  </a:lnTo>
                  <a:lnTo>
                    <a:pt x="17515" y="8861"/>
                  </a:lnTo>
                  <a:lnTo>
                    <a:pt x="17515" y="8794"/>
                  </a:ln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2178564" y="4454334"/>
              <a:ext cx="96739" cy="96746"/>
            </a:xfrm>
            <a:custGeom>
              <a:avLst/>
              <a:gdLst/>
              <a:ahLst/>
              <a:cxnLst/>
              <a:rect l="l" t="t" r="r" b="b"/>
              <a:pathLst>
                <a:path w="2468" h="2468" extrusionOk="0">
                  <a:moveTo>
                    <a:pt x="1234" y="1"/>
                  </a:moveTo>
                  <a:lnTo>
                    <a:pt x="1" y="1234"/>
                  </a:lnTo>
                  <a:lnTo>
                    <a:pt x="1234" y="2467"/>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2192127" y="4469073"/>
              <a:ext cx="70712" cy="70834"/>
            </a:xfrm>
            <a:custGeom>
              <a:avLst/>
              <a:gdLst/>
              <a:ahLst/>
              <a:cxnLst/>
              <a:rect l="l" t="t" r="r" b="b"/>
              <a:pathLst>
                <a:path w="1804" h="1807" extrusionOk="0">
                  <a:moveTo>
                    <a:pt x="973" y="0"/>
                  </a:moveTo>
                  <a:lnTo>
                    <a:pt x="770" y="473"/>
                  </a:lnTo>
                  <a:lnTo>
                    <a:pt x="364" y="167"/>
                  </a:lnTo>
                  <a:lnTo>
                    <a:pt x="509" y="658"/>
                  </a:lnTo>
                  <a:lnTo>
                    <a:pt x="0" y="685"/>
                  </a:lnTo>
                  <a:lnTo>
                    <a:pt x="427" y="961"/>
                  </a:lnTo>
                  <a:lnTo>
                    <a:pt x="49" y="1312"/>
                  </a:lnTo>
                  <a:lnTo>
                    <a:pt x="558" y="1246"/>
                  </a:lnTo>
                  <a:lnTo>
                    <a:pt x="491" y="1755"/>
                  </a:lnTo>
                  <a:lnTo>
                    <a:pt x="842" y="1376"/>
                  </a:lnTo>
                  <a:lnTo>
                    <a:pt x="1118" y="1806"/>
                  </a:lnTo>
                  <a:lnTo>
                    <a:pt x="1145" y="1294"/>
                  </a:lnTo>
                  <a:lnTo>
                    <a:pt x="1636" y="1440"/>
                  </a:lnTo>
                  <a:lnTo>
                    <a:pt x="1330" y="1034"/>
                  </a:lnTo>
                  <a:lnTo>
                    <a:pt x="1803" y="831"/>
                  </a:lnTo>
                  <a:lnTo>
                    <a:pt x="1303" y="719"/>
                  </a:lnTo>
                  <a:lnTo>
                    <a:pt x="1542" y="261"/>
                  </a:lnTo>
                  <a:lnTo>
                    <a:pt x="1082" y="500"/>
                  </a:lnTo>
                  <a:lnTo>
                    <a:pt x="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2476353" y="4752831"/>
              <a:ext cx="95289" cy="96746"/>
            </a:xfrm>
            <a:custGeom>
              <a:avLst/>
              <a:gdLst/>
              <a:ahLst/>
              <a:cxnLst/>
              <a:rect l="l" t="t" r="r" b="b"/>
              <a:pathLst>
                <a:path w="2431" h="2468" extrusionOk="0">
                  <a:moveTo>
                    <a:pt x="1234" y="1"/>
                  </a:moveTo>
                  <a:lnTo>
                    <a:pt x="0" y="1234"/>
                  </a:lnTo>
                  <a:lnTo>
                    <a:pt x="1234" y="2467"/>
                  </a:lnTo>
                  <a:lnTo>
                    <a:pt x="2431" y="1267"/>
                  </a:lnTo>
                  <a:lnTo>
                    <a:pt x="2431" y="1200"/>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2488348" y="4765532"/>
              <a:ext cx="70830" cy="70717"/>
            </a:xfrm>
            <a:custGeom>
              <a:avLst/>
              <a:gdLst/>
              <a:ahLst/>
              <a:cxnLst/>
              <a:rect l="l" t="t" r="r" b="b"/>
              <a:pathLst>
                <a:path w="1807" h="1804" extrusionOk="0">
                  <a:moveTo>
                    <a:pt x="976" y="1"/>
                  </a:moveTo>
                  <a:lnTo>
                    <a:pt x="773" y="473"/>
                  </a:lnTo>
                  <a:lnTo>
                    <a:pt x="367" y="167"/>
                  </a:lnTo>
                  <a:lnTo>
                    <a:pt x="512" y="655"/>
                  </a:lnTo>
                  <a:lnTo>
                    <a:pt x="0" y="686"/>
                  </a:lnTo>
                  <a:lnTo>
                    <a:pt x="431" y="961"/>
                  </a:lnTo>
                  <a:lnTo>
                    <a:pt x="52" y="1313"/>
                  </a:lnTo>
                  <a:lnTo>
                    <a:pt x="561" y="1246"/>
                  </a:lnTo>
                  <a:lnTo>
                    <a:pt x="494" y="1755"/>
                  </a:lnTo>
                  <a:lnTo>
                    <a:pt x="846" y="1376"/>
                  </a:lnTo>
                  <a:lnTo>
                    <a:pt x="1119" y="1804"/>
                  </a:lnTo>
                  <a:lnTo>
                    <a:pt x="1149" y="1292"/>
                  </a:lnTo>
                  <a:lnTo>
                    <a:pt x="1637" y="1440"/>
                  </a:lnTo>
                  <a:lnTo>
                    <a:pt x="1331" y="1034"/>
                  </a:lnTo>
                  <a:lnTo>
                    <a:pt x="1806" y="831"/>
                  </a:lnTo>
                  <a:lnTo>
                    <a:pt x="1306" y="719"/>
                  </a:lnTo>
                  <a:lnTo>
                    <a:pt x="1543" y="261"/>
                  </a:lnTo>
                  <a:lnTo>
                    <a:pt x="1543" y="261"/>
                  </a:lnTo>
                  <a:lnTo>
                    <a:pt x="1085" y="498"/>
                  </a:lnTo>
                  <a:lnTo>
                    <a:pt x="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1884970" y="4749264"/>
              <a:ext cx="96818" cy="96746"/>
            </a:xfrm>
            <a:custGeom>
              <a:avLst/>
              <a:gdLst/>
              <a:ahLst/>
              <a:cxnLst/>
              <a:rect l="l" t="t" r="r" b="b"/>
              <a:pathLst>
                <a:path w="2470" h="2468" extrusionOk="0">
                  <a:moveTo>
                    <a:pt x="1236" y="1"/>
                  </a:moveTo>
                  <a:lnTo>
                    <a:pt x="0" y="1234"/>
                  </a:lnTo>
                  <a:lnTo>
                    <a:pt x="1233" y="2467"/>
                  </a:lnTo>
                  <a:lnTo>
                    <a:pt x="2470" y="1234"/>
                  </a:lnTo>
                  <a:lnTo>
                    <a:pt x="1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1898493" y="4762709"/>
              <a:ext cx="70712" cy="70834"/>
            </a:xfrm>
            <a:custGeom>
              <a:avLst/>
              <a:gdLst/>
              <a:ahLst/>
              <a:cxnLst/>
              <a:rect l="l" t="t" r="r" b="b"/>
              <a:pathLst>
                <a:path w="1804" h="1807" extrusionOk="0">
                  <a:moveTo>
                    <a:pt x="976" y="0"/>
                  </a:moveTo>
                  <a:lnTo>
                    <a:pt x="773" y="476"/>
                  </a:lnTo>
                  <a:lnTo>
                    <a:pt x="364" y="170"/>
                  </a:lnTo>
                  <a:lnTo>
                    <a:pt x="513" y="658"/>
                  </a:lnTo>
                  <a:lnTo>
                    <a:pt x="0" y="688"/>
                  </a:lnTo>
                  <a:lnTo>
                    <a:pt x="428" y="964"/>
                  </a:lnTo>
                  <a:lnTo>
                    <a:pt x="52" y="1315"/>
                  </a:lnTo>
                  <a:lnTo>
                    <a:pt x="52" y="1315"/>
                  </a:lnTo>
                  <a:lnTo>
                    <a:pt x="561" y="1245"/>
                  </a:lnTo>
                  <a:lnTo>
                    <a:pt x="491" y="1755"/>
                  </a:lnTo>
                  <a:lnTo>
                    <a:pt x="843" y="1379"/>
                  </a:lnTo>
                  <a:lnTo>
                    <a:pt x="1119" y="1806"/>
                  </a:lnTo>
                  <a:lnTo>
                    <a:pt x="1149" y="1294"/>
                  </a:lnTo>
                  <a:lnTo>
                    <a:pt x="1637" y="1442"/>
                  </a:lnTo>
                  <a:lnTo>
                    <a:pt x="1331" y="1033"/>
                  </a:lnTo>
                  <a:lnTo>
                    <a:pt x="1803" y="830"/>
                  </a:lnTo>
                  <a:lnTo>
                    <a:pt x="1306" y="721"/>
                  </a:lnTo>
                  <a:lnTo>
                    <a:pt x="1543" y="264"/>
                  </a:lnTo>
                  <a:lnTo>
                    <a:pt x="1085" y="500"/>
                  </a:lnTo>
                  <a:lnTo>
                    <a:pt x="9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2182484" y="5046703"/>
              <a:ext cx="96739" cy="95060"/>
            </a:xfrm>
            <a:custGeom>
              <a:avLst/>
              <a:gdLst/>
              <a:ahLst/>
              <a:cxnLst/>
              <a:rect l="l" t="t" r="r" b="b"/>
              <a:pathLst>
                <a:path w="2468" h="2425" extrusionOk="0">
                  <a:moveTo>
                    <a:pt x="1234" y="0"/>
                  </a:moveTo>
                  <a:lnTo>
                    <a:pt x="1" y="1233"/>
                  </a:lnTo>
                  <a:lnTo>
                    <a:pt x="1192" y="2424"/>
                  </a:lnTo>
                  <a:lnTo>
                    <a:pt x="1276" y="2424"/>
                  </a:lnTo>
                  <a:lnTo>
                    <a:pt x="2467" y="1233"/>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2194831" y="5059168"/>
              <a:ext cx="70712" cy="70834"/>
            </a:xfrm>
            <a:custGeom>
              <a:avLst/>
              <a:gdLst/>
              <a:ahLst/>
              <a:cxnLst/>
              <a:rect l="l" t="t" r="r" b="b"/>
              <a:pathLst>
                <a:path w="1804" h="1807" extrusionOk="0">
                  <a:moveTo>
                    <a:pt x="973" y="0"/>
                  </a:moveTo>
                  <a:lnTo>
                    <a:pt x="770" y="476"/>
                  </a:lnTo>
                  <a:lnTo>
                    <a:pt x="364" y="167"/>
                  </a:lnTo>
                  <a:lnTo>
                    <a:pt x="513" y="658"/>
                  </a:lnTo>
                  <a:lnTo>
                    <a:pt x="1" y="688"/>
                  </a:lnTo>
                  <a:lnTo>
                    <a:pt x="428" y="961"/>
                  </a:lnTo>
                  <a:lnTo>
                    <a:pt x="49" y="1312"/>
                  </a:lnTo>
                  <a:lnTo>
                    <a:pt x="558" y="1246"/>
                  </a:lnTo>
                  <a:lnTo>
                    <a:pt x="492" y="1755"/>
                  </a:lnTo>
                  <a:lnTo>
                    <a:pt x="843" y="1376"/>
                  </a:lnTo>
                  <a:lnTo>
                    <a:pt x="1119" y="1806"/>
                  </a:lnTo>
                  <a:lnTo>
                    <a:pt x="1149" y="1294"/>
                  </a:lnTo>
                  <a:lnTo>
                    <a:pt x="1637" y="1440"/>
                  </a:lnTo>
                  <a:lnTo>
                    <a:pt x="1331" y="1034"/>
                  </a:lnTo>
                  <a:lnTo>
                    <a:pt x="1804" y="831"/>
                  </a:lnTo>
                  <a:lnTo>
                    <a:pt x="1307" y="722"/>
                  </a:lnTo>
                  <a:lnTo>
                    <a:pt x="1543" y="261"/>
                  </a:lnTo>
                  <a:lnTo>
                    <a:pt x="1086" y="500"/>
                  </a:lnTo>
                  <a:lnTo>
                    <a:pt x="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1285825" y="3858909"/>
              <a:ext cx="262427" cy="262562"/>
            </a:xfrm>
            <a:custGeom>
              <a:avLst/>
              <a:gdLst/>
              <a:ahLst/>
              <a:cxnLst/>
              <a:rect l="l" t="t" r="r" b="b"/>
              <a:pathLst>
                <a:path w="6695" h="6698" extrusionOk="0">
                  <a:moveTo>
                    <a:pt x="1" y="0"/>
                  </a:moveTo>
                  <a:lnTo>
                    <a:pt x="1" y="6697"/>
                  </a:lnTo>
                  <a:lnTo>
                    <a:pt x="6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2314935" y="3858909"/>
              <a:ext cx="256704" cy="256721"/>
            </a:xfrm>
            <a:custGeom>
              <a:avLst/>
              <a:gdLst/>
              <a:ahLst/>
              <a:cxnLst/>
              <a:rect l="l" t="t" r="r" b="b"/>
              <a:pathLst>
                <a:path w="6549" h="6549" extrusionOk="0">
                  <a:moveTo>
                    <a:pt x="0" y="0"/>
                  </a:moveTo>
                  <a:lnTo>
                    <a:pt x="6549" y="6549"/>
                  </a:lnTo>
                  <a:lnTo>
                    <a:pt x="6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2318384" y="4888458"/>
              <a:ext cx="253255" cy="253310"/>
            </a:xfrm>
            <a:custGeom>
              <a:avLst/>
              <a:gdLst/>
              <a:ahLst/>
              <a:cxnLst/>
              <a:rect l="l" t="t" r="r" b="b"/>
              <a:pathLst>
                <a:path w="6461" h="6462" extrusionOk="0">
                  <a:moveTo>
                    <a:pt x="6461" y="1"/>
                  </a:moveTo>
                  <a:lnTo>
                    <a:pt x="0" y="6461"/>
                  </a:lnTo>
                  <a:lnTo>
                    <a:pt x="6461" y="6461"/>
                  </a:lnTo>
                  <a:lnTo>
                    <a:pt x="64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1285825" y="4882657"/>
              <a:ext cx="259095" cy="259112"/>
            </a:xfrm>
            <a:custGeom>
              <a:avLst/>
              <a:gdLst/>
              <a:ahLst/>
              <a:cxnLst/>
              <a:rect l="l" t="t" r="r" b="b"/>
              <a:pathLst>
                <a:path w="6610" h="6610" extrusionOk="0">
                  <a:moveTo>
                    <a:pt x="1" y="1"/>
                  </a:moveTo>
                  <a:lnTo>
                    <a:pt x="1" y="6609"/>
                  </a:lnTo>
                  <a:lnTo>
                    <a:pt x="6610" y="660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1518976" y="4682979"/>
              <a:ext cx="234636" cy="234769"/>
            </a:xfrm>
            <a:custGeom>
              <a:avLst/>
              <a:gdLst/>
              <a:ahLst/>
              <a:cxnLst/>
              <a:rect l="l" t="t" r="r" b="b"/>
              <a:pathLst>
                <a:path w="5986" h="5989" extrusionOk="0">
                  <a:moveTo>
                    <a:pt x="3095" y="1"/>
                  </a:moveTo>
                  <a:lnTo>
                    <a:pt x="1" y="3095"/>
                  </a:lnTo>
                  <a:lnTo>
                    <a:pt x="2892" y="5988"/>
                  </a:lnTo>
                  <a:lnTo>
                    <a:pt x="5986" y="2895"/>
                  </a:lnTo>
                  <a:lnTo>
                    <a:pt x="3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1817353" y="4384483"/>
              <a:ext cx="234636" cy="234769"/>
            </a:xfrm>
            <a:custGeom>
              <a:avLst/>
              <a:gdLst/>
              <a:ahLst/>
              <a:cxnLst/>
              <a:rect l="l" t="t" r="r" b="b"/>
              <a:pathLst>
                <a:path w="5986" h="5989" extrusionOk="0">
                  <a:moveTo>
                    <a:pt x="3095" y="1"/>
                  </a:moveTo>
                  <a:lnTo>
                    <a:pt x="1" y="3095"/>
                  </a:lnTo>
                  <a:lnTo>
                    <a:pt x="2895" y="5989"/>
                  </a:lnTo>
                  <a:lnTo>
                    <a:pt x="5985" y="2895"/>
                  </a:lnTo>
                  <a:lnTo>
                    <a:pt x="3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1525287" y="4092414"/>
              <a:ext cx="234636" cy="234651"/>
            </a:xfrm>
            <a:custGeom>
              <a:avLst/>
              <a:gdLst/>
              <a:ahLst/>
              <a:cxnLst/>
              <a:rect l="l" t="t" r="r" b="b"/>
              <a:pathLst>
                <a:path w="5986" h="5986" extrusionOk="0">
                  <a:moveTo>
                    <a:pt x="3094" y="1"/>
                  </a:moveTo>
                  <a:lnTo>
                    <a:pt x="1" y="3095"/>
                  </a:lnTo>
                  <a:lnTo>
                    <a:pt x="2891" y="5985"/>
                  </a:lnTo>
                  <a:lnTo>
                    <a:pt x="5985" y="2891"/>
                  </a:lnTo>
                  <a:lnTo>
                    <a:pt x="30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2122276" y="4689290"/>
              <a:ext cx="234597" cy="234612"/>
            </a:xfrm>
            <a:custGeom>
              <a:avLst/>
              <a:gdLst/>
              <a:ahLst/>
              <a:cxnLst/>
              <a:rect l="l" t="t" r="r" b="b"/>
              <a:pathLst>
                <a:path w="5985" h="5985" extrusionOk="0">
                  <a:moveTo>
                    <a:pt x="3091" y="0"/>
                  </a:moveTo>
                  <a:lnTo>
                    <a:pt x="0" y="3094"/>
                  </a:lnTo>
                  <a:lnTo>
                    <a:pt x="2891" y="5985"/>
                  </a:lnTo>
                  <a:lnTo>
                    <a:pt x="5985" y="2891"/>
                  </a:lnTo>
                  <a:lnTo>
                    <a:pt x="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2109575" y="4092297"/>
              <a:ext cx="234597" cy="234651"/>
            </a:xfrm>
            <a:custGeom>
              <a:avLst/>
              <a:gdLst/>
              <a:ahLst/>
              <a:cxnLst/>
              <a:rect l="l" t="t" r="r" b="b"/>
              <a:pathLst>
                <a:path w="5985" h="5986" extrusionOk="0">
                  <a:moveTo>
                    <a:pt x="3091" y="1"/>
                  </a:moveTo>
                  <a:lnTo>
                    <a:pt x="0" y="3094"/>
                  </a:lnTo>
                  <a:lnTo>
                    <a:pt x="2891" y="5985"/>
                  </a:lnTo>
                  <a:lnTo>
                    <a:pt x="5985" y="2891"/>
                  </a:lnTo>
                  <a:lnTo>
                    <a:pt x="30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3"/>
          <p:cNvGrpSpPr/>
          <p:nvPr/>
        </p:nvGrpSpPr>
        <p:grpSpPr>
          <a:xfrm>
            <a:off x="0" y="1282878"/>
            <a:ext cx="1285834" cy="1285834"/>
            <a:chOff x="0" y="1719828"/>
            <a:chExt cx="1285834" cy="1285834"/>
          </a:xfrm>
        </p:grpSpPr>
        <p:sp>
          <p:nvSpPr>
            <p:cNvPr id="350" name="Google Shape;350;p3"/>
            <p:cNvSpPr/>
            <p:nvPr/>
          </p:nvSpPr>
          <p:spPr>
            <a:xfrm>
              <a:off x="0" y="1719828"/>
              <a:ext cx="643217" cy="643177"/>
            </a:xfrm>
            <a:custGeom>
              <a:avLst/>
              <a:gdLst/>
              <a:ahLst/>
              <a:cxnLst/>
              <a:rect l="l" t="t" r="r" b="b"/>
              <a:pathLst>
                <a:path w="16371"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319148" y="1864217"/>
              <a:ext cx="183759" cy="179045"/>
            </a:xfrm>
            <a:custGeom>
              <a:avLst/>
              <a:gdLst/>
              <a:ahLst/>
              <a:cxnLst/>
              <a:rect l="l" t="t" r="r" b="b"/>
              <a:pathLst>
                <a:path w="4677" h="4557" extrusionOk="0">
                  <a:moveTo>
                    <a:pt x="4605" y="1"/>
                  </a:moveTo>
                  <a:cubicBezTo>
                    <a:pt x="4381" y="1"/>
                    <a:pt x="0" y="59"/>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319148" y="2043141"/>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140185" y="1864217"/>
              <a:ext cx="183759" cy="179045"/>
            </a:xfrm>
            <a:custGeom>
              <a:avLst/>
              <a:gdLst/>
              <a:ahLst/>
              <a:cxnLst/>
              <a:rect l="l" t="t" r="r" b="b"/>
              <a:pathLst>
                <a:path w="4677" h="4557" extrusionOk="0">
                  <a:moveTo>
                    <a:pt x="72" y="1"/>
                  </a:moveTo>
                  <a:cubicBezTo>
                    <a:pt x="66" y="1"/>
                    <a:pt x="63" y="1"/>
                    <a:pt x="63" y="1"/>
                  </a:cubicBezTo>
                  <a:cubicBezTo>
                    <a:pt x="63" y="1"/>
                    <a:pt x="0" y="4556"/>
                    <a:pt x="4520" y="4556"/>
                  </a:cubicBezTo>
                  <a:cubicBezTo>
                    <a:pt x="4552" y="4556"/>
                    <a:pt x="4583" y="4556"/>
                    <a:pt x="4614" y="4555"/>
                  </a:cubicBezTo>
                  <a:cubicBezTo>
                    <a:pt x="4676" y="59"/>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140185" y="2043141"/>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276833"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642657" y="1719828"/>
              <a:ext cx="643177" cy="643177"/>
            </a:xfrm>
            <a:custGeom>
              <a:avLst/>
              <a:gdLst/>
              <a:ahLst/>
              <a:cxnLst/>
              <a:rect l="l" t="t" r="r" b="b"/>
              <a:pathLst>
                <a:path w="16370"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961805" y="1864217"/>
              <a:ext cx="183641" cy="179045"/>
            </a:xfrm>
            <a:custGeom>
              <a:avLst/>
              <a:gdLst/>
              <a:ahLst/>
              <a:cxnLst/>
              <a:rect l="l" t="t" r="r" b="b"/>
              <a:pathLst>
                <a:path w="4674" h="4557" extrusionOk="0">
                  <a:moveTo>
                    <a:pt x="4605" y="1"/>
                  </a:moveTo>
                  <a:cubicBezTo>
                    <a:pt x="4381" y="1"/>
                    <a:pt x="0" y="59"/>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961805" y="2043141"/>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782842" y="1864217"/>
              <a:ext cx="183759" cy="179045"/>
            </a:xfrm>
            <a:custGeom>
              <a:avLst/>
              <a:gdLst/>
              <a:ahLst/>
              <a:cxnLst/>
              <a:rect l="l" t="t" r="r" b="b"/>
              <a:pathLst>
                <a:path w="4677" h="4557" extrusionOk="0">
                  <a:moveTo>
                    <a:pt x="69" y="1"/>
                  </a:moveTo>
                  <a:cubicBezTo>
                    <a:pt x="63" y="1"/>
                    <a:pt x="60" y="1"/>
                    <a:pt x="60" y="1"/>
                  </a:cubicBezTo>
                  <a:cubicBezTo>
                    <a:pt x="60" y="1"/>
                    <a:pt x="0" y="4556"/>
                    <a:pt x="4520" y="4556"/>
                  </a:cubicBezTo>
                  <a:cubicBezTo>
                    <a:pt x="4551" y="4556"/>
                    <a:pt x="4583" y="4556"/>
                    <a:pt x="4614" y="4555"/>
                  </a:cubicBezTo>
                  <a:cubicBezTo>
                    <a:pt x="4676" y="59"/>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782842" y="2043141"/>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919726"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0" y="2362485"/>
              <a:ext cx="643217" cy="643177"/>
            </a:xfrm>
            <a:custGeom>
              <a:avLst/>
              <a:gdLst/>
              <a:ahLst/>
              <a:cxnLst/>
              <a:rect l="l" t="t" r="r" b="b"/>
              <a:pathLst>
                <a:path w="16371"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319148" y="2506874"/>
              <a:ext cx="183759" cy="179005"/>
            </a:xfrm>
            <a:custGeom>
              <a:avLst/>
              <a:gdLst/>
              <a:ahLst/>
              <a:cxnLst/>
              <a:rect l="l" t="t" r="r" b="b"/>
              <a:pathLst>
                <a:path w="4677" h="4556" extrusionOk="0">
                  <a:moveTo>
                    <a:pt x="4605" y="1"/>
                  </a:moveTo>
                  <a:cubicBezTo>
                    <a:pt x="4381" y="1"/>
                    <a:pt x="0" y="58"/>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319148" y="2685798"/>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140185" y="2506874"/>
              <a:ext cx="183759" cy="179005"/>
            </a:xfrm>
            <a:custGeom>
              <a:avLst/>
              <a:gdLst/>
              <a:ahLst/>
              <a:cxnLst/>
              <a:rect l="l" t="t" r="r" b="b"/>
              <a:pathLst>
                <a:path w="4677" h="4556" extrusionOk="0">
                  <a:moveTo>
                    <a:pt x="72" y="1"/>
                  </a:moveTo>
                  <a:cubicBezTo>
                    <a:pt x="66" y="1"/>
                    <a:pt x="63" y="1"/>
                    <a:pt x="63" y="1"/>
                  </a:cubicBezTo>
                  <a:cubicBezTo>
                    <a:pt x="63" y="1"/>
                    <a:pt x="0" y="4556"/>
                    <a:pt x="4520" y="4556"/>
                  </a:cubicBezTo>
                  <a:cubicBezTo>
                    <a:pt x="4552" y="4556"/>
                    <a:pt x="4583" y="4556"/>
                    <a:pt x="4614" y="4555"/>
                  </a:cubicBezTo>
                  <a:cubicBezTo>
                    <a:pt x="4676" y="58"/>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140185" y="2685798"/>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276833"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642657" y="2362485"/>
              <a:ext cx="643177" cy="643177"/>
            </a:xfrm>
            <a:custGeom>
              <a:avLst/>
              <a:gdLst/>
              <a:ahLst/>
              <a:cxnLst/>
              <a:rect l="l" t="t" r="r" b="b"/>
              <a:pathLst>
                <a:path w="16370"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961805" y="2506874"/>
              <a:ext cx="183641" cy="179005"/>
            </a:xfrm>
            <a:custGeom>
              <a:avLst/>
              <a:gdLst/>
              <a:ahLst/>
              <a:cxnLst/>
              <a:rect l="l" t="t" r="r" b="b"/>
              <a:pathLst>
                <a:path w="4674" h="4556" extrusionOk="0">
                  <a:moveTo>
                    <a:pt x="4605" y="1"/>
                  </a:moveTo>
                  <a:cubicBezTo>
                    <a:pt x="4381" y="1"/>
                    <a:pt x="0" y="58"/>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961805" y="2685798"/>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782842" y="2506874"/>
              <a:ext cx="183759" cy="179005"/>
            </a:xfrm>
            <a:custGeom>
              <a:avLst/>
              <a:gdLst/>
              <a:ahLst/>
              <a:cxnLst/>
              <a:rect l="l" t="t" r="r" b="b"/>
              <a:pathLst>
                <a:path w="4677" h="4556" extrusionOk="0">
                  <a:moveTo>
                    <a:pt x="69" y="1"/>
                  </a:moveTo>
                  <a:cubicBezTo>
                    <a:pt x="63" y="1"/>
                    <a:pt x="60" y="1"/>
                    <a:pt x="60" y="1"/>
                  </a:cubicBezTo>
                  <a:cubicBezTo>
                    <a:pt x="60" y="1"/>
                    <a:pt x="0" y="4556"/>
                    <a:pt x="4520" y="4556"/>
                  </a:cubicBezTo>
                  <a:cubicBezTo>
                    <a:pt x="4551" y="4556"/>
                    <a:pt x="4583" y="4556"/>
                    <a:pt x="4614" y="4555"/>
                  </a:cubicBezTo>
                  <a:cubicBezTo>
                    <a:pt x="4676" y="58"/>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782842" y="2685798"/>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919726"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3"/>
          <p:cNvGrpSpPr/>
          <p:nvPr/>
        </p:nvGrpSpPr>
        <p:grpSpPr>
          <a:xfrm>
            <a:off x="0" y="3857825"/>
            <a:ext cx="1285827" cy="1285827"/>
            <a:chOff x="0" y="2249850"/>
            <a:chExt cx="1285827" cy="1285827"/>
          </a:xfrm>
        </p:grpSpPr>
        <p:sp>
          <p:nvSpPr>
            <p:cNvPr id="375" name="Google Shape;375;p3"/>
            <p:cNvSpPr/>
            <p:nvPr/>
          </p:nvSpPr>
          <p:spPr>
            <a:xfrm>
              <a:off x="929466" y="2249850"/>
              <a:ext cx="356361" cy="403277"/>
            </a:xfrm>
            <a:custGeom>
              <a:avLst/>
              <a:gdLst/>
              <a:ahLst/>
              <a:cxnLst/>
              <a:rect l="l" t="t" r="r" b="b"/>
              <a:pathLst>
                <a:path w="9092" h="10289" extrusionOk="0">
                  <a:moveTo>
                    <a:pt x="1" y="1"/>
                  </a:moveTo>
                  <a:lnTo>
                    <a:pt x="3637" y="2355"/>
                  </a:lnTo>
                  <a:lnTo>
                    <a:pt x="1767" y="6485"/>
                  </a:lnTo>
                  <a:lnTo>
                    <a:pt x="6264" y="5922"/>
                  </a:lnTo>
                  <a:lnTo>
                    <a:pt x="7488" y="10288"/>
                  </a:lnTo>
                  <a:lnTo>
                    <a:pt x="9091" y="8564"/>
                  </a:lnTo>
                  <a:lnTo>
                    <a:pt x="90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929466" y="3128598"/>
              <a:ext cx="356361" cy="403277"/>
            </a:xfrm>
            <a:custGeom>
              <a:avLst/>
              <a:gdLst/>
              <a:ahLst/>
              <a:cxnLst/>
              <a:rect l="l" t="t" r="r" b="b"/>
              <a:pathLst>
                <a:path w="9092" h="10289" extrusionOk="0">
                  <a:moveTo>
                    <a:pt x="7488" y="1"/>
                  </a:moveTo>
                  <a:lnTo>
                    <a:pt x="6264" y="4367"/>
                  </a:lnTo>
                  <a:lnTo>
                    <a:pt x="1767" y="3804"/>
                  </a:lnTo>
                  <a:lnTo>
                    <a:pt x="1767" y="3804"/>
                  </a:lnTo>
                  <a:lnTo>
                    <a:pt x="3637" y="7934"/>
                  </a:lnTo>
                  <a:lnTo>
                    <a:pt x="1" y="10288"/>
                  </a:lnTo>
                  <a:lnTo>
                    <a:pt x="9091" y="10288"/>
                  </a:lnTo>
                  <a:lnTo>
                    <a:pt x="9091" y="1725"/>
                  </a:lnTo>
                  <a:lnTo>
                    <a:pt x="7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118" y="3220078"/>
              <a:ext cx="385326" cy="315598"/>
            </a:xfrm>
            <a:custGeom>
              <a:avLst/>
              <a:gdLst/>
              <a:ahLst/>
              <a:cxnLst/>
              <a:rect l="l" t="t" r="r" b="b"/>
              <a:pathLst>
                <a:path w="9831" h="8052" extrusionOk="0">
                  <a:moveTo>
                    <a:pt x="0" y="0"/>
                  </a:moveTo>
                  <a:lnTo>
                    <a:pt x="0" y="8051"/>
                  </a:lnTo>
                  <a:lnTo>
                    <a:pt x="7691" y="8051"/>
                  </a:lnTo>
                  <a:lnTo>
                    <a:pt x="9830" y="5867"/>
                  </a:lnTo>
                  <a:lnTo>
                    <a:pt x="5409" y="4855"/>
                  </a:lnTo>
                  <a:lnTo>
                    <a:pt x="5755" y="333"/>
                  </a:lnTo>
                  <a:lnTo>
                    <a:pt x="1718" y="240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416523" y="2630392"/>
              <a:ext cx="444471" cy="519882"/>
            </a:xfrm>
            <a:custGeom>
              <a:avLst/>
              <a:gdLst/>
              <a:ahLst/>
              <a:cxnLst/>
              <a:rect l="l" t="t" r="r" b="b"/>
              <a:pathLst>
                <a:path w="11340" h="13264" extrusionOk="0">
                  <a:moveTo>
                    <a:pt x="5670" y="0"/>
                  </a:moveTo>
                  <a:lnTo>
                    <a:pt x="0" y="3309"/>
                  </a:lnTo>
                  <a:lnTo>
                    <a:pt x="0" y="9954"/>
                  </a:lnTo>
                  <a:lnTo>
                    <a:pt x="5670" y="13263"/>
                  </a:lnTo>
                  <a:lnTo>
                    <a:pt x="11339" y="9954"/>
                  </a:lnTo>
                  <a:lnTo>
                    <a:pt x="11339" y="3309"/>
                  </a:lnTo>
                  <a:lnTo>
                    <a:pt x="5670" y="0"/>
                  </a:lnTo>
                  <a:close/>
                </a:path>
              </a:pathLst>
            </a:cu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640326" y="2768868"/>
              <a:ext cx="124797" cy="121544"/>
            </a:xfrm>
            <a:custGeom>
              <a:avLst/>
              <a:gdLst/>
              <a:ahLst/>
              <a:cxnLst/>
              <a:rect l="l" t="t" r="r" b="b"/>
              <a:pathLst>
                <a:path w="3184" h="3101" extrusionOk="0">
                  <a:moveTo>
                    <a:pt x="3135" y="0"/>
                  </a:moveTo>
                  <a:cubicBezTo>
                    <a:pt x="2978" y="0"/>
                    <a:pt x="0" y="41"/>
                    <a:pt x="41" y="3100"/>
                  </a:cubicBezTo>
                  <a:cubicBezTo>
                    <a:pt x="61" y="3101"/>
                    <a:pt x="81" y="3101"/>
                    <a:pt x="100" y="3101"/>
                  </a:cubicBezTo>
                  <a:cubicBezTo>
                    <a:pt x="3183" y="3101"/>
                    <a:pt x="3141" y="1"/>
                    <a:pt x="3141" y="1"/>
                  </a:cubicBezTo>
                  <a:cubicBezTo>
                    <a:pt x="3141" y="1"/>
                    <a:pt x="3139" y="0"/>
                    <a:pt x="3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640326" y="2890332"/>
              <a:ext cx="124797" cy="121583"/>
            </a:xfrm>
            <a:custGeom>
              <a:avLst/>
              <a:gdLst/>
              <a:ahLst/>
              <a:cxnLst/>
              <a:rect l="l" t="t" r="r" b="b"/>
              <a:pathLst>
                <a:path w="3184" h="3102" extrusionOk="0">
                  <a:moveTo>
                    <a:pt x="104" y="1"/>
                  </a:moveTo>
                  <a:cubicBezTo>
                    <a:pt x="83" y="1"/>
                    <a:pt x="63" y="1"/>
                    <a:pt x="41" y="1"/>
                  </a:cubicBezTo>
                  <a:cubicBezTo>
                    <a:pt x="0" y="3064"/>
                    <a:pt x="2989" y="3101"/>
                    <a:pt x="3136" y="3101"/>
                  </a:cubicBezTo>
                  <a:cubicBezTo>
                    <a:pt x="3139" y="3101"/>
                    <a:pt x="3141" y="3101"/>
                    <a:pt x="3141" y="3101"/>
                  </a:cubicBezTo>
                  <a:cubicBezTo>
                    <a:pt x="3141" y="3101"/>
                    <a:pt x="3183"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518783" y="2768868"/>
              <a:ext cx="124797" cy="121544"/>
            </a:xfrm>
            <a:custGeom>
              <a:avLst/>
              <a:gdLst/>
              <a:ahLst/>
              <a:cxnLst/>
              <a:rect l="l" t="t" r="r" b="b"/>
              <a:pathLst>
                <a:path w="3184" h="3101" extrusionOk="0">
                  <a:moveTo>
                    <a:pt x="49" y="0"/>
                  </a:moveTo>
                  <a:cubicBezTo>
                    <a:pt x="45" y="0"/>
                    <a:pt x="43" y="1"/>
                    <a:pt x="43" y="1"/>
                  </a:cubicBezTo>
                  <a:cubicBezTo>
                    <a:pt x="43" y="1"/>
                    <a:pt x="1" y="3101"/>
                    <a:pt x="3084" y="3101"/>
                  </a:cubicBezTo>
                  <a:cubicBezTo>
                    <a:pt x="3103" y="3101"/>
                    <a:pt x="3123" y="3101"/>
                    <a:pt x="3142" y="3100"/>
                  </a:cubicBezTo>
                  <a:cubicBezTo>
                    <a:pt x="3184" y="41"/>
                    <a:pt x="206" y="0"/>
                    <a:pt x="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518783" y="2890332"/>
              <a:ext cx="124797" cy="121583"/>
            </a:xfrm>
            <a:custGeom>
              <a:avLst/>
              <a:gdLst/>
              <a:ahLst/>
              <a:cxnLst/>
              <a:rect l="l" t="t" r="r" b="b"/>
              <a:pathLst>
                <a:path w="3184" h="3102" extrusionOk="0">
                  <a:moveTo>
                    <a:pt x="3080" y="1"/>
                  </a:moveTo>
                  <a:cubicBezTo>
                    <a:pt x="1" y="1"/>
                    <a:pt x="43" y="3101"/>
                    <a:pt x="43" y="3101"/>
                  </a:cubicBezTo>
                  <a:cubicBezTo>
                    <a:pt x="43" y="3101"/>
                    <a:pt x="44" y="3101"/>
                    <a:pt x="48" y="3101"/>
                  </a:cubicBezTo>
                  <a:cubicBezTo>
                    <a:pt x="195" y="3101"/>
                    <a:pt x="3184" y="3064"/>
                    <a:pt x="3142" y="1"/>
                  </a:cubicBezTo>
                  <a:cubicBezTo>
                    <a:pt x="3121" y="1"/>
                    <a:pt x="3100" y="1"/>
                    <a:pt x="3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0" y="2249850"/>
              <a:ext cx="537677" cy="553512"/>
            </a:xfrm>
            <a:custGeom>
              <a:avLst/>
              <a:gdLst/>
              <a:ahLst/>
              <a:cxnLst/>
              <a:rect l="l" t="t" r="r" b="b"/>
              <a:pathLst>
                <a:path w="13718" h="14122" extrusionOk="0">
                  <a:moveTo>
                    <a:pt x="12551" y="1"/>
                  </a:moveTo>
                  <a:cubicBezTo>
                    <a:pt x="12554" y="140"/>
                    <a:pt x="12557" y="276"/>
                    <a:pt x="12557" y="416"/>
                  </a:cubicBezTo>
                  <a:cubicBezTo>
                    <a:pt x="12557" y="7346"/>
                    <a:pt x="6942" y="12961"/>
                    <a:pt x="15" y="12961"/>
                  </a:cubicBezTo>
                  <a:lnTo>
                    <a:pt x="0" y="12961"/>
                  </a:lnTo>
                  <a:lnTo>
                    <a:pt x="0" y="14121"/>
                  </a:lnTo>
                  <a:lnTo>
                    <a:pt x="15" y="14121"/>
                  </a:lnTo>
                  <a:cubicBezTo>
                    <a:pt x="7585" y="14121"/>
                    <a:pt x="13718" y="7985"/>
                    <a:pt x="13718" y="416"/>
                  </a:cubicBezTo>
                  <a:cubicBezTo>
                    <a:pt x="13718" y="276"/>
                    <a:pt x="13715" y="140"/>
                    <a:pt x="13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771040" y="2249850"/>
              <a:ext cx="514787" cy="553041"/>
            </a:xfrm>
            <a:custGeom>
              <a:avLst/>
              <a:gdLst/>
              <a:ahLst/>
              <a:cxnLst/>
              <a:rect l="l" t="t" r="r" b="b"/>
              <a:pathLst>
                <a:path w="13134" h="14110" extrusionOk="0">
                  <a:moveTo>
                    <a:pt x="6" y="1"/>
                  </a:moveTo>
                  <a:cubicBezTo>
                    <a:pt x="0" y="140"/>
                    <a:pt x="0" y="279"/>
                    <a:pt x="0" y="416"/>
                  </a:cubicBezTo>
                  <a:cubicBezTo>
                    <a:pt x="0" y="7794"/>
                    <a:pt x="5830" y="13809"/>
                    <a:pt x="13133" y="14109"/>
                  </a:cubicBezTo>
                  <a:lnTo>
                    <a:pt x="13133" y="12946"/>
                  </a:lnTo>
                  <a:cubicBezTo>
                    <a:pt x="6470" y="12649"/>
                    <a:pt x="1161" y="7155"/>
                    <a:pt x="1161" y="416"/>
                  </a:cubicBezTo>
                  <a:cubicBezTo>
                    <a:pt x="1161" y="279"/>
                    <a:pt x="1161" y="140"/>
                    <a:pt x="1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118" y="3019479"/>
              <a:ext cx="537207" cy="516198"/>
            </a:xfrm>
            <a:custGeom>
              <a:avLst/>
              <a:gdLst/>
              <a:ahLst/>
              <a:cxnLst/>
              <a:rect l="l" t="t" r="r" b="b"/>
              <a:pathLst>
                <a:path w="13706" h="13170" extrusionOk="0">
                  <a:moveTo>
                    <a:pt x="0" y="0"/>
                  </a:moveTo>
                  <a:lnTo>
                    <a:pt x="0" y="1161"/>
                  </a:lnTo>
                  <a:lnTo>
                    <a:pt x="12" y="1161"/>
                  </a:lnTo>
                  <a:cubicBezTo>
                    <a:pt x="6761" y="1161"/>
                    <a:pt x="12264" y="6491"/>
                    <a:pt x="12542" y="13169"/>
                  </a:cubicBezTo>
                  <a:lnTo>
                    <a:pt x="13706" y="13169"/>
                  </a:lnTo>
                  <a:cubicBezTo>
                    <a:pt x="13424" y="5848"/>
                    <a:pt x="7400" y="0"/>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771393" y="3019950"/>
              <a:ext cx="514434" cy="515728"/>
            </a:xfrm>
            <a:custGeom>
              <a:avLst/>
              <a:gdLst/>
              <a:ahLst/>
              <a:cxnLst/>
              <a:rect l="l" t="t" r="r" b="b"/>
              <a:pathLst>
                <a:path w="13125" h="13158" extrusionOk="0">
                  <a:moveTo>
                    <a:pt x="13124" y="0"/>
                  </a:moveTo>
                  <a:cubicBezTo>
                    <a:pt x="5997" y="291"/>
                    <a:pt x="276" y="6024"/>
                    <a:pt x="0" y="13157"/>
                  </a:cubicBezTo>
                  <a:lnTo>
                    <a:pt x="1161" y="13157"/>
                  </a:lnTo>
                  <a:cubicBezTo>
                    <a:pt x="1434" y="6667"/>
                    <a:pt x="6636" y="1452"/>
                    <a:pt x="13124" y="1161"/>
                  </a:cubicBezTo>
                  <a:lnTo>
                    <a:pt x="131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118" y="2249850"/>
              <a:ext cx="368825" cy="373450"/>
            </a:xfrm>
            <a:custGeom>
              <a:avLst/>
              <a:gdLst/>
              <a:ahLst/>
              <a:cxnLst/>
              <a:rect l="l" t="t" r="r" b="b"/>
              <a:pathLst>
                <a:path w="9410" h="9528" extrusionOk="0">
                  <a:moveTo>
                    <a:pt x="0" y="1"/>
                  </a:moveTo>
                  <a:lnTo>
                    <a:pt x="0" y="7964"/>
                  </a:lnTo>
                  <a:lnTo>
                    <a:pt x="925" y="6967"/>
                  </a:lnTo>
                  <a:lnTo>
                    <a:pt x="4667" y="9528"/>
                  </a:lnTo>
                  <a:lnTo>
                    <a:pt x="4897" y="4997"/>
                  </a:lnTo>
                  <a:lnTo>
                    <a:pt x="9409" y="4552"/>
                  </a:lnTo>
                  <a:lnTo>
                    <a:pt x="6673" y="937"/>
                  </a:lnTo>
                  <a:lnTo>
                    <a:pt x="7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
          <p:cNvGrpSpPr/>
          <p:nvPr/>
        </p:nvGrpSpPr>
        <p:grpSpPr>
          <a:xfrm>
            <a:off x="71509" y="2641997"/>
            <a:ext cx="1142805" cy="1142576"/>
            <a:chOff x="71509" y="3929459"/>
            <a:chExt cx="1142805" cy="1142576"/>
          </a:xfrm>
        </p:grpSpPr>
        <p:sp>
          <p:nvSpPr>
            <p:cNvPr id="389" name="Google Shape;389;p3"/>
            <p:cNvSpPr/>
            <p:nvPr/>
          </p:nvSpPr>
          <p:spPr>
            <a:xfrm>
              <a:off x="71509" y="3929459"/>
              <a:ext cx="86507" cy="86584"/>
            </a:xfrm>
            <a:custGeom>
              <a:avLst/>
              <a:gdLst/>
              <a:ahLst/>
              <a:cxnLst/>
              <a:rect l="l" t="t" r="r" b="b"/>
              <a:pathLst>
                <a:path w="2264" h="2266" extrusionOk="0">
                  <a:moveTo>
                    <a:pt x="1131" y="0"/>
                  </a:moveTo>
                  <a:cubicBezTo>
                    <a:pt x="506" y="0"/>
                    <a:pt x="1" y="508"/>
                    <a:pt x="1" y="1133"/>
                  </a:cubicBezTo>
                  <a:cubicBezTo>
                    <a:pt x="1" y="1758"/>
                    <a:pt x="506" y="2266"/>
                    <a:pt x="1131" y="2266"/>
                  </a:cubicBezTo>
                  <a:cubicBezTo>
                    <a:pt x="1756" y="2266"/>
                    <a:pt x="2263" y="1758"/>
                    <a:pt x="2263" y="1133"/>
                  </a:cubicBezTo>
                  <a:cubicBezTo>
                    <a:pt x="2263" y="508"/>
                    <a:pt x="1756"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1127730" y="3929459"/>
              <a:ext cx="86584" cy="86584"/>
            </a:xfrm>
            <a:custGeom>
              <a:avLst/>
              <a:gdLst/>
              <a:ahLst/>
              <a:cxnLst/>
              <a:rect l="l" t="t" r="r" b="b"/>
              <a:pathLst>
                <a:path w="2266" h="2266" extrusionOk="0">
                  <a:moveTo>
                    <a:pt x="1133" y="0"/>
                  </a:moveTo>
                  <a:cubicBezTo>
                    <a:pt x="508" y="0"/>
                    <a:pt x="0" y="508"/>
                    <a:pt x="0" y="1133"/>
                  </a:cubicBezTo>
                  <a:cubicBezTo>
                    <a:pt x="0" y="1758"/>
                    <a:pt x="508" y="2266"/>
                    <a:pt x="1133" y="2266"/>
                  </a:cubicBezTo>
                  <a:cubicBezTo>
                    <a:pt x="1758" y="2266"/>
                    <a:pt x="2266" y="1758"/>
                    <a:pt x="2266" y="1133"/>
                  </a:cubicBezTo>
                  <a:cubicBezTo>
                    <a:pt x="2266" y="508"/>
                    <a:pt x="1758" y="0"/>
                    <a:pt x="1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71509" y="4985184"/>
              <a:ext cx="86507" cy="86622"/>
            </a:xfrm>
            <a:custGeom>
              <a:avLst/>
              <a:gdLst/>
              <a:ahLst/>
              <a:cxnLst/>
              <a:rect l="l" t="t" r="r" b="b"/>
              <a:pathLst>
                <a:path w="2264" h="2267" extrusionOk="0">
                  <a:moveTo>
                    <a:pt x="1131" y="1"/>
                  </a:moveTo>
                  <a:cubicBezTo>
                    <a:pt x="506" y="1"/>
                    <a:pt x="1" y="508"/>
                    <a:pt x="1" y="1133"/>
                  </a:cubicBezTo>
                  <a:cubicBezTo>
                    <a:pt x="1" y="1758"/>
                    <a:pt x="506" y="2266"/>
                    <a:pt x="1131" y="2266"/>
                  </a:cubicBezTo>
                  <a:cubicBezTo>
                    <a:pt x="1756" y="2266"/>
                    <a:pt x="2263" y="1758"/>
                    <a:pt x="2263" y="1133"/>
                  </a:cubicBezTo>
                  <a:cubicBezTo>
                    <a:pt x="2263" y="508"/>
                    <a:pt x="1756"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1127730" y="4985528"/>
              <a:ext cx="86584" cy="86507"/>
            </a:xfrm>
            <a:custGeom>
              <a:avLst/>
              <a:gdLst/>
              <a:ahLst/>
              <a:cxnLst/>
              <a:rect l="l" t="t" r="r" b="b"/>
              <a:pathLst>
                <a:path w="2266" h="2264" extrusionOk="0">
                  <a:moveTo>
                    <a:pt x="1133" y="1"/>
                  </a:moveTo>
                  <a:cubicBezTo>
                    <a:pt x="508" y="1"/>
                    <a:pt x="0" y="505"/>
                    <a:pt x="0" y="1133"/>
                  </a:cubicBezTo>
                  <a:cubicBezTo>
                    <a:pt x="0" y="1758"/>
                    <a:pt x="508" y="2263"/>
                    <a:pt x="1133" y="2263"/>
                  </a:cubicBezTo>
                  <a:cubicBezTo>
                    <a:pt x="1758" y="2263"/>
                    <a:pt x="2266" y="1758"/>
                    <a:pt x="2266" y="1133"/>
                  </a:cubicBezTo>
                  <a:cubicBezTo>
                    <a:pt x="2266" y="505"/>
                    <a:pt x="1758"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158100" y="3983925"/>
              <a:ext cx="969635" cy="969635"/>
            </a:xfrm>
            <a:custGeom>
              <a:avLst/>
              <a:gdLst/>
              <a:ahLst/>
              <a:cxnLst/>
              <a:rect l="l" t="t" r="r" b="b"/>
              <a:pathLst>
                <a:path w="21483" h="21483" extrusionOk="0">
                  <a:moveTo>
                    <a:pt x="10708" y="0"/>
                  </a:moveTo>
                  <a:cubicBezTo>
                    <a:pt x="9407" y="0"/>
                    <a:pt x="8373" y="1035"/>
                    <a:pt x="8373" y="2335"/>
                  </a:cubicBezTo>
                  <a:lnTo>
                    <a:pt x="6839" y="2335"/>
                  </a:lnTo>
                  <a:cubicBezTo>
                    <a:pt x="8206" y="4003"/>
                    <a:pt x="9174" y="5971"/>
                    <a:pt x="9707" y="8073"/>
                  </a:cubicBezTo>
                  <a:cubicBezTo>
                    <a:pt x="9885" y="8902"/>
                    <a:pt x="9221" y="9679"/>
                    <a:pt x="8416" y="9679"/>
                  </a:cubicBezTo>
                  <a:cubicBezTo>
                    <a:pt x="8315" y="9679"/>
                    <a:pt x="8211" y="9667"/>
                    <a:pt x="8106" y="9641"/>
                  </a:cubicBezTo>
                  <a:cubicBezTo>
                    <a:pt x="6005" y="9140"/>
                    <a:pt x="4037" y="8173"/>
                    <a:pt x="2369" y="6805"/>
                  </a:cubicBezTo>
                  <a:lnTo>
                    <a:pt x="2369" y="8406"/>
                  </a:lnTo>
                  <a:lnTo>
                    <a:pt x="2335" y="8406"/>
                  </a:lnTo>
                  <a:cubicBezTo>
                    <a:pt x="1035" y="8406"/>
                    <a:pt x="0" y="9441"/>
                    <a:pt x="0" y="10742"/>
                  </a:cubicBezTo>
                  <a:cubicBezTo>
                    <a:pt x="0" y="12042"/>
                    <a:pt x="1035" y="13077"/>
                    <a:pt x="2335" y="13077"/>
                  </a:cubicBezTo>
                  <a:lnTo>
                    <a:pt x="2369" y="13077"/>
                  </a:lnTo>
                  <a:lnTo>
                    <a:pt x="2369" y="14578"/>
                  </a:lnTo>
                  <a:cubicBezTo>
                    <a:pt x="4037" y="13210"/>
                    <a:pt x="6005" y="12243"/>
                    <a:pt x="8106" y="11742"/>
                  </a:cubicBezTo>
                  <a:cubicBezTo>
                    <a:pt x="8201" y="11722"/>
                    <a:pt x="8295" y="11712"/>
                    <a:pt x="8387" y="11712"/>
                  </a:cubicBezTo>
                  <a:cubicBezTo>
                    <a:pt x="9205" y="11712"/>
                    <a:pt x="9887" y="12474"/>
                    <a:pt x="9707" y="13343"/>
                  </a:cubicBezTo>
                  <a:cubicBezTo>
                    <a:pt x="9174" y="15412"/>
                    <a:pt x="8206" y="17380"/>
                    <a:pt x="6839" y="19047"/>
                  </a:cubicBezTo>
                  <a:lnTo>
                    <a:pt x="8373" y="19047"/>
                  </a:lnTo>
                  <a:lnTo>
                    <a:pt x="8373" y="19114"/>
                  </a:lnTo>
                  <a:cubicBezTo>
                    <a:pt x="8373" y="20415"/>
                    <a:pt x="9441" y="21483"/>
                    <a:pt x="10741" y="21483"/>
                  </a:cubicBezTo>
                  <a:cubicBezTo>
                    <a:pt x="12042" y="21483"/>
                    <a:pt x="13076" y="20415"/>
                    <a:pt x="13076" y="19114"/>
                  </a:cubicBezTo>
                  <a:lnTo>
                    <a:pt x="13076" y="19047"/>
                  </a:lnTo>
                  <a:lnTo>
                    <a:pt x="14644" y="19047"/>
                  </a:lnTo>
                  <a:cubicBezTo>
                    <a:pt x="13243" y="17380"/>
                    <a:pt x="12276" y="15412"/>
                    <a:pt x="11776" y="13343"/>
                  </a:cubicBezTo>
                  <a:cubicBezTo>
                    <a:pt x="11598" y="12484"/>
                    <a:pt x="12236" y="11704"/>
                    <a:pt x="13059" y="11704"/>
                  </a:cubicBezTo>
                  <a:cubicBezTo>
                    <a:pt x="13162" y="11704"/>
                    <a:pt x="13269" y="11716"/>
                    <a:pt x="13377" y="11742"/>
                  </a:cubicBezTo>
                  <a:cubicBezTo>
                    <a:pt x="15478" y="12243"/>
                    <a:pt x="17413" y="13210"/>
                    <a:pt x="19081" y="14578"/>
                  </a:cubicBezTo>
                  <a:lnTo>
                    <a:pt x="19081" y="13077"/>
                  </a:lnTo>
                  <a:lnTo>
                    <a:pt x="19114" y="13077"/>
                  </a:lnTo>
                  <a:cubicBezTo>
                    <a:pt x="20415" y="13077"/>
                    <a:pt x="21482" y="12042"/>
                    <a:pt x="21482" y="10742"/>
                  </a:cubicBezTo>
                  <a:cubicBezTo>
                    <a:pt x="21482" y="9441"/>
                    <a:pt x="20415" y="8406"/>
                    <a:pt x="19114" y="8406"/>
                  </a:cubicBezTo>
                  <a:lnTo>
                    <a:pt x="19081" y="8406"/>
                  </a:lnTo>
                  <a:lnTo>
                    <a:pt x="19081" y="6805"/>
                  </a:lnTo>
                  <a:cubicBezTo>
                    <a:pt x="17413" y="8173"/>
                    <a:pt x="15445" y="9174"/>
                    <a:pt x="13377" y="9674"/>
                  </a:cubicBezTo>
                  <a:cubicBezTo>
                    <a:pt x="13282" y="9694"/>
                    <a:pt x="13188" y="9703"/>
                    <a:pt x="13095" y="9703"/>
                  </a:cubicBezTo>
                  <a:cubicBezTo>
                    <a:pt x="12250" y="9703"/>
                    <a:pt x="11565" y="8915"/>
                    <a:pt x="11776" y="8073"/>
                  </a:cubicBezTo>
                  <a:cubicBezTo>
                    <a:pt x="12276" y="5971"/>
                    <a:pt x="13243" y="4003"/>
                    <a:pt x="14611" y="2335"/>
                  </a:cubicBezTo>
                  <a:lnTo>
                    <a:pt x="13076" y="2335"/>
                  </a:lnTo>
                  <a:cubicBezTo>
                    <a:pt x="13076" y="1035"/>
                    <a:pt x="12009" y="0"/>
                    <a:pt x="10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3"/>
          <p:cNvGrpSpPr/>
          <p:nvPr/>
        </p:nvGrpSpPr>
        <p:grpSpPr>
          <a:xfrm rot="10800000" flipH="1">
            <a:off x="7858225" y="3860776"/>
            <a:ext cx="1285817" cy="1282876"/>
            <a:chOff x="1285825" y="3858909"/>
            <a:chExt cx="1285817" cy="1282876"/>
          </a:xfrm>
        </p:grpSpPr>
        <p:sp>
          <p:nvSpPr>
            <p:cNvPr id="395" name="Google Shape;395;p3"/>
            <p:cNvSpPr/>
            <p:nvPr/>
          </p:nvSpPr>
          <p:spPr>
            <a:xfrm>
              <a:off x="1290215" y="3860672"/>
              <a:ext cx="688112" cy="688274"/>
            </a:xfrm>
            <a:custGeom>
              <a:avLst/>
              <a:gdLst/>
              <a:ahLst/>
              <a:cxnLst/>
              <a:rect l="l" t="t" r="r" b="b"/>
              <a:pathLst>
                <a:path w="17555" h="17558" extrusionOk="0">
                  <a:moveTo>
                    <a:pt x="8731" y="2467"/>
                  </a:moveTo>
                  <a:lnTo>
                    <a:pt x="15088" y="8828"/>
                  </a:lnTo>
                  <a:lnTo>
                    <a:pt x="8825" y="15091"/>
                  </a:lnTo>
                  <a:lnTo>
                    <a:pt x="2467" y="8731"/>
                  </a:lnTo>
                  <a:lnTo>
                    <a:pt x="8731" y="2467"/>
                  </a:lnTo>
                  <a:close/>
                  <a:moveTo>
                    <a:pt x="8731" y="1"/>
                  </a:moveTo>
                  <a:lnTo>
                    <a:pt x="1" y="8731"/>
                  </a:lnTo>
                  <a:lnTo>
                    <a:pt x="8825" y="17558"/>
                  </a:lnTo>
                  <a:lnTo>
                    <a:pt x="17555" y="8825"/>
                  </a:lnTo>
                  <a:lnTo>
                    <a:pt x="87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1584084" y="3861143"/>
              <a:ext cx="96739" cy="96746"/>
            </a:xfrm>
            <a:custGeom>
              <a:avLst/>
              <a:gdLst/>
              <a:ahLst/>
              <a:cxnLst/>
              <a:rect l="l" t="t" r="r" b="b"/>
              <a:pathLst>
                <a:path w="2468" h="2468" extrusionOk="0">
                  <a:moveTo>
                    <a:pt x="1234" y="1"/>
                  </a:moveTo>
                  <a:lnTo>
                    <a:pt x="1" y="1234"/>
                  </a:lnTo>
                  <a:lnTo>
                    <a:pt x="1234" y="2468"/>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1597255" y="3874588"/>
              <a:ext cx="70712" cy="70717"/>
            </a:xfrm>
            <a:custGeom>
              <a:avLst/>
              <a:gdLst/>
              <a:ahLst/>
              <a:cxnLst/>
              <a:rect l="l" t="t" r="r" b="b"/>
              <a:pathLst>
                <a:path w="1804" h="1804" extrusionOk="0">
                  <a:moveTo>
                    <a:pt x="974" y="0"/>
                  </a:moveTo>
                  <a:lnTo>
                    <a:pt x="771" y="473"/>
                  </a:lnTo>
                  <a:lnTo>
                    <a:pt x="365" y="167"/>
                  </a:lnTo>
                  <a:lnTo>
                    <a:pt x="513" y="655"/>
                  </a:lnTo>
                  <a:lnTo>
                    <a:pt x="1" y="685"/>
                  </a:lnTo>
                  <a:lnTo>
                    <a:pt x="428" y="961"/>
                  </a:lnTo>
                  <a:lnTo>
                    <a:pt x="49" y="1312"/>
                  </a:lnTo>
                  <a:lnTo>
                    <a:pt x="561" y="1246"/>
                  </a:lnTo>
                  <a:lnTo>
                    <a:pt x="492" y="1755"/>
                  </a:lnTo>
                  <a:lnTo>
                    <a:pt x="492" y="1755"/>
                  </a:lnTo>
                  <a:lnTo>
                    <a:pt x="843" y="1376"/>
                  </a:lnTo>
                  <a:lnTo>
                    <a:pt x="1119" y="1803"/>
                  </a:lnTo>
                  <a:lnTo>
                    <a:pt x="1149" y="1291"/>
                  </a:lnTo>
                  <a:lnTo>
                    <a:pt x="1637" y="1440"/>
                  </a:lnTo>
                  <a:lnTo>
                    <a:pt x="1637" y="1440"/>
                  </a:lnTo>
                  <a:lnTo>
                    <a:pt x="1331" y="1034"/>
                  </a:lnTo>
                  <a:lnTo>
                    <a:pt x="1804" y="831"/>
                  </a:lnTo>
                  <a:lnTo>
                    <a:pt x="1307" y="719"/>
                  </a:lnTo>
                  <a:lnTo>
                    <a:pt x="1543" y="261"/>
                  </a:lnTo>
                  <a:lnTo>
                    <a:pt x="1543" y="261"/>
                  </a:lnTo>
                  <a:lnTo>
                    <a:pt x="1086" y="497"/>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1881403" y="4158111"/>
              <a:ext cx="96818" cy="96706"/>
            </a:xfrm>
            <a:custGeom>
              <a:avLst/>
              <a:gdLst/>
              <a:ahLst/>
              <a:cxnLst/>
              <a:rect l="l" t="t" r="r" b="b"/>
              <a:pathLst>
                <a:path w="2470" h="2467" extrusionOk="0">
                  <a:moveTo>
                    <a:pt x="1236" y="0"/>
                  </a:moveTo>
                  <a:lnTo>
                    <a:pt x="0" y="1234"/>
                  </a:lnTo>
                  <a:lnTo>
                    <a:pt x="1233" y="2467"/>
                  </a:lnTo>
                  <a:lnTo>
                    <a:pt x="2470" y="1234"/>
                  </a:lnTo>
                  <a:lnTo>
                    <a:pt x="1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1893632" y="4170929"/>
              <a:ext cx="70712" cy="70834"/>
            </a:xfrm>
            <a:custGeom>
              <a:avLst/>
              <a:gdLst/>
              <a:ahLst/>
              <a:cxnLst/>
              <a:rect l="l" t="t" r="r" b="b"/>
              <a:pathLst>
                <a:path w="1804" h="1807" extrusionOk="0">
                  <a:moveTo>
                    <a:pt x="973" y="1"/>
                  </a:moveTo>
                  <a:lnTo>
                    <a:pt x="770" y="476"/>
                  </a:lnTo>
                  <a:lnTo>
                    <a:pt x="364" y="170"/>
                  </a:lnTo>
                  <a:lnTo>
                    <a:pt x="512" y="658"/>
                  </a:lnTo>
                  <a:lnTo>
                    <a:pt x="0" y="689"/>
                  </a:lnTo>
                  <a:lnTo>
                    <a:pt x="427" y="964"/>
                  </a:lnTo>
                  <a:lnTo>
                    <a:pt x="49" y="1316"/>
                  </a:lnTo>
                  <a:lnTo>
                    <a:pt x="558" y="1246"/>
                  </a:lnTo>
                  <a:lnTo>
                    <a:pt x="491" y="1755"/>
                  </a:lnTo>
                  <a:lnTo>
                    <a:pt x="843" y="1379"/>
                  </a:lnTo>
                  <a:lnTo>
                    <a:pt x="1118" y="1807"/>
                  </a:lnTo>
                  <a:lnTo>
                    <a:pt x="1149" y="1295"/>
                  </a:lnTo>
                  <a:lnTo>
                    <a:pt x="1637" y="1440"/>
                  </a:lnTo>
                  <a:lnTo>
                    <a:pt x="1330" y="1034"/>
                  </a:lnTo>
                  <a:lnTo>
                    <a:pt x="1803" y="831"/>
                  </a:lnTo>
                  <a:lnTo>
                    <a:pt x="1306" y="722"/>
                  </a:lnTo>
                  <a:lnTo>
                    <a:pt x="1543" y="264"/>
                  </a:lnTo>
                  <a:lnTo>
                    <a:pt x="1085" y="501"/>
                  </a:lnTo>
                  <a:lnTo>
                    <a:pt x="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1290098" y="4154074"/>
              <a:ext cx="96739" cy="96706"/>
            </a:xfrm>
            <a:custGeom>
              <a:avLst/>
              <a:gdLst/>
              <a:ahLst/>
              <a:cxnLst/>
              <a:rect l="l" t="t" r="r" b="b"/>
              <a:pathLst>
                <a:path w="2468" h="2467" extrusionOk="0">
                  <a:moveTo>
                    <a:pt x="1234" y="0"/>
                  </a:moveTo>
                  <a:lnTo>
                    <a:pt x="1" y="1234"/>
                  </a:lnTo>
                  <a:lnTo>
                    <a:pt x="1234" y="2467"/>
                  </a:lnTo>
                  <a:lnTo>
                    <a:pt x="2467" y="1234"/>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1303660" y="4168185"/>
              <a:ext cx="70830" cy="70834"/>
            </a:xfrm>
            <a:custGeom>
              <a:avLst/>
              <a:gdLst/>
              <a:ahLst/>
              <a:cxnLst/>
              <a:rect l="l" t="t" r="r" b="b"/>
              <a:pathLst>
                <a:path w="1807" h="1807" extrusionOk="0">
                  <a:moveTo>
                    <a:pt x="976" y="1"/>
                  </a:moveTo>
                  <a:lnTo>
                    <a:pt x="773" y="474"/>
                  </a:lnTo>
                  <a:lnTo>
                    <a:pt x="367" y="168"/>
                  </a:lnTo>
                  <a:lnTo>
                    <a:pt x="512" y="659"/>
                  </a:lnTo>
                  <a:lnTo>
                    <a:pt x="0" y="686"/>
                  </a:lnTo>
                  <a:lnTo>
                    <a:pt x="431" y="962"/>
                  </a:lnTo>
                  <a:lnTo>
                    <a:pt x="52" y="1313"/>
                  </a:lnTo>
                  <a:lnTo>
                    <a:pt x="561" y="1246"/>
                  </a:lnTo>
                  <a:lnTo>
                    <a:pt x="494" y="1755"/>
                  </a:lnTo>
                  <a:lnTo>
                    <a:pt x="494" y="1755"/>
                  </a:lnTo>
                  <a:lnTo>
                    <a:pt x="846" y="1377"/>
                  </a:lnTo>
                  <a:lnTo>
                    <a:pt x="1118" y="1807"/>
                  </a:lnTo>
                  <a:lnTo>
                    <a:pt x="1149" y="1295"/>
                  </a:lnTo>
                  <a:lnTo>
                    <a:pt x="1637" y="1440"/>
                  </a:lnTo>
                  <a:lnTo>
                    <a:pt x="1331" y="1034"/>
                  </a:lnTo>
                  <a:lnTo>
                    <a:pt x="1806" y="831"/>
                  </a:lnTo>
                  <a:lnTo>
                    <a:pt x="1306" y="722"/>
                  </a:lnTo>
                  <a:lnTo>
                    <a:pt x="1546" y="262"/>
                  </a:lnTo>
                  <a:lnTo>
                    <a:pt x="1085" y="501"/>
                  </a:lnTo>
                  <a:lnTo>
                    <a:pt x="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1587534" y="4451747"/>
              <a:ext cx="96857" cy="96706"/>
            </a:xfrm>
            <a:custGeom>
              <a:avLst/>
              <a:gdLst/>
              <a:ahLst/>
              <a:cxnLst/>
              <a:rect l="l" t="t" r="r" b="b"/>
              <a:pathLst>
                <a:path w="2471" h="2467" extrusionOk="0">
                  <a:moveTo>
                    <a:pt x="1237" y="0"/>
                  </a:moveTo>
                  <a:lnTo>
                    <a:pt x="0" y="1233"/>
                  </a:lnTo>
                  <a:lnTo>
                    <a:pt x="1234" y="2467"/>
                  </a:lnTo>
                  <a:lnTo>
                    <a:pt x="2470" y="1233"/>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1599999" y="4464683"/>
              <a:ext cx="70830" cy="70717"/>
            </a:xfrm>
            <a:custGeom>
              <a:avLst/>
              <a:gdLst/>
              <a:ahLst/>
              <a:cxnLst/>
              <a:rect l="l" t="t" r="r" b="b"/>
              <a:pathLst>
                <a:path w="1807" h="1804" extrusionOk="0">
                  <a:moveTo>
                    <a:pt x="976" y="0"/>
                  </a:moveTo>
                  <a:lnTo>
                    <a:pt x="773" y="473"/>
                  </a:lnTo>
                  <a:lnTo>
                    <a:pt x="367" y="167"/>
                  </a:lnTo>
                  <a:lnTo>
                    <a:pt x="367" y="167"/>
                  </a:lnTo>
                  <a:lnTo>
                    <a:pt x="513" y="655"/>
                  </a:lnTo>
                  <a:lnTo>
                    <a:pt x="1" y="685"/>
                  </a:lnTo>
                  <a:lnTo>
                    <a:pt x="431" y="961"/>
                  </a:lnTo>
                  <a:lnTo>
                    <a:pt x="52" y="1312"/>
                  </a:lnTo>
                  <a:lnTo>
                    <a:pt x="52" y="1312"/>
                  </a:lnTo>
                  <a:lnTo>
                    <a:pt x="561" y="1246"/>
                  </a:lnTo>
                  <a:lnTo>
                    <a:pt x="495" y="1755"/>
                  </a:lnTo>
                  <a:lnTo>
                    <a:pt x="846" y="1376"/>
                  </a:lnTo>
                  <a:lnTo>
                    <a:pt x="1119" y="1803"/>
                  </a:lnTo>
                  <a:lnTo>
                    <a:pt x="1149" y="1291"/>
                  </a:lnTo>
                  <a:lnTo>
                    <a:pt x="1637" y="1440"/>
                  </a:lnTo>
                  <a:lnTo>
                    <a:pt x="1331" y="1034"/>
                  </a:lnTo>
                  <a:lnTo>
                    <a:pt x="1807" y="831"/>
                  </a:lnTo>
                  <a:lnTo>
                    <a:pt x="1307" y="718"/>
                  </a:lnTo>
                  <a:lnTo>
                    <a:pt x="1543" y="261"/>
                  </a:lnTo>
                  <a:lnTo>
                    <a:pt x="1085" y="497"/>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1879717" y="3865925"/>
              <a:ext cx="688112" cy="688274"/>
            </a:xfrm>
            <a:custGeom>
              <a:avLst/>
              <a:gdLst/>
              <a:ahLst/>
              <a:cxnLst/>
              <a:rect l="l" t="t" r="r" b="b"/>
              <a:pathLst>
                <a:path w="17555" h="17558" extrusionOk="0">
                  <a:moveTo>
                    <a:pt x="8728" y="2467"/>
                  </a:moveTo>
                  <a:lnTo>
                    <a:pt x="15085" y="8827"/>
                  </a:lnTo>
                  <a:lnTo>
                    <a:pt x="8825" y="15090"/>
                  </a:lnTo>
                  <a:lnTo>
                    <a:pt x="2467" y="8733"/>
                  </a:lnTo>
                  <a:lnTo>
                    <a:pt x="8728" y="2467"/>
                  </a:lnTo>
                  <a:close/>
                  <a:moveTo>
                    <a:pt x="8728" y="0"/>
                  </a:moveTo>
                  <a:lnTo>
                    <a:pt x="1" y="8733"/>
                  </a:lnTo>
                  <a:lnTo>
                    <a:pt x="8825" y="17557"/>
                  </a:lnTo>
                  <a:lnTo>
                    <a:pt x="17555" y="8827"/>
                  </a:lnTo>
                  <a:lnTo>
                    <a:pt x="8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2173586" y="3866395"/>
              <a:ext cx="96818" cy="96706"/>
            </a:xfrm>
            <a:custGeom>
              <a:avLst/>
              <a:gdLst/>
              <a:ahLst/>
              <a:cxnLst/>
              <a:rect l="l" t="t" r="r" b="b"/>
              <a:pathLst>
                <a:path w="2470" h="2467" extrusionOk="0">
                  <a:moveTo>
                    <a:pt x="1237" y="0"/>
                  </a:moveTo>
                  <a:lnTo>
                    <a:pt x="0" y="1234"/>
                  </a:lnTo>
                  <a:lnTo>
                    <a:pt x="1237" y="2467"/>
                  </a:lnTo>
                  <a:lnTo>
                    <a:pt x="2470" y="1234"/>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2186757" y="3879801"/>
              <a:ext cx="70830" cy="70717"/>
            </a:xfrm>
            <a:custGeom>
              <a:avLst/>
              <a:gdLst/>
              <a:ahLst/>
              <a:cxnLst/>
              <a:rect l="l" t="t" r="r" b="b"/>
              <a:pathLst>
                <a:path w="1807" h="1804" extrusionOk="0">
                  <a:moveTo>
                    <a:pt x="976" y="1"/>
                  </a:moveTo>
                  <a:lnTo>
                    <a:pt x="773" y="473"/>
                  </a:lnTo>
                  <a:lnTo>
                    <a:pt x="367" y="167"/>
                  </a:lnTo>
                  <a:lnTo>
                    <a:pt x="367" y="167"/>
                  </a:lnTo>
                  <a:lnTo>
                    <a:pt x="513" y="655"/>
                  </a:lnTo>
                  <a:lnTo>
                    <a:pt x="1" y="685"/>
                  </a:lnTo>
                  <a:lnTo>
                    <a:pt x="431" y="961"/>
                  </a:lnTo>
                  <a:lnTo>
                    <a:pt x="52" y="1313"/>
                  </a:lnTo>
                  <a:lnTo>
                    <a:pt x="561" y="1246"/>
                  </a:lnTo>
                  <a:lnTo>
                    <a:pt x="495" y="1755"/>
                  </a:lnTo>
                  <a:lnTo>
                    <a:pt x="495" y="1755"/>
                  </a:lnTo>
                  <a:lnTo>
                    <a:pt x="846" y="1376"/>
                  </a:lnTo>
                  <a:lnTo>
                    <a:pt x="1119" y="1804"/>
                  </a:lnTo>
                  <a:lnTo>
                    <a:pt x="1149" y="1292"/>
                  </a:lnTo>
                  <a:lnTo>
                    <a:pt x="1637" y="1440"/>
                  </a:lnTo>
                  <a:lnTo>
                    <a:pt x="1331" y="1034"/>
                  </a:lnTo>
                  <a:lnTo>
                    <a:pt x="1807" y="831"/>
                  </a:lnTo>
                  <a:lnTo>
                    <a:pt x="1307" y="719"/>
                  </a:lnTo>
                  <a:lnTo>
                    <a:pt x="1543" y="261"/>
                  </a:lnTo>
                  <a:lnTo>
                    <a:pt x="1086" y="501"/>
                  </a:lnTo>
                  <a:lnTo>
                    <a:pt x="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2470983" y="4163324"/>
              <a:ext cx="96739" cy="96746"/>
            </a:xfrm>
            <a:custGeom>
              <a:avLst/>
              <a:gdLst/>
              <a:ahLst/>
              <a:cxnLst/>
              <a:rect l="l" t="t" r="r" b="b"/>
              <a:pathLst>
                <a:path w="2468" h="2468" extrusionOk="0">
                  <a:moveTo>
                    <a:pt x="1234" y="1"/>
                  </a:moveTo>
                  <a:lnTo>
                    <a:pt x="1" y="1234"/>
                  </a:lnTo>
                  <a:lnTo>
                    <a:pt x="1234" y="2467"/>
                  </a:lnTo>
                  <a:lnTo>
                    <a:pt x="2468"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2483134" y="4176299"/>
              <a:ext cx="70830" cy="70678"/>
            </a:xfrm>
            <a:custGeom>
              <a:avLst/>
              <a:gdLst/>
              <a:ahLst/>
              <a:cxnLst/>
              <a:rect l="l" t="t" r="r" b="b"/>
              <a:pathLst>
                <a:path w="1807" h="1803" extrusionOk="0">
                  <a:moveTo>
                    <a:pt x="976" y="0"/>
                  </a:moveTo>
                  <a:lnTo>
                    <a:pt x="773" y="473"/>
                  </a:lnTo>
                  <a:lnTo>
                    <a:pt x="367" y="167"/>
                  </a:lnTo>
                  <a:lnTo>
                    <a:pt x="512" y="655"/>
                  </a:lnTo>
                  <a:lnTo>
                    <a:pt x="0" y="685"/>
                  </a:lnTo>
                  <a:lnTo>
                    <a:pt x="427" y="961"/>
                  </a:lnTo>
                  <a:lnTo>
                    <a:pt x="52" y="1312"/>
                  </a:lnTo>
                  <a:lnTo>
                    <a:pt x="561" y="1245"/>
                  </a:lnTo>
                  <a:lnTo>
                    <a:pt x="491" y="1754"/>
                  </a:lnTo>
                  <a:lnTo>
                    <a:pt x="842" y="1376"/>
                  </a:lnTo>
                  <a:lnTo>
                    <a:pt x="1118" y="1803"/>
                  </a:lnTo>
                  <a:lnTo>
                    <a:pt x="1148" y="1291"/>
                  </a:lnTo>
                  <a:lnTo>
                    <a:pt x="1636" y="1439"/>
                  </a:lnTo>
                  <a:lnTo>
                    <a:pt x="1330" y="1033"/>
                  </a:lnTo>
                  <a:lnTo>
                    <a:pt x="1806" y="830"/>
                  </a:lnTo>
                  <a:lnTo>
                    <a:pt x="1306" y="718"/>
                  </a:lnTo>
                  <a:lnTo>
                    <a:pt x="1542" y="261"/>
                  </a:lnTo>
                  <a:lnTo>
                    <a:pt x="1542" y="261"/>
                  </a:lnTo>
                  <a:lnTo>
                    <a:pt x="1085" y="497"/>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1879835" y="4160345"/>
              <a:ext cx="96739" cy="96746"/>
            </a:xfrm>
            <a:custGeom>
              <a:avLst/>
              <a:gdLst/>
              <a:ahLst/>
              <a:cxnLst/>
              <a:rect l="l" t="t" r="r" b="b"/>
              <a:pathLst>
                <a:path w="2468" h="2468" extrusionOk="0">
                  <a:moveTo>
                    <a:pt x="1234" y="1"/>
                  </a:moveTo>
                  <a:lnTo>
                    <a:pt x="1" y="1234"/>
                  </a:lnTo>
                  <a:lnTo>
                    <a:pt x="1234" y="2468"/>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1893280" y="4173438"/>
              <a:ext cx="70712" cy="70834"/>
            </a:xfrm>
            <a:custGeom>
              <a:avLst/>
              <a:gdLst/>
              <a:ahLst/>
              <a:cxnLst/>
              <a:rect l="l" t="t" r="r" b="b"/>
              <a:pathLst>
                <a:path w="1804" h="1807" extrusionOk="0">
                  <a:moveTo>
                    <a:pt x="973" y="0"/>
                  </a:moveTo>
                  <a:lnTo>
                    <a:pt x="770" y="476"/>
                  </a:lnTo>
                  <a:lnTo>
                    <a:pt x="364" y="170"/>
                  </a:lnTo>
                  <a:lnTo>
                    <a:pt x="364" y="170"/>
                  </a:lnTo>
                  <a:lnTo>
                    <a:pt x="512" y="658"/>
                  </a:lnTo>
                  <a:lnTo>
                    <a:pt x="0" y="688"/>
                  </a:lnTo>
                  <a:lnTo>
                    <a:pt x="427" y="964"/>
                  </a:lnTo>
                  <a:lnTo>
                    <a:pt x="49" y="1315"/>
                  </a:lnTo>
                  <a:lnTo>
                    <a:pt x="558" y="1246"/>
                  </a:lnTo>
                  <a:lnTo>
                    <a:pt x="558" y="1246"/>
                  </a:lnTo>
                  <a:lnTo>
                    <a:pt x="491" y="1755"/>
                  </a:lnTo>
                  <a:lnTo>
                    <a:pt x="491" y="1755"/>
                  </a:lnTo>
                  <a:lnTo>
                    <a:pt x="843" y="1379"/>
                  </a:lnTo>
                  <a:lnTo>
                    <a:pt x="1118" y="1806"/>
                  </a:lnTo>
                  <a:lnTo>
                    <a:pt x="1149" y="1294"/>
                  </a:lnTo>
                  <a:lnTo>
                    <a:pt x="1636" y="1440"/>
                  </a:lnTo>
                  <a:lnTo>
                    <a:pt x="1330" y="1034"/>
                  </a:lnTo>
                  <a:lnTo>
                    <a:pt x="1803" y="831"/>
                  </a:lnTo>
                  <a:lnTo>
                    <a:pt x="1306" y="721"/>
                  </a:lnTo>
                  <a:lnTo>
                    <a:pt x="1542" y="264"/>
                  </a:lnTo>
                  <a:lnTo>
                    <a:pt x="1542" y="264"/>
                  </a:lnTo>
                  <a:lnTo>
                    <a:pt x="1085" y="500"/>
                  </a:lnTo>
                  <a:lnTo>
                    <a:pt x="9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2177153" y="4457313"/>
              <a:ext cx="96818" cy="96706"/>
            </a:xfrm>
            <a:custGeom>
              <a:avLst/>
              <a:gdLst/>
              <a:ahLst/>
              <a:cxnLst/>
              <a:rect l="l" t="t" r="r" b="b"/>
              <a:pathLst>
                <a:path w="2470" h="2467" extrusionOk="0">
                  <a:moveTo>
                    <a:pt x="1237" y="0"/>
                  </a:moveTo>
                  <a:lnTo>
                    <a:pt x="0" y="1234"/>
                  </a:lnTo>
                  <a:lnTo>
                    <a:pt x="1234" y="2467"/>
                  </a:lnTo>
                  <a:lnTo>
                    <a:pt x="2470" y="1234"/>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2189618" y="4469896"/>
              <a:ext cx="70712" cy="70834"/>
            </a:xfrm>
            <a:custGeom>
              <a:avLst/>
              <a:gdLst/>
              <a:ahLst/>
              <a:cxnLst/>
              <a:rect l="l" t="t" r="r" b="b"/>
              <a:pathLst>
                <a:path w="1804" h="1807" extrusionOk="0">
                  <a:moveTo>
                    <a:pt x="973" y="1"/>
                  </a:moveTo>
                  <a:lnTo>
                    <a:pt x="770" y="473"/>
                  </a:lnTo>
                  <a:lnTo>
                    <a:pt x="364" y="167"/>
                  </a:lnTo>
                  <a:lnTo>
                    <a:pt x="513" y="658"/>
                  </a:lnTo>
                  <a:lnTo>
                    <a:pt x="0" y="688"/>
                  </a:lnTo>
                  <a:lnTo>
                    <a:pt x="428" y="961"/>
                  </a:lnTo>
                  <a:lnTo>
                    <a:pt x="49" y="1313"/>
                  </a:lnTo>
                  <a:lnTo>
                    <a:pt x="558" y="1246"/>
                  </a:lnTo>
                  <a:lnTo>
                    <a:pt x="558" y="1246"/>
                  </a:lnTo>
                  <a:lnTo>
                    <a:pt x="491" y="1755"/>
                  </a:lnTo>
                  <a:lnTo>
                    <a:pt x="491" y="1755"/>
                  </a:lnTo>
                  <a:lnTo>
                    <a:pt x="843" y="1376"/>
                  </a:lnTo>
                  <a:lnTo>
                    <a:pt x="1119" y="1807"/>
                  </a:lnTo>
                  <a:lnTo>
                    <a:pt x="1146" y="1295"/>
                  </a:lnTo>
                  <a:lnTo>
                    <a:pt x="1637" y="1440"/>
                  </a:lnTo>
                  <a:lnTo>
                    <a:pt x="1331" y="1034"/>
                  </a:lnTo>
                  <a:lnTo>
                    <a:pt x="1803" y="831"/>
                  </a:lnTo>
                  <a:lnTo>
                    <a:pt x="1303" y="722"/>
                  </a:lnTo>
                  <a:lnTo>
                    <a:pt x="1543" y="261"/>
                  </a:lnTo>
                  <a:lnTo>
                    <a:pt x="1543" y="261"/>
                  </a:lnTo>
                  <a:lnTo>
                    <a:pt x="1085" y="501"/>
                  </a:lnTo>
                  <a:lnTo>
                    <a:pt x="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1295468" y="4449944"/>
              <a:ext cx="687995" cy="688274"/>
            </a:xfrm>
            <a:custGeom>
              <a:avLst/>
              <a:gdLst/>
              <a:ahLst/>
              <a:cxnLst/>
              <a:rect l="l" t="t" r="r" b="b"/>
              <a:pathLst>
                <a:path w="17552" h="17558" extrusionOk="0">
                  <a:moveTo>
                    <a:pt x="8727" y="2467"/>
                  </a:moveTo>
                  <a:lnTo>
                    <a:pt x="15084" y="8827"/>
                  </a:lnTo>
                  <a:lnTo>
                    <a:pt x="8824" y="15091"/>
                  </a:lnTo>
                  <a:lnTo>
                    <a:pt x="2467" y="8731"/>
                  </a:lnTo>
                  <a:lnTo>
                    <a:pt x="8727" y="2467"/>
                  </a:lnTo>
                  <a:close/>
                  <a:moveTo>
                    <a:pt x="8727" y="1"/>
                  </a:moveTo>
                  <a:lnTo>
                    <a:pt x="0" y="8731"/>
                  </a:lnTo>
                  <a:lnTo>
                    <a:pt x="8824" y="17557"/>
                  </a:lnTo>
                  <a:lnTo>
                    <a:pt x="17551" y="8824"/>
                  </a:ln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1589298" y="4450062"/>
              <a:ext cx="96739" cy="96863"/>
            </a:xfrm>
            <a:custGeom>
              <a:avLst/>
              <a:gdLst/>
              <a:ahLst/>
              <a:cxnLst/>
              <a:rect l="l" t="t" r="r" b="b"/>
              <a:pathLst>
                <a:path w="2468" h="2471" extrusionOk="0">
                  <a:moveTo>
                    <a:pt x="1234" y="1"/>
                  </a:moveTo>
                  <a:lnTo>
                    <a:pt x="1" y="1234"/>
                  </a:lnTo>
                  <a:lnTo>
                    <a:pt x="1234" y="2470"/>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1602507" y="4463860"/>
              <a:ext cx="70830" cy="70717"/>
            </a:xfrm>
            <a:custGeom>
              <a:avLst/>
              <a:gdLst/>
              <a:ahLst/>
              <a:cxnLst/>
              <a:rect l="l" t="t" r="r" b="b"/>
              <a:pathLst>
                <a:path w="1807" h="1804" extrusionOk="0">
                  <a:moveTo>
                    <a:pt x="976" y="0"/>
                  </a:moveTo>
                  <a:lnTo>
                    <a:pt x="773" y="473"/>
                  </a:lnTo>
                  <a:lnTo>
                    <a:pt x="367" y="167"/>
                  </a:lnTo>
                  <a:lnTo>
                    <a:pt x="512" y="655"/>
                  </a:lnTo>
                  <a:lnTo>
                    <a:pt x="0" y="685"/>
                  </a:lnTo>
                  <a:lnTo>
                    <a:pt x="431" y="961"/>
                  </a:lnTo>
                  <a:lnTo>
                    <a:pt x="52" y="1312"/>
                  </a:lnTo>
                  <a:lnTo>
                    <a:pt x="52" y="1312"/>
                  </a:lnTo>
                  <a:lnTo>
                    <a:pt x="561" y="1245"/>
                  </a:lnTo>
                  <a:lnTo>
                    <a:pt x="494" y="1755"/>
                  </a:lnTo>
                  <a:lnTo>
                    <a:pt x="846" y="1376"/>
                  </a:lnTo>
                  <a:lnTo>
                    <a:pt x="1118" y="1803"/>
                  </a:lnTo>
                  <a:lnTo>
                    <a:pt x="1149" y="1291"/>
                  </a:lnTo>
                  <a:lnTo>
                    <a:pt x="1637" y="1439"/>
                  </a:lnTo>
                  <a:lnTo>
                    <a:pt x="1330" y="1033"/>
                  </a:lnTo>
                  <a:lnTo>
                    <a:pt x="1806" y="830"/>
                  </a:lnTo>
                  <a:lnTo>
                    <a:pt x="1306" y="718"/>
                  </a:lnTo>
                  <a:lnTo>
                    <a:pt x="1543" y="261"/>
                  </a:lnTo>
                  <a:lnTo>
                    <a:pt x="1085" y="497"/>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1886616" y="4747030"/>
              <a:ext cx="96857" cy="96706"/>
            </a:xfrm>
            <a:custGeom>
              <a:avLst/>
              <a:gdLst/>
              <a:ahLst/>
              <a:cxnLst/>
              <a:rect l="l" t="t" r="r" b="b"/>
              <a:pathLst>
                <a:path w="2471" h="2467" extrusionOk="0">
                  <a:moveTo>
                    <a:pt x="1234" y="0"/>
                  </a:moveTo>
                  <a:lnTo>
                    <a:pt x="0" y="1233"/>
                  </a:lnTo>
                  <a:lnTo>
                    <a:pt x="1234" y="2467"/>
                  </a:lnTo>
                  <a:lnTo>
                    <a:pt x="2470" y="1233"/>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1898846" y="4760201"/>
              <a:ext cx="70712" cy="70834"/>
            </a:xfrm>
            <a:custGeom>
              <a:avLst/>
              <a:gdLst/>
              <a:ahLst/>
              <a:cxnLst/>
              <a:rect l="l" t="t" r="r" b="b"/>
              <a:pathLst>
                <a:path w="1804" h="1807" extrusionOk="0">
                  <a:moveTo>
                    <a:pt x="976" y="0"/>
                  </a:moveTo>
                  <a:lnTo>
                    <a:pt x="773" y="476"/>
                  </a:lnTo>
                  <a:lnTo>
                    <a:pt x="367" y="170"/>
                  </a:lnTo>
                  <a:lnTo>
                    <a:pt x="367" y="170"/>
                  </a:lnTo>
                  <a:lnTo>
                    <a:pt x="513" y="658"/>
                  </a:lnTo>
                  <a:lnTo>
                    <a:pt x="1" y="688"/>
                  </a:lnTo>
                  <a:lnTo>
                    <a:pt x="428" y="964"/>
                  </a:lnTo>
                  <a:lnTo>
                    <a:pt x="52" y="1315"/>
                  </a:lnTo>
                  <a:lnTo>
                    <a:pt x="561" y="1246"/>
                  </a:lnTo>
                  <a:lnTo>
                    <a:pt x="491" y="1758"/>
                  </a:lnTo>
                  <a:lnTo>
                    <a:pt x="843" y="1379"/>
                  </a:lnTo>
                  <a:lnTo>
                    <a:pt x="1119" y="1806"/>
                  </a:lnTo>
                  <a:lnTo>
                    <a:pt x="1149" y="1294"/>
                  </a:lnTo>
                  <a:lnTo>
                    <a:pt x="1637" y="1443"/>
                  </a:lnTo>
                  <a:lnTo>
                    <a:pt x="1331" y="1034"/>
                  </a:lnTo>
                  <a:lnTo>
                    <a:pt x="1804" y="831"/>
                  </a:lnTo>
                  <a:lnTo>
                    <a:pt x="1307" y="722"/>
                  </a:lnTo>
                  <a:lnTo>
                    <a:pt x="1543" y="264"/>
                  </a:lnTo>
                  <a:lnTo>
                    <a:pt x="1085" y="500"/>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1295468" y="4744051"/>
              <a:ext cx="96700" cy="96706"/>
            </a:xfrm>
            <a:custGeom>
              <a:avLst/>
              <a:gdLst/>
              <a:ahLst/>
              <a:cxnLst/>
              <a:rect l="l" t="t" r="r" b="b"/>
              <a:pathLst>
                <a:path w="2467" h="2467" extrusionOk="0">
                  <a:moveTo>
                    <a:pt x="1233" y="0"/>
                  </a:moveTo>
                  <a:lnTo>
                    <a:pt x="0" y="1234"/>
                  </a:lnTo>
                  <a:lnTo>
                    <a:pt x="1233" y="2467"/>
                  </a:lnTo>
                  <a:lnTo>
                    <a:pt x="2467" y="1234"/>
                  </a:lnTo>
                  <a:lnTo>
                    <a:pt x="1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1308991" y="4757457"/>
              <a:ext cx="70712" cy="70834"/>
            </a:xfrm>
            <a:custGeom>
              <a:avLst/>
              <a:gdLst/>
              <a:ahLst/>
              <a:cxnLst/>
              <a:rect l="l" t="t" r="r" b="b"/>
              <a:pathLst>
                <a:path w="1804" h="1807" extrusionOk="0">
                  <a:moveTo>
                    <a:pt x="973" y="1"/>
                  </a:moveTo>
                  <a:lnTo>
                    <a:pt x="770" y="473"/>
                  </a:lnTo>
                  <a:lnTo>
                    <a:pt x="364" y="167"/>
                  </a:lnTo>
                  <a:lnTo>
                    <a:pt x="513" y="658"/>
                  </a:lnTo>
                  <a:lnTo>
                    <a:pt x="1" y="689"/>
                  </a:lnTo>
                  <a:lnTo>
                    <a:pt x="428" y="961"/>
                  </a:lnTo>
                  <a:lnTo>
                    <a:pt x="49" y="1313"/>
                  </a:lnTo>
                  <a:lnTo>
                    <a:pt x="558" y="1246"/>
                  </a:lnTo>
                  <a:lnTo>
                    <a:pt x="558" y="1246"/>
                  </a:lnTo>
                  <a:lnTo>
                    <a:pt x="492" y="1755"/>
                  </a:lnTo>
                  <a:lnTo>
                    <a:pt x="843" y="1376"/>
                  </a:lnTo>
                  <a:lnTo>
                    <a:pt x="1119" y="1807"/>
                  </a:lnTo>
                  <a:lnTo>
                    <a:pt x="1149" y="1295"/>
                  </a:lnTo>
                  <a:lnTo>
                    <a:pt x="1637" y="1440"/>
                  </a:lnTo>
                  <a:lnTo>
                    <a:pt x="1637" y="1440"/>
                  </a:lnTo>
                  <a:lnTo>
                    <a:pt x="1331" y="1034"/>
                  </a:lnTo>
                  <a:lnTo>
                    <a:pt x="1804" y="831"/>
                  </a:lnTo>
                  <a:lnTo>
                    <a:pt x="1304" y="722"/>
                  </a:lnTo>
                  <a:lnTo>
                    <a:pt x="1543" y="264"/>
                  </a:lnTo>
                  <a:lnTo>
                    <a:pt x="1085" y="501"/>
                  </a:lnTo>
                  <a:lnTo>
                    <a:pt x="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1592865" y="5040862"/>
              <a:ext cx="96739" cy="96863"/>
            </a:xfrm>
            <a:custGeom>
              <a:avLst/>
              <a:gdLst/>
              <a:ahLst/>
              <a:cxnLst/>
              <a:rect l="l" t="t" r="r" b="b"/>
              <a:pathLst>
                <a:path w="2468" h="2471" extrusionOk="0">
                  <a:moveTo>
                    <a:pt x="1234" y="1"/>
                  </a:moveTo>
                  <a:lnTo>
                    <a:pt x="1" y="1237"/>
                  </a:lnTo>
                  <a:lnTo>
                    <a:pt x="1234" y="2470"/>
                  </a:lnTo>
                  <a:lnTo>
                    <a:pt x="2467" y="1237"/>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1605330" y="5053955"/>
              <a:ext cx="70712" cy="70834"/>
            </a:xfrm>
            <a:custGeom>
              <a:avLst/>
              <a:gdLst/>
              <a:ahLst/>
              <a:cxnLst/>
              <a:rect l="l" t="t" r="r" b="b"/>
              <a:pathLst>
                <a:path w="1804" h="1807" extrusionOk="0">
                  <a:moveTo>
                    <a:pt x="974" y="0"/>
                  </a:moveTo>
                  <a:lnTo>
                    <a:pt x="771" y="473"/>
                  </a:lnTo>
                  <a:lnTo>
                    <a:pt x="365" y="167"/>
                  </a:lnTo>
                  <a:lnTo>
                    <a:pt x="513" y="655"/>
                  </a:lnTo>
                  <a:lnTo>
                    <a:pt x="1" y="685"/>
                  </a:lnTo>
                  <a:lnTo>
                    <a:pt x="428" y="961"/>
                  </a:lnTo>
                  <a:lnTo>
                    <a:pt x="49" y="1312"/>
                  </a:lnTo>
                  <a:lnTo>
                    <a:pt x="558" y="1245"/>
                  </a:lnTo>
                  <a:lnTo>
                    <a:pt x="492" y="1755"/>
                  </a:lnTo>
                  <a:lnTo>
                    <a:pt x="843" y="1376"/>
                  </a:lnTo>
                  <a:lnTo>
                    <a:pt x="1119" y="1806"/>
                  </a:lnTo>
                  <a:lnTo>
                    <a:pt x="1146" y="1291"/>
                  </a:lnTo>
                  <a:lnTo>
                    <a:pt x="1637" y="1439"/>
                  </a:lnTo>
                  <a:lnTo>
                    <a:pt x="1331" y="1033"/>
                  </a:lnTo>
                  <a:lnTo>
                    <a:pt x="1804" y="830"/>
                  </a:lnTo>
                  <a:lnTo>
                    <a:pt x="1304" y="718"/>
                  </a:lnTo>
                  <a:lnTo>
                    <a:pt x="1543" y="261"/>
                  </a:lnTo>
                  <a:lnTo>
                    <a:pt x="1083" y="500"/>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1885087" y="4455158"/>
              <a:ext cx="686544" cy="686627"/>
            </a:xfrm>
            <a:custGeom>
              <a:avLst/>
              <a:gdLst/>
              <a:ahLst/>
              <a:cxnLst/>
              <a:rect l="l" t="t" r="r" b="b"/>
              <a:pathLst>
                <a:path w="17515" h="17516" extrusionOk="0">
                  <a:moveTo>
                    <a:pt x="8727" y="2470"/>
                  </a:moveTo>
                  <a:lnTo>
                    <a:pt x="15081" y="8828"/>
                  </a:lnTo>
                  <a:lnTo>
                    <a:pt x="8821" y="15091"/>
                  </a:lnTo>
                  <a:lnTo>
                    <a:pt x="2464" y="8734"/>
                  </a:lnTo>
                  <a:lnTo>
                    <a:pt x="8727" y="2470"/>
                  </a:lnTo>
                  <a:close/>
                  <a:moveTo>
                    <a:pt x="8727" y="1"/>
                  </a:moveTo>
                  <a:lnTo>
                    <a:pt x="0" y="8734"/>
                  </a:lnTo>
                  <a:lnTo>
                    <a:pt x="8779" y="17515"/>
                  </a:lnTo>
                  <a:lnTo>
                    <a:pt x="8863" y="17515"/>
                  </a:lnTo>
                  <a:lnTo>
                    <a:pt x="17515" y="8861"/>
                  </a:lnTo>
                  <a:lnTo>
                    <a:pt x="17515" y="8794"/>
                  </a:ln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2178564" y="4454334"/>
              <a:ext cx="96739" cy="96746"/>
            </a:xfrm>
            <a:custGeom>
              <a:avLst/>
              <a:gdLst/>
              <a:ahLst/>
              <a:cxnLst/>
              <a:rect l="l" t="t" r="r" b="b"/>
              <a:pathLst>
                <a:path w="2468" h="2468" extrusionOk="0">
                  <a:moveTo>
                    <a:pt x="1234" y="1"/>
                  </a:moveTo>
                  <a:lnTo>
                    <a:pt x="1" y="1234"/>
                  </a:lnTo>
                  <a:lnTo>
                    <a:pt x="1234" y="2467"/>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2192127" y="4469073"/>
              <a:ext cx="70712" cy="70834"/>
            </a:xfrm>
            <a:custGeom>
              <a:avLst/>
              <a:gdLst/>
              <a:ahLst/>
              <a:cxnLst/>
              <a:rect l="l" t="t" r="r" b="b"/>
              <a:pathLst>
                <a:path w="1804" h="1807" extrusionOk="0">
                  <a:moveTo>
                    <a:pt x="973" y="0"/>
                  </a:moveTo>
                  <a:lnTo>
                    <a:pt x="770" y="473"/>
                  </a:lnTo>
                  <a:lnTo>
                    <a:pt x="364" y="167"/>
                  </a:lnTo>
                  <a:lnTo>
                    <a:pt x="509" y="658"/>
                  </a:lnTo>
                  <a:lnTo>
                    <a:pt x="0" y="685"/>
                  </a:lnTo>
                  <a:lnTo>
                    <a:pt x="427" y="961"/>
                  </a:lnTo>
                  <a:lnTo>
                    <a:pt x="49" y="1312"/>
                  </a:lnTo>
                  <a:lnTo>
                    <a:pt x="558" y="1246"/>
                  </a:lnTo>
                  <a:lnTo>
                    <a:pt x="491" y="1755"/>
                  </a:lnTo>
                  <a:lnTo>
                    <a:pt x="842" y="1376"/>
                  </a:lnTo>
                  <a:lnTo>
                    <a:pt x="1118" y="1806"/>
                  </a:lnTo>
                  <a:lnTo>
                    <a:pt x="1145" y="1294"/>
                  </a:lnTo>
                  <a:lnTo>
                    <a:pt x="1636" y="1440"/>
                  </a:lnTo>
                  <a:lnTo>
                    <a:pt x="1330" y="1034"/>
                  </a:lnTo>
                  <a:lnTo>
                    <a:pt x="1803" y="831"/>
                  </a:lnTo>
                  <a:lnTo>
                    <a:pt x="1303" y="719"/>
                  </a:lnTo>
                  <a:lnTo>
                    <a:pt x="1542" y="261"/>
                  </a:lnTo>
                  <a:lnTo>
                    <a:pt x="1082" y="500"/>
                  </a:lnTo>
                  <a:lnTo>
                    <a:pt x="9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2476353" y="4752831"/>
              <a:ext cx="95289" cy="96746"/>
            </a:xfrm>
            <a:custGeom>
              <a:avLst/>
              <a:gdLst/>
              <a:ahLst/>
              <a:cxnLst/>
              <a:rect l="l" t="t" r="r" b="b"/>
              <a:pathLst>
                <a:path w="2431" h="2468" extrusionOk="0">
                  <a:moveTo>
                    <a:pt x="1234" y="1"/>
                  </a:moveTo>
                  <a:lnTo>
                    <a:pt x="0" y="1234"/>
                  </a:lnTo>
                  <a:lnTo>
                    <a:pt x="1234" y="2467"/>
                  </a:lnTo>
                  <a:lnTo>
                    <a:pt x="2431" y="1267"/>
                  </a:lnTo>
                  <a:lnTo>
                    <a:pt x="2431" y="1200"/>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2488348" y="4765532"/>
              <a:ext cx="70830" cy="70717"/>
            </a:xfrm>
            <a:custGeom>
              <a:avLst/>
              <a:gdLst/>
              <a:ahLst/>
              <a:cxnLst/>
              <a:rect l="l" t="t" r="r" b="b"/>
              <a:pathLst>
                <a:path w="1807" h="1804" extrusionOk="0">
                  <a:moveTo>
                    <a:pt x="976" y="1"/>
                  </a:moveTo>
                  <a:lnTo>
                    <a:pt x="773" y="473"/>
                  </a:lnTo>
                  <a:lnTo>
                    <a:pt x="367" y="167"/>
                  </a:lnTo>
                  <a:lnTo>
                    <a:pt x="512" y="655"/>
                  </a:lnTo>
                  <a:lnTo>
                    <a:pt x="0" y="686"/>
                  </a:lnTo>
                  <a:lnTo>
                    <a:pt x="431" y="961"/>
                  </a:lnTo>
                  <a:lnTo>
                    <a:pt x="52" y="1313"/>
                  </a:lnTo>
                  <a:lnTo>
                    <a:pt x="561" y="1246"/>
                  </a:lnTo>
                  <a:lnTo>
                    <a:pt x="494" y="1755"/>
                  </a:lnTo>
                  <a:lnTo>
                    <a:pt x="846" y="1376"/>
                  </a:lnTo>
                  <a:lnTo>
                    <a:pt x="1119" y="1804"/>
                  </a:lnTo>
                  <a:lnTo>
                    <a:pt x="1149" y="1292"/>
                  </a:lnTo>
                  <a:lnTo>
                    <a:pt x="1637" y="1440"/>
                  </a:lnTo>
                  <a:lnTo>
                    <a:pt x="1331" y="1034"/>
                  </a:lnTo>
                  <a:lnTo>
                    <a:pt x="1806" y="831"/>
                  </a:lnTo>
                  <a:lnTo>
                    <a:pt x="1306" y="719"/>
                  </a:lnTo>
                  <a:lnTo>
                    <a:pt x="1543" y="261"/>
                  </a:lnTo>
                  <a:lnTo>
                    <a:pt x="1543" y="261"/>
                  </a:lnTo>
                  <a:lnTo>
                    <a:pt x="1085" y="498"/>
                  </a:lnTo>
                  <a:lnTo>
                    <a:pt x="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1884970" y="4749264"/>
              <a:ext cx="96818" cy="96746"/>
            </a:xfrm>
            <a:custGeom>
              <a:avLst/>
              <a:gdLst/>
              <a:ahLst/>
              <a:cxnLst/>
              <a:rect l="l" t="t" r="r" b="b"/>
              <a:pathLst>
                <a:path w="2470" h="2468" extrusionOk="0">
                  <a:moveTo>
                    <a:pt x="1236" y="1"/>
                  </a:moveTo>
                  <a:lnTo>
                    <a:pt x="0" y="1234"/>
                  </a:lnTo>
                  <a:lnTo>
                    <a:pt x="1233" y="2467"/>
                  </a:lnTo>
                  <a:lnTo>
                    <a:pt x="2470" y="1234"/>
                  </a:lnTo>
                  <a:lnTo>
                    <a:pt x="1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1898493" y="4762709"/>
              <a:ext cx="70712" cy="70834"/>
            </a:xfrm>
            <a:custGeom>
              <a:avLst/>
              <a:gdLst/>
              <a:ahLst/>
              <a:cxnLst/>
              <a:rect l="l" t="t" r="r" b="b"/>
              <a:pathLst>
                <a:path w="1804" h="1807" extrusionOk="0">
                  <a:moveTo>
                    <a:pt x="976" y="0"/>
                  </a:moveTo>
                  <a:lnTo>
                    <a:pt x="773" y="476"/>
                  </a:lnTo>
                  <a:lnTo>
                    <a:pt x="364" y="170"/>
                  </a:lnTo>
                  <a:lnTo>
                    <a:pt x="513" y="658"/>
                  </a:lnTo>
                  <a:lnTo>
                    <a:pt x="0" y="688"/>
                  </a:lnTo>
                  <a:lnTo>
                    <a:pt x="428" y="964"/>
                  </a:lnTo>
                  <a:lnTo>
                    <a:pt x="52" y="1315"/>
                  </a:lnTo>
                  <a:lnTo>
                    <a:pt x="52" y="1315"/>
                  </a:lnTo>
                  <a:lnTo>
                    <a:pt x="561" y="1245"/>
                  </a:lnTo>
                  <a:lnTo>
                    <a:pt x="491" y="1755"/>
                  </a:lnTo>
                  <a:lnTo>
                    <a:pt x="843" y="1379"/>
                  </a:lnTo>
                  <a:lnTo>
                    <a:pt x="1119" y="1806"/>
                  </a:lnTo>
                  <a:lnTo>
                    <a:pt x="1149" y="1294"/>
                  </a:lnTo>
                  <a:lnTo>
                    <a:pt x="1637" y="1442"/>
                  </a:lnTo>
                  <a:lnTo>
                    <a:pt x="1331" y="1033"/>
                  </a:lnTo>
                  <a:lnTo>
                    <a:pt x="1803" y="830"/>
                  </a:lnTo>
                  <a:lnTo>
                    <a:pt x="1306" y="721"/>
                  </a:lnTo>
                  <a:lnTo>
                    <a:pt x="1543" y="264"/>
                  </a:lnTo>
                  <a:lnTo>
                    <a:pt x="1085" y="500"/>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2182484" y="5046703"/>
              <a:ext cx="96739" cy="95060"/>
            </a:xfrm>
            <a:custGeom>
              <a:avLst/>
              <a:gdLst/>
              <a:ahLst/>
              <a:cxnLst/>
              <a:rect l="l" t="t" r="r" b="b"/>
              <a:pathLst>
                <a:path w="2468" h="2425" extrusionOk="0">
                  <a:moveTo>
                    <a:pt x="1234" y="0"/>
                  </a:moveTo>
                  <a:lnTo>
                    <a:pt x="1" y="1233"/>
                  </a:lnTo>
                  <a:lnTo>
                    <a:pt x="1192" y="2424"/>
                  </a:lnTo>
                  <a:lnTo>
                    <a:pt x="1276" y="2424"/>
                  </a:lnTo>
                  <a:lnTo>
                    <a:pt x="2467" y="1233"/>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2194831" y="5059168"/>
              <a:ext cx="70712" cy="70834"/>
            </a:xfrm>
            <a:custGeom>
              <a:avLst/>
              <a:gdLst/>
              <a:ahLst/>
              <a:cxnLst/>
              <a:rect l="l" t="t" r="r" b="b"/>
              <a:pathLst>
                <a:path w="1804" h="1807" extrusionOk="0">
                  <a:moveTo>
                    <a:pt x="973" y="0"/>
                  </a:moveTo>
                  <a:lnTo>
                    <a:pt x="770" y="476"/>
                  </a:lnTo>
                  <a:lnTo>
                    <a:pt x="364" y="167"/>
                  </a:lnTo>
                  <a:lnTo>
                    <a:pt x="513" y="658"/>
                  </a:lnTo>
                  <a:lnTo>
                    <a:pt x="1" y="688"/>
                  </a:lnTo>
                  <a:lnTo>
                    <a:pt x="428" y="961"/>
                  </a:lnTo>
                  <a:lnTo>
                    <a:pt x="49" y="1312"/>
                  </a:lnTo>
                  <a:lnTo>
                    <a:pt x="558" y="1246"/>
                  </a:lnTo>
                  <a:lnTo>
                    <a:pt x="492" y="1755"/>
                  </a:lnTo>
                  <a:lnTo>
                    <a:pt x="843" y="1376"/>
                  </a:lnTo>
                  <a:lnTo>
                    <a:pt x="1119" y="1806"/>
                  </a:lnTo>
                  <a:lnTo>
                    <a:pt x="1149" y="1294"/>
                  </a:lnTo>
                  <a:lnTo>
                    <a:pt x="1637" y="1440"/>
                  </a:lnTo>
                  <a:lnTo>
                    <a:pt x="1331" y="1034"/>
                  </a:lnTo>
                  <a:lnTo>
                    <a:pt x="1804" y="831"/>
                  </a:lnTo>
                  <a:lnTo>
                    <a:pt x="1307" y="722"/>
                  </a:lnTo>
                  <a:lnTo>
                    <a:pt x="1543" y="261"/>
                  </a:lnTo>
                  <a:lnTo>
                    <a:pt x="1086" y="500"/>
                  </a:lnTo>
                  <a:lnTo>
                    <a:pt x="9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1290215" y="3860672"/>
              <a:ext cx="688112" cy="688274"/>
            </a:xfrm>
            <a:custGeom>
              <a:avLst/>
              <a:gdLst/>
              <a:ahLst/>
              <a:cxnLst/>
              <a:rect l="l" t="t" r="r" b="b"/>
              <a:pathLst>
                <a:path w="17555" h="17558" extrusionOk="0">
                  <a:moveTo>
                    <a:pt x="8731" y="2467"/>
                  </a:moveTo>
                  <a:lnTo>
                    <a:pt x="15088" y="8828"/>
                  </a:lnTo>
                  <a:lnTo>
                    <a:pt x="8825" y="15091"/>
                  </a:lnTo>
                  <a:lnTo>
                    <a:pt x="2467" y="8731"/>
                  </a:lnTo>
                  <a:lnTo>
                    <a:pt x="8731" y="2467"/>
                  </a:lnTo>
                  <a:close/>
                  <a:moveTo>
                    <a:pt x="8731" y="1"/>
                  </a:moveTo>
                  <a:lnTo>
                    <a:pt x="1" y="8731"/>
                  </a:lnTo>
                  <a:lnTo>
                    <a:pt x="8825" y="17558"/>
                  </a:lnTo>
                  <a:lnTo>
                    <a:pt x="17555" y="8825"/>
                  </a:lnTo>
                  <a:lnTo>
                    <a:pt x="87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1584084" y="3861143"/>
              <a:ext cx="96739" cy="96746"/>
            </a:xfrm>
            <a:custGeom>
              <a:avLst/>
              <a:gdLst/>
              <a:ahLst/>
              <a:cxnLst/>
              <a:rect l="l" t="t" r="r" b="b"/>
              <a:pathLst>
                <a:path w="2468" h="2468" extrusionOk="0">
                  <a:moveTo>
                    <a:pt x="1234" y="1"/>
                  </a:moveTo>
                  <a:lnTo>
                    <a:pt x="1" y="1234"/>
                  </a:lnTo>
                  <a:lnTo>
                    <a:pt x="1234" y="2468"/>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1597255" y="3874588"/>
              <a:ext cx="70712" cy="70717"/>
            </a:xfrm>
            <a:custGeom>
              <a:avLst/>
              <a:gdLst/>
              <a:ahLst/>
              <a:cxnLst/>
              <a:rect l="l" t="t" r="r" b="b"/>
              <a:pathLst>
                <a:path w="1804" h="1804" extrusionOk="0">
                  <a:moveTo>
                    <a:pt x="974" y="0"/>
                  </a:moveTo>
                  <a:lnTo>
                    <a:pt x="771" y="473"/>
                  </a:lnTo>
                  <a:lnTo>
                    <a:pt x="365" y="167"/>
                  </a:lnTo>
                  <a:lnTo>
                    <a:pt x="513" y="655"/>
                  </a:lnTo>
                  <a:lnTo>
                    <a:pt x="1" y="685"/>
                  </a:lnTo>
                  <a:lnTo>
                    <a:pt x="428" y="961"/>
                  </a:lnTo>
                  <a:lnTo>
                    <a:pt x="49" y="1312"/>
                  </a:lnTo>
                  <a:lnTo>
                    <a:pt x="561" y="1246"/>
                  </a:lnTo>
                  <a:lnTo>
                    <a:pt x="492" y="1755"/>
                  </a:lnTo>
                  <a:lnTo>
                    <a:pt x="492" y="1755"/>
                  </a:lnTo>
                  <a:lnTo>
                    <a:pt x="843" y="1376"/>
                  </a:lnTo>
                  <a:lnTo>
                    <a:pt x="1119" y="1803"/>
                  </a:lnTo>
                  <a:lnTo>
                    <a:pt x="1149" y="1291"/>
                  </a:lnTo>
                  <a:lnTo>
                    <a:pt x="1637" y="1440"/>
                  </a:lnTo>
                  <a:lnTo>
                    <a:pt x="1637" y="1440"/>
                  </a:lnTo>
                  <a:lnTo>
                    <a:pt x="1331" y="1034"/>
                  </a:lnTo>
                  <a:lnTo>
                    <a:pt x="1804" y="831"/>
                  </a:lnTo>
                  <a:lnTo>
                    <a:pt x="1307" y="719"/>
                  </a:lnTo>
                  <a:lnTo>
                    <a:pt x="1543" y="261"/>
                  </a:lnTo>
                  <a:lnTo>
                    <a:pt x="1543" y="261"/>
                  </a:lnTo>
                  <a:lnTo>
                    <a:pt x="1086" y="497"/>
                  </a:lnTo>
                  <a:lnTo>
                    <a:pt x="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1881403" y="4158111"/>
              <a:ext cx="96818" cy="96706"/>
            </a:xfrm>
            <a:custGeom>
              <a:avLst/>
              <a:gdLst/>
              <a:ahLst/>
              <a:cxnLst/>
              <a:rect l="l" t="t" r="r" b="b"/>
              <a:pathLst>
                <a:path w="2470" h="2467" extrusionOk="0">
                  <a:moveTo>
                    <a:pt x="1236" y="0"/>
                  </a:moveTo>
                  <a:lnTo>
                    <a:pt x="0" y="1234"/>
                  </a:lnTo>
                  <a:lnTo>
                    <a:pt x="1233" y="2467"/>
                  </a:lnTo>
                  <a:lnTo>
                    <a:pt x="2470" y="1234"/>
                  </a:lnTo>
                  <a:lnTo>
                    <a:pt x="1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1893632" y="4170929"/>
              <a:ext cx="70712" cy="70834"/>
            </a:xfrm>
            <a:custGeom>
              <a:avLst/>
              <a:gdLst/>
              <a:ahLst/>
              <a:cxnLst/>
              <a:rect l="l" t="t" r="r" b="b"/>
              <a:pathLst>
                <a:path w="1804" h="1807" extrusionOk="0">
                  <a:moveTo>
                    <a:pt x="973" y="1"/>
                  </a:moveTo>
                  <a:lnTo>
                    <a:pt x="770" y="476"/>
                  </a:lnTo>
                  <a:lnTo>
                    <a:pt x="364" y="170"/>
                  </a:lnTo>
                  <a:lnTo>
                    <a:pt x="512" y="658"/>
                  </a:lnTo>
                  <a:lnTo>
                    <a:pt x="0" y="689"/>
                  </a:lnTo>
                  <a:lnTo>
                    <a:pt x="427" y="964"/>
                  </a:lnTo>
                  <a:lnTo>
                    <a:pt x="49" y="1316"/>
                  </a:lnTo>
                  <a:lnTo>
                    <a:pt x="558" y="1246"/>
                  </a:lnTo>
                  <a:lnTo>
                    <a:pt x="491" y="1755"/>
                  </a:lnTo>
                  <a:lnTo>
                    <a:pt x="843" y="1379"/>
                  </a:lnTo>
                  <a:lnTo>
                    <a:pt x="1118" y="1807"/>
                  </a:lnTo>
                  <a:lnTo>
                    <a:pt x="1149" y="1295"/>
                  </a:lnTo>
                  <a:lnTo>
                    <a:pt x="1637" y="1440"/>
                  </a:lnTo>
                  <a:lnTo>
                    <a:pt x="1330" y="1034"/>
                  </a:lnTo>
                  <a:lnTo>
                    <a:pt x="1803" y="831"/>
                  </a:lnTo>
                  <a:lnTo>
                    <a:pt x="1306" y="722"/>
                  </a:lnTo>
                  <a:lnTo>
                    <a:pt x="1543" y="264"/>
                  </a:lnTo>
                  <a:lnTo>
                    <a:pt x="1085" y="501"/>
                  </a:lnTo>
                  <a:lnTo>
                    <a:pt x="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1290098" y="4154074"/>
              <a:ext cx="96739" cy="96706"/>
            </a:xfrm>
            <a:custGeom>
              <a:avLst/>
              <a:gdLst/>
              <a:ahLst/>
              <a:cxnLst/>
              <a:rect l="l" t="t" r="r" b="b"/>
              <a:pathLst>
                <a:path w="2468" h="2467" extrusionOk="0">
                  <a:moveTo>
                    <a:pt x="1234" y="0"/>
                  </a:moveTo>
                  <a:lnTo>
                    <a:pt x="1" y="1234"/>
                  </a:lnTo>
                  <a:lnTo>
                    <a:pt x="1234" y="2467"/>
                  </a:lnTo>
                  <a:lnTo>
                    <a:pt x="2467" y="1234"/>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1303660" y="4168185"/>
              <a:ext cx="70830" cy="70834"/>
            </a:xfrm>
            <a:custGeom>
              <a:avLst/>
              <a:gdLst/>
              <a:ahLst/>
              <a:cxnLst/>
              <a:rect l="l" t="t" r="r" b="b"/>
              <a:pathLst>
                <a:path w="1807" h="1807" extrusionOk="0">
                  <a:moveTo>
                    <a:pt x="976" y="1"/>
                  </a:moveTo>
                  <a:lnTo>
                    <a:pt x="773" y="474"/>
                  </a:lnTo>
                  <a:lnTo>
                    <a:pt x="367" y="168"/>
                  </a:lnTo>
                  <a:lnTo>
                    <a:pt x="512" y="659"/>
                  </a:lnTo>
                  <a:lnTo>
                    <a:pt x="0" y="686"/>
                  </a:lnTo>
                  <a:lnTo>
                    <a:pt x="431" y="962"/>
                  </a:lnTo>
                  <a:lnTo>
                    <a:pt x="52" y="1313"/>
                  </a:lnTo>
                  <a:lnTo>
                    <a:pt x="561" y="1246"/>
                  </a:lnTo>
                  <a:lnTo>
                    <a:pt x="494" y="1755"/>
                  </a:lnTo>
                  <a:lnTo>
                    <a:pt x="494" y="1755"/>
                  </a:lnTo>
                  <a:lnTo>
                    <a:pt x="846" y="1377"/>
                  </a:lnTo>
                  <a:lnTo>
                    <a:pt x="1118" y="1807"/>
                  </a:lnTo>
                  <a:lnTo>
                    <a:pt x="1149" y="1295"/>
                  </a:lnTo>
                  <a:lnTo>
                    <a:pt x="1637" y="1440"/>
                  </a:lnTo>
                  <a:lnTo>
                    <a:pt x="1331" y="1034"/>
                  </a:lnTo>
                  <a:lnTo>
                    <a:pt x="1806" y="831"/>
                  </a:lnTo>
                  <a:lnTo>
                    <a:pt x="1306" y="722"/>
                  </a:lnTo>
                  <a:lnTo>
                    <a:pt x="1546" y="262"/>
                  </a:lnTo>
                  <a:lnTo>
                    <a:pt x="1085" y="501"/>
                  </a:lnTo>
                  <a:lnTo>
                    <a:pt x="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1587534" y="4451747"/>
              <a:ext cx="96857" cy="96706"/>
            </a:xfrm>
            <a:custGeom>
              <a:avLst/>
              <a:gdLst/>
              <a:ahLst/>
              <a:cxnLst/>
              <a:rect l="l" t="t" r="r" b="b"/>
              <a:pathLst>
                <a:path w="2471" h="2467" extrusionOk="0">
                  <a:moveTo>
                    <a:pt x="1237" y="0"/>
                  </a:moveTo>
                  <a:lnTo>
                    <a:pt x="0" y="1233"/>
                  </a:lnTo>
                  <a:lnTo>
                    <a:pt x="1234" y="2467"/>
                  </a:lnTo>
                  <a:lnTo>
                    <a:pt x="2470" y="1233"/>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1599999" y="4464683"/>
              <a:ext cx="70830" cy="70717"/>
            </a:xfrm>
            <a:custGeom>
              <a:avLst/>
              <a:gdLst/>
              <a:ahLst/>
              <a:cxnLst/>
              <a:rect l="l" t="t" r="r" b="b"/>
              <a:pathLst>
                <a:path w="1807" h="1804" extrusionOk="0">
                  <a:moveTo>
                    <a:pt x="976" y="0"/>
                  </a:moveTo>
                  <a:lnTo>
                    <a:pt x="773" y="473"/>
                  </a:lnTo>
                  <a:lnTo>
                    <a:pt x="367" y="167"/>
                  </a:lnTo>
                  <a:lnTo>
                    <a:pt x="367" y="167"/>
                  </a:lnTo>
                  <a:lnTo>
                    <a:pt x="513" y="655"/>
                  </a:lnTo>
                  <a:lnTo>
                    <a:pt x="1" y="685"/>
                  </a:lnTo>
                  <a:lnTo>
                    <a:pt x="431" y="961"/>
                  </a:lnTo>
                  <a:lnTo>
                    <a:pt x="52" y="1312"/>
                  </a:lnTo>
                  <a:lnTo>
                    <a:pt x="52" y="1312"/>
                  </a:lnTo>
                  <a:lnTo>
                    <a:pt x="561" y="1246"/>
                  </a:lnTo>
                  <a:lnTo>
                    <a:pt x="495" y="1755"/>
                  </a:lnTo>
                  <a:lnTo>
                    <a:pt x="846" y="1376"/>
                  </a:lnTo>
                  <a:lnTo>
                    <a:pt x="1119" y="1803"/>
                  </a:lnTo>
                  <a:lnTo>
                    <a:pt x="1149" y="1291"/>
                  </a:lnTo>
                  <a:lnTo>
                    <a:pt x="1637" y="1440"/>
                  </a:lnTo>
                  <a:lnTo>
                    <a:pt x="1331" y="1034"/>
                  </a:lnTo>
                  <a:lnTo>
                    <a:pt x="1807" y="831"/>
                  </a:lnTo>
                  <a:lnTo>
                    <a:pt x="1307" y="718"/>
                  </a:lnTo>
                  <a:lnTo>
                    <a:pt x="1543" y="261"/>
                  </a:lnTo>
                  <a:lnTo>
                    <a:pt x="1085" y="497"/>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1879717" y="3865925"/>
              <a:ext cx="688112" cy="688274"/>
            </a:xfrm>
            <a:custGeom>
              <a:avLst/>
              <a:gdLst/>
              <a:ahLst/>
              <a:cxnLst/>
              <a:rect l="l" t="t" r="r" b="b"/>
              <a:pathLst>
                <a:path w="17555" h="17558" extrusionOk="0">
                  <a:moveTo>
                    <a:pt x="8728" y="2467"/>
                  </a:moveTo>
                  <a:lnTo>
                    <a:pt x="15085" y="8827"/>
                  </a:lnTo>
                  <a:lnTo>
                    <a:pt x="8825" y="15090"/>
                  </a:lnTo>
                  <a:lnTo>
                    <a:pt x="2467" y="8733"/>
                  </a:lnTo>
                  <a:lnTo>
                    <a:pt x="8728" y="2467"/>
                  </a:lnTo>
                  <a:close/>
                  <a:moveTo>
                    <a:pt x="8728" y="0"/>
                  </a:moveTo>
                  <a:lnTo>
                    <a:pt x="1" y="8733"/>
                  </a:lnTo>
                  <a:lnTo>
                    <a:pt x="8825" y="17557"/>
                  </a:lnTo>
                  <a:lnTo>
                    <a:pt x="17555" y="8827"/>
                  </a:lnTo>
                  <a:lnTo>
                    <a:pt x="8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2173586" y="3866395"/>
              <a:ext cx="96818" cy="96706"/>
            </a:xfrm>
            <a:custGeom>
              <a:avLst/>
              <a:gdLst/>
              <a:ahLst/>
              <a:cxnLst/>
              <a:rect l="l" t="t" r="r" b="b"/>
              <a:pathLst>
                <a:path w="2470" h="2467" extrusionOk="0">
                  <a:moveTo>
                    <a:pt x="1237" y="0"/>
                  </a:moveTo>
                  <a:lnTo>
                    <a:pt x="0" y="1234"/>
                  </a:lnTo>
                  <a:lnTo>
                    <a:pt x="1237" y="2467"/>
                  </a:lnTo>
                  <a:lnTo>
                    <a:pt x="2470" y="1234"/>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2186757" y="3879801"/>
              <a:ext cx="70830" cy="70717"/>
            </a:xfrm>
            <a:custGeom>
              <a:avLst/>
              <a:gdLst/>
              <a:ahLst/>
              <a:cxnLst/>
              <a:rect l="l" t="t" r="r" b="b"/>
              <a:pathLst>
                <a:path w="1807" h="1804" extrusionOk="0">
                  <a:moveTo>
                    <a:pt x="976" y="1"/>
                  </a:moveTo>
                  <a:lnTo>
                    <a:pt x="773" y="473"/>
                  </a:lnTo>
                  <a:lnTo>
                    <a:pt x="367" y="167"/>
                  </a:lnTo>
                  <a:lnTo>
                    <a:pt x="367" y="167"/>
                  </a:lnTo>
                  <a:lnTo>
                    <a:pt x="513" y="655"/>
                  </a:lnTo>
                  <a:lnTo>
                    <a:pt x="1" y="685"/>
                  </a:lnTo>
                  <a:lnTo>
                    <a:pt x="431" y="961"/>
                  </a:lnTo>
                  <a:lnTo>
                    <a:pt x="52" y="1313"/>
                  </a:lnTo>
                  <a:lnTo>
                    <a:pt x="561" y="1246"/>
                  </a:lnTo>
                  <a:lnTo>
                    <a:pt x="495" y="1755"/>
                  </a:lnTo>
                  <a:lnTo>
                    <a:pt x="495" y="1755"/>
                  </a:lnTo>
                  <a:lnTo>
                    <a:pt x="846" y="1376"/>
                  </a:lnTo>
                  <a:lnTo>
                    <a:pt x="1119" y="1804"/>
                  </a:lnTo>
                  <a:lnTo>
                    <a:pt x="1149" y="1292"/>
                  </a:lnTo>
                  <a:lnTo>
                    <a:pt x="1637" y="1440"/>
                  </a:lnTo>
                  <a:lnTo>
                    <a:pt x="1331" y="1034"/>
                  </a:lnTo>
                  <a:lnTo>
                    <a:pt x="1807" y="831"/>
                  </a:lnTo>
                  <a:lnTo>
                    <a:pt x="1307" y="719"/>
                  </a:lnTo>
                  <a:lnTo>
                    <a:pt x="1543" y="261"/>
                  </a:lnTo>
                  <a:lnTo>
                    <a:pt x="1086" y="501"/>
                  </a:lnTo>
                  <a:lnTo>
                    <a:pt x="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2470983" y="4163324"/>
              <a:ext cx="96739" cy="96746"/>
            </a:xfrm>
            <a:custGeom>
              <a:avLst/>
              <a:gdLst/>
              <a:ahLst/>
              <a:cxnLst/>
              <a:rect l="l" t="t" r="r" b="b"/>
              <a:pathLst>
                <a:path w="2468" h="2468" extrusionOk="0">
                  <a:moveTo>
                    <a:pt x="1234" y="1"/>
                  </a:moveTo>
                  <a:lnTo>
                    <a:pt x="1" y="1234"/>
                  </a:lnTo>
                  <a:lnTo>
                    <a:pt x="1234" y="2467"/>
                  </a:lnTo>
                  <a:lnTo>
                    <a:pt x="2468"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2483134" y="4176299"/>
              <a:ext cx="70830" cy="70678"/>
            </a:xfrm>
            <a:custGeom>
              <a:avLst/>
              <a:gdLst/>
              <a:ahLst/>
              <a:cxnLst/>
              <a:rect l="l" t="t" r="r" b="b"/>
              <a:pathLst>
                <a:path w="1807" h="1803" extrusionOk="0">
                  <a:moveTo>
                    <a:pt x="976" y="0"/>
                  </a:moveTo>
                  <a:lnTo>
                    <a:pt x="773" y="473"/>
                  </a:lnTo>
                  <a:lnTo>
                    <a:pt x="367" y="167"/>
                  </a:lnTo>
                  <a:lnTo>
                    <a:pt x="512" y="655"/>
                  </a:lnTo>
                  <a:lnTo>
                    <a:pt x="0" y="685"/>
                  </a:lnTo>
                  <a:lnTo>
                    <a:pt x="427" y="961"/>
                  </a:lnTo>
                  <a:lnTo>
                    <a:pt x="52" y="1312"/>
                  </a:lnTo>
                  <a:lnTo>
                    <a:pt x="561" y="1245"/>
                  </a:lnTo>
                  <a:lnTo>
                    <a:pt x="491" y="1754"/>
                  </a:lnTo>
                  <a:lnTo>
                    <a:pt x="842" y="1376"/>
                  </a:lnTo>
                  <a:lnTo>
                    <a:pt x="1118" y="1803"/>
                  </a:lnTo>
                  <a:lnTo>
                    <a:pt x="1148" y="1291"/>
                  </a:lnTo>
                  <a:lnTo>
                    <a:pt x="1636" y="1439"/>
                  </a:lnTo>
                  <a:lnTo>
                    <a:pt x="1330" y="1033"/>
                  </a:lnTo>
                  <a:lnTo>
                    <a:pt x="1806" y="830"/>
                  </a:lnTo>
                  <a:lnTo>
                    <a:pt x="1306" y="718"/>
                  </a:lnTo>
                  <a:lnTo>
                    <a:pt x="1542" y="261"/>
                  </a:lnTo>
                  <a:lnTo>
                    <a:pt x="1542" y="261"/>
                  </a:lnTo>
                  <a:lnTo>
                    <a:pt x="1085" y="497"/>
                  </a:lnTo>
                  <a:lnTo>
                    <a:pt x="9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1879835" y="4160345"/>
              <a:ext cx="96739" cy="96746"/>
            </a:xfrm>
            <a:custGeom>
              <a:avLst/>
              <a:gdLst/>
              <a:ahLst/>
              <a:cxnLst/>
              <a:rect l="l" t="t" r="r" b="b"/>
              <a:pathLst>
                <a:path w="2468" h="2468" extrusionOk="0">
                  <a:moveTo>
                    <a:pt x="1234" y="1"/>
                  </a:moveTo>
                  <a:lnTo>
                    <a:pt x="1" y="1234"/>
                  </a:lnTo>
                  <a:lnTo>
                    <a:pt x="1234" y="2468"/>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1893280" y="4173438"/>
              <a:ext cx="70712" cy="70834"/>
            </a:xfrm>
            <a:custGeom>
              <a:avLst/>
              <a:gdLst/>
              <a:ahLst/>
              <a:cxnLst/>
              <a:rect l="l" t="t" r="r" b="b"/>
              <a:pathLst>
                <a:path w="1804" h="1807" extrusionOk="0">
                  <a:moveTo>
                    <a:pt x="973" y="0"/>
                  </a:moveTo>
                  <a:lnTo>
                    <a:pt x="770" y="476"/>
                  </a:lnTo>
                  <a:lnTo>
                    <a:pt x="364" y="170"/>
                  </a:lnTo>
                  <a:lnTo>
                    <a:pt x="364" y="170"/>
                  </a:lnTo>
                  <a:lnTo>
                    <a:pt x="512" y="658"/>
                  </a:lnTo>
                  <a:lnTo>
                    <a:pt x="0" y="688"/>
                  </a:lnTo>
                  <a:lnTo>
                    <a:pt x="427" y="964"/>
                  </a:lnTo>
                  <a:lnTo>
                    <a:pt x="49" y="1315"/>
                  </a:lnTo>
                  <a:lnTo>
                    <a:pt x="558" y="1246"/>
                  </a:lnTo>
                  <a:lnTo>
                    <a:pt x="558" y="1246"/>
                  </a:lnTo>
                  <a:lnTo>
                    <a:pt x="491" y="1755"/>
                  </a:lnTo>
                  <a:lnTo>
                    <a:pt x="491" y="1755"/>
                  </a:lnTo>
                  <a:lnTo>
                    <a:pt x="843" y="1379"/>
                  </a:lnTo>
                  <a:lnTo>
                    <a:pt x="1118" y="1806"/>
                  </a:lnTo>
                  <a:lnTo>
                    <a:pt x="1149" y="1294"/>
                  </a:lnTo>
                  <a:lnTo>
                    <a:pt x="1636" y="1440"/>
                  </a:lnTo>
                  <a:lnTo>
                    <a:pt x="1330" y="1034"/>
                  </a:lnTo>
                  <a:lnTo>
                    <a:pt x="1803" y="831"/>
                  </a:lnTo>
                  <a:lnTo>
                    <a:pt x="1306" y="721"/>
                  </a:lnTo>
                  <a:lnTo>
                    <a:pt x="1542" y="264"/>
                  </a:lnTo>
                  <a:lnTo>
                    <a:pt x="1542" y="264"/>
                  </a:lnTo>
                  <a:lnTo>
                    <a:pt x="1085" y="500"/>
                  </a:lnTo>
                  <a:lnTo>
                    <a:pt x="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2177153" y="4457313"/>
              <a:ext cx="96818" cy="96706"/>
            </a:xfrm>
            <a:custGeom>
              <a:avLst/>
              <a:gdLst/>
              <a:ahLst/>
              <a:cxnLst/>
              <a:rect l="l" t="t" r="r" b="b"/>
              <a:pathLst>
                <a:path w="2470" h="2467" extrusionOk="0">
                  <a:moveTo>
                    <a:pt x="1237" y="0"/>
                  </a:moveTo>
                  <a:lnTo>
                    <a:pt x="0" y="1234"/>
                  </a:lnTo>
                  <a:lnTo>
                    <a:pt x="1234" y="2467"/>
                  </a:lnTo>
                  <a:lnTo>
                    <a:pt x="2470" y="1234"/>
                  </a:lnTo>
                  <a:lnTo>
                    <a:pt x="12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2189618" y="4469896"/>
              <a:ext cx="70712" cy="70834"/>
            </a:xfrm>
            <a:custGeom>
              <a:avLst/>
              <a:gdLst/>
              <a:ahLst/>
              <a:cxnLst/>
              <a:rect l="l" t="t" r="r" b="b"/>
              <a:pathLst>
                <a:path w="1804" h="1807" extrusionOk="0">
                  <a:moveTo>
                    <a:pt x="973" y="1"/>
                  </a:moveTo>
                  <a:lnTo>
                    <a:pt x="770" y="473"/>
                  </a:lnTo>
                  <a:lnTo>
                    <a:pt x="364" y="167"/>
                  </a:lnTo>
                  <a:lnTo>
                    <a:pt x="513" y="658"/>
                  </a:lnTo>
                  <a:lnTo>
                    <a:pt x="0" y="688"/>
                  </a:lnTo>
                  <a:lnTo>
                    <a:pt x="428" y="961"/>
                  </a:lnTo>
                  <a:lnTo>
                    <a:pt x="49" y="1313"/>
                  </a:lnTo>
                  <a:lnTo>
                    <a:pt x="558" y="1246"/>
                  </a:lnTo>
                  <a:lnTo>
                    <a:pt x="558" y="1246"/>
                  </a:lnTo>
                  <a:lnTo>
                    <a:pt x="491" y="1755"/>
                  </a:lnTo>
                  <a:lnTo>
                    <a:pt x="491" y="1755"/>
                  </a:lnTo>
                  <a:lnTo>
                    <a:pt x="843" y="1376"/>
                  </a:lnTo>
                  <a:lnTo>
                    <a:pt x="1119" y="1807"/>
                  </a:lnTo>
                  <a:lnTo>
                    <a:pt x="1146" y="1295"/>
                  </a:lnTo>
                  <a:lnTo>
                    <a:pt x="1637" y="1440"/>
                  </a:lnTo>
                  <a:lnTo>
                    <a:pt x="1331" y="1034"/>
                  </a:lnTo>
                  <a:lnTo>
                    <a:pt x="1803" y="831"/>
                  </a:lnTo>
                  <a:lnTo>
                    <a:pt x="1303" y="722"/>
                  </a:lnTo>
                  <a:lnTo>
                    <a:pt x="1543" y="261"/>
                  </a:lnTo>
                  <a:lnTo>
                    <a:pt x="1543" y="261"/>
                  </a:lnTo>
                  <a:lnTo>
                    <a:pt x="1085" y="501"/>
                  </a:lnTo>
                  <a:lnTo>
                    <a:pt x="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1295468" y="4449944"/>
              <a:ext cx="687995" cy="688274"/>
            </a:xfrm>
            <a:custGeom>
              <a:avLst/>
              <a:gdLst/>
              <a:ahLst/>
              <a:cxnLst/>
              <a:rect l="l" t="t" r="r" b="b"/>
              <a:pathLst>
                <a:path w="17552" h="17558" extrusionOk="0">
                  <a:moveTo>
                    <a:pt x="8727" y="2467"/>
                  </a:moveTo>
                  <a:lnTo>
                    <a:pt x="15084" y="8827"/>
                  </a:lnTo>
                  <a:lnTo>
                    <a:pt x="8824" y="15091"/>
                  </a:lnTo>
                  <a:lnTo>
                    <a:pt x="2467" y="8731"/>
                  </a:lnTo>
                  <a:lnTo>
                    <a:pt x="8727" y="2467"/>
                  </a:lnTo>
                  <a:close/>
                  <a:moveTo>
                    <a:pt x="8727" y="1"/>
                  </a:moveTo>
                  <a:lnTo>
                    <a:pt x="0" y="8731"/>
                  </a:lnTo>
                  <a:lnTo>
                    <a:pt x="8824" y="17557"/>
                  </a:lnTo>
                  <a:lnTo>
                    <a:pt x="17551" y="8824"/>
                  </a:ln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1589298" y="4450062"/>
              <a:ext cx="96739" cy="96863"/>
            </a:xfrm>
            <a:custGeom>
              <a:avLst/>
              <a:gdLst/>
              <a:ahLst/>
              <a:cxnLst/>
              <a:rect l="l" t="t" r="r" b="b"/>
              <a:pathLst>
                <a:path w="2468" h="2471" extrusionOk="0">
                  <a:moveTo>
                    <a:pt x="1234" y="1"/>
                  </a:moveTo>
                  <a:lnTo>
                    <a:pt x="1" y="1234"/>
                  </a:lnTo>
                  <a:lnTo>
                    <a:pt x="1234" y="2470"/>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1602507" y="4463860"/>
              <a:ext cx="70830" cy="70717"/>
            </a:xfrm>
            <a:custGeom>
              <a:avLst/>
              <a:gdLst/>
              <a:ahLst/>
              <a:cxnLst/>
              <a:rect l="l" t="t" r="r" b="b"/>
              <a:pathLst>
                <a:path w="1807" h="1804" extrusionOk="0">
                  <a:moveTo>
                    <a:pt x="976" y="0"/>
                  </a:moveTo>
                  <a:lnTo>
                    <a:pt x="773" y="473"/>
                  </a:lnTo>
                  <a:lnTo>
                    <a:pt x="367" y="167"/>
                  </a:lnTo>
                  <a:lnTo>
                    <a:pt x="512" y="655"/>
                  </a:lnTo>
                  <a:lnTo>
                    <a:pt x="0" y="685"/>
                  </a:lnTo>
                  <a:lnTo>
                    <a:pt x="431" y="961"/>
                  </a:lnTo>
                  <a:lnTo>
                    <a:pt x="52" y="1312"/>
                  </a:lnTo>
                  <a:lnTo>
                    <a:pt x="52" y="1312"/>
                  </a:lnTo>
                  <a:lnTo>
                    <a:pt x="561" y="1245"/>
                  </a:lnTo>
                  <a:lnTo>
                    <a:pt x="494" y="1755"/>
                  </a:lnTo>
                  <a:lnTo>
                    <a:pt x="846" y="1376"/>
                  </a:lnTo>
                  <a:lnTo>
                    <a:pt x="1118" y="1803"/>
                  </a:lnTo>
                  <a:lnTo>
                    <a:pt x="1149" y="1291"/>
                  </a:lnTo>
                  <a:lnTo>
                    <a:pt x="1637" y="1439"/>
                  </a:lnTo>
                  <a:lnTo>
                    <a:pt x="1330" y="1033"/>
                  </a:lnTo>
                  <a:lnTo>
                    <a:pt x="1806" y="830"/>
                  </a:lnTo>
                  <a:lnTo>
                    <a:pt x="1306" y="718"/>
                  </a:lnTo>
                  <a:lnTo>
                    <a:pt x="1543" y="261"/>
                  </a:lnTo>
                  <a:lnTo>
                    <a:pt x="1085" y="497"/>
                  </a:lnTo>
                  <a:lnTo>
                    <a:pt x="9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1886616" y="4747030"/>
              <a:ext cx="96857" cy="96706"/>
            </a:xfrm>
            <a:custGeom>
              <a:avLst/>
              <a:gdLst/>
              <a:ahLst/>
              <a:cxnLst/>
              <a:rect l="l" t="t" r="r" b="b"/>
              <a:pathLst>
                <a:path w="2471" h="2467" extrusionOk="0">
                  <a:moveTo>
                    <a:pt x="1234" y="0"/>
                  </a:moveTo>
                  <a:lnTo>
                    <a:pt x="0" y="1233"/>
                  </a:lnTo>
                  <a:lnTo>
                    <a:pt x="1234" y="2467"/>
                  </a:lnTo>
                  <a:lnTo>
                    <a:pt x="2470" y="1233"/>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1898846" y="4760201"/>
              <a:ext cx="70712" cy="70834"/>
            </a:xfrm>
            <a:custGeom>
              <a:avLst/>
              <a:gdLst/>
              <a:ahLst/>
              <a:cxnLst/>
              <a:rect l="l" t="t" r="r" b="b"/>
              <a:pathLst>
                <a:path w="1804" h="1807" extrusionOk="0">
                  <a:moveTo>
                    <a:pt x="976" y="0"/>
                  </a:moveTo>
                  <a:lnTo>
                    <a:pt x="773" y="476"/>
                  </a:lnTo>
                  <a:lnTo>
                    <a:pt x="367" y="170"/>
                  </a:lnTo>
                  <a:lnTo>
                    <a:pt x="367" y="170"/>
                  </a:lnTo>
                  <a:lnTo>
                    <a:pt x="513" y="658"/>
                  </a:lnTo>
                  <a:lnTo>
                    <a:pt x="1" y="688"/>
                  </a:lnTo>
                  <a:lnTo>
                    <a:pt x="428" y="964"/>
                  </a:lnTo>
                  <a:lnTo>
                    <a:pt x="52" y="1315"/>
                  </a:lnTo>
                  <a:lnTo>
                    <a:pt x="561" y="1246"/>
                  </a:lnTo>
                  <a:lnTo>
                    <a:pt x="491" y="1758"/>
                  </a:lnTo>
                  <a:lnTo>
                    <a:pt x="843" y="1379"/>
                  </a:lnTo>
                  <a:lnTo>
                    <a:pt x="1119" y="1806"/>
                  </a:lnTo>
                  <a:lnTo>
                    <a:pt x="1149" y="1294"/>
                  </a:lnTo>
                  <a:lnTo>
                    <a:pt x="1637" y="1443"/>
                  </a:lnTo>
                  <a:lnTo>
                    <a:pt x="1331" y="1034"/>
                  </a:lnTo>
                  <a:lnTo>
                    <a:pt x="1804" y="831"/>
                  </a:lnTo>
                  <a:lnTo>
                    <a:pt x="1307" y="722"/>
                  </a:lnTo>
                  <a:lnTo>
                    <a:pt x="1543" y="264"/>
                  </a:lnTo>
                  <a:lnTo>
                    <a:pt x="1085" y="500"/>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1295468" y="4744051"/>
              <a:ext cx="96700" cy="96706"/>
            </a:xfrm>
            <a:custGeom>
              <a:avLst/>
              <a:gdLst/>
              <a:ahLst/>
              <a:cxnLst/>
              <a:rect l="l" t="t" r="r" b="b"/>
              <a:pathLst>
                <a:path w="2467" h="2467" extrusionOk="0">
                  <a:moveTo>
                    <a:pt x="1233" y="0"/>
                  </a:moveTo>
                  <a:lnTo>
                    <a:pt x="0" y="1234"/>
                  </a:lnTo>
                  <a:lnTo>
                    <a:pt x="1233" y="2467"/>
                  </a:lnTo>
                  <a:lnTo>
                    <a:pt x="2467" y="1234"/>
                  </a:lnTo>
                  <a:lnTo>
                    <a:pt x="1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1308991" y="4757457"/>
              <a:ext cx="70712" cy="70834"/>
            </a:xfrm>
            <a:custGeom>
              <a:avLst/>
              <a:gdLst/>
              <a:ahLst/>
              <a:cxnLst/>
              <a:rect l="l" t="t" r="r" b="b"/>
              <a:pathLst>
                <a:path w="1804" h="1807" extrusionOk="0">
                  <a:moveTo>
                    <a:pt x="973" y="1"/>
                  </a:moveTo>
                  <a:lnTo>
                    <a:pt x="770" y="473"/>
                  </a:lnTo>
                  <a:lnTo>
                    <a:pt x="364" y="167"/>
                  </a:lnTo>
                  <a:lnTo>
                    <a:pt x="513" y="658"/>
                  </a:lnTo>
                  <a:lnTo>
                    <a:pt x="1" y="689"/>
                  </a:lnTo>
                  <a:lnTo>
                    <a:pt x="428" y="961"/>
                  </a:lnTo>
                  <a:lnTo>
                    <a:pt x="49" y="1313"/>
                  </a:lnTo>
                  <a:lnTo>
                    <a:pt x="558" y="1246"/>
                  </a:lnTo>
                  <a:lnTo>
                    <a:pt x="558" y="1246"/>
                  </a:lnTo>
                  <a:lnTo>
                    <a:pt x="492" y="1755"/>
                  </a:lnTo>
                  <a:lnTo>
                    <a:pt x="843" y="1376"/>
                  </a:lnTo>
                  <a:lnTo>
                    <a:pt x="1119" y="1807"/>
                  </a:lnTo>
                  <a:lnTo>
                    <a:pt x="1149" y="1295"/>
                  </a:lnTo>
                  <a:lnTo>
                    <a:pt x="1637" y="1440"/>
                  </a:lnTo>
                  <a:lnTo>
                    <a:pt x="1637" y="1440"/>
                  </a:lnTo>
                  <a:lnTo>
                    <a:pt x="1331" y="1034"/>
                  </a:lnTo>
                  <a:lnTo>
                    <a:pt x="1804" y="831"/>
                  </a:lnTo>
                  <a:lnTo>
                    <a:pt x="1304" y="722"/>
                  </a:lnTo>
                  <a:lnTo>
                    <a:pt x="1543" y="264"/>
                  </a:lnTo>
                  <a:lnTo>
                    <a:pt x="1085" y="501"/>
                  </a:lnTo>
                  <a:lnTo>
                    <a:pt x="9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1592865" y="5040862"/>
              <a:ext cx="96739" cy="96863"/>
            </a:xfrm>
            <a:custGeom>
              <a:avLst/>
              <a:gdLst/>
              <a:ahLst/>
              <a:cxnLst/>
              <a:rect l="l" t="t" r="r" b="b"/>
              <a:pathLst>
                <a:path w="2468" h="2471" extrusionOk="0">
                  <a:moveTo>
                    <a:pt x="1234" y="1"/>
                  </a:moveTo>
                  <a:lnTo>
                    <a:pt x="1" y="1237"/>
                  </a:lnTo>
                  <a:lnTo>
                    <a:pt x="1234" y="2470"/>
                  </a:lnTo>
                  <a:lnTo>
                    <a:pt x="2467" y="1237"/>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1605330" y="5053955"/>
              <a:ext cx="70712" cy="70834"/>
            </a:xfrm>
            <a:custGeom>
              <a:avLst/>
              <a:gdLst/>
              <a:ahLst/>
              <a:cxnLst/>
              <a:rect l="l" t="t" r="r" b="b"/>
              <a:pathLst>
                <a:path w="1804" h="1807" extrusionOk="0">
                  <a:moveTo>
                    <a:pt x="974" y="0"/>
                  </a:moveTo>
                  <a:lnTo>
                    <a:pt x="771" y="473"/>
                  </a:lnTo>
                  <a:lnTo>
                    <a:pt x="365" y="167"/>
                  </a:lnTo>
                  <a:lnTo>
                    <a:pt x="513" y="655"/>
                  </a:lnTo>
                  <a:lnTo>
                    <a:pt x="1" y="685"/>
                  </a:lnTo>
                  <a:lnTo>
                    <a:pt x="428" y="961"/>
                  </a:lnTo>
                  <a:lnTo>
                    <a:pt x="49" y="1312"/>
                  </a:lnTo>
                  <a:lnTo>
                    <a:pt x="558" y="1245"/>
                  </a:lnTo>
                  <a:lnTo>
                    <a:pt x="492" y="1755"/>
                  </a:lnTo>
                  <a:lnTo>
                    <a:pt x="843" y="1376"/>
                  </a:lnTo>
                  <a:lnTo>
                    <a:pt x="1119" y="1806"/>
                  </a:lnTo>
                  <a:lnTo>
                    <a:pt x="1146" y="1291"/>
                  </a:lnTo>
                  <a:lnTo>
                    <a:pt x="1637" y="1439"/>
                  </a:lnTo>
                  <a:lnTo>
                    <a:pt x="1331" y="1033"/>
                  </a:lnTo>
                  <a:lnTo>
                    <a:pt x="1804" y="830"/>
                  </a:lnTo>
                  <a:lnTo>
                    <a:pt x="1304" y="718"/>
                  </a:lnTo>
                  <a:lnTo>
                    <a:pt x="1543" y="261"/>
                  </a:lnTo>
                  <a:lnTo>
                    <a:pt x="1083" y="500"/>
                  </a:lnTo>
                  <a:lnTo>
                    <a:pt x="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1885087" y="4455158"/>
              <a:ext cx="686544" cy="686627"/>
            </a:xfrm>
            <a:custGeom>
              <a:avLst/>
              <a:gdLst/>
              <a:ahLst/>
              <a:cxnLst/>
              <a:rect l="l" t="t" r="r" b="b"/>
              <a:pathLst>
                <a:path w="17515" h="17516" extrusionOk="0">
                  <a:moveTo>
                    <a:pt x="8727" y="2470"/>
                  </a:moveTo>
                  <a:lnTo>
                    <a:pt x="15081" y="8828"/>
                  </a:lnTo>
                  <a:lnTo>
                    <a:pt x="8821" y="15091"/>
                  </a:lnTo>
                  <a:lnTo>
                    <a:pt x="2464" y="8734"/>
                  </a:lnTo>
                  <a:lnTo>
                    <a:pt x="8727" y="2470"/>
                  </a:lnTo>
                  <a:close/>
                  <a:moveTo>
                    <a:pt x="8727" y="1"/>
                  </a:moveTo>
                  <a:lnTo>
                    <a:pt x="0" y="8734"/>
                  </a:lnTo>
                  <a:lnTo>
                    <a:pt x="8779" y="17515"/>
                  </a:lnTo>
                  <a:lnTo>
                    <a:pt x="8863" y="17515"/>
                  </a:lnTo>
                  <a:lnTo>
                    <a:pt x="17515" y="8861"/>
                  </a:lnTo>
                  <a:lnTo>
                    <a:pt x="17515" y="8794"/>
                  </a:ln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2178564" y="4454334"/>
              <a:ext cx="96739" cy="96746"/>
            </a:xfrm>
            <a:custGeom>
              <a:avLst/>
              <a:gdLst/>
              <a:ahLst/>
              <a:cxnLst/>
              <a:rect l="l" t="t" r="r" b="b"/>
              <a:pathLst>
                <a:path w="2468" h="2468" extrusionOk="0">
                  <a:moveTo>
                    <a:pt x="1234" y="1"/>
                  </a:moveTo>
                  <a:lnTo>
                    <a:pt x="1" y="1234"/>
                  </a:lnTo>
                  <a:lnTo>
                    <a:pt x="1234" y="2467"/>
                  </a:lnTo>
                  <a:lnTo>
                    <a:pt x="2467" y="1234"/>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2192127" y="4469073"/>
              <a:ext cx="70712" cy="70834"/>
            </a:xfrm>
            <a:custGeom>
              <a:avLst/>
              <a:gdLst/>
              <a:ahLst/>
              <a:cxnLst/>
              <a:rect l="l" t="t" r="r" b="b"/>
              <a:pathLst>
                <a:path w="1804" h="1807" extrusionOk="0">
                  <a:moveTo>
                    <a:pt x="973" y="0"/>
                  </a:moveTo>
                  <a:lnTo>
                    <a:pt x="770" y="473"/>
                  </a:lnTo>
                  <a:lnTo>
                    <a:pt x="364" y="167"/>
                  </a:lnTo>
                  <a:lnTo>
                    <a:pt x="509" y="658"/>
                  </a:lnTo>
                  <a:lnTo>
                    <a:pt x="0" y="685"/>
                  </a:lnTo>
                  <a:lnTo>
                    <a:pt x="427" y="961"/>
                  </a:lnTo>
                  <a:lnTo>
                    <a:pt x="49" y="1312"/>
                  </a:lnTo>
                  <a:lnTo>
                    <a:pt x="558" y="1246"/>
                  </a:lnTo>
                  <a:lnTo>
                    <a:pt x="491" y="1755"/>
                  </a:lnTo>
                  <a:lnTo>
                    <a:pt x="842" y="1376"/>
                  </a:lnTo>
                  <a:lnTo>
                    <a:pt x="1118" y="1806"/>
                  </a:lnTo>
                  <a:lnTo>
                    <a:pt x="1145" y="1294"/>
                  </a:lnTo>
                  <a:lnTo>
                    <a:pt x="1636" y="1440"/>
                  </a:lnTo>
                  <a:lnTo>
                    <a:pt x="1330" y="1034"/>
                  </a:lnTo>
                  <a:lnTo>
                    <a:pt x="1803" y="831"/>
                  </a:lnTo>
                  <a:lnTo>
                    <a:pt x="1303" y="719"/>
                  </a:lnTo>
                  <a:lnTo>
                    <a:pt x="1542" y="261"/>
                  </a:lnTo>
                  <a:lnTo>
                    <a:pt x="1082" y="500"/>
                  </a:lnTo>
                  <a:lnTo>
                    <a:pt x="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2476353" y="4752831"/>
              <a:ext cx="95289" cy="96746"/>
            </a:xfrm>
            <a:custGeom>
              <a:avLst/>
              <a:gdLst/>
              <a:ahLst/>
              <a:cxnLst/>
              <a:rect l="l" t="t" r="r" b="b"/>
              <a:pathLst>
                <a:path w="2431" h="2468" extrusionOk="0">
                  <a:moveTo>
                    <a:pt x="1234" y="1"/>
                  </a:moveTo>
                  <a:lnTo>
                    <a:pt x="0" y="1234"/>
                  </a:lnTo>
                  <a:lnTo>
                    <a:pt x="1234" y="2467"/>
                  </a:lnTo>
                  <a:lnTo>
                    <a:pt x="2431" y="1267"/>
                  </a:lnTo>
                  <a:lnTo>
                    <a:pt x="2431" y="1200"/>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2488348" y="4765532"/>
              <a:ext cx="70830" cy="70717"/>
            </a:xfrm>
            <a:custGeom>
              <a:avLst/>
              <a:gdLst/>
              <a:ahLst/>
              <a:cxnLst/>
              <a:rect l="l" t="t" r="r" b="b"/>
              <a:pathLst>
                <a:path w="1807" h="1804" extrusionOk="0">
                  <a:moveTo>
                    <a:pt x="976" y="1"/>
                  </a:moveTo>
                  <a:lnTo>
                    <a:pt x="773" y="473"/>
                  </a:lnTo>
                  <a:lnTo>
                    <a:pt x="367" y="167"/>
                  </a:lnTo>
                  <a:lnTo>
                    <a:pt x="512" y="655"/>
                  </a:lnTo>
                  <a:lnTo>
                    <a:pt x="0" y="686"/>
                  </a:lnTo>
                  <a:lnTo>
                    <a:pt x="431" y="961"/>
                  </a:lnTo>
                  <a:lnTo>
                    <a:pt x="52" y="1313"/>
                  </a:lnTo>
                  <a:lnTo>
                    <a:pt x="561" y="1246"/>
                  </a:lnTo>
                  <a:lnTo>
                    <a:pt x="494" y="1755"/>
                  </a:lnTo>
                  <a:lnTo>
                    <a:pt x="846" y="1376"/>
                  </a:lnTo>
                  <a:lnTo>
                    <a:pt x="1119" y="1804"/>
                  </a:lnTo>
                  <a:lnTo>
                    <a:pt x="1149" y="1292"/>
                  </a:lnTo>
                  <a:lnTo>
                    <a:pt x="1637" y="1440"/>
                  </a:lnTo>
                  <a:lnTo>
                    <a:pt x="1331" y="1034"/>
                  </a:lnTo>
                  <a:lnTo>
                    <a:pt x="1806" y="831"/>
                  </a:lnTo>
                  <a:lnTo>
                    <a:pt x="1306" y="719"/>
                  </a:lnTo>
                  <a:lnTo>
                    <a:pt x="1543" y="261"/>
                  </a:lnTo>
                  <a:lnTo>
                    <a:pt x="1543" y="261"/>
                  </a:lnTo>
                  <a:lnTo>
                    <a:pt x="1085" y="498"/>
                  </a:lnTo>
                  <a:lnTo>
                    <a:pt x="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1884970" y="4749264"/>
              <a:ext cx="96818" cy="96746"/>
            </a:xfrm>
            <a:custGeom>
              <a:avLst/>
              <a:gdLst/>
              <a:ahLst/>
              <a:cxnLst/>
              <a:rect l="l" t="t" r="r" b="b"/>
              <a:pathLst>
                <a:path w="2470" h="2468" extrusionOk="0">
                  <a:moveTo>
                    <a:pt x="1236" y="1"/>
                  </a:moveTo>
                  <a:lnTo>
                    <a:pt x="0" y="1234"/>
                  </a:lnTo>
                  <a:lnTo>
                    <a:pt x="1233" y="2467"/>
                  </a:lnTo>
                  <a:lnTo>
                    <a:pt x="2470" y="1234"/>
                  </a:lnTo>
                  <a:lnTo>
                    <a:pt x="1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1898493" y="4762709"/>
              <a:ext cx="70712" cy="70834"/>
            </a:xfrm>
            <a:custGeom>
              <a:avLst/>
              <a:gdLst/>
              <a:ahLst/>
              <a:cxnLst/>
              <a:rect l="l" t="t" r="r" b="b"/>
              <a:pathLst>
                <a:path w="1804" h="1807" extrusionOk="0">
                  <a:moveTo>
                    <a:pt x="976" y="0"/>
                  </a:moveTo>
                  <a:lnTo>
                    <a:pt x="773" y="476"/>
                  </a:lnTo>
                  <a:lnTo>
                    <a:pt x="364" y="170"/>
                  </a:lnTo>
                  <a:lnTo>
                    <a:pt x="513" y="658"/>
                  </a:lnTo>
                  <a:lnTo>
                    <a:pt x="0" y="688"/>
                  </a:lnTo>
                  <a:lnTo>
                    <a:pt x="428" y="964"/>
                  </a:lnTo>
                  <a:lnTo>
                    <a:pt x="52" y="1315"/>
                  </a:lnTo>
                  <a:lnTo>
                    <a:pt x="52" y="1315"/>
                  </a:lnTo>
                  <a:lnTo>
                    <a:pt x="561" y="1245"/>
                  </a:lnTo>
                  <a:lnTo>
                    <a:pt x="491" y="1755"/>
                  </a:lnTo>
                  <a:lnTo>
                    <a:pt x="843" y="1379"/>
                  </a:lnTo>
                  <a:lnTo>
                    <a:pt x="1119" y="1806"/>
                  </a:lnTo>
                  <a:lnTo>
                    <a:pt x="1149" y="1294"/>
                  </a:lnTo>
                  <a:lnTo>
                    <a:pt x="1637" y="1442"/>
                  </a:lnTo>
                  <a:lnTo>
                    <a:pt x="1331" y="1033"/>
                  </a:lnTo>
                  <a:lnTo>
                    <a:pt x="1803" y="830"/>
                  </a:lnTo>
                  <a:lnTo>
                    <a:pt x="1306" y="721"/>
                  </a:lnTo>
                  <a:lnTo>
                    <a:pt x="1543" y="264"/>
                  </a:lnTo>
                  <a:lnTo>
                    <a:pt x="1085" y="500"/>
                  </a:lnTo>
                  <a:lnTo>
                    <a:pt x="9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2182484" y="5046703"/>
              <a:ext cx="96739" cy="95060"/>
            </a:xfrm>
            <a:custGeom>
              <a:avLst/>
              <a:gdLst/>
              <a:ahLst/>
              <a:cxnLst/>
              <a:rect l="l" t="t" r="r" b="b"/>
              <a:pathLst>
                <a:path w="2468" h="2425" extrusionOk="0">
                  <a:moveTo>
                    <a:pt x="1234" y="0"/>
                  </a:moveTo>
                  <a:lnTo>
                    <a:pt x="1" y="1233"/>
                  </a:lnTo>
                  <a:lnTo>
                    <a:pt x="1192" y="2424"/>
                  </a:lnTo>
                  <a:lnTo>
                    <a:pt x="1276" y="2424"/>
                  </a:lnTo>
                  <a:lnTo>
                    <a:pt x="2467" y="1233"/>
                  </a:lnTo>
                  <a:lnTo>
                    <a:pt x="1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2194831" y="5059168"/>
              <a:ext cx="70712" cy="70834"/>
            </a:xfrm>
            <a:custGeom>
              <a:avLst/>
              <a:gdLst/>
              <a:ahLst/>
              <a:cxnLst/>
              <a:rect l="l" t="t" r="r" b="b"/>
              <a:pathLst>
                <a:path w="1804" h="1807" extrusionOk="0">
                  <a:moveTo>
                    <a:pt x="973" y="0"/>
                  </a:moveTo>
                  <a:lnTo>
                    <a:pt x="770" y="476"/>
                  </a:lnTo>
                  <a:lnTo>
                    <a:pt x="364" y="167"/>
                  </a:lnTo>
                  <a:lnTo>
                    <a:pt x="513" y="658"/>
                  </a:lnTo>
                  <a:lnTo>
                    <a:pt x="1" y="688"/>
                  </a:lnTo>
                  <a:lnTo>
                    <a:pt x="428" y="961"/>
                  </a:lnTo>
                  <a:lnTo>
                    <a:pt x="49" y="1312"/>
                  </a:lnTo>
                  <a:lnTo>
                    <a:pt x="558" y="1246"/>
                  </a:lnTo>
                  <a:lnTo>
                    <a:pt x="492" y="1755"/>
                  </a:lnTo>
                  <a:lnTo>
                    <a:pt x="843" y="1376"/>
                  </a:lnTo>
                  <a:lnTo>
                    <a:pt x="1119" y="1806"/>
                  </a:lnTo>
                  <a:lnTo>
                    <a:pt x="1149" y="1294"/>
                  </a:lnTo>
                  <a:lnTo>
                    <a:pt x="1637" y="1440"/>
                  </a:lnTo>
                  <a:lnTo>
                    <a:pt x="1331" y="1034"/>
                  </a:lnTo>
                  <a:lnTo>
                    <a:pt x="1804" y="831"/>
                  </a:lnTo>
                  <a:lnTo>
                    <a:pt x="1307" y="722"/>
                  </a:lnTo>
                  <a:lnTo>
                    <a:pt x="1543" y="261"/>
                  </a:lnTo>
                  <a:lnTo>
                    <a:pt x="1086" y="500"/>
                  </a:lnTo>
                  <a:lnTo>
                    <a:pt x="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1285825" y="3858909"/>
              <a:ext cx="262427" cy="262562"/>
            </a:xfrm>
            <a:custGeom>
              <a:avLst/>
              <a:gdLst/>
              <a:ahLst/>
              <a:cxnLst/>
              <a:rect l="l" t="t" r="r" b="b"/>
              <a:pathLst>
                <a:path w="6695" h="6698" extrusionOk="0">
                  <a:moveTo>
                    <a:pt x="1" y="0"/>
                  </a:moveTo>
                  <a:lnTo>
                    <a:pt x="1" y="6697"/>
                  </a:lnTo>
                  <a:lnTo>
                    <a:pt x="6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2314935" y="3858909"/>
              <a:ext cx="256704" cy="256721"/>
            </a:xfrm>
            <a:custGeom>
              <a:avLst/>
              <a:gdLst/>
              <a:ahLst/>
              <a:cxnLst/>
              <a:rect l="l" t="t" r="r" b="b"/>
              <a:pathLst>
                <a:path w="6549" h="6549" extrusionOk="0">
                  <a:moveTo>
                    <a:pt x="0" y="0"/>
                  </a:moveTo>
                  <a:lnTo>
                    <a:pt x="6549" y="6549"/>
                  </a:lnTo>
                  <a:lnTo>
                    <a:pt x="6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2318384" y="4888458"/>
              <a:ext cx="253255" cy="253310"/>
            </a:xfrm>
            <a:custGeom>
              <a:avLst/>
              <a:gdLst/>
              <a:ahLst/>
              <a:cxnLst/>
              <a:rect l="l" t="t" r="r" b="b"/>
              <a:pathLst>
                <a:path w="6461" h="6462" extrusionOk="0">
                  <a:moveTo>
                    <a:pt x="6461" y="1"/>
                  </a:moveTo>
                  <a:lnTo>
                    <a:pt x="0" y="6461"/>
                  </a:lnTo>
                  <a:lnTo>
                    <a:pt x="6461" y="6461"/>
                  </a:lnTo>
                  <a:lnTo>
                    <a:pt x="64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1285825" y="4882657"/>
              <a:ext cx="259095" cy="259112"/>
            </a:xfrm>
            <a:custGeom>
              <a:avLst/>
              <a:gdLst/>
              <a:ahLst/>
              <a:cxnLst/>
              <a:rect l="l" t="t" r="r" b="b"/>
              <a:pathLst>
                <a:path w="6610" h="6610" extrusionOk="0">
                  <a:moveTo>
                    <a:pt x="1" y="1"/>
                  </a:moveTo>
                  <a:lnTo>
                    <a:pt x="1" y="6609"/>
                  </a:lnTo>
                  <a:lnTo>
                    <a:pt x="6610" y="660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1518976" y="4682979"/>
              <a:ext cx="234636" cy="234769"/>
            </a:xfrm>
            <a:custGeom>
              <a:avLst/>
              <a:gdLst/>
              <a:ahLst/>
              <a:cxnLst/>
              <a:rect l="l" t="t" r="r" b="b"/>
              <a:pathLst>
                <a:path w="5986" h="5989" extrusionOk="0">
                  <a:moveTo>
                    <a:pt x="3095" y="1"/>
                  </a:moveTo>
                  <a:lnTo>
                    <a:pt x="1" y="3095"/>
                  </a:lnTo>
                  <a:lnTo>
                    <a:pt x="2892" y="5988"/>
                  </a:lnTo>
                  <a:lnTo>
                    <a:pt x="5986" y="2895"/>
                  </a:lnTo>
                  <a:lnTo>
                    <a:pt x="3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1817353" y="4384483"/>
              <a:ext cx="234636" cy="234769"/>
            </a:xfrm>
            <a:custGeom>
              <a:avLst/>
              <a:gdLst/>
              <a:ahLst/>
              <a:cxnLst/>
              <a:rect l="l" t="t" r="r" b="b"/>
              <a:pathLst>
                <a:path w="5986" h="5989" extrusionOk="0">
                  <a:moveTo>
                    <a:pt x="3095" y="1"/>
                  </a:moveTo>
                  <a:lnTo>
                    <a:pt x="1" y="3095"/>
                  </a:lnTo>
                  <a:lnTo>
                    <a:pt x="2895" y="5989"/>
                  </a:lnTo>
                  <a:lnTo>
                    <a:pt x="5985" y="2895"/>
                  </a:lnTo>
                  <a:lnTo>
                    <a:pt x="3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1525287" y="4092414"/>
              <a:ext cx="234636" cy="234651"/>
            </a:xfrm>
            <a:custGeom>
              <a:avLst/>
              <a:gdLst/>
              <a:ahLst/>
              <a:cxnLst/>
              <a:rect l="l" t="t" r="r" b="b"/>
              <a:pathLst>
                <a:path w="5986" h="5986" extrusionOk="0">
                  <a:moveTo>
                    <a:pt x="3094" y="1"/>
                  </a:moveTo>
                  <a:lnTo>
                    <a:pt x="1" y="3095"/>
                  </a:lnTo>
                  <a:lnTo>
                    <a:pt x="2891" y="5985"/>
                  </a:lnTo>
                  <a:lnTo>
                    <a:pt x="5985" y="2891"/>
                  </a:lnTo>
                  <a:lnTo>
                    <a:pt x="30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2122276" y="4689290"/>
              <a:ext cx="234597" cy="234612"/>
            </a:xfrm>
            <a:custGeom>
              <a:avLst/>
              <a:gdLst/>
              <a:ahLst/>
              <a:cxnLst/>
              <a:rect l="l" t="t" r="r" b="b"/>
              <a:pathLst>
                <a:path w="5985" h="5985" extrusionOk="0">
                  <a:moveTo>
                    <a:pt x="3091" y="0"/>
                  </a:moveTo>
                  <a:lnTo>
                    <a:pt x="0" y="3094"/>
                  </a:lnTo>
                  <a:lnTo>
                    <a:pt x="2891" y="5985"/>
                  </a:lnTo>
                  <a:lnTo>
                    <a:pt x="5985" y="2891"/>
                  </a:lnTo>
                  <a:lnTo>
                    <a:pt x="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2109575" y="4092297"/>
              <a:ext cx="234597" cy="234651"/>
            </a:xfrm>
            <a:custGeom>
              <a:avLst/>
              <a:gdLst/>
              <a:ahLst/>
              <a:cxnLst/>
              <a:rect l="l" t="t" r="r" b="b"/>
              <a:pathLst>
                <a:path w="5985" h="5986" extrusionOk="0">
                  <a:moveTo>
                    <a:pt x="3091" y="1"/>
                  </a:moveTo>
                  <a:lnTo>
                    <a:pt x="0" y="3094"/>
                  </a:lnTo>
                  <a:lnTo>
                    <a:pt x="2891" y="5985"/>
                  </a:lnTo>
                  <a:lnTo>
                    <a:pt x="5985" y="2891"/>
                  </a:lnTo>
                  <a:lnTo>
                    <a:pt x="30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
          <p:cNvGrpSpPr/>
          <p:nvPr/>
        </p:nvGrpSpPr>
        <p:grpSpPr>
          <a:xfrm rot="10800000" flipH="1">
            <a:off x="7858225" y="2574948"/>
            <a:ext cx="1285834" cy="1285834"/>
            <a:chOff x="0" y="1719828"/>
            <a:chExt cx="1285834" cy="1285834"/>
          </a:xfrm>
        </p:grpSpPr>
        <p:sp>
          <p:nvSpPr>
            <p:cNvPr id="477" name="Google Shape;477;p3"/>
            <p:cNvSpPr/>
            <p:nvPr/>
          </p:nvSpPr>
          <p:spPr>
            <a:xfrm>
              <a:off x="0" y="1719828"/>
              <a:ext cx="643217" cy="643177"/>
            </a:xfrm>
            <a:custGeom>
              <a:avLst/>
              <a:gdLst/>
              <a:ahLst/>
              <a:cxnLst/>
              <a:rect l="l" t="t" r="r" b="b"/>
              <a:pathLst>
                <a:path w="16371"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319148" y="1864217"/>
              <a:ext cx="183759" cy="179045"/>
            </a:xfrm>
            <a:custGeom>
              <a:avLst/>
              <a:gdLst/>
              <a:ahLst/>
              <a:cxnLst/>
              <a:rect l="l" t="t" r="r" b="b"/>
              <a:pathLst>
                <a:path w="4677" h="4557" extrusionOk="0">
                  <a:moveTo>
                    <a:pt x="4605" y="1"/>
                  </a:moveTo>
                  <a:cubicBezTo>
                    <a:pt x="4381" y="1"/>
                    <a:pt x="0" y="59"/>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319148" y="2043141"/>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140185" y="1864217"/>
              <a:ext cx="183759" cy="179045"/>
            </a:xfrm>
            <a:custGeom>
              <a:avLst/>
              <a:gdLst/>
              <a:ahLst/>
              <a:cxnLst/>
              <a:rect l="l" t="t" r="r" b="b"/>
              <a:pathLst>
                <a:path w="4677" h="4557" extrusionOk="0">
                  <a:moveTo>
                    <a:pt x="72" y="1"/>
                  </a:moveTo>
                  <a:cubicBezTo>
                    <a:pt x="66" y="1"/>
                    <a:pt x="63" y="1"/>
                    <a:pt x="63" y="1"/>
                  </a:cubicBezTo>
                  <a:cubicBezTo>
                    <a:pt x="63" y="1"/>
                    <a:pt x="0" y="4556"/>
                    <a:pt x="4520" y="4556"/>
                  </a:cubicBezTo>
                  <a:cubicBezTo>
                    <a:pt x="4552" y="4556"/>
                    <a:pt x="4583" y="4556"/>
                    <a:pt x="4614" y="4555"/>
                  </a:cubicBezTo>
                  <a:cubicBezTo>
                    <a:pt x="4676" y="59"/>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140185" y="2043141"/>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276833"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642657" y="1719828"/>
              <a:ext cx="643177" cy="643177"/>
            </a:xfrm>
            <a:custGeom>
              <a:avLst/>
              <a:gdLst/>
              <a:ahLst/>
              <a:cxnLst/>
              <a:rect l="l" t="t" r="r" b="b"/>
              <a:pathLst>
                <a:path w="16370"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961805" y="1864217"/>
              <a:ext cx="183641" cy="179045"/>
            </a:xfrm>
            <a:custGeom>
              <a:avLst/>
              <a:gdLst/>
              <a:ahLst/>
              <a:cxnLst/>
              <a:rect l="l" t="t" r="r" b="b"/>
              <a:pathLst>
                <a:path w="4674" h="4557" extrusionOk="0">
                  <a:moveTo>
                    <a:pt x="4605" y="1"/>
                  </a:moveTo>
                  <a:cubicBezTo>
                    <a:pt x="4381" y="1"/>
                    <a:pt x="0" y="59"/>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961805" y="2043141"/>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782842" y="1864217"/>
              <a:ext cx="183759" cy="179045"/>
            </a:xfrm>
            <a:custGeom>
              <a:avLst/>
              <a:gdLst/>
              <a:ahLst/>
              <a:cxnLst/>
              <a:rect l="l" t="t" r="r" b="b"/>
              <a:pathLst>
                <a:path w="4677" h="4557" extrusionOk="0">
                  <a:moveTo>
                    <a:pt x="69" y="1"/>
                  </a:moveTo>
                  <a:cubicBezTo>
                    <a:pt x="63" y="1"/>
                    <a:pt x="60" y="1"/>
                    <a:pt x="60" y="1"/>
                  </a:cubicBezTo>
                  <a:cubicBezTo>
                    <a:pt x="60" y="1"/>
                    <a:pt x="0" y="4556"/>
                    <a:pt x="4520" y="4556"/>
                  </a:cubicBezTo>
                  <a:cubicBezTo>
                    <a:pt x="4551" y="4556"/>
                    <a:pt x="4583" y="4556"/>
                    <a:pt x="4614" y="4555"/>
                  </a:cubicBezTo>
                  <a:cubicBezTo>
                    <a:pt x="4676" y="59"/>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782842" y="2043141"/>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919726"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0" y="2362485"/>
              <a:ext cx="643217" cy="643177"/>
            </a:xfrm>
            <a:custGeom>
              <a:avLst/>
              <a:gdLst/>
              <a:ahLst/>
              <a:cxnLst/>
              <a:rect l="l" t="t" r="r" b="b"/>
              <a:pathLst>
                <a:path w="16371"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319148" y="2506874"/>
              <a:ext cx="183759" cy="179005"/>
            </a:xfrm>
            <a:custGeom>
              <a:avLst/>
              <a:gdLst/>
              <a:ahLst/>
              <a:cxnLst/>
              <a:rect l="l" t="t" r="r" b="b"/>
              <a:pathLst>
                <a:path w="4677" h="4556" extrusionOk="0">
                  <a:moveTo>
                    <a:pt x="4605" y="1"/>
                  </a:moveTo>
                  <a:cubicBezTo>
                    <a:pt x="4381" y="1"/>
                    <a:pt x="0" y="58"/>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319148" y="2685798"/>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140185" y="2506874"/>
              <a:ext cx="183759" cy="179005"/>
            </a:xfrm>
            <a:custGeom>
              <a:avLst/>
              <a:gdLst/>
              <a:ahLst/>
              <a:cxnLst/>
              <a:rect l="l" t="t" r="r" b="b"/>
              <a:pathLst>
                <a:path w="4677" h="4556" extrusionOk="0">
                  <a:moveTo>
                    <a:pt x="72" y="1"/>
                  </a:moveTo>
                  <a:cubicBezTo>
                    <a:pt x="66" y="1"/>
                    <a:pt x="63" y="1"/>
                    <a:pt x="63" y="1"/>
                  </a:cubicBezTo>
                  <a:cubicBezTo>
                    <a:pt x="63" y="1"/>
                    <a:pt x="0" y="4556"/>
                    <a:pt x="4520" y="4556"/>
                  </a:cubicBezTo>
                  <a:cubicBezTo>
                    <a:pt x="4552" y="4556"/>
                    <a:pt x="4583" y="4556"/>
                    <a:pt x="4614" y="4555"/>
                  </a:cubicBezTo>
                  <a:cubicBezTo>
                    <a:pt x="4676" y="58"/>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140185" y="2685798"/>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276833"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642657" y="2362485"/>
              <a:ext cx="643177" cy="643177"/>
            </a:xfrm>
            <a:custGeom>
              <a:avLst/>
              <a:gdLst/>
              <a:ahLst/>
              <a:cxnLst/>
              <a:rect l="l" t="t" r="r" b="b"/>
              <a:pathLst>
                <a:path w="16370"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961805" y="2506874"/>
              <a:ext cx="183641" cy="179005"/>
            </a:xfrm>
            <a:custGeom>
              <a:avLst/>
              <a:gdLst/>
              <a:ahLst/>
              <a:cxnLst/>
              <a:rect l="l" t="t" r="r" b="b"/>
              <a:pathLst>
                <a:path w="4674" h="4556" extrusionOk="0">
                  <a:moveTo>
                    <a:pt x="4605" y="1"/>
                  </a:moveTo>
                  <a:cubicBezTo>
                    <a:pt x="4381" y="1"/>
                    <a:pt x="0" y="58"/>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961805" y="2685798"/>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782842" y="2506874"/>
              <a:ext cx="183759" cy="179005"/>
            </a:xfrm>
            <a:custGeom>
              <a:avLst/>
              <a:gdLst/>
              <a:ahLst/>
              <a:cxnLst/>
              <a:rect l="l" t="t" r="r" b="b"/>
              <a:pathLst>
                <a:path w="4677" h="4556" extrusionOk="0">
                  <a:moveTo>
                    <a:pt x="69" y="1"/>
                  </a:moveTo>
                  <a:cubicBezTo>
                    <a:pt x="63" y="1"/>
                    <a:pt x="60" y="1"/>
                    <a:pt x="60" y="1"/>
                  </a:cubicBezTo>
                  <a:cubicBezTo>
                    <a:pt x="60" y="1"/>
                    <a:pt x="0" y="4556"/>
                    <a:pt x="4520" y="4556"/>
                  </a:cubicBezTo>
                  <a:cubicBezTo>
                    <a:pt x="4551" y="4556"/>
                    <a:pt x="4583" y="4556"/>
                    <a:pt x="4614" y="4555"/>
                  </a:cubicBezTo>
                  <a:cubicBezTo>
                    <a:pt x="4676" y="58"/>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782842" y="2685798"/>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919726"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3"/>
          <p:cNvGrpSpPr/>
          <p:nvPr/>
        </p:nvGrpSpPr>
        <p:grpSpPr>
          <a:xfrm rot="10800000" flipH="1">
            <a:off x="7858225" y="9"/>
            <a:ext cx="1285827" cy="1285827"/>
            <a:chOff x="0" y="2249850"/>
            <a:chExt cx="1285827" cy="1285827"/>
          </a:xfrm>
        </p:grpSpPr>
        <p:sp>
          <p:nvSpPr>
            <p:cNvPr id="502" name="Google Shape;502;p3"/>
            <p:cNvSpPr/>
            <p:nvPr/>
          </p:nvSpPr>
          <p:spPr>
            <a:xfrm>
              <a:off x="929466" y="2249850"/>
              <a:ext cx="356361" cy="403277"/>
            </a:xfrm>
            <a:custGeom>
              <a:avLst/>
              <a:gdLst/>
              <a:ahLst/>
              <a:cxnLst/>
              <a:rect l="l" t="t" r="r" b="b"/>
              <a:pathLst>
                <a:path w="9092" h="10289" extrusionOk="0">
                  <a:moveTo>
                    <a:pt x="1" y="1"/>
                  </a:moveTo>
                  <a:lnTo>
                    <a:pt x="3637" y="2355"/>
                  </a:lnTo>
                  <a:lnTo>
                    <a:pt x="1767" y="6485"/>
                  </a:lnTo>
                  <a:lnTo>
                    <a:pt x="6264" y="5922"/>
                  </a:lnTo>
                  <a:lnTo>
                    <a:pt x="7488" y="10288"/>
                  </a:lnTo>
                  <a:lnTo>
                    <a:pt x="9091" y="8564"/>
                  </a:lnTo>
                  <a:lnTo>
                    <a:pt x="90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929466" y="3128598"/>
              <a:ext cx="356361" cy="403277"/>
            </a:xfrm>
            <a:custGeom>
              <a:avLst/>
              <a:gdLst/>
              <a:ahLst/>
              <a:cxnLst/>
              <a:rect l="l" t="t" r="r" b="b"/>
              <a:pathLst>
                <a:path w="9092" h="10289" extrusionOk="0">
                  <a:moveTo>
                    <a:pt x="7488" y="1"/>
                  </a:moveTo>
                  <a:lnTo>
                    <a:pt x="6264" y="4367"/>
                  </a:lnTo>
                  <a:lnTo>
                    <a:pt x="1767" y="3804"/>
                  </a:lnTo>
                  <a:lnTo>
                    <a:pt x="1767" y="3804"/>
                  </a:lnTo>
                  <a:lnTo>
                    <a:pt x="3637" y="7934"/>
                  </a:lnTo>
                  <a:lnTo>
                    <a:pt x="1" y="10288"/>
                  </a:lnTo>
                  <a:lnTo>
                    <a:pt x="9091" y="10288"/>
                  </a:lnTo>
                  <a:lnTo>
                    <a:pt x="9091" y="1725"/>
                  </a:lnTo>
                  <a:lnTo>
                    <a:pt x="7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118" y="3220078"/>
              <a:ext cx="385326" cy="315598"/>
            </a:xfrm>
            <a:custGeom>
              <a:avLst/>
              <a:gdLst/>
              <a:ahLst/>
              <a:cxnLst/>
              <a:rect l="l" t="t" r="r" b="b"/>
              <a:pathLst>
                <a:path w="9831" h="8052" extrusionOk="0">
                  <a:moveTo>
                    <a:pt x="0" y="0"/>
                  </a:moveTo>
                  <a:lnTo>
                    <a:pt x="0" y="8051"/>
                  </a:lnTo>
                  <a:lnTo>
                    <a:pt x="7691" y="8051"/>
                  </a:lnTo>
                  <a:lnTo>
                    <a:pt x="9830" y="5867"/>
                  </a:lnTo>
                  <a:lnTo>
                    <a:pt x="5409" y="4855"/>
                  </a:lnTo>
                  <a:lnTo>
                    <a:pt x="5755" y="333"/>
                  </a:lnTo>
                  <a:lnTo>
                    <a:pt x="1718" y="240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416523" y="2630392"/>
              <a:ext cx="444471" cy="519882"/>
            </a:xfrm>
            <a:custGeom>
              <a:avLst/>
              <a:gdLst/>
              <a:ahLst/>
              <a:cxnLst/>
              <a:rect l="l" t="t" r="r" b="b"/>
              <a:pathLst>
                <a:path w="11340" h="13264" extrusionOk="0">
                  <a:moveTo>
                    <a:pt x="5670" y="0"/>
                  </a:moveTo>
                  <a:lnTo>
                    <a:pt x="0" y="3309"/>
                  </a:lnTo>
                  <a:lnTo>
                    <a:pt x="0" y="9954"/>
                  </a:lnTo>
                  <a:lnTo>
                    <a:pt x="5670" y="13263"/>
                  </a:lnTo>
                  <a:lnTo>
                    <a:pt x="11339" y="9954"/>
                  </a:lnTo>
                  <a:lnTo>
                    <a:pt x="11339" y="3309"/>
                  </a:lnTo>
                  <a:lnTo>
                    <a:pt x="5670" y="0"/>
                  </a:lnTo>
                  <a:close/>
                </a:path>
              </a:pathLst>
            </a:cu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640326" y="2768868"/>
              <a:ext cx="124797" cy="121544"/>
            </a:xfrm>
            <a:custGeom>
              <a:avLst/>
              <a:gdLst/>
              <a:ahLst/>
              <a:cxnLst/>
              <a:rect l="l" t="t" r="r" b="b"/>
              <a:pathLst>
                <a:path w="3184" h="3101" extrusionOk="0">
                  <a:moveTo>
                    <a:pt x="3135" y="0"/>
                  </a:moveTo>
                  <a:cubicBezTo>
                    <a:pt x="2978" y="0"/>
                    <a:pt x="0" y="41"/>
                    <a:pt x="41" y="3100"/>
                  </a:cubicBezTo>
                  <a:cubicBezTo>
                    <a:pt x="61" y="3101"/>
                    <a:pt x="81" y="3101"/>
                    <a:pt x="100" y="3101"/>
                  </a:cubicBezTo>
                  <a:cubicBezTo>
                    <a:pt x="3183" y="3101"/>
                    <a:pt x="3141" y="1"/>
                    <a:pt x="3141" y="1"/>
                  </a:cubicBezTo>
                  <a:cubicBezTo>
                    <a:pt x="3141" y="1"/>
                    <a:pt x="3139" y="0"/>
                    <a:pt x="3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640326" y="2890332"/>
              <a:ext cx="124797" cy="121583"/>
            </a:xfrm>
            <a:custGeom>
              <a:avLst/>
              <a:gdLst/>
              <a:ahLst/>
              <a:cxnLst/>
              <a:rect l="l" t="t" r="r" b="b"/>
              <a:pathLst>
                <a:path w="3184" h="3102" extrusionOk="0">
                  <a:moveTo>
                    <a:pt x="104" y="1"/>
                  </a:moveTo>
                  <a:cubicBezTo>
                    <a:pt x="83" y="1"/>
                    <a:pt x="63" y="1"/>
                    <a:pt x="41" y="1"/>
                  </a:cubicBezTo>
                  <a:cubicBezTo>
                    <a:pt x="0" y="3064"/>
                    <a:pt x="2989" y="3101"/>
                    <a:pt x="3136" y="3101"/>
                  </a:cubicBezTo>
                  <a:cubicBezTo>
                    <a:pt x="3139" y="3101"/>
                    <a:pt x="3141" y="3101"/>
                    <a:pt x="3141" y="3101"/>
                  </a:cubicBezTo>
                  <a:cubicBezTo>
                    <a:pt x="3141" y="3101"/>
                    <a:pt x="3183"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518783" y="2768868"/>
              <a:ext cx="124797" cy="121544"/>
            </a:xfrm>
            <a:custGeom>
              <a:avLst/>
              <a:gdLst/>
              <a:ahLst/>
              <a:cxnLst/>
              <a:rect l="l" t="t" r="r" b="b"/>
              <a:pathLst>
                <a:path w="3184" h="3101" extrusionOk="0">
                  <a:moveTo>
                    <a:pt x="49" y="0"/>
                  </a:moveTo>
                  <a:cubicBezTo>
                    <a:pt x="45" y="0"/>
                    <a:pt x="43" y="1"/>
                    <a:pt x="43" y="1"/>
                  </a:cubicBezTo>
                  <a:cubicBezTo>
                    <a:pt x="43" y="1"/>
                    <a:pt x="1" y="3101"/>
                    <a:pt x="3084" y="3101"/>
                  </a:cubicBezTo>
                  <a:cubicBezTo>
                    <a:pt x="3103" y="3101"/>
                    <a:pt x="3123" y="3101"/>
                    <a:pt x="3142" y="3100"/>
                  </a:cubicBezTo>
                  <a:cubicBezTo>
                    <a:pt x="3184" y="41"/>
                    <a:pt x="206" y="0"/>
                    <a:pt x="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518783" y="2890332"/>
              <a:ext cx="124797" cy="121583"/>
            </a:xfrm>
            <a:custGeom>
              <a:avLst/>
              <a:gdLst/>
              <a:ahLst/>
              <a:cxnLst/>
              <a:rect l="l" t="t" r="r" b="b"/>
              <a:pathLst>
                <a:path w="3184" h="3102" extrusionOk="0">
                  <a:moveTo>
                    <a:pt x="3080" y="1"/>
                  </a:moveTo>
                  <a:cubicBezTo>
                    <a:pt x="1" y="1"/>
                    <a:pt x="43" y="3101"/>
                    <a:pt x="43" y="3101"/>
                  </a:cubicBezTo>
                  <a:cubicBezTo>
                    <a:pt x="43" y="3101"/>
                    <a:pt x="44" y="3101"/>
                    <a:pt x="48" y="3101"/>
                  </a:cubicBezTo>
                  <a:cubicBezTo>
                    <a:pt x="195" y="3101"/>
                    <a:pt x="3184" y="3064"/>
                    <a:pt x="3142" y="1"/>
                  </a:cubicBezTo>
                  <a:cubicBezTo>
                    <a:pt x="3121" y="1"/>
                    <a:pt x="3100" y="1"/>
                    <a:pt x="3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0" y="2249850"/>
              <a:ext cx="537677" cy="553512"/>
            </a:xfrm>
            <a:custGeom>
              <a:avLst/>
              <a:gdLst/>
              <a:ahLst/>
              <a:cxnLst/>
              <a:rect l="l" t="t" r="r" b="b"/>
              <a:pathLst>
                <a:path w="13718" h="14122" extrusionOk="0">
                  <a:moveTo>
                    <a:pt x="12551" y="1"/>
                  </a:moveTo>
                  <a:cubicBezTo>
                    <a:pt x="12554" y="140"/>
                    <a:pt x="12557" y="276"/>
                    <a:pt x="12557" y="416"/>
                  </a:cubicBezTo>
                  <a:cubicBezTo>
                    <a:pt x="12557" y="7346"/>
                    <a:pt x="6942" y="12961"/>
                    <a:pt x="15" y="12961"/>
                  </a:cubicBezTo>
                  <a:lnTo>
                    <a:pt x="0" y="12961"/>
                  </a:lnTo>
                  <a:lnTo>
                    <a:pt x="0" y="14121"/>
                  </a:lnTo>
                  <a:lnTo>
                    <a:pt x="15" y="14121"/>
                  </a:lnTo>
                  <a:cubicBezTo>
                    <a:pt x="7585" y="14121"/>
                    <a:pt x="13718" y="7985"/>
                    <a:pt x="13718" y="416"/>
                  </a:cubicBezTo>
                  <a:cubicBezTo>
                    <a:pt x="13718" y="276"/>
                    <a:pt x="13715" y="140"/>
                    <a:pt x="13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771040" y="2249850"/>
              <a:ext cx="514787" cy="553041"/>
            </a:xfrm>
            <a:custGeom>
              <a:avLst/>
              <a:gdLst/>
              <a:ahLst/>
              <a:cxnLst/>
              <a:rect l="l" t="t" r="r" b="b"/>
              <a:pathLst>
                <a:path w="13134" h="14110" extrusionOk="0">
                  <a:moveTo>
                    <a:pt x="6" y="1"/>
                  </a:moveTo>
                  <a:cubicBezTo>
                    <a:pt x="0" y="140"/>
                    <a:pt x="0" y="279"/>
                    <a:pt x="0" y="416"/>
                  </a:cubicBezTo>
                  <a:cubicBezTo>
                    <a:pt x="0" y="7794"/>
                    <a:pt x="5830" y="13809"/>
                    <a:pt x="13133" y="14109"/>
                  </a:cubicBezTo>
                  <a:lnTo>
                    <a:pt x="13133" y="12946"/>
                  </a:lnTo>
                  <a:cubicBezTo>
                    <a:pt x="6470" y="12649"/>
                    <a:pt x="1161" y="7155"/>
                    <a:pt x="1161" y="416"/>
                  </a:cubicBezTo>
                  <a:cubicBezTo>
                    <a:pt x="1161" y="279"/>
                    <a:pt x="1161" y="140"/>
                    <a:pt x="1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118" y="3019479"/>
              <a:ext cx="537207" cy="516198"/>
            </a:xfrm>
            <a:custGeom>
              <a:avLst/>
              <a:gdLst/>
              <a:ahLst/>
              <a:cxnLst/>
              <a:rect l="l" t="t" r="r" b="b"/>
              <a:pathLst>
                <a:path w="13706" h="13170" extrusionOk="0">
                  <a:moveTo>
                    <a:pt x="0" y="0"/>
                  </a:moveTo>
                  <a:lnTo>
                    <a:pt x="0" y="1161"/>
                  </a:lnTo>
                  <a:lnTo>
                    <a:pt x="12" y="1161"/>
                  </a:lnTo>
                  <a:cubicBezTo>
                    <a:pt x="6761" y="1161"/>
                    <a:pt x="12264" y="6491"/>
                    <a:pt x="12542" y="13169"/>
                  </a:cubicBezTo>
                  <a:lnTo>
                    <a:pt x="13706" y="13169"/>
                  </a:lnTo>
                  <a:cubicBezTo>
                    <a:pt x="13424" y="5848"/>
                    <a:pt x="7400" y="0"/>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771393" y="3019950"/>
              <a:ext cx="514434" cy="515728"/>
            </a:xfrm>
            <a:custGeom>
              <a:avLst/>
              <a:gdLst/>
              <a:ahLst/>
              <a:cxnLst/>
              <a:rect l="l" t="t" r="r" b="b"/>
              <a:pathLst>
                <a:path w="13125" h="13158" extrusionOk="0">
                  <a:moveTo>
                    <a:pt x="13124" y="0"/>
                  </a:moveTo>
                  <a:cubicBezTo>
                    <a:pt x="5997" y="291"/>
                    <a:pt x="276" y="6024"/>
                    <a:pt x="0" y="13157"/>
                  </a:cubicBezTo>
                  <a:lnTo>
                    <a:pt x="1161" y="13157"/>
                  </a:lnTo>
                  <a:cubicBezTo>
                    <a:pt x="1434" y="6667"/>
                    <a:pt x="6636" y="1452"/>
                    <a:pt x="13124" y="1161"/>
                  </a:cubicBezTo>
                  <a:lnTo>
                    <a:pt x="131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118" y="2249850"/>
              <a:ext cx="368825" cy="373450"/>
            </a:xfrm>
            <a:custGeom>
              <a:avLst/>
              <a:gdLst/>
              <a:ahLst/>
              <a:cxnLst/>
              <a:rect l="l" t="t" r="r" b="b"/>
              <a:pathLst>
                <a:path w="9410" h="9528" extrusionOk="0">
                  <a:moveTo>
                    <a:pt x="0" y="1"/>
                  </a:moveTo>
                  <a:lnTo>
                    <a:pt x="0" y="7964"/>
                  </a:lnTo>
                  <a:lnTo>
                    <a:pt x="925" y="6967"/>
                  </a:lnTo>
                  <a:lnTo>
                    <a:pt x="4667" y="9528"/>
                  </a:lnTo>
                  <a:lnTo>
                    <a:pt x="4897" y="4997"/>
                  </a:lnTo>
                  <a:lnTo>
                    <a:pt x="9409" y="4552"/>
                  </a:lnTo>
                  <a:lnTo>
                    <a:pt x="6673" y="937"/>
                  </a:lnTo>
                  <a:lnTo>
                    <a:pt x="7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
          <p:cNvGrpSpPr/>
          <p:nvPr/>
        </p:nvGrpSpPr>
        <p:grpSpPr>
          <a:xfrm rot="10800000" flipH="1">
            <a:off x="7929734" y="1359088"/>
            <a:ext cx="1142805" cy="1142576"/>
            <a:chOff x="71509" y="3929459"/>
            <a:chExt cx="1142805" cy="1142576"/>
          </a:xfrm>
        </p:grpSpPr>
        <p:sp>
          <p:nvSpPr>
            <p:cNvPr id="516" name="Google Shape;516;p3"/>
            <p:cNvSpPr/>
            <p:nvPr/>
          </p:nvSpPr>
          <p:spPr>
            <a:xfrm>
              <a:off x="71509" y="3929459"/>
              <a:ext cx="86507" cy="86584"/>
            </a:xfrm>
            <a:custGeom>
              <a:avLst/>
              <a:gdLst/>
              <a:ahLst/>
              <a:cxnLst/>
              <a:rect l="l" t="t" r="r" b="b"/>
              <a:pathLst>
                <a:path w="2264" h="2266" extrusionOk="0">
                  <a:moveTo>
                    <a:pt x="1131" y="0"/>
                  </a:moveTo>
                  <a:cubicBezTo>
                    <a:pt x="506" y="0"/>
                    <a:pt x="1" y="508"/>
                    <a:pt x="1" y="1133"/>
                  </a:cubicBezTo>
                  <a:cubicBezTo>
                    <a:pt x="1" y="1758"/>
                    <a:pt x="506" y="2266"/>
                    <a:pt x="1131" y="2266"/>
                  </a:cubicBezTo>
                  <a:cubicBezTo>
                    <a:pt x="1756" y="2266"/>
                    <a:pt x="2263" y="1758"/>
                    <a:pt x="2263" y="1133"/>
                  </a:cubicBezTo>
                  <a:cubicBezTo>
                    <a:pt x="2263" y="508"/>
                    <a:pt x="1756"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1127730" y="3929459"/>
              <a:ext cx="86584" cy="86584"/>
            </a:xfrm>
            <a:custGeom>
              <a:avLst/>
              <a:gdLst/>
              <a:ahLst/>
              <a:cxnLst/>
              <a:rect l="l" t="t" r="r" b="b"/>
              <a:pathLst>
                <a:path w="2266" h="2266" extrusionOk="0">
                  <a:moveTo>
                    <a:pt x="1133" y="0"/>
                  </a:moveTo>
                  <a:cubicBezTo>
                    <a:pt x="508" y="0"/>
                    <a:pt x="0" y="508"/>
                    <a:pt x="0" y="1133"/>
                  </a:cubicBezTo>
                  <a:cubicBezTo>
                    <a:pt x="0" y="1758"/>
                    <a:pt x="508" y="2266"/>
                    <a:pt x="1133" y="2266"/>
                  </a:cubicBezTo>
                  <a:cubicBezTo>
                    <a:pt x="1758" y="2266"/>
                    <a:pt x="2266" y="1758"/>
                    <a:pt x="2266" y="1133"/>
                  </a:cubicBezTo>
                  <a:cubicBezTo>
                    <a:pt x="2266" y="508"/>
                    <a:pt x="1758" y="0"/>
                    <a:pt x="1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71509" y="4985184"/>
              <a:ext cx="86507" cy="86622"/>
            </a:xfrm>
            <a:custGeom>
              <a:avLst/>
              <a:gdLst/>
              <a:ahLst/>
              <a:cxnLst/>
              <a:rect l="l" t="t" r="r" b="b"/>
              <a:pathLst>
                <a:path w="2264" h="2267" extrusionOk="0">
                  <a:moveTo>
                    <a:pt x="1131" y="1"/>
                  </a:moveTo>
                  <a:cubicBezTo>
                    <a:pt x="506" y="1"/>
                    <a:pt x="1" y="508"/>
                    <a:pt x="1" y="1133"/>
                  </a:cubicBezTo>
                  <a:cubicBezTo>
                    <a:pt x="1" y="1758"/>
                    <a:pt x="506" y="2266"/>
                    <a:pt x="1131" y="2266"/>
                  </a:cubicBezTo>
                  <a:cubicBezTo>
                    <a:pt x="1756" y="2266"/>
                    <a:pt x="2263" y="1758"/>
                    <a:pt x="2263" y="1133"/>
                  </a:cubicBezTo>
                  <a:cubicBezTo>
                    <a:pt x="2263" y="508"/>
                    <a:pt x="1756"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1127730" y="4985528"/>
              <a:ext cx="86584" cy="86507"/>
            </a:xfrm>
            <a:custGeom>
              <a:avLst/>
              <a:gdLst/>
              <a:ahLst/>
              <a:cxnLst/>
              <a:rect l="l" t="t" r="r" b="b"/>
              <a:pathLst>
                <a:path w="2266" h="2264" extrusionOk="0">
                  <a:moveTo>
                    <a:pt x="1133" y="1"/>
                  </a:moveTo>
                  <a:cubicBezTo>
                    <a:pt x="508" y="1"/>
                    <a:pt x="0" y="505"/>
                    <a:pt x="0" y="1133"/>
                  </a:cubicBezTo>
                  <a:cubicBezTo>
                    <a:pt x="0" y="1758"/>
                    <a:pt x="508" y="2263"/>
                    <a:pt x="1133" y="2263"/>
                  </a:cubicBezTo>
                  <a:cubicBezTo>
                    <a:pt x="1758" y="2263"/>
                    <a:pt x="2266" y="1758"/>
                    <a:pt x="2266" y="1133"/>
                  </a:cubicBezTo>
                  <a:cubicBezTo>
                    <a:pt x="2266" y="505"/>
                    <a:pt x="1758"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158100" y="3983925"/>
              <a:ext cx="969635" cy="969635"/>
            </a:xfrm>
            <a:custGeom>
              <a:avLst/>
              <a:gdLst/>
              <a:ahLst/>
              <a:cxnLst/>
              <a:rect l="l" t="t" r="r" b="b"/>
              <a:pathLst>
                <a:path w="21483" h="21483" extrusionOk="0">
                  <a:moveTo>
                    <a:pt x="10708" y="0"/>
                  </a:moveTo>
                  <a:cubicBezTo>
                    <a:pt x="9407" y="0"/>
                    <a:pt x="8373" y="1035"/>
                    <a:pt x="8373" y="2335"/>
                  </a:cubicBezTo>
                  <a:lnTo>
                    <a:pt x="6839" y="2335"/>
                  </a:lnTo>
                  <a:cubicBezTo>
                    <a:pt x="8206" y="4003"/>
                    <a:pt x="9174" y="5971"/>
                    <a:pt x="9707" y="8073"/>
                  </a:cubicBezTo>
                  <a:cubicBezTo>
                    <a:pt x="9885" y="8902"/>
                    <a:pt x="9221" y="9679"/>
                    <a:pt x="8416" y="9679"/>
                  </a:cubicBezTo>
                  <a:cubicBezTo>
                    <a:pt x="8315" y="9679"/>
                    <a:pt x="8211" y="9667"/>
                    <a:pt x="8106" y="9641"/>
                  </a:cubicBezTo>
                  <a:cubicBezTo>
                    <a:pt x="6005" y="9140"/>
                    <a:pt x="4037" y="8173"/>
                    <a:pt x="2369" y="6805"/>
                  </a:cubicBezTo>
                  <a:lnTo>
                    <a:pt x="2369" y="8406"/>
                  </a:lnTo>
                  <a:lnTo>
                    <a:pt x="2335" y="8406"/>
                  </a:lnTo>
                  <a:cubicBezTo>
                    <a:pt x="1035" y="8406"/>
                    <a:pt x="0" y="9441"/>
                    <a:pt x="0" y="10742"/>
                  </a:cubicBezTo>
                  <a:cubicBezTo>
                    <a:pt x="0" y="12042"/>
                    <a:pt x="1035" y="13077"/>
                    <a:pt x="2335" y="13077"/>
                  </a:cubicBezTo>
                  <a:lnTo>
                    <a:pt x="2369" y="13077"/>
                  </a:lnTo>
                  <a:lnTo>
                    <a:pt x="2369" y="14578"/>
                  </a:lnTo>
                  <a:cubicBezTo>
                    <a:pt x="4037" y="13210"/>
                    <a:pt x="6005" y="12243"/>
                    <a:pt x="8106" y="11742"/>
                  </a:cubicBezTo>
                  <a:cubicBezTo>
                    <a:pt x="8201" y="11722"/>
                    <a:pt x="8295" y="11712"/>
                    <a:pt x="8387" y="11712"/>
                  </a:cubicBezTo>
                  <a:cubicBezTo>
                    <a:pt x="9205" y="11712"/>
                    <a:pt x="9887" y="12474"/>
                    <a:pt x="9707" y="13343"/>
                  </a:cubicBezTo>
                  <a:cubicBezTo>
                    <a:pt x="9174" y="15412"/>
                    <a:pt x="8206" y="17380"/>
                    <a:pt x="6839" y="19047"/>
                  </a:cubicBezTo>
                  <a:lnTo>
                    <a:pt x="8373" y="19047"/>
                  </a:lnTo>
                  <a:lnTo>
                    <a:pt x="8373" y="19114"/>
                  </a:lnTo>
                  <a:cubicBezTo>
                    <a:pt x="8373" y="20415"/>
                    <a:pt x="9441" y="21483"/>
                    <a:pt x="10741" y="21483"/>
                  </a:cubicBezTo>
                  <a:cubicBezTo>
                    <a:pt x="12042" y="21483"/>
                    <a:pt x="13076" y="20415"/>
                    <a:pt x="13076" y="19114"/>
                  </a:cubicBezTo>
                  <a:lnTo>
                    <a:pt x="13076" y="19047"/>
                  </a:lnTo>
                  <a:lnTo>
                    <a:pt x="14644" y="19047"/>
                  </a:lnTo>
                  <a:cubicBezTo>
                    <a:pt x="13243" y="17380"/>
                    <a:pt x="12276" y="15412"/>
                    <a:pt x="11776" y="13343"/>
                  </a:cubicBezTo>
                  <a:cubicBezTo>
                    <a:pt x="11598" y="12484"/>
                    <a:pt x="12236" y="11704"/>
                    <a:pt x="13059" y="11704"/>
                  </a:cubicBezTo>
                  <a:cubicBezTo>
                    <a:pt x="13162" y="11704"/>
                    <a:pt x="13269" y="11716"/>
                    <a:pt x="13377" y="11742"/>
                  </a:cubicBezTo>
                  <a:cubicBezTo>
                    <a:pt x="15478" y="12243"/>
                    <a:pt x="17413" y="13210"/>
                    <a:pt x="19081" y="14578"/>
                  </a:cubicBezTo>
                  <a:lnTo>
                    <a:pt x="19081" y="13077"/>
                  </a:lnTo>
                  <a:lnTo>
                    <a:pt x="19114" y="13077"/>
                  </a:lnTo>
                  <a:cubicBezTo>
                    <a:pt x="20415" y="13077"/>
                    <a:pt x="21482" y="12042"/>
                    <a:pt x="21482" y="10742"/>
                  </a:cubicBezTo>
                  <a:cubicBezTo>
                    <a:pt x="21482" y="9441"/>
                    <a:pt x="20415" y="8406"/>
                    <a:pt x="19114" y="8406"/>
                  </a:cubicBezTo>
                  <a:lnTo>
                    <a:pt x="19081" y="8406"/>
                  </a:lnTo>
                  <a:lnTo>
                    <a:pt x="19081" y="6805"/>
                  </a:lnTo>
                  <a:cubicBezTo>
                    <a:pt x="17413" y="8173"/>
                    <a:pt x="15445" y="9174"/>
                    <a:pt x="13377" y="9674"/>
                  </a:cubicBezTo>
                  <a:cubicBezTo>
                    <a:pt x="13282" y="9694"/>
                    <a:pt x="13188" y="9703"/>
                    <a:pt x="13095" y="9703"/>
                  </a:cubicBezTo>
                  <a:cubicBezTo>
                    <a:pt x="12250" y="9703"/>
                    <a:pt x="11565" y="8915"/>
                    <a:pt x="11776" y="8073"/>
                  </a:cubicBezTo>
                  <a:cubicBezTo>
                    <a:pt x="12276" y="5971"/>
                    <a:pt x="13243" y="4003"/>
                    <a:pt x="14611" y="2335"/>
                  </a:cubicBezTo>
                  <a:lnTo>
                    <a:pt x="13076" y="2335"/>
                  </a:lnTo>
                  <a:cubicBezTo>
                    <a:pt x="13076" y="1035"/>
                    <a:pt x="12009" y="0"/>
                    <a:pt x="10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8"/>
        <p:cNvGrpSpPr/>
        <p:nvPr/>
      </p:nvGrpSpPr>
      <p:grpSpPr>
        <a:xfrm>
          <a:off x="0" y="0"/>
          <a:ext cx="0" cy="0"/>
          <a:chOff x="0" y="0"/>
          <a:chExt cx="0" cy="0"/>
        </a:xfrm>
      </p:grpSpPr>
      <p:sp>
        <p:nvSpPr>
          <p:cNvPr id="549" name="Google Shape;54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0" name="Google Shape;55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1" name="Google Shape;55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2" name="Google Shape;55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3" name="Google Shape;55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0"/>
        <p:cNvGrpSpPr/>
        <p:nvPr/>
      </p:nvGrpSpPr>
      <p:grpSpPr>
        <a:xfrm>
          <a:off x="0" y="0"/>
          <a:ext cx="0" cy="0"/>
          <a:chOff x="0" y="0"/>
          <a:chExt cx="0" cy="0"/>
        </a:xfrm>
      </p:grpSpPr>
      <p:sp>
        <p:nvSpPr>
          <p:cNvPr id="581" name="Google Shape;58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2" name="Google Shape;582;p7"/>
          <p:cNvSpPr txBox="1">
            <a:spLocks noGrp="1"/>
          </p:cNvSpPr>
          <p:nvPr>
            <p:ph type="body" idx="1"/>
          </p:nvPr>
        </p:nvSpPr>
        <p:spPr>
          <a:xfrm>
            <a:off x="720000" y="1517275"/>
            <a:ext cx="3322200" cy="3051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583" name="Google Shape;583;p7"/>
          <p:cNvGrpSpPr/>
          <p:nvPr/>
        </p:nvGrpSpPr>
        <p:grpSpPr>
          <a:xfrm>
            <a:off x="8149999" y="0"/>
            <a:ext cx="994003" cy="975621"/>
            <a:chOff x="8149999" y="0"/>
            <a:chExt cx="994003" cy="975621"/>
          </a:xfrm>
        </p:grpSpPr>
        <p:sp>
          <p:nvSpPr>
            <p:cNvPr id="584" name="Google Shape;584;p7"/>
            <p:cNvSpPr/>
            <p:nvPr/>
          </p:nvSpPr>
          <p:spPr>
            <a:xfrm flipH="1">
              <a:off x="8818517" y="0"/>
              <a:ext cx="325144" cy="325523"/>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flipH="1">
              <a:off x="9115274" y="1175"/>
              <a:ext cx="28615" cy="45973"/>
            </a:xfrm>
            <a:custGeom>
              <a:avLst/>
              <a:gdLst/>
              <a:ahLst/>
              <a:cxnLst/>
              <a:rect l="l" t="t" r="r" b="b"/>
              <a:pathLst>
                <a:path w="755" h="1213" extrusionOk="0">
                  <a:moveTo>
                    <a:pt x="15" y="0"/>
                  </a:moveTo>
                  <a:lnTo>
                    <a:pt x="0" y="6"/>
                  </a:lnTo>
                  <a:lnTo>
                    <a:pt x="0" y="409"/>
                  </a:lnTo>
                  <a:cubicBezTo>
                    <a:pt x="237" y="691"/>
                    <a:pt x="488" y="958"/>
                    <a:pt x="755" y="1212"/>
                  </a:cubicBezTo>
                  <a:cubicBezTo>
                    <a:pt x="361" y="597"/>
                    <a:pt x="82" y="118"/>
                    <a:pt x="15" y="0"/>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flipH="1">
              <a:off x="8858238" y="290464"/>
              <a:ext cx="2463" cy="3942"/>
            </a:xfrm>
            <a:custGeom>
              <a:avLst/>
              <a:gdLst/>
              <a:ahLst/>
              <a:cxnLst/>
              <a:rect l="l" t="t" r="r" b="b"/>
              <a:pathLst>
                <a:path w="65" h="104" extrusionOk="0">
                  <a:moveTo>
                    <a:pt x="1" y="0"/>
                  </a:moveTo>
                  <a:lnTo>
                    <a:pt x="64" y="103"/>
                  </a:lnTo>
                  <a:cubicBezTo>
                    <a:pt x="61" y="91"/>
                    <a:pt x="58" y="76"/>
                    <a:pt x="58"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flipH="1">
              <a:off x="9142486" y="114"/>
              <a:ext cx="1516" cy="1099"/>
            </a:xfrm>
            <a:custGeom>
              <a:avLst/>
              <a:gdLst/>
              <a:ahLst/>
              <a:cxnLst/>
              <a:rect l="l" t="t" r="r" b="b"/>
              <a:pathLst>
                <a:path w="40" h="29" extrusionOk="0">
                  <a:moveTo>
                    <a:pt x="0" y="1"/>
                  </a:moveTo>
                  <a:lnTo>
                    <a:pt x="0" y="4"/>
                  </a:lnTo>
                  <a:cubicBezTo>
                    <a:pt x="3" y="7"/>
                    <a:pt x="9" y="16"/>
                    <a:pt x="15" y="28"/>
                  </a:cubicBezTo>
                  <a:lnTo>
                    <a:pt x="40" y="22"/>
                  </a:lnTo>
                  <a:lnTo>
                    <a:pt x="0"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flipH="1">
              <a:off x="9096779" y="114"/>
              <a:ext cx="46086" cy="28652"/>
            </a:xfrm>
            <a:custGeom>
              <a:avLst/>
              <a:gdLst/>
              <a:ahLst/>
              <a:cxnLst/>
              <a:rect l="l" t="t" r="r" b="b"/>
              <a:pathLst>
                <a:path w="1216" h="756" extrusionOk="0">
                  <a:moveTo>
                    <a:pt x="7" y="1"/>
                  </a:moveTo>
                  <a:lnTo>
                    <a:pt x="1" y="13"/>
                  </a:lnTo>
                  <a:cubicBezTo>
                    <a:pt x="119" y="83"/>
                    <a:pt x="597" y="358"/>
                    <a:pt x="1216" y="755"/>
                  </a:cubicBezTo>
                  <a:cubicBezTo>
                    <a:pt x="958" y="489"/>
                    <a:pt x="691" y="237"/>
                    <a:pt x="410" y="1"/>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flipH="1">
              <a:off x="8849635" y="283339"/>
              <a:ext cx="3942" cy="2312"/>
            </a:xfrm>
            <a:custGeom>
              <a:avLst/>
              <a:gdLst/>
              <a:ahLst/>
              <a:cxnLst/>
              <a:rect l="l" t="t" r="r" b="b"/>
              <a:pathLst>
                <a:path w="104" h="61" extrusionOk="0">
                  <a:moveTo>
                    <a:pt x="1" y="0"/>
                  </a:moveTo>
                  <a:lnTo>
                    <a:pt x="61" y="58"/>
                  </a:lnTo>
                  <a:cubicBezTo>
                    <a:pt x="76" y="58"/>
                    <a:pt x="91" y="61"/>
                    <a:pt x="104"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flipH="1">
              <a:off x="8149999" y="70873"/>
              <a:ext cx="970960" cy="904749"/>
            </a:xfrm>
            <a:custGeom>
              <a:avLst/>
              <a:gdLst/>
              <a:ahLst/>
              <a:cxnLst/>
              <a:rect l="l" t="t" r="r" b="b"/>
              <a:pathLst>
                <a:path w="25619" h="23872" extrusionOk="0">
                  <a:moveTo>
                    <a:pt x="23500" y="0"/>
                  </a:moveTo>
                  <a:lnTo>
                    <a:pt x="23500" y="0"/>
                  </a:lnTo>
                  <a:cubicBezTo>
                    <a:pt x="24600" y="2112"/>
                    <a:pt x="23228" y="5003"/>
                    <a:pt x="20901" y="5070"/>
                  </a:cubicBezTo>
                  <a:cubicBezTo>
                    <a:pt x="20854" y="5071"/>
                    <a:pt x="20808" y="5072"/>
                    <a:pt x="20763" y="5072"/>
                  </a:cubicBezTo>
                  <a:cubicBezTo>
                    <a:pt x="18275" y="5072"/>
                    <a:pt x="17239" y="3140"/>
                    <a:pt x="15701" y="1667"/>
                  </a:cubicBezTo>
                  <a:cubicBezTo>
                    <a:pt x="14734" y="742"/>
                    <a:pt x="13497" y="328"/>
                    <a:pt x="12258" y="328"/>
                  </a:cubicBezTo>
                  <a:cubicBezTo>
                    <a:pt x="9477" y="328"/>
                    <a:pt x="6680" y="2413"/>
                    <a:pt x="6886" y="5488"/>
                  </a:cubicBezTo>
                  <a:cubicBezTo>
                    <a:pt x="6889" y="5540"/>
                    <a:pt x="6895" y="5588"/>
                    <a:pt x="6901" y="5640"/>
                  </a:cubicBezTo>
                  <a:cubicBezTo>
                    <a:pt x="6850" y="5633"/>
                    <a:pt x="6801" y="5627"/>
                    <a:pt x="6750" y="5624"/>
                  </a:cubicBezTo>
                  <a:cubicBezTo>
                    <a:pt x="6642" y="5617"/>
                    <a:pt x="6537" y="5614"/>
                    <a:pt x="6432" y="5614"/>
                  </a:cubicBezTo>
                  <a:cubicBezTo>
                    <a:pt x="2193" y="5614"/>
                    <a:pt x="1" y="11378"/>
                    <a:pt x="2928" y="14439"/>
                  </a:cubicBezTo>
                  <a:cubicBezTo>
                    <a:pt x="4431" y="16006"/>
                    <a:pt x="6404" y="17051"/>
                    <a:pt x="6331" y="19639"/>
                  </a:cubicBezTo>
                  <a:cubicBezTo>
                    <a:pt x="6283" y="21407"/>
                    <a:pt x="4600" y="22625"/>
                    <a:pt x="2869" y="22625"/>
                  </a:cubicBezTo>
                  <a:cubicBezTo>
                    <a:pt x="2321" y="22625"/>
                    <a:pt x="1769" y="22503"/>
                    <a:pt x="1262" y="22239"/>
                  </a:cubicBezTo>
                  <a:lnTo>
                    <a:pt x="1262" y="22239"/>
                  </a:lnTo>
                  <a:cubicBezTo>
                    <a:pt x="1674" y="23382"/>
                    <a:pt x="2907" y="23872"/>
                    <a:pt x="4174" y="23872"/>
                  </a:cubicBezTo>
                  <a:cubicBezTo>
                    <a:pt x="5258" y="23872"/>
                    <a:pt x="6366" y="23514"/>
                    <a:pt x="7007" y="22902"/>
                  </a:cubicBezTo>
                  <a:cubicBezTo>
                    <a:pt x="8962" y="21033"/>
                    <a:pt x="9104" y="18118"/>
                    <a:pt x="7468" y="16239"/>
                  </a:cubicBezTo>
                  <a:cubicBezTo>
                    <a:pt x="5916" y="14457"/>
                    <a:pt x="3119" y="13660"/>
                    <a:pt x="3225" y="10915"/>
                  </a:cubicBezTo>
                  <a:cubicBezTo>
                    <a:pt x="3314" y="8624"/>
                    <a:pt x="5267" y="6840"/>
                    <a:pt x="7464" y="6840"/>
                  </a:cubicBezTo>
                  <a:cubicBezTo>
                    <a:pt x="7589" y="6840"/>
                    <a:pt x="7715" y="6846"/>
                    <a:pt x="7840" y="6858"/>
                  </a:cubicBezTo>
                  <a:cubicBezTo>
                    <a:pt x="7898" y="7258"/>
                    <a:pt x="8107" y="7633"/>
                    <a:pt x="8374" y="7936"/>
                  </a:cubicBezTo>
                  <a:cubicBezTo>
                    <a:pt x="8477" y="8052"/>
                    <a:pt x="8586" y="8158"/>
                    <a:pt x="8704" y="8258"/>
                  </a:cubicBezTo>
                  <a:cubicBezTo>
                    <a:pt x="8108" y="8932"/>
                    <a:pt x="7207" y="9320"/>
                    <a:pt x="6309" y="9320"/>
                  </a:cubicBezTo>
                  <a:cubicBezTo>
                    <a:pt x="6001" y="9320"/>
                    <a:pt x="5693" y="9274"/>
                    <a:pt x="5398" y="9179"/>
                  </a:cubicBezTo>
                  <a:lnTo>
                    <a:pt x="5398" y="9179"/>
                  </a:lnTo>
                  <a:cubicBezTo>
                    <a:pt x="5625" y="10212"/>
                    <a:pt x="6613" y="10973"/>
                    <a:pt x="7662" y="11130"/>
                  </a:cubicBezTo>
                  <a:cubicBezTo>
                    <a:pt x="7825" y="11154"/>
                    <a:pt x="7989" y="11166"/>
                    <a:pt x="8152" y="11166"/>
                  </a:cubicBezTo>
                  <a:cubicBezTo>
                    <a:pt x="9037" y="11166"/>
                    <a:pt x="9917" y="10830"/>
                    <a:pt x="10662" y="10336"/>
                  </a:cubicBezTo>
                  <a:cubicBezTo>
                    <a:pt x="11013" y="11148"/>
                    <a:pt x="11361" y="11963"/>
                    <a:pt x="11713" y="12779"/>
                  </a:cubicBezTo>
                  <a:cubicBezTo>
                    <a:pt x="12098" y="13673"/>
                    <a:pt x="12486" y="14572"/>
                    <a:pt x="13043" y="15366"/>
                  </a:cubicBezTo>
                  <a:cubicBezTo>
                    <a:pt x="13734" y="16351"/>
                    <a:pt x="14689" y="17163"/>
                    <a:pt x="15804" y="17621"/>
                  </a:cubicBezTo>
                  <a:cubicBezTo>
                    <a:pt x="16379" y="17856"/>
                    <a:pt x="17446" y="17923"/>
                    <a:pt x="18215" y="17923"/>
                  </a:cubicBezTo>
                  <a:cubicBezTo>
                    <a:pt x="18734" y="17923"/>
                    <a:pt x="19118" y="17893"/>
                    <a:pt x="19125" y="17863"/>
                  </a:cubicBezTo>
                  <a:cubicBezTo>
                    <a:pt x="19198" y="17845"/>
                    <a:pt x="19276" y="15506"/>
                    <a:pt x="18882" y="14542"/>
                  </a:cubicBezTo>
                  <a:cubicBezTo>
                    <a:pt x="18428" y="13427"/>
                    <a:pt x="17616" y="12473"/>
                    <a:pt x="16628" y="11782"/>
                  </a:cubicBezTo>
                  <a:cubicBezTo>
                    <a:pt x="15834" y="11221"/>
                    <a:pt x="14934" y="10833"/>
                    <a:pt x="14040" y="10451"/>
                  </a:cubicBezTo>
                  <a:lnTo>
                    <a:pt x="11598" y="9400"/>
                  </a:lnTo>
                  <a:cubicBezTo>
                    <a:pt x="12183" y="8518"/>
                    <a:pt x="12549" y="7445"/>
                    <a:pt x="12392" y="6400"/>
                  </a:cubicBezTo>
                  <a:cubicBezTo>
                    <a:pt x="12234" y="5352"/>
                    <a:pt x="11477" y="4364"/>
                    <a:pt x="10440" y="4137"/>
                  </a:cubicBezTo>
                  <a:lnTo>
                    <a:pt x="10440" y="4137"/>
                  </a:lnTo>
                  <a:cubicBezTo>
                    <a:pt x="10813" y="5291"/>
                    <a:pt x="10425" y="6642"/>
                    <a:pt x="9519" y="7442"/>
                  </a:cubicBezTo>
                  <a:cubicBezTo>
                    <a:pt x="9419" y="7324"/>
                    <a:pt x="9313" y="7215"/>
                    <a:pt x="9198" y="7112"/>
                  </a:cubicBezTo>
                  <a:cubicBezTo>
                    <a:pt x="8895" y="6842"/>
                    <a:pt x="8516" y="6633"/>
                    <a:pt x="8119" y="6579"/>
                  </a:cubicBezTo>
                  <a:cubicBezTo>
                    <a:pt x="7901" y="4230"/>
                    <a:pt x="9759" y="2058"/>
                    <a:pt x="12180" y="1964"/>
                  </a:cubicBezTo>
                  <a:cubicBezTo>
                    <a:pt x="12230" y="1962"/>
                    <a:pt x="12281" y="1961"/>
                    <a:pt x="12330" y="1961"/>
                  </a:cubicBezTo>
                  <a:cubicBezTo>
                    <a:pt x="14952" y="1961"/>
                    <a:pt x="15752" y="4683"/>
                    <a:pt x="17504" y="6206"/>
                  </a:cubicBezTo>
                  <a:cubicBezTo>
                    <a:pt x="18365" y="6956"/>
                    <a:pt x="19442" y="7333"/>
                    <a:pt x="20538" y="7333"/>
                  </a:cubicBezTo>
                  <a:cubicBezTo>
                    <a:pt x="21832" y="7333"/>
                    <a:pt x="23151" y="6806"/>
                    <a:pt x="24164" y="5746"/>
                  </a:cubicBezTo>
                  <a:cubicBezTo>
                    <a:pt x="25491" y="4355"/>
                    <a:pt x="25619" y="764"/>
                    <a:pt x="23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flipH="1">
              <a:off x="9142827" y="114"/>
              <a:ext cx="1061" cy="1440"/>
            </a:xfrm>
            <a:custGeom>
              <a:avLst/>
              <a:gdLst/>
              <a:ahLst/>
              <a:cxnLst/>
              <a:rect l="l" t="t" r="r" b="b"/>
              <a:pathLst>
                <a:path w="28" h="38" extrusionOk="0">
                  <a:moveTo>
                    <a:pt x="0" y="1"/>
                  </a:moveTo>
                  <a:cubicBezTo>
                    <a:pt x="0" y="4"/>
                    <a:pt x="9" y="16"/>
                    <a:pt x="21" y="37"/>
                  </a:cubicBezTo>
                  <a:cubicBezTo>
                    <a:pt x="25" y="31"/>
                    <a:pt x="25" y="22"/>
                    <a:pt x="28" y="16"/>
                  </a:cubicBezTo>
                  <a:lnTo>
                    <a:pt x="3"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7"/>
          <p:cNvGrpSpPr/>
          <p:nvPr/>
        </p:nvGrpSpPr>
        <p:grpSpPr>
          <a:xfrm rot="10800000" flipH="1">
            <a:off x="8149999" y="4167875"/>
            <a:ext cx="994003" cy="975621"/>
            <a:chOff x="8149999" y="0"/>
            <a:chExt cx="994003" cy="975621"/>
          </a:xfrm>
        </p:grpSpPr>
        <p:sp>
          <p:nvSpPr>
            <p:cNvPr id="593" name="Google Shape;593;p7"/>
            <p:cNvSpPr/>
            <p:nvPr/>
          </p:nvSpPr>
          <p:spPr>
            <a:xfrm flipH="1">
              <a:off x="8818517" y="0"/>
              <a:ext cx="325144" cy="325523"/>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flipH="1">
              <a:off x="9115274" y="1175"/>
              <a:ext cx="28615" cy="45973"/>
            </a:xfrm>
            <a:custGeom>
              <a:avLst/>
              <a:gdLst/>
              <a:ahLst/>
              <a:cxnLst/>
              <a:rect l="l" t="t" r="r" b="b"/>
              <a:pathLst>
                <a:path w="755" h="1213" extrusionOk="0">
                  <a:moveTo>
                    <a:pt x="15" y="0"/>
                  </a:moveTo>
                  <a:lnTo>
                    <a:pt x="0" y="6"/>
                  </a:lnTo>
                  <a:lnTo>
                    <a:pt x="0" y="409"/>
                  </a:lnTo>
                  <a:cubicBezTo>
                    <a:pt x="237" y="691"/>
                    <a:pt x="488" y="958"/>
                    <a:pt x="755" y="1212"/>
                  </a:cubicBezTo>
                  <a:cubicBezTo>
                    <a:pt x="361" y="597"/>
                    <a:pt x="82" y="118"/>
                    <a:pt x="15" y="0"/>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flipH="1">
              <a:off x="8858238" y="290464"/>
              <a:ext cx="2463" cy="3942"/>
            </a:xfrm>
            <a:custGeom>
              <a:avLst/>
              <a:gdLst/>
              <a:ahLst/>
              <a:cxnLst/>
              <a:rect l="l" t="t" r="r" b="b"/>
              <a:pathLst>
                <a:path w="65" h="104" extrusionOk="0">
                  <a:moveTo>
                    <a:pt x="1" y="0"/>
                  </a:moveTo>
                  <a:lnTo>
                    <a:pt x="64" y="103"/>
                  </a:lnTo>
                  <a:cubicBezTo>
                    <a:pt x="61" y="91"/>
                    <a:pt x="58" y="76"/>
                    <a:pt x="58"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flipH="1">
              <a:off x="9142486" y="114"/>
              <a:ext cx="1516" cy="1099"/>
            </a:xfrm>
            <a:custGeom>
              <a:avLst/>
              <a:gdLst/>
              <a:ahLst/>
              <a:cxnLst/>
              <a:rect l="l" t="t" r="r" b="b"/>
              <a:pathLst>
                <a:path w="40" h="29" extrusionOk="0">
                  <a:moveTo>
                    <a:pt x="0" y="1"/>
                  </a:moveTo>
                  <a:lnTo>
                    <a:pt x="0" y="4"/>
                  </a:lnTo>
                  <a:cubicBezTo>
                    <a:pt x="3" y="7"/>
                    <a:pt x="9" y="16"/>
                    <a:pt x="15" y="28"/>
                  </a:cubicBezTo>
                  <a:lnTo>
                    <a:pt x="40" y="22"/>
                  </a:lnTo>
                  <a:lnTo>
                    <a:pt x="0"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flipH="1">
              <a:off x="9096779" y="114"/>
              <a:ext cx="46086" cy="28652"/>
            </a:xfrm>
            <a:custGeom>
              <a:avLst/>
              <a:gdLst/>
              <a:ahLst/>
              <a:cxnLst/>
              <a:rect l="l" t="t" r="r" b="b"/>
              <a:pathLst>
                <a:path w="1216" h="756" extrusionOk="0">
                  <a:moveTo>
                    <a:pt x="7" y="1"/>
                  </a:moveTo>
                  <a:lnTo>
                    <a:pt x="1" y="13"/>
                  </a:lnTo>
                  <a:cubicBezTo>
                    <a:pt x="119" y="83"/>
                    <a:pt x="597" y="358"/>
                    <a:pt x="1216" y="755"/>
                  </a:cubicBezTo>
                  <a:cubicBezTo>
                    <a:pt x="958" y="489"/>
                    <a:pt x="691" y="237"/>
                    <a:pt x="410" y="1"/>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flipH="1">
              <a:off x="8849635" y="283339"/>
              <a:ext cx="3942" cy="2312"/>
            </a:xfrm>
            <a:custGeom>
              <a:avLst/>
              <a:gdLst/>
              <a:ahLst/>
              <a:cxnLst/>
              <a:rect l="l" t="t" r="r" b="b"/>
              <a:pathLst>
                <a:path w="104" h="61" extrusionOk="0">
                  <a:moveTo>
                    <a:pt x="1" y="0"/>
                  </a:moveTo>
                  <a:lnTo>
                    <a:pt x="61" y="58"/>
                  </a:lnTo>
                  <a:cubicBezTo>
                    <a:pt x="76" y="58"/>
                    <a:pt x="91" y="61"/>
                    <a:pt x="104"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flipH="1">
              <a:off x="8149999" y="70873"/>
              <a:ext cx="970960" cy="904749"/>
            </a:xfrm>
            <a:custGeom>
              <a:avLst/>
              <a:gdLst/>
              <a:ahLst/>
              <a:cxnLst/>
              <a:rect l="l" t="t" r="r" b="b"/>
              <a:pathLst>
                <a:path w="25619" h="23872" extrusionOk="0">
                  <a:moveTo>
                    <a:pt x="23500" y="0"/>
                  </a:moveTo>
                  <a:lnTo>
                    <a:pt x="23500" y="0"/>
                  </a:lnTo>
                  <a:cubicBezTo>
                    <a:pt x="24600" y="2112"/>
                    <a:pt x="23228" y="5003"/>
                    <a:pt x="20901" y="5070"/>
                  </a:cubicBezTo>
                  <a:cubicBezTo>
                    <a:pt x="20854" y="5071"/>
                    <a:pt x="20808" y="5072"/>
                    <a:pt x="20763" y="5072"/>
                  </a:cubicBezTo>
                  <a:cubicBezTo>
                    <a:pt x="18275" y="5072"/>
                    <a:pt x="17239" y="3140"/>
                    <a:pt x="15701" y="1667"/>
                  </a:cubicBezTo>
                  <a:cubicBezTo>
                    <a:pt x="14734" y="742"/>
                    <a:pt x="13497" y="328"/>
                    <a:pt x="12258" y="328"/>
                  </a:cubicBezTo>
                  <a:cubicBezTo>
                    <a:pt x="9477" y="328"/>
                    <a:pt x="6680" y="2413"/>
                    <a:pt x="6886" y="5488"/>
                  </a:cubicBezTo>
                  <a:cubicBezTo>
                    <a:pt x="6889" y="5540"/>
                    <a:pt x="6895" y="5588"/>
                    <a:pt x="6901" y="5640"/>
                  </a:cubicBezTo>
                  <a:cubicBezTo>
                    <a:pt x="6850" y="5633"/>
                    <a:pt x="6801" y="5627"/>
                    <a:pt x="6750" y="5624"/>
                  </a:cubicBezTo>
                  <a:cubicBezTo>
                    <a:pt x="6642" y="5617"/>
                    <a:pt x="6537" y="5614"/>
                    <a:pt x="6432" y="5614"/>
                  </a:cubicBezTo>
                  <a:cubicBezTo>
                    <a:pt x="2193" y="5614"/>
                    <a:pt x="1" y="11378"/>
                    <a:pt x="2928" y="14439"/>
                  </a:cubicBezTo>
                  <a:cubicBezTo>
                    <a:pt x="4431" y="16006"/>
                    <a:pt x="6404" y="17051"/>
                    <a:pt x="6331" y="19639"/>
                  </a:cubicBezTo>
                  <a:cubicBezTo>
                    <a:pt x="6283" y="21407"/>
                    <a:pt x="4600" y="22625"/>
                    <a:pt x="2869" y="22625"/>
                  </a:cubicBezTo>
                  <a:cubicBezTo>
                    <a:pt x="2321" y="22625"/>
                    <a:pt x="1769" y="22503"/>
                    <a:pt x="1262" y="22239"/>
                  </a:cubicBezTo>
                  <a:lnTo>
                    <a:pt x="1262" y="22239"/>
                  </a:lnTo>
                  <a:cubicBezTo>
                    <a:pt x="1674" y="23382"/>
                    <a:pt x="2907" y="23872"/>
                    <a:pt x="4174" y="23872"/>
                  </a:cubicBezTo>
                  <a:cubicBezTo>
                    <a:pt x="5258" y="23872"/>
                    <a:pt x="6366" y="23514"/>
                    <a:pt x="7007" y="22902"/>
                  </a:cubicBezTo>
                  <a:cubicBezTo>
                    <a:pt x="8962" y="21033"/>
                    <a:pt x="9104" y="18118"/>
                    <a:pt x="7468" y="16239"/>
                  </a:cubicBezTo>
                  <a:cubicBezTo>
                    <a:pt x="5916" y="14457"/>
                    <a:pt x="3119" y="13660"/>
                    <a:pt x="3225" y="10915"/>
                  </a:cubicBezTo>
                  <a:cubicBezTo>
                    <a:pt x="3314" y="8624"/>
                    <a:pt x="5267" y="6840"/>
                    <a:pt x="7464" y="6840"/>
                  </a:cubicBezTo>
                  <a:cubicBezTo>
                    <a:pt x="7589" y="6840"/>
                    <a:pt x="7715" y="6846"/>
                    <a:pt x="7840" y="6858"/>
                  </a:cubicBezTo>
                  <a:cubicBezTo>
                    <a:pt x="7898" y="7258"/>
                    <a:pt x="8107" y="7633"/>
                    <a:pt x="8374" y="7936"/>
                  </a:cubicBezTo>
                  <a:cubicBezTo>
                    <a:pt x="8477" y="8052"/>
                    <a:pt x="8586" y="8158"/>
                    <a:pt x="8704" y="8258"/>
                  </a:cubicBezTo>
                  <a:cubicBezTo>
                    <a:pt x="8108" y="8932"/>
                    <a:pt x="7207" y="9320"/>
                    <a:pt x="6309" y="9320"/>
                  </a:cubicBezTo>
                  <a:cubicBezTo>
                    <a:pt x="6001" y="9320"/>
                    <a:pt x="5693" y="9274"/>
                    <a:pt x="5398" y="9179"/>
                  </a:cubicBezTo>
                  <a:lnTo>
                    <a:pt x="5398" y="9179"/>
                  </a:lnTo>
                  <a:cubicBezTo>
                    <a:pt x="5625" y="10212"/>
                    <a:pt x="6613" y="10973"/>
                    <a:pt x="7662" y="11130"/>
                  </a:cubicBezTo>
                  <a:cubicBezTo>
                    <a:pt x="7825" y="11154"/>
                    <a:pt x="7989" y="11166"/>
                    <a:pt x="8152" y="11166"/>
                  </a:cubicBezTo>
                  <a:cubicBezTo>
                    <a:pt x="9037" y="11166"/>
                    <a:pt x="9917" y="10830"/>
                    <a:pt x="10662" y="10336"/>
                  </a:cubicBezTo>
                  <a:cubicBezTo>
                    <a:pt x="11013" y="11148"/>
                    <a:pt x="11361" y="11963"/>
                    <a:pt x="11713" y="12779"/>
                  </a:cubicBezTo>
                  <a:cubicBezTo>
                    <a:pt x="12098" y="13673"/>
                    <a:pt x="12486" y="14572"/>
                    <a:pt x="13043" y="15366"/>
                  </a:cubicBezTo>
                  <a:cubicBezTo>
                    <a:pt x="13734" y="16351"/>
                    <a:pt x="14689" y="17163"/>
                    <a:pt x="15804" y="17621"/>
                  </a:cubicBezTo>
                  <a:cubicBezTo>
                    <a:pt x="16379" y="17856"/>
                    <a:pt x="17446" y="17923"/>
                    <a:pt x="18215" y="17923"/>
                  </a:cubicBezTo>
                  <a:cubicBezTo>
                    <a:pt x="18734" y="17923"/>
                    <a:pt x="19118" y="17893"/>
                    <a:pt x="19125" y="17863"/>
                  </a:cubicBezTo>
                  <a:cubicBezTo>
                    <a:pt x="19198" y="17845"/>
                    <a:pt x="19276" y="15506"/>
                    <a:pt x="18882" y="14542"/>
                  </a:cubicBezTo>
                  <a:cubicBezTo>
                    <a:pt x="18428" y="13427"/>
                    <a:pt x="17616" y="12473"/>
                    <a:pt x="16628" y="11782"/>
                  </a:cubicBezTo>
                  <a:cubicBezTo>
                    <a:pt x="15834" y="11221"/>
                    <a:pt x="14934" y="10833"/>
                    <a:pt x="14040" y="10451"/>
                  </a:cubicBezTo>
                  <a:lnTo>
                    <a:pt x="11598" y="9400"/>
                  </a:lnTo>
                  <a:cubicBezTo>
                    <a:pt x="12183" y="8518"/>
                    <a:pt x="12549" y="7445"/>
                    <a:pt x="12392" y="6400"/>
                  </a:cubicBezTo>
                  <a:cubicBezTo>
                    <a:pt x="12234" y="5352"/>
                    <a:pt x="11477" y="4364"/>
                    <a:pt x="10440" y="4137"/>
                  </a:cubicBezTo>
                  <a:lnTo>
                    <a:pt x="10440" y="4137"/>
                  </a:lnTo>
                  <a:cubicBezTo>
                    <a:pt x="10813" y="5291"/>
                    <a:pt x="10425" y="6642"/>
                    <a:pt x="9519" y="7442"/>
                  </a:cubicBezTo>
                  <a:cubicBezTo>
                    <a:pt x="9419" y="7324"/>
                    <a:pt x="9313" y="7215"/>
                    <a:pt x="9198" y="7112"/>
                  </a:cubicBezTo>
                  <a:cubicBezTo>
                    <a:pt x="8895" y="6842"/>
                    <a:pt x="8516" y="6633"/>
                    <a:pt x="8119" y="6579"/>
                  </a:cubicBezTo>
                  <a:cubicBezTo>
                    <a:pt x="7901" y="4230"/>
                    <a:pt x="9759" y="2058"/>
                    <a:pt x="12180" y="1964"/>
                  </a:cubicBezTo>
                  <a:cubicBezTo>
                    <a:pt x="12230" y="1962"/>
                    <a:pt x="12281" y="1961"/>
                    <a:pt x="12330" y="1961"/>
                  </a:cubicBezTo>
                  <a:cubicBezTo>
                    <a:pt x="14952" y="1961"/>
                    <a:pt x="15752" y="4683"/>
                    <a:pt x="17504" y="6206"/>
                  </a:cubicBezTo>
                  <a:cubicBezTo>
                    <a:pt x="18365" y="6956"/>
                    <a:pt x="19442" y="7333"/>
                    <a:pt x="20538" y="7333"/>
                  </a:cubicBezTo>
                  <a:cubicBezTo>
                    <a:pt x="21832" y="7333"/>
                    <a:pt x="23151" y="6806"/>
                    <a:pt x="24164" y="5746"/>
                  </a:cubicBezTo>
                  <a:cubicBezTo>
                    <a:pt x="25491" y="4355"/>
                    <a:pt x="25619" y="764"/>
                    <a:pt x="23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flipH="1">
              <a:off x="9142827" y="114"/>
              <a:ext cx="1061" cy="1440"/>
            </a:xfrm>
            <a:custGeom>
              <a:avLst/>
              <a:gdLst/>
              <a:ahLst/>
              <a:cxnLst/>
              <a:rect l="l" t="t" r="r" b="b"/>
              <a:pathLst>
                <a:path w="28" h="38" extrusionOk="0">
                  <a:moveTo>
                    <a:pt x="0" y="1"/>
                  </a:moveTo>
                  <a:cubicBezTo>
                    <a:pt x="0" y="4"/>
                    <a:pt x="9" y="16"/>
                    <a:pt x="21" y="37"/>
                  </a:cubicBezTo>
                  <a:cubicBezTo>
                    <a:pt x="25" y="31"/>
                    <a:pt x="25" y="22"/>
                    <a:pt x="28" y="16"/>
                  </a:cubicBezTo>
                  <a:lnTo>
                    <a:pt x="3"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9"/>
        <p:cNvGrpSpPr/>
        <p:nvPr/>
      </p:nvGrpSpPr>
      <p:grpSpPr>
        <a:xfrm>
          <a:off x="0" y="0"/>
          <a:ext cx="0" cy="0"/>
          <a:chOff x="0" y="0"/>
          <a:chExt cx="0" cy="0"/>
        </a:xfrm>
      </p:grpSpPr>
      <p:sp>
        <p:nvSpPr>
          <p:cNvPr id="800" name="Google Shape;800;p9"/>
          <p:cNvSpPr txBox="1">
            <a:spLocks noGrp="1"/>
          </p:cNvSpPr>
          <p:nvPr>
            <p:ph type="title"/>
          </p:nvPr>
        </p:nvSpPr>
        <p:spPr>
          <a:xfrm>
            <a:off x="1850700" y="918738"/>
            <a:ext cx="5442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01" name="Google Shape;801;p9"/>
          <p:cNvSpPr txBox="1">
            <a:spLocks noGrp="1"/>
          </p:cNvSpPr>
          <p:nvPr>
            <p:ph type="subTitle" idx="1"/>
          </p:nvPr>
        </p:nvSpPr>
        <p:spPr>
          <a:xfrm>
            <a:off x="2241550" y="2138986"/>
            <a:ext cx="4661100" cy="14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02" name="Google Shape;802;p9"/>
          <p:cNvGrpSpPr/>
          <p:nvPr/>
        </p:nvGrpSpPr>
        <p:grpSpPr>
          <a:xfrm>
            <a:off x="-10" y="3857130"/>
            <a:ext cx="1285831" cy="1286429"/>
            <a:chOff x="7679250" y="1991600"/>
            <a:chExt cx="1159765" cy="1160304"/>
          </a:xfrm>
        </p:grpSpPr>
        <p:grpSp>
          <p:nvGrpSpPr>
            <p:cNvPr id="803" name="Google Shape;803;p9"/>
            <p:cNvGrpSpPr/>
            <p:nvPr/>
          </p:nvGrpSpPr>
          <p:grpSpPr>
            <a:xfrm>
              <a:off x="7959009" y="2276463"/>
              <a:ext cx="589513" cy="590518"/>
              <a:chOff x="4088100" y="877725"/>
              <a:chExt cx="498700" cy="499550"/>
            </a:xfrm>
          </p:grpSpPr>
          <p:sp>
            <p:nvSpPr>
              <p:cNvPr id="804" name="Google Shape;804;p9"/>
              <p:cNvSpPr/>
              <p:nvPr/>
            </p:nvSpPr>
            <p:spPr>
              <a:xfrm>
                <a:off x="4128950" y="1030350"/>
                <a:ext cx="417000" cy="194325"/>
              </a:xfrm>
              <a:custGeom>
                <a:avLst/>
                <a:gdLst/>
                <a:ahLst/>
                <a:cxnLst/>
                <a:rect l="l" t="t" r="r" b="b"/>
                <a:pathLst>
                  <a:path w="16680" h="7773" extrusionOk="0">
                    <a:moveTo>
                      <a:pt x="1" y="0"/>
                    </a:moveTo>
                    <a:lnTo>
                      <a:pt x="1" y="7773"/>
                    </a:lnTo>
                    <a:cubicBezTo>
                      <a:pt x="2502" y="5771"/>
                      <a:pt x="5338" y="4637"/>
                      <a:pt x="8340" y="4637"/>
                    </a:cubicBezTo>
                    <a:cubicBezTo>
                      <a:pt x="11342" y="4637"/>
                      <a:pt x="14177" y="5771"/>
                      <a:pt x="16679" y="7773"/>
                    </a:cubicBezTo>
                    <a:lnTo>
                      <a:pt x="16679" y="0"/>
                    </a:lnTo>
                    <a:cubicBezTo>
                      <a:pt x="14177" y="2035"/>
                      <a:pt x="11342" y="3169"/>
                      <a:pt x="8340" y="3169"/>
                    </a:cubicBezTo>
                    <a:cubicBezTo>
                      <a:pt x="5338" y="3169"/>
                      <a:pt x="2502" y="20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4239875" y="919425"/>
                <a:ext cx="195150" cy="417000"/>
              </a:xfrm>
              <a:custGeom>
                <a:avLst/>
                <a:gdLst/>
                <a:ahLst/>
                <a:cxnLst/>
                <a:rect l="l" t="t" r="r" b="b"/>
                <a:pathLst>
                  <a:path w="7806" h="16680" extrusionOk="0">
                    <a:moveTo>
                      <a:pt x="0" y="1"/>
                    </a:moveTo>
                    <a:cubicBezTo>
                      <a:pt x="2035" y="2503"/>
                      <a:pt x="3169" y="5338"/>
                      <a:pt x="3169" y="8340"/>
                    </a:cubicBezTo>
                    <a:cubicBezTo>
                      <a:pt x="3169" y="11342"/>
                      <a:pt x="2035" y="14178"/>
                      <a:pt x="0" y="16679"/>
                    </a:cubicBezTo>
                    <a:lnTo>
                      <a:pt x="7772" y="16679"/>
                    </a:lnTo>
                    <a:cubicBezTo>
                      <a:pt x="5771" y="14178"/>
                      <a:pt x="4637" y="11342"/>
                      <a:pt x="4637" y="8340"/>
                    </a:cubicBezTo>
                    <a:cubicBezTo>
                      <a:pt x="4637" y="5338"/>
                      <a:pt x="5771" y="2503"/>
                      <a:pt x="7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4310750" y="877725"/>
                <a:ext cx="53400" cy="118450"/>
              </a:xfrm>
              <a:custGeom>
                <a:avLst/>
                <a:gdLst/>
                <a:ahLst/>
                <a:cxnLst/>
                <a:rect l="l" t="t" r="r" b="b"/>
                <a:pathLst>
                  <a:path w="2136" h="4738" extrusionOk="0">
                    <a:moveTo>
                      <a:pt x="0" y="1"/>
                    </a:moveTo>
                    <a:lnTo>
                      <a:pt x="0" y="3137"/>
                    </a:lnTo>
                    <a:cubicBezTo>
                      <a:pt x="0" y="4004"/>
                      <a:pt x="467" y="4738"/>
                      <a:pt x="1068" y="4738"/>
                    </a:cubicBezTo>
                    <a:cubicBezTo>
                      <a:pt x="1668" y="4738"/>
                      <a:pt x="2135" y="4004"/>
                      <a:pt x="2135" y="3137"/>
                    </a:cubicBezTo>
                    <a:lnTo>
                      <a:pt x="2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4310750" y="1259675"/>
                <a:ext cx="53400" cy="117600"/>
              </a:xfrm>
              <a:custGeom>
                <a:avLst/>
                <a:gdLst/>
                <a:ahLst/>
                <a:cxnLst/>
                <a:rect l="l" t="t" r="r" b="b"/>
                <a:pathLst>
                  <a:path w="2136" h="4704" extrusionOk="0">
                    <a:moveTo>
                      <a:pt x="1068" y="1"/>
                    </a:moveTo>
                    <a:cubicBezTo>
                      <a:pt x="467" y="1"/>
                      <a:pt x="0" y="701"/>
                      <a:pt x="0" y="1602"/>
                    </a:cubicBezTo>
                    <a:lnTo>
                      <a:pt x="0" y="4704"/>
                    </a:lnTo>
                    <a:lnTo>
                      <a:pt x="2135" y="4704"/>
                    </a:lnTo>
                    <a:lnTo>
                      <a:pt x="2135" y="1602"/>
                    </a:lnTo>
                    <a:cubicBezTo>
                      <a:pt x="2135" y="701"/>
                      <a:pt x="1668"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4469200" y="1100400"/>
                <a:ext cx="117600" cy="54225"/>
              </a:xfrm>
              <a:custGeom>
                <a:avLst/>
                <a:gdLst/>
                <a:ahLst/>
                <a:cxnLst/>
                <a:rect l="l" t="t" r="r" b="b"/>
                <a:pathLst>
                  <a:path w="4704" h="2169" extrusionOk="0">
                    <a:moveTo>
                      <a:pt x="1601" y="0"/>
                    </a:moveTo>
                    <a:cubicBezTo>
                      <a:pt x="734" y="0"/>
                      <a:pt x="0" y="501"/>
                      <a:pt x="0" y="1101"/>
                    </a:cubicBezTo>
                    <a:cubicBezTo>
                      <a:pt x="0" y="1702"/>
                      <a:pt x="734" y="2169"/>
                      <a:pt x="1601" y="2169"/>
                    </a:cubicBezTo>
                    <a:lnTo>
                      <a:pt x="4704" y="2169"/>
                    </a:lnTo>
                    <a:lnTo>
                      <a:pt x="4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4088100" y="1100400"/>
                <a:ext cx="117600" cy="54225"/>
              </a:xfrm>
              <a:custGeom>
                <a:avLst/>
                <a:gdLst/>
                <a:ahLst/>
                <a:cxnLst/>
                <a:rect l="l" t="t" r="r" b="b"/>
                <a:pathLst>
                  <a:path w="4704" h="2169" extrusionOk="0">
                    <a:moveTo>
                      <a:pt x="0" y="0"/>
                    </a:moveTo>
                    <a:lnTo>
                      <a:pt x="0" y="2169"/>
                    </a:lnTo>
                    <a:lnTo>
                      <a:pt x="3102" y="2169"/>
                    </a:lnTo>
                    <a:cubicBezTo>
                      <a:pt x="4003" y="2169"/>
                      <a:pt x="4703" y="1702"/>
                      <a:pt x="4703" y="1101"/>
                    </a:cubicBezTo>
                    <a:cubicBezTo>
                      <a:pt x="4703" y="501"/>
                      <a:pt x="4003" y="0"/>
                      <a:pt x="3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0" name="Google Shape;810;p9"/>
            <p:cNvSpPr/>
            <p:nvPr/>
          </p:nvSpPr>
          <p:spPr>
            <a:xfrm>
              <a:off x="7823042" y="2138975"/>
              <a:ext cx="861146" cy="865467"/>
            </a:xfrm>
            <a:custGeom>
              <a:avLst/>
              <a:gdLst/>
              <a:ahLst/>
              <a:cxnLst/>
              <a:rect l="l" t="t" r="r" b="b"/>
              <a:pathLst>
                <a:path w="32887" h="33052" extrusionOk="0">
                  <a:moveTo>
                    <a:pt x="22369" y="2592"/>
                  </a:moveTo>
                  <a:lnTo>
                    <a:pt x="30296" y="10697"/>
                  </a:lnTo>
                  <a:lnTo>
                    <a:pt x="30296" y="22245"/>
                  </a:lnTo>
                  <a:lnTo>
                    <a:pt x="22354" y="30457"/>
                  </a:lnTo>
                  <a:lnTo>
                    <a:pt x="10851" y="30457"/>
                  </a:lnTo>
                  <a:lnTo>
                    <a:pt x="2591" y="22239"/>
                  </a:lnTo>
                  <a:lnTo>
                    <a:pt x="2591" y="10704"/>
                  </a:lnTo>
                  <a:lnTo>
                    <a:pt x="10836" y="2592"/>
                  </a:lnTo>
                  <a:close/>
                  <a:moveTo>
                    <a:pt x="9761" y="1"/>
                  </a:moveTo>
                  <a:lnTo>
                    <a:pt x="0" y="9619"/>
                  </a:lnTo>
                  <a:lnTo>
                    <a:pt x="0" y="23312"/>
                  </a:lnTo>
                  <a:lnTo>
                    <a:pt x="9761" y="33051"/>
                  </a:lnTo>
                  <a:lnTo>
                    <a:pt x="23454" y="33051"/>
                  </a:lnTo>
                  <a:lnTo>
                    <a:pt x="32887" y="23312"/>
                  </a:lnTo>
                  <a:lnTo>
                    <a:pt x="32887" y="9619"/>
                  </a:lnTo>
                  <a:lnTo>
                    <a:pt x="23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7679250" y="1991600"/>
              <a:ext cx="393162" cy="393196"/>
            </a:xfrm>
            <a:custGeom>
              <a:avLst/>
              <a:gdLst/>
              <a:ahLst/>
              <a:cxnLst/>
              <a:rect l="l" t="t" r="r" b="b"/>
              <a:pathLst>
                <a:path w="11670" h="11671" extrusionOk="0">
                  <a:moveTo>
                    <a:pt x="0" y="1"/>
                  </a:moveTo>
                  <a:lnTo>
                    <a:pt x="0" y="11670"/>
                  </a:lnTo>
                  <a:lnTo>
                    <a:pt x="11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8445718" y="1991600"/>
              <a:ext cx="393297" cy="393196"/>
            </a:xfrm>
            <a:custGeom>
              <a:avLst/>
              <a:gdLst/>
              <a:ahLst/>
              <a:cxnLst/>
              <a:rect l="l" t="t" r="r" b="b"/>
              <a:pathLst>
                <a:path w="11674" h="11671" extrusionOk="0">
                  <a:moveTo>
                    <a:pt x="1" y="1"/>
                  </a:move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8445718" y="2758708"/>
              <a:ext cx="393297" cy="393196"/>
            </a:xfrm>
            <a:custGeom>
              <a:avLst/>
              <a:gdLst/>
              <a:ahLst/>
              <a:cxnLst/>
              <a:rect l="l" t="t" r="r" b="b"/>
              <a:pathLst>
                <a:path w="11674" h="11671" extrusionOk="0">
                  <a:moveTo>
                    <a:pt x="11673" y="1"/>
                  </a:moveTo>
                  <a:lnTo>
                    <a:pt x="1" y="11670"/>
                  </a:ln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7679250" y="2758708"/>
              <a:ext cx="393162" cy="393196"/>
            </a:xfrm>
            <a:custGeom>
              <a:avLst/>
              <a:gdLst/>
              <a:ahLst/>
              <a:cxnLst/>
              <a:rect l="l" t="t" r="r" b="b"/>
              <a:pathLst>
                <a:path w="11670" h="11671" extrusionOk="0">
                  <a:moveTo>
                    <a:pt x="0" y="1"/>
                  </a:moveTo>
                  <a:lnTo>
                    <a:pt x="0" y="11670"/>
                  </a:lnTo>
                  <a:lnTo>
                    <a:pt x="11670" y="1167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9"/>
          <p:cNvGrpSpPr/>
          <p:nvPr/>
        </p:nvGrpSpPr>
        <p:grpSpPr>
          <a:xfrm>
            <a:off x="2619382" y="3857130"/>
            <a:ext cx="1285831" cy="1286429"/>
            <a:chOff x="7679250" y="1991600"/>
            <a:chExt cx="1159765" cy="1160304"/>
          </a:xfrm>
        </p:grpSpPr>
        <p:grpSp>
          <p:nvGrpSpPr>
            <p:cNvPr id="816" name="Google Shape;816;p9"/>
            <p:cNvGrpSpPr/>
            <p:nvPr/>
          </p:nvGrpSpPr>
          <p:grpSpPr>
            <a:xfrm>
              <a:off x="7959009" y="2276463"/>
              <a:ext cx="589513" cy="590518"/>
              <a:chOff x="4088100" y="877725"/>
              <a:chExt cx="498700" cy="499550"/>
            </a:xfrm>
          </p:grpSpPr>
          <p:sp>
            <p:nvSpPr>
              <p:cNvPr id="817" name="Google Shape;817;p9"/>
              <p:cNvSpPr/>
              <p:nvPr/>
            </p:nvSpPr>
            <p:spPr>
              <a:xfrm>
                <a:off x="4128950" y="1030350"/>
                <a:ext cx="417000" cy="194325"/>
              </a:xfrm>
              <a:custGeom>
                <a:avLst/>
                <a:gdLst/>
                <a:ahLst/>
                <a:cxnLst/>
                <a:rect l="l" t="t" r="r" b="b"/>
                <a:pathLst>
                  <a:path w="16680" h="7773" extrusionOk="0">
                    <a:moveTo>
                      <a:pt x="1" y="0"/>
                    </a:moveTo>
                    <a:lnTo>
                      <a:pt x="1" y="7773"/>
                    </a:lnTo>
                    <a:cubicBezTo>
                      <a:pt x="2502" y="5771"/>
                      <a:pt x="5338" y="4637"/>
                      <a:pt x="8340" y="4637"/>
                    </a:cubicBezTo>
                    <a:cubicBezTo>
                      <a:pt x="11342" y="4637"/>
                      <a:pt x="14177" y="5771"/>
                      <a:pt x="16679" y="7773"/>
                    </a:cubicBezTo>
                    <a:lnTo>
                      <a:pt x="16679" y="0"/>
                    </a:lnTo>
                    <a:cubicBezTo>
                      <a:pt x="14177" y="2035"/>
                      <a:pt x="11342" y="3169"/>
                      <a:pt x="8340" y="3169"/>
                    </a:cubicBezTo>
                    <a:cubicBezTo>
                      <a:pt x="5338" y="3169"/>
                      <a:pt x="2502" y="20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4239875" y="919425"/>
                <a:ext cx="195150" cy="417000"/>
              </a:xfrm>
              <a:custGeom>
                <a:avLst/>
                <a:gdLst/>
                <a:ahLst/>
                <a:cxnLst/>
                <a:rect l="l" t="t" r="r" b="b"/>
                <a:pathLst>
                  <a:path w="7806" h="16680" extrusionOk="0">
                    <a:moveTo>
                      <a:pt x="0" y="1"/>
                    </a:moveTo>
                    <a:cubicBezTo>
                      <a:pt x="2035" y="2503"/>
                      <a:pt x="3169" y="5338"/>
                      <a:pt x="3169" y="8340"/>
                    </a:cubicBezTo>
                    <a:cubicBezTo>
                      <a:pt x="3169" y="11342"/>
                      <a:pt x="2035" y="14178"/>
                      <a:pt x="0" y="16679"/>
                    </a:cubicBezTo>
                    <a:lnTo>
                      <a:pt x="7772" y="16679"/>
                    </a:lnTo>
                    <a:cubicBezTo>
                      <a:pt x="5771" y="14178"/>
                      <a:pt x="4637" y="11342"/>
                      <a:pt x="4637" y="8340"/>
                    </a:cubicBezTo>
                    <a:cubicBezTo>
                      <a:pt x="4637" y="5338"/>
                      <a:pt x="5771" y="2503"/>
                      <a:pt x="7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4310750" y="877725"/>
                <a:ext cx="53400" cy="118450"/>
              </a:xfrm>
              <a:custGeom>
                <a:avLst/>
                <a:gdLst/>
                <a:ahLst/>
                <a:cxnLst/>
                <a:rect l="l" t="t" r="r" b="b"/>
                <a:pathLst>
                  <a:path w="2136" h="4738" extrusionOk="0">
                    <a:moveTo>
                      <a:pt x="0" y="1"/>
                    </a:moveTo>
                    <a:lnTo>
                      <a:pt x="0" y="3137"/>
                    </a:lnTo>
                    <a:cubicBezTo>
                      <a:pt x="0" y="4004"/>
                      <a:pt x="467" y="4738"/>
                      <a:pt x="1068" y="4738"/>
                    </a:cubicBezTo>
                    <a:cubicBezTo>
                      <a:pt x="1668" y="4738"/>
                      <a:pt x="2135" y="4004"/>
                      <a:pt x="2135" y="3137"/>
                    </a:cubicBezTo>
                    <a:lnTo>
                      <a:pt x="2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4310750" y="1259675"/>
                <a:ext cx="53400" cy="117600"/>
              </a:xfrm>
              <a:custGeom>
                <a:avLst/>
                <a:gdLst/>
                <a:ahLst/>
                <a:cxnLst/>
                <a:rect l="l" t="t" r="r" b="b"/>
                <a:pathLst>
                  <a:path w="2136" h="4704" extrusionOk="0">
                    <a:moveTo>
                      <a:pt x="1068" y="1"/>
                    </a:moveTo>
                    <a:cubicBezTo>
                      <a:pt x="467" y="1"/>
                      <a:pt x="0" y="701"/>
                      <a:pt x="0" y="1602"/>
                    </a:cubicBezTo>
                    <a:lnTo>
                      <a:pt x="0" y="4704"/>
                    </a:lnTo>
                    <a:lnTo>
                      <a:pt x="2135" y="4704"/>
                    </a:lnTo>
                    <a:lnTo>
                      <a:pt x="2135" y="1602"/>
                    </a:lnTo>
                    <a:cubicBezTo>
                      <a:pt x="2135" y="701"/>
                      <a:pt x="1668"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4469200" y="1100400"/>
                <a:ext cx="117600" cy="54225"/>
              </a:xfrm>
              <a:custGeom>
                <a:avLst/>
                <a:gdLst/>
                <a:ahLst/>
                <a:cxnLst/>
                <a:rect l="l" t="t" r="r" b="b"/>
                <a:pathLst>
                  <a:path w="4704" h="2169" extrusionOk="0">
                    <a:moveTo>
                      <a:pt x="1601" y="0"/>
                    </a:moveTo>
                    <a:cubicBezTo>
                      <a:pt x="734" y="0"/>
                      <a:pt x="0" y="501"/>
                      <a:pt x="0" y="1101"/>
                    </a:cubicBezTo>
                    <a:cubicBezTo>
                      <a:pt x="0" y="1702"/>
                      <a:pt x="734" y="2169"/>
                      <a:pt x="1601" y="2169"/>
                    </a:cubicBezTo>
                    <a:lnTo>
                      <a:pt x="4704" y="2169"/>
                    </a:lnTo>
                    <a:lnTo>
                      <a:pt x="4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4088100" y="1100400"/>
                <a:ext cx="117600" cy="54225"/>
              </a:xfrm>
              <a:custGeom>
                <a:avLst/>
                <a:gdLst/>
                <a:ahLst/>
                <a:cxnLst/>
                <a:rect l="l" t="t" r="r" b="b"/>
                <a:pathLst>
                  <a:path w="4704" h="2169" extrusionOk="0">
                    <a:moveTo>
                      <a:pt x="0" y="0"/>
                    </a:moveTo>
                    <a:lnTo>
                      <a:pt x="0" y="2169"/>
                    </a:lnTo>
                    <a:lnTo>
                      <a:pt x="3102" y="2169"/>
                    </a:lnTo>
                    <a:cubicBezTo>
                      <a:pt x="4003" y="2169"/>
                      <a:pt x="4703" y="1702"/>
                      <a:pt x="4703" y="1101"/>
                    </a:cubicBezTo>
                    <a:cubicBezTo>
                      <a:pt x="4703" y="501"/>
                      <a:pt x="4003" y="0"/>
                      <a:pt x="3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9"/>
            <p:cNvSpPr/>
            <p:nvPr/>
          </p:nvSpPr>
          <p:spPr>
            <a:xfrm>
              <a:off x="7823042" y="2138975"/>
              <a:ext cx="861146" cy="865467"/>
            </a:xfrm>
            <a:custGeom>
              <a:avLst/>
              <a:gdLst/>
              <a:ahLst/>
              <a:cxnLst/>
              <a:rect l="l" t="t" r="r" b="b"/>
              <a:pathLst>
                <a:path w="32887" h="33052" extrusionOk="0">
                  <a:moveTo>
                    <a:pt x="22369" y="2592"/>
                  </a:moveTo>
                  <a:lnTo>
                    <a:pt x="30296" y="10697"/>
                  </a:lnTo>
                  <a:lnTo>
                    <a:pt x="30296" y="22245"/>
                  </a:lnTo>
                  <a:lnTo>
                    <a:pt x="22354" y="30457"/>
                  </a:lnTo>
                  <a:lnTo>
                    <a:pt x="10851" y="30457"/>
                  </a:lnTo>
                  <a:lnTo>
                    <a:pt x="2591" y="22239"/>
                  </a:lnTo>
                  <a:lnTo>
                    <a:pt x="2591" y="10704"/>
                  </a:lnTo>
                  <a:lnTo>
                    <a:pt x="10836" y="2592"/>
                  </a:lnTo>
                  <a:close/>
                  <a:moveTo>
                    <a:pt x="9761" y="1"/>
                  </a:moveTo>
                  <a:lnTo>
                    <a:pt x="0" y="9619"/>
                  </a:lnTo>
                  <a:lnTo>
                    <a:pt x="0" y="23312"/>
                  </a:lnTo>
                  <a:lnTo>
                    <a:pt x="9761" y="33051"/>
                  </a:lnTo>
                  <a:lnTo>
                    <a:pt x="23454" y="33051"/>
                  </a:lnTo>
                  <a:lnTo>
                    <a:pt x="32887" y="23312"/>
                  </a:lnTo>
                  <a:lnTo>
                    <a:pt x="32887" y="9619"/>
                  </a:lnTo>
                  <a:lnTo>
                    <a:pt x="23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7679250" y="1991600"/>
              <a:ext cx="393162" cy="393196"/>
            </a:xfrm>
            <a:custGeom>
              <a:avLst/>
              <a:gdLst/>
              <a:ahLst/>
              <a:cxnLst/>
              <a:rect l="l" t="t" r="r" b="b"/>
              <a:pathLst>
                <a:path w="11670" h="11671" extrusionOk="0">
                  <a:moveTo>
                    <a:pt x="0" y="1"/>
                  </a:moveTo>
                  <a:lnTo>
                    <a:pt x="0" y="11670"/>
                  </a:lnTo>
                  <a:lnTo>
                    <a:pt x="11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8445718" y="1991600"/>
              <a:ext cx="393297" cy="393196"/>
            </a:xfrm>
            <a:custGeom>
              <a:avLst/>
              <a:gdLst/>
              <a:ahLst/>
              <a:cxnLst/>
              <a:rect l="l" t="t" r="r" b="b"/>
              <a:pathLst>
                <a:path w="11674" h="11671" extrusionOk="0">
                  <a:moveTo>
                    <a:pt x="1" y="1"/>
                  </a:move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8445718" y="2758708"/>
              <a:ext cx="393297" cy="393196"/>
            </a:xfrm>
            <a:custGeom>
              <a:avLst/>
              <a:gdLst/>
              <a:ahLst/>
              <a:cxnLst/>
              <a:rect l="l" t="t" r="r" b="b"/>
              <a:pathLst>
                <a:path w="11674" h="11671" extrusionOk="0">
                  <a:moveTo>
                    <a:pt x="11673" y="1"/>
                  </a:moveTo>
                  <a:lnTo>
                    <a:pt x="1" y="11670"/>
                  </a:ln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7679250" y="2758708"/>
              <a:ext cx="393162" cy="393196"/>
            </a:xfrm>
            <a:custGeom>
              <a:avLst/>
              <a:gdLst/>
              <a:ahLst/>
              <a:cxnLst/>
              <a:rect l="l" t="t" r="r" b="b"/>
              <a:pathLst>
                <a:path w="11670" h="11671" extrusionOk="0">
                  <a:moveTo>
                    <a:pt x="0" y="1"/>
                  </a:moveTo>
                  <a:lnTo>
                    <a:pt x="0" y="11670"/>
                  </a:lnTo>
                  <a:lnTo>
                    <a:pt x="11670" y="1167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9"/>
          <p:cNvGrpSpPr/>
          <p:nvPr/>
        </p:nvGrpSpPr>
        <p:grpSpPr>
          <a:xfrm>
            <a:off x="5238774" y="3857130"/>
            <a:ext cx="1285831" cy="1286429"/>
            <a:chOff x="7679250" y="1991600"/>
            <a:chExt cx="1159765" cy="1160304"/>
          </a:xfrm>
        </p:grpSpPr>
        <p:grpSp>
          <p:nvGrpSpPr>
            <p:cNvPr id="829" name="Google Shape;829;p9"/>
            <p:cNvGrpSpPr/>
            <p:nvPr/>
          </p:nvGrpSpPr>
          <p:grpSpPr>
            <a:xfrm>
              <a:off x="7959009" y="2276463"/>
              <a:ext cx="589513" cy="590518"/>
              <a:chOff x="4088100" y="877725"/>
              <a:chExt cx="498700" cy="499550"/>
            </a:xfrm>
          </p:grpSpPr>
          <p:sp>
            <p:nvSpPr>
              <p:cNvPr id="830" name="Google Shape;830;p9"/>
              <p:cNvSpPr/>
              <p:nvPr/>
            </p:nvSpPr>
            <p:spPr>
              <a:xfrm>
                <a:off x="4128950" y="1030350"/>
                <a:ext cx="417000" cy="194325"/>
              </a:xfrm>
              <a:custGeom>
                <a:avLst/>
                <a:gdLst/>
                <a:ahLst/>
                <a:cxnLst/>
                <a:rect l="l" t="t" r="r" b="b"/>
                <a:pathLst>
                  <a:path w="16680" h="7773" extrusionOk="0">
                    <a:moveTo>
                      <a:pt x="1" y="0"/>
                    </a:moveTo>
                    <a:lnTo>
                      <a:pt x="1" y="7773"/>
                    </a:lnTo>
                    <a:cubicBezTo>
                      <a:pt x="2502" y="5771"/>
                      <a:pt x="5338" y="4637"/>
                      <a:pt x="8340" y="4637"/>
                    </a:cubicBezTo>
                    <a:cubicBezTo>
                      <a:pt x="11342" y="4637"/>
                      <a:pt x="14177" y="5771"/>
                      <a:pt x="16679" y="7773"/>
                    </a:cubicBezTo>
                    <a:lnTo>
                      <a:pt x="16679" y="0"/>
                    </a:lnTo>
                    <a:cubicBezTo>
                      <a:pt x="14177" y="2035"/>
                      <a:pt x="11342" y="3169"/>
                      <a:pt x="8340" y="3169"/>
                    </a:cubicBezTo>
                    <a:cubicBezTo>
                      <a:pt x="5338" y="3169"/>
                      <a:pt x="2502" y="20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4239875" y="919425"/>
                <a:ext cx="195150" cy="417000"/>
              </a:xfrm>
              <a:custGeom>
                <a:avLst/>
                <a:gdLst/>
                <a:ahLst/>
                <a:cxnLst/>
                <a:rect l="l" t="t" r="r" b="b"/>
                <a:pathLst>
                  <a:path w="7806" h="16680" extrusionOk="0">
                    <a:moveTo>
                      <a:pt x="0" y="1"/>
                    </a:moveTo>
                    <a:cubicBezTo>
                      <a:pt x="2035" y="2503"/>
                      <a:pt x="3169" y="5338"/>
                      <a:pt x="3169" y="8340"/>
                    </a:cubicBezTo>
                    <a:cubicBezTo>
                      <a:pt x="3169" y="11342"/>
                      <a:pt x="2035" y="14178"/>
                      <a:pt x="0" y="16679"/>
                    </a:cubicBezTo>
                    <a:lnTo>
                      <a:pt x="7772" y="16679"/>
                    </a:lnTo>
                    <a:cubicBezTo>
                      <a:pt x="5771" y="14178"/>
                      <a:pt x="4637" y="11342"/>
                      <a:pt x="4637" y="8340"/>
                    </a:cubicBezTo>
                    <a:cubicBezTo>
                      <a:pt x="4637" y="5338"/>
                      <a:pt x="5771" y="2503"/>
                      <a:pt x="7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4310750" y="877725"/>
                <a:ext cx="53400" cy="118450"/>
              </a:xfrm>
              <a:custGeom>
                <a:avLst/>
                <a:gdLst/>
                <a:ahLst/>
                <a:cxnLst/>
                <a:rect l="l" t="t" r="r" b="b"/>
                <a:pathLst>
                  <a:path w="2136" h="4738" extrusionOk="0">
                    <a:moveTo>
                      <a:pt x="0" y="1"/>
                    </a:moveTo>
                    <a:lnTo>
                      <a:pt x="0" y="3137"/>
                    </a:lnTo>
                    <a:cubicBezTo>
                      <a:pt x="0" y="4004"/>
                      <a:pt x="467" y="4738"/>
                      <a:pt x="1068" y="4738"/>
                    </a:cubicBezTo>
                    <a:cubicBezTo>
                      <a:pt x="1668" y="4738"/>
                      <a:pt x="2135" y="4004"/>
                      <a:pt x="2135" y="3137"/>
                    </a:cubicBezTo>
                    <a:lnTo>
                      <a:pt x="2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4310750" y="1259675"/>
                <a:ext cx="53400" cy="117600"/>
              </a:xfrm>
              <a:custGeom>
                <a:avLst/>
                <a:gdLst/>
                <a:ahLst/>
                <a:cxnLst/>
                <a:rect l="l" t="t" r="r" b="b"/>
                <a:pathLst>
                  <a:path w="2136" h="4704" extrusionOk="0">
                    <a:moveTo>
                      <a:pt x="1068" y="1"/>
                    </a:moveTo>
                    <a:cubicBezTo>
                      <a:pt x="467" y="1"/>
                      <a:pt x="0" y="701"/>
                      <a:pt x="0" y="1602"/>
                    </a:cubicBezTo>
                    <a:lnTo>
                      <a:pt x="0" y="4704"/>
                    </a:lnTo>
                    <a:lnTo>
                      <a:pt x="2135" y="4704"/>
                    </a:lnTo>
                    <a:lnTo>
                      <a:pt x="2135" y="1602"/>
                    </a:lnTo>
                    <a:cubicBezTo>
                      <a:pt x="2135" y="701"/>
                      <a:pt x="1668"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4469200" y="1100400"/>
                <a:ext cx="117600" cy="54225"/>
              </a:xfrm>
              <a:custGeom>
                <a:avLst/>
                <a:gdLst/>
                <a:ahLst/>
                <a:cxnLst/>
                <a:rect l="l" t="t" r="r" b="b"/>
                <a:pathLst>
                  <a:path w="4704" h="2169" extrusionOk="0">
                    <a:moveTo>
                      <a:pt x="1601" y="0"/>
                    </a:moveTo>
                    <a:cubicBezTo>
                      <a:pt x="734" y="0"/>
                      <a:pt x="0" y="501"/>
                      <a:pt x="0" y="1101"/>
                    </a:cubicBezTo>
                    <a:cubicBezTo>
                      <a:pt x="0" y="1702"/>
                      <a:pt x="734" y="2169"/>
                      <a:pt x="1601" y="2169"/>
                    </a:cubicBezTo>
                    <a:lnTo>
                      <a:pt x="4704" y="2169"/>
                    </a:lnTo>
                    <a:lnTo>
                      <a:pt x="4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a:off x="4088100" y="1100400"/>
                <a:ext cx="117600" cy="54225"/>
              </a:xfrm>
              <a:custGeom>
                <a:avLst/>
                <a:gdLst/>
                <a:ahLst/>
                <a:cxnLst/>
                <a:rect l="l" t="t" r="r" b="b"/>
                <a:pathLst>
                  <a:path w="4704" h="2169" extrusionOk="0">
                    <a:moveTo>
                      <a:pt x="0" y="0"/>
                    </a:moveTo>
                    <a:lnTo>
                      <a:pt x="0" y="2169"/>
                    </a:lnTo>
                    <a:lnTo>
                      <a:pt x="3102" y="2169"/>
                    </a:lnTo>
                    <a:cubicBezTo>
                      <a:pt x="4003" y="2169"/>
                      <a:pt x="4703" y="1702"/>
                      <a:pt x="4703" y="1101"/>
                    </a:cubicBezTo>
                    <a:cubicBezTo>
                      <a:pt x="4703" y="501"/>
                      <a:pt x="4003" y="0"/>
                      <a:pt x="3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9"/>
            <p:cNvSpPr/>
            <p:nvPr/>
          </p:nvSpPr>
          <p:spPr>
            <a:xfrm>
              <a:off x="7823042" y="2138975"/>
              <a:ext cx="861146" cy="865467"/>
            </a:xfrm>
            <a:custGeom>
              <a:avLst/>
              <a:gdLst/>
              <a:ahLst/>
              <a:cxnLst/>
              <a:rect l="l" t="t" r="r" b="b"/>
              <a:pathLst>
                <a:path w="32887" h="33052" extrusionOk="0">
                  <a:moveTo>
                    <a:pt x="22369" y="2592"/>
                  </a:moveTo>
                  <a:lnTo>
                    <a:pt x="30296" y="10697"/>
                  </a:lnTo>
                  <a:lnTo>
                    <a:pt x="30296" y="22245"/>
                  </a:lnTo>
                  <a:lnTo>
                    <a:pt x="22354" y="30457"/>
                  </a:lnTo>
                  <a:lnTo>
                    <a:pt x="10851" y="30457"/>
                  </a:lnTo>
                  <a:lnTo>
                    <a:pt x="2591" y="22239"/>
                  </a:lnTo>
                  <a:lnTo>
                    <a:pt x="2591" y="10704"/>
                  </a:lnTo>
                  <a:lnTo>
                    <a:pt x="10836" y="2592"/>
                  </a:lnTo>
                  <a:close/>
                  <a:moveTo>
                    <a:pt x="9761" y="1"/>
                  </a:moveTo>
                  <a:lnTo>
                    <a:pt x="0" y="9619"/>
                  </a:lnTo>
                  <a:lnTo>
                    <a:pt x="0" y="23312"/>
                  </a:lnTo>
                  <a:lnTo>
                    <a:pt x="9761" y="33051"/>
                  </a:lnTo>
                  <a:lnTo>
                    <a:pt x="23454" y="33051"/>
                  </a:lnTo>
                  <a:lnTo>
                    <a:pt x="32887" y="23312"/>
                  </a:lnTo>
                  <a:lnTo>
                    <a:pt x="32887" y="9619"/>
                  </a:lnTo>
                  <a:lnTo>
                    <a:pt x="23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7679250" y="1991600"/>
              <a:ext cx="393162" cy="393196"/>
            </a:xfrm>
            <a:custGeom>
              <a:avLst/>
              <a:gdLst/>
              <a:ahLst/>
              <a:cxnLst/>
              <a:rect l="l" t="t" r="r" b="b"/>
              <a:pathLst>
                <a:path w="11670" h="11671" extrusionOk="0">
                  <a:moveTo>
                    <a:pt x="0" y="1"/>
                  </a:moveTo>
                  <a:lnTo>
                    <a:pt x="0" y="11670"/>
                  </a:lnTo>
                  <a:lnTo>
                    <a:pt x="11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8445718" y="1991600"/>
              <a:ext cx="393297" cy="393196"/>
            </a:xfrm>
            <a:custGeom>
              <a:avLst/>
              <a:gdLst/>
              <a:ahLst/>
              <a:cxnLst/>
              <a:rect l="l" t="t" r="r" b="b"/>
              <a:pathLst>
                <a:path w="11674" h="11671" extrusionOk="0">
                  <a:moveTo>
                    <a:pt x="1" y="1"/>
                  </a:move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8445718" y="2758708"/>
              <a:ext cx="393297" cy="393196"/>
            </a:xfrm>
            <a:custGeom>
              <a:avLst/>
              <a:gdLst/>
              <a:ahLst/>
              <a:cxnLst/>
              <a:rect l="l" t="t" r="r" b="b"/>
              <a:pathLst>
                <a:path w="11674" h="11671" extrusionOk="0">
                  <a:moveTo>
                    <a:pt x="11673" y="1"/>
                  </a:moveTo>
                  <a:lnTo>
                    <a:pt x="1" y="11670"/>
                  </a:ln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7679250" y="2758708"/>
              <a:ext cx="393162" cy="393196"/>
            </a:xfrm>
            <a:custGeom>
              <a:avLst/>
              <a:gdLst/>
              <a:ahLst/>
              <a:cxnLst/>
              <a:rect l="l" t="t" r="r" b="b"/>
              <a:pathLst>
                <a:path w="11670" h="11671" extrusionOk="0">
                  <a:moveTo>
                    <a:pt x="0" y="1"/>
                  </a:moveTo>
                  <a:lnTo>
                    <a:pt x="0" y="11670"/>
                  </a:lnTo>
                  <a:lnTo>
                    <a:pt x="11670" y="1167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9"/>
          <p:cNvGrpSpPr/>
          <p:nvPr/>
        </p:nvGrpSpPr>
        <p:grpSpPr>
          <a:xfrm>
            <a:off x="7858165" y="3857130"/>
            <a:ext cx="1285831" cy="1286429"/>
            <a:chOff x="7679250" y="1991600"/>
            <a:chExt cx="1159765" cy="1160304"/>
          </a:xfrm>
        </p:grpSpPr>
        <p:grpSp>
          <p:nvGrpSpPr>
            <p:cNvPr id="842" name="Google Shape;842;p9"/>
            <p:cNvGrpSpPr/>
            <p:nvPr/>
          </p:nvGrpSpPr>
          <p:grpSpPr>
            <a:xfrm>
              <a:off x="7959009" y="2276463"/>
              <a:ext cx="589513" cy="590518"/>
              <a:chOff x="4088100" y="877725"/>
              <a:chExt cx="498700" cy="499550"/>
            </a:xfrm>
          </p:grpSpPr>
          <p:sp>
            <p:nvSpPr>
              <p:cNvPr id="843" name="Google Shape;843;p9"/>
              <p:cNvSpPr/>
              <p:nvPr/>
            </p:nvSpPr>
            <p:spPr>
              <a:xfrm>
                <a:off x="4128950" y="1030350"/>
                <a:ext cx="417000" cy="194325"/>
              </a:xfrm>
              <a:custGeom>
                <a:avLst/>
                <a:gdLst/>
                <a:ahLst/>
                <a:cxnLst/>
                <a:rect l="l" t="t" r="r" b="b"/>
                <a:pathLst>
                  <a:path w="16680" h="7773" extrusionOk="0">
                    <a:moveTo>
                      <a:pt x="1" y="0"/>
                    </a:moveTo>
                    <a:lnTo>
                      <a:pt x="1" y="7773"/>
                    </a:lnTo>
                    <a:cubicBezTo>
                      <a:pt x="2502" y="5771"/>
                      <a:pt x="5338" y="4637"/>
                      <a:pt x="8340" y="4637"/>
                    </a:cubicBezTo>
                    <a:cubicBezTo>
                      <a:pt x="11342" y="4637"/>
                      <a:pt x="14177" y="5771"/>
                      <a:pt x="16679" y="7773"/>
                    </a:cubicBezTo>
                    <a:lnTo>
                      <a:pt x="16679" y="0"/>
                    </a:lnTo>
                    <a:cubicBezTo>
                      <a:pt x="14177" y="2035"/>
                      <a:pt x="11342" y="3169"/>
                      <a:pt x="8340" y="3169"/>
                    </a:cubicBezTo>
                    <a:cubicBezTo>
                      <a:pt x="5338" y="3169"/>
                      <a:pt x="2502" y="20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4239875" y="919425"/>
                <a:ext cx="195150" cy="417000"/>
              </a:xfrm>
              <a:custGeom>
                <a:avLst/>
                <a:gdLst/>
                <a:ahLst/>
                <a:cxnLst/>
                <a:rect l="l" t="t" r="r" b="b"/>
                <a:pathLst>
                  <a:path w="7806" h="16680" extrusionOk="0">
                    <a:moveTo>
                      <a:pt x="0" y="1"/>
                    </a:moveTo>
                    <a:cubicBezTo>
                      <a:pt x="2035" y="2503"/>
                      <a:pt x="3169" y="5338"/>
                      <a:pt x="3169" y="8340"/>
                    </a:cubicBezTo>
                    <a:cubicBezTo>
                      <a:pt x="3169" y="11342"/>
                      <a:pt x="2035" y="14178"/>
                      <a:pt x="0" y="16679"/>
                    </a:cubicBezTo>
                    <a:lnTo>
                      <a:pt x="7772" y="16679"/>
                    </a:lnTo>
                    <a:cubicBezTo>
                      <a:pt x="5771" y="14178"/>
                      <a:pt x="4637" y="11342"/>
                      <a:pt x="4637" y="8340"/>
                    </a:cubicBezTo>
                    <a:cubicBezTo>
                      <a:pt x="4637" y="5338"/>
                      <a:pt x="5771" y="2503"/>
                      <a:pt x="7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a:off x="4310750" y="877725"/>
                <a:ext cx="53400" cy="118450"/>
              </a:xfrm>
              <a:custGeom>
                <a:avLst/>
                <a:gdLst/>
                <a:ahLst/>
                <a:cxnLst/>
                <a:rect l="l" t="t" r="r" b="b"/>
                <a:pathLst>
                  <a:path w="2136" h="4738" extrusionOk="0">
                    <a:moveTo>
                      <a:pt x="0" y="1"/>
                    </a:moveTo>
                    <a:lnTo>
                      <a:pt x="0" y="3137"/>
                    </a:lnTo>
                    <a:cubicBezTo>
                      <a:pt x="0" y="4004"/>
                      <a:pt x="467" y="4738"/>
                      <a:pt x="1068" y="4738"/>
                    </a:cubicBezTo>
                    <a:cubicBezTo>
                      <a:pt x="1668" y="4738"/>
                      <a:pt x="2135" y="4004"/>
                      <a:pt x="2135" y="3137"/>
                    </a:cubicBezTo>
                    <a:lnTo>
                      <a:pt x="2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a:off x="4310750" y="1259675"/>
                <a:ext cx="53400" cy="117600"/>
              </a:xfrm>
              <a:custGeom>
                <a:avLst/>
                <a:gdLst/>
                <a:ahLst/>
                <a:cxnLst/>
                <a:rect l="l" t="t" r="r" b="b"/>
                <a:pathLst>
                  <a:path w="2136" h="4704" extrusionOk="0">
                    <a:moveTo>
                      <a:pt x="1068" y="1"/>
                    </a:moveTo>
                    <a:cubicBezTo>
                      <a:pt x="467" y="1"/>
                      <a:pt x="0" y="701"/>
                      <a:pt x="0" y="1602"/>
                    </a:cubicBezTo>
                    <a:lnTo>
                      <a:pt x="0" y="4704"/>
                    </a:lnTo>
                    <a:lnTo>
                      <a:pt x="2135" y="4704"/>
                    </a:lnTo>
                    <a:lnTo>
                      <a:pt x="2135" y="1602"/>
                    </a:lnTo>
                    <a:cubicBezTo>
                      <a:pt x="2135" y="701"/>
                      <a:pt x="1668"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4469200" y="1100400"/>
                <a:ext cx="117600" cy="54225"/>
              </a:xfrm>
              <a:custGeom>
                <a:avLst/>
                <a:gdLst/>
                <a:ahLst/>
                <a:cxnLst/>
                <a:rect l="l" t="t" r="r" b="b"/>
                <a:pathLst>
                  <a:path w="4704" h="2169" extrusionOk="0">
                    <a:moveTo>
                      <a:pt x="1601" y="0"/>
                    </a:moveTo>
                    <a:cubicBezTo>
                      <a:pt x="734" y="0"/>
                      <a:pt x="0" y="501"/>
                      <a:pt x="0" y="1101"/>
                    </a:cubicBezTo>
                    <a:cubicBezTo>
                      <a:pt x="0" y="1702"/>
                      <a:pt x="734" y="2169"/>
                      <a:pt x="1601" y="2169"/>
                    </a:cubicBezTo>
                    <a:lnTo>
                      <a:pt x="4704" y="2169"/>
                    </a:lnTo>
                    <a:lnTo>
                      <a:pt x="4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4088100" y="1100400"/>
                <a:ext cx="117600" cy="54225"/>
              </a:xfrm>
              <a:custGeom>
                <a:avLst/>
                <a:gdLst/>
                <a:ahLst/>
                <a:cxnLst/>
                <a:rect l="l" t="t" r="r" b="b"/>
                <a:pathLst>
                  <a:path w="4704" h="2169" extrusionOk="0">
                    <a:moveTo>
                      <a:pt x="0" y="0"/>
                    </a:moveTo>
                    <a:lnTo>
                      <a:pt x="0" y="2169"/>
                    </a:lnTo>
                    <a:lnTo>
                      <a:pt x="3102" y="2169"/>
                    </a:lnTo>
                    <a:cubicBezTo>
                      <a:pt x="4003" y="2169"/>
                      <a:pt x="4703" y="1702"/>
                      <a:pt x="4703" y="1101"/>
                    </a:cubicBezTo>
                    <a:cubicBezTo>
                      <a:pt x="4703" y="501"/>
                      <a:pt x="4003" y="0"/>
                      <a:pt x="3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 name="Google Shape;849;p9"/>
            <p:cNvSpPr/>
            <p:nvPr/>
          </p:nvSpPr>
          <p:spPr>
            <a:xfrm>
              <a:off x="7823042" y="2138975"/>
              <a:ext cx="861146" cy="865467"/>
            </a:xfrm>
            <a:custGeom>
              <a:avLst/>
              <a:gdLst/>
              <a:ahLst/>
              <a:cxnLst/>
              <a:rect l="l" t="t" r="r" b="b"/>
              <a:pathLst>
                <a:path w="32887" h="33052" extrusionOk="0">
                  <a:moveTo>
                    <a:pt x="22369" y="2592"/>
                  </a:moveTo>
                  <a:lnTo>
                    <a:pt x="30296" y="10697"/>
                  </a:lnTo>
                  <a:lnTo>
                    <a:pt x="30296" y="22245"/>
                  </a:lnTo>
                  <a:lnTo>
                    <a:pt x="22354" y="30457"/>
                  </a:lnTo>
                  <a:lnTo>
                    <a:pt x="10851" y="30457"/>
                  </a:lnTo>
                  <a:lnTo>
                    <a:pt x="2591" y="22239"/>
                  </a:lnTo>
                  <a:lnTo>
                    <a:pt x="2591" y="10704"/>
                  </a:lnTo>
                  <a:lnTo>
                    <a:pt x="10836" y="2592"/>
                  </a:lnTo>
                  <a:close/>
                  <a:moveTo>
                    <a:pt x="9761" y="1"/>
                  </a:moveTo>
                  <a:lnTo>
                    <a:pt x="0" y="9619"/>
                  </a:lnTo>
                  <a:lnTo>
                    <a:pt x="0" y="23312"/>
                  </a:lnTo>
                  <a:lnTo>
                    <a:pt x="9761" y="33051"/>
                  </a:lnTo>
                  <a:lnTo>
                    <a:pt x="23454" y="33051"/>
                  </a:lnTo>
                  <a:lnTo>
                    <a:pt x="32887" y="23312"/>
                  </a:lnTo>
                  <a:lnTo>
                    <a:pt x="32887" y="9619"/>
                  </a:lnTo>
                  <a:lnTo>
                    <a:pt x="23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7679250" y="1991600"/>
              <a:ext cx="393162" cy="393196"/>
            </a:xfrm>
            <a:custGeom>
              <a:avLst/>
              <a:gdLst/>
              <a:ahLst/>
              <a:cxnLst/>
              <a:rect l="l" t="t" r="r" b="b"/>
              <a:pathLst>
                <a:path w="11670" h="11671" extrusionOk="0">
                  <a:moveTo>
                    <a:pt x="0" y="1"/>
                  </a:moveTo>
                  <a:lnTo>
                    <a:pt x="0" y="11670"/>
                  </a:lnTo>
                  <a:lnTo>
                    <a:pt x="11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8445718" y="1991600"/>
              <a:ext cx="393297" cy="393196"/>
            </a:xfrm>
            <a:custGeom>
              <a:avLst/>
              <a:gdLst/>
              <a:ahLst/>
              <a:cxnLst/>
              <a:rect l="l" t="t" r="r" b="b"/>
              <a:pathLst>
                <a:path w="11674" h="11671" extrusionOk="0">
                  <a:moveTo>
                    <a:pt x="1" y="1"/>
                  </a:move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8445718" y="2758708"/>
              <a:ext cx="393297" cy="393196"/>
            </a:xfrm>
            <a:custGeom>
              <a:avLst/>
              <a:gdLst/>
              <a:ahLst/>
              <a:cxnLst/>
              <a:rect l="l" t="t" r="r" b="b"/>
              <a:pathLst>
                <a:path w="11674" h="11671" extrusionOk="0">
                  <a:moveTo>
                    <a:pt x="11673" y="1"/>
                  </a:moveTo>
                  <a:lnTo>
                    <a:pt x="1" y="11670"/>
                  </a:lnTo>
                  <a:lnTo>
                    <a:pt x="11673" y="11670"/>
                  </a:lnTo>
                  <a:lnTo>
                    <a:pt x="11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7679250" y="2758708"/>
              <a:ext cx="393162" cy="393196"/>
            </a:xfrm>
            <a:custGeom>
              <a:avLst/>
              <a:gdLst/>
              <a:ahLst/>
              <a:cxnLst/>
              <a:rect l="l" t="t" r="r" b="b"/>
              <a:pathLst>
                <a:path w="11670" h="11671" extrusionOk="0">
                  <a:moveTo>
                    <a:pt x="0" y="1"/>
                  </a:moveTo>
                  <a:lnTo>
                    <a:pt x="0" y="11670"/>
                  </a:lnTo>
                  <a:lnTo>
                    <a:pt x="11670" y="1167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9"/>
          <p:cNvGrpSpPr/>
          <p:nvPr/>
        </p:nvGrpSpPr>
        <p:grpSpPr>
          <a:xfrm>
            <a:off x="1309685" y="3857416"/>
            <a:ext cx="1285834" cy="1285834"/>
            <a:chOff x="0" y="1719828"/>
            <a:chExt cx="1285834" cy="1285834"/>
          </a:xfrm>
        </p:grpSpPr>
        <p:sp>
          <p:nvSpPr>
            <p:cNvPr id="855" name="Google Shape;855;p9"/>
            <p:cNvSpPr/>
            <p:nvPr/>
          </p:nvSpPr>
          <p:spPr>
            <a:xfrm>
              <a:off x="0" y="1719828"/>
              <a:ext cx="643217" cy="643177"/>
            </a:xfrm>
            <a:custGeom>
              <a:avLst/>
              <a:gdLst/>
              <a:ahLst/>
              <a:cxnLst/>
              <a:rect l="l" t="t" r="r" b="b"/>
              <a:pathLst>
                <a:path w="16371"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319148" y="1864217"/>
              <a:ext cx="183759" cy="179045"/>
            </a:xfrm>
            <a:custGeom>
              <a:avLst/>
              <a:gdLst/>
              <a:ahLst/>
              <a:cxnLst/>
              <a:rect l="l" t="t" r="r" b="b"/>
              <a:pathLst>
                <a:path w="4677" h="4557" extrusionOk="0">
                  <a:moveTo>
                    <a:pt x="4605" y="1"/>
                  </a:moveTo>
                  <a:cubicBezTo>
                    <a:pt x="4381" y="1"/>
                    <a:pt x="0" y="59"/>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319148" y="2043141"/>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140185" y="1864217"/>
              <a:ext cx="183759" cy="179045"/>
            </a:xfrm>
            <a:custGeom>
              <a:avLst/>
              <a:gdLst/>
              <a:ahLst/>
              <a:cxnLst/>
              <a:rect l="l" t="t" r="r" b="b"/>
              <a:pathLst>
                <a:path w="4677" h="4557" extrusionOk="0">
                  <a:moveTo>
                    <a:pt x="72" y="1"/>
                  </a:moveTo>
                  <a:cubicBezTo>
                    <a:pt x="66" y="1"/>
                    <a:pt x="63" y="1"/>
                    <a:pt x="63" y="1"/>
                  </a:cubicBezTo>
                  <a:cubicBezTo>
                    <a:pt x="63" y="1"/>
                    <a:pt x="0" y="4556"/>
                    <a:pt x="4520" y="4556"/>
                  </a:cubicBezTo>
                  <a:cubicBezTo>
                    <a:pt x="4552" y="4556"/>
                    <a:pt x="4583" y="4556"/>
                    <a:pt x="4614" y="4555"/>
                  </a:cubicBezTo>
                  <a:cubicBezTo>
                    <a:pt x="4676" y="59"/>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140185" y="2043141"/>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276833"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642657" y="1719828"/>
              <a:ext cx="643177" cy="643177"/>
            </a:xfrm>
            <a:custGeom>
              <a:avLst/>
              <a:gdLst/>
              <a:ahLst/>
              <a:cxnLst/>
              <a:rect l="l" t="t" r="r" b="b"/>
              <a:pathLst>
                <a:path w="16370"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9"/>
            <p:cNvSpPr/>
            <p:nvPr/>
          </p:nvSpPr>
          <p:spPr>
            <a:xfrm>
              <a:off x="961805" y="1864217"/>
              <a:ext cx="183641" cy="179045"/>
            </a:xfrm>
            <a:custGeom>
              <a:avLst/>
              <a:gdLst/>
              <a:ahLst/>
              <a:cxnLst/>
              <a:rect l="l" t="t" r="r" b="b"/>
              <a:pathLst>
                <a:path w="4674" h="4557" extrusionOk="0">
                  <a:moveTo>
                    <a:pt x="4605" y="1"/>
                  </a:moveTo>
                  <a:cubicBezTo>
                    <a:pt x="4381" y="1"/>
                    <a:pt x="0" y="59"/>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9"/>
            <p:cNvSpPr/>
            <p:nvPr/>
          </p:nvSpPr>
          <p:spPr>
            <a:xfrm>
              <a:off x="961805" y="2043141"/>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9"/>
            <p:cNvSpPr/>
            <p:nvPr/>
          </p:nvSpPr>
          <p:spPr>
            <a:xfrm>
              <a:off x="782842" y="1864217"/>
              <a:ext cx="183759" cy="179045"/>
            </a:xfrm>
            <a:custGeom>
              <a:avLst/>
              <a:gdLst/>
              <a:ahLst/>
              <a:cxnLst/>
              <a:rect l="l" t="t" r="r" b="b"/>
              <a:pathLst>
                <a:path w="4677" h="4557" extrusionOk="0">
                  <a:moveTo>
                    <a:pt x="69" y="1"/>
                  </a:moveTo>
                  <a:cubicBezTo>
                    <a:pt x="63" y="1"/>
                    <a:pt x="60" y="1"/>
                    <a:pt x="60" y="1"/>
                  </a:cubicBezTo>
                  <a:cubicBezTo>
                    <a:pt x="60" y="1"/>
                    <a:pt x="0" y="4556"/>
                    <a:pt x="4520" y="4556"/>
                  </a:cubicBezTo>
                  <a:cubicBezTo>
                    <a:pt x="4551" y="4556"/>
                    <a:pt x="4583" y="4556"/>
                    <a:pt x="4614" y="4555"/>
                  </a:cubicBezTo>
                  <a:cubicBezTo>
                    <a:pt x="4676" y="59"/>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9"/>
            <p:cNvSpPr/>
            <p:nvPr/>
          </p:nvSpPr>
          <p:spPr>
            <a:xfrm>
              <a:off x="782842" y="2043141"/>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9"/>
            <p:cNvSpPr/>
            <p:nvPr/>
          </p:nvSpPr>
          <p:spPr>
            <a:xfrm>
              <a:off x="919726"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9"/>
            <p:cNvSpPr/>
            <p:nvPr/>
          </p:nvSpPr>
          <p:spPr>
            <a:xfrm>
              <a:off x="0" y="2362485"/>
              <a:ext cx="643217" cy="643177"/>
            </a:xfrm>
            <a:custGeom>
              <a:avLst/>
              <a:gdLst/>
              <a:ahLst/>
              <a:cxnLst/>
              <a:rect l="l" t="t" r="r" b="b"/>
              <a:pathLst>
                <a:path w="16371"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9"/>
            <p:cNvSpPr/>
            <p:nvPr/>
          </p:nvSpPr>
          <p:spPr>
            <a:xfrm>
              <a:off x="319148" y="2506874"/>
              <a:ext cx="183759" cy="179005"/>
            </a:xfrm>
            <a:custGeom>
              <a:avLst/>
              <a:gdLst/>
              <a:ahLst/>
              <a:cxnLst/>
              <a:rect l="l" t="t" r="r" b="b"/>
              <a:pathLst>
                <a:path w="4677" h="4556" extrusionOk="0">
                  <a:moveTo>
                    <a:pt x="4605" y="1"/>
                  </a:moveTo>
                  <a:cubicBezTo>
                    <a:pt x="4381" y="1"/>
                    <a:pt x="0" y="58"/>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9"/>
            <p:cNvSpPr/>
            <p:nvPr/>
          </p:nvSpPr>
          <p:spPr>
            <a:xfrm>
              <a:off x="319148" y="2685798"/>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9"/>
            <p:cNvSpPr/>
            <p:nvPr/>
          </p:nvSpPr>
          <p:spPr>
            <a:xfrm>
              <a:off x="140185" y="2506874"/>
              <a:ext cx="183759" cy="179005"/>
            </a:xfrm>
            <a:custGeom>
              <a:avLst/>
              <a:gdLst/>
              <a:ahLst/>
              <a:cxnLst/>
              <a:rect l="l" t="t" r="r" b="b"/>
              <a:pathLst>
                <a:path w="4677" h="4556" extrusionOk="0">
                  <a:moveTo>
                    <a:pt x="72" y="1"/>
                  </a:moveTo>
                  <a:cubicBezTo>
                    <a:pt x="66" y="1"/>
                    <a:pt x="63" y="1"/>
                    <a:pt x="63" y="1"/>
                  </a:cubicBezTo>
                  <a:cubicBezTo>
                    <a:pt x="63" y="1"/>
                    <a:pt x="0" y="4556"/>
                    <a:pt x="4520" y="4556"/>
                  </a:cubicBezTo>
                  <a:cubicBezTo>
                    <a:pt x="4552" y="4556"/>
                    <a:pt x="4583" y="4556"/>
                    <a:pt x="4614" y="4555"/>
                  </a:cubicBezTo>
                  <a:cubicBezTo>
                    <a:pt x="4676" y="58"/>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9"/>
            <p:cNvSpPr/>
            <p:nvPr/>
          </p:nvSpPr>
          <p:spPr>
            <a:xfrm>
              <a:off x="140185" y="2685798"/>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9"/>
            <p:cNvSpPr/>
            <p:nvPr/>
          </p:nvSpPr>
          <p:spPr>
            <a:xfrm>
              <a:off x="276833"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9"/>
            <p:cNvSpPr/>
            <p:nvPr/>
          </p:nvSpPr>
          <p:spPr>
            <a:xfrm>
              <a:off x="642657" y="2362485"/>
              <a:ext cx="643177" cy="643177"/>
            </a:xfrm>
            <a:custGeom>
              <a:avLst/>
              <a:gdLst/>
              <a:ahLst/>
              <a:cxnLst/>
              <a:rect l="l" t="t" r="r" b="b"/>
              <a:pathLst>
                <a:path w="16370"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9"/>
            <p:cNvSpPr/>
            <p:nvPr/>
          </p:nvSpPr>
          <p:spPr>
            <a:xfrm>
              <a:off x="961805" y="2506874"/>
              <a:ext cx="183641" cy="179005"/>
            </a:xfrm>
            <a:custGeom>
              <a:avLst/>
              <a:gdLst/>
              <a:ahLst/>
              <a:cxnLst/>
              <a:rect l="l" t="t" r="r" b="b"/>
              <a:pathLst>
                <a:path w="4674" h="4556" extrusionOk="0">
                  <a:moveTo>
                    <a:pt x="4605" y="1"/>
                  </a:moveTo>
                  <a:cubicBezTo>
                    <a:pt x="4381" y="1"/>
                    <a:pt x="0" y="58"/>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9"/>
            <p:cNvSpPr/>
            <p:nvPr/>
          </p:nvSpPr>
          <p:spPr>
            <a:xfrm>
              <a:off x="961805" y="2685798"/>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9"/>
            <p:cNvSpPr/>
            <p:nvPr/>
          </p:nvSpPr>
          <p:spPr>
            <a:xfrm>
              <a:off x="782842" y="2506874"/>
              <a:ext cx="183759" cy="179005"/>
            </a:xfrm>
            <a:custGeom>
              <a:avLst/>
              <a:gdLst/>
              <a:ahLst/>
              <a:cxnLst/>
              <a:rect l="l" t="t" r="r" b="b"/>
              <a:pathLst>
                <a:path w="4677" h="4556" extrusionOk="0">
                  <a:moveTo>
                    <a:pt x="69" y="1"/>
                  </a:moveTo>
                  <a:cubicBezTo>
                    <a:pt x="63" y="1"/>
                    <a:pt x="60" y="1"/>
                    <a:pt x="60" y="1"/>
                  </a:cubicBezTo>
                  <a:cubicBezTo>
                    <a:pt x="60" y="1"/>
                    <a:pt x="0" y="4556"/>
                    <a:pt x="4520" y="4556"/>
                  </a:cubicBezTo>
                  <a:cubicBezTo>
                    <a:pt x="4551" y="4556"/>
                    <a:pt x="4583" y="4556"/>
                    <a:pt x="4614" y="4555"/>
                  </a:cubicBezTo>
                  <a:cubicBezTo>
                    <a:pt x="4676" y="58"/>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9"/>
            <p:cNvSpPr/>
            <p:nvPr/>
          </p:nvSpPr>
          <p:spPr>
            <a:xfrm>
              <a:off x="782842" y="2685798"/>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9"/>
            <p:cNvSpPr/>
            <p:nvPr/>
          </p:nvSpPr>
          <p:spPr>
            <a:xfrm>
              <a:off x="919726"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9"/>
          <p:cNvGrpSpPr/>
          <p:nvPr/>
        </p:nvGrpSpPr>
        <p:grpSpPr>
          <a:xfrm>
            <a:off x="3929076" y="3857416"/>
            <a:ext cx="1285834" cy="1285834"/>
            <a:chOff x="0" y="1719828"/>
            <a:chExt cx="1285834" cy="1285834"/>
          </a:xfrm>
        </p:grpSpPr>
        <p:sp>
          <p:nvSpPr>
            <p:cNvPr id="880" name="Google Shape;880;p9"/>
            <p:cNvSpPr/>
            <p:nvPr/>
          </p:nvSpPr>
          <p:spPr>
            <a:xfrm>
              <a:off x="0" y="1719828"/>
              <a:ext cx="643217" cy="643177"/>
            </a:xfrm>
            <a:custGeom>
              <a:avLst/>
              <a:gdLst/>
              <a:ahLst/>
              <a:cxnLst/>
              <a:rect l="l" t="t" r="r" b="b"/>
              <a:pathLst>
                <a:path w="16371"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9"/>
            <p:cNvSpPr/>
            <p:nvPr/>
          </p:nvSpPr>
          <p:spPr>
            <a:xfrm>
              <a:off x="319148" y="1864217"/>
              <a:ext cx="183759" cy="179045"/>
            </a:xfrm>
            <a:custGeom>
              <a:avLst/>
              <a:gdLst/>
              <a:ahLst/>
              <a:cxnLst/>
              <a:rect l="l" t="t" r="r" b="b"/>
              <a:pathLst>
                <a:path w="4677" h="4557" extrusionOk="0">
                  <a:moveTo>
                    <a:pt x="4605" y="1"/>
                  </a:moveTo>
                  <a:cubicBezTo>
                    <a:pt x="4381" y="1"/>
                    <a:pt x="0" y="59"/>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9"/>
            <p:cNvSpPr/>
            <p:nvPr/>
          </p:nvSpPr>
          <p:spPr>
            <a:xfrm>
              <a:off x="319148" y="2043141"/>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9"/>
            <p:cNvSpPr/>
            <p:nvPr/>
          </p:nvSpPr>
          <p:spPr>
            <a:xfrm>
              <a:off x="140185" y="1864217"/>
              <a:ext cx="183759" cy="179045"/>
            </a:xfrm>
            <a:custGeom>
              <a:avLst/>
              <a:gdLst/>
              <a:ahLst/>
              <a:cxnLst/>
              <a:rect l="l" t="t" r="r" b="b"/>
              <a:pathLst>
                <a:path w="4677" h="4557" extrusionOk="0">
                  <a:moveTo>
                    <a:pt x="72" y="1"/>
                  </a:moveTo>
                  <a:cubicBezTo>
                    <a:pt x="66" y="1"/>
                    <a:pt x="63" y="1"/>
                    <a:pt x="63" y="1"/>
                  </a:cubicBezTo>
                  <a:cubicBezTo>
                    <a:pt x="63" y="1"/>
                    <a:pt x="0" y="4556"/>
                    <a:pt x="4520" y="4556"/>
                  </a:cubicBezTo>
                  <a:cubicBezTo>
                    <a:pt x="4552" y="4556"/>
                    <a:pt x="4583" y="4556"/>
                    <a:pt x="4614" y="4555"/>
                  </a:cubicBezTo>
                  <a:cubicBezTo>
                    <a:pt x="4676" y="59"/>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9"/>
            <p:cNvSpPr/>
            <p:nvPr/>
          </p:nvSpPr>
          <p:spPr>
            <a:xfrm>
              <a:off x="140185" y="2043141"/>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9"/>
            <p:cNvSpPr/>
            <p:nvPr/>
          </p:nvSpPr>
          <p:spPr>
            <a:xfrm>
              <a:off x="276833"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9"/>
            <p:cNvSpPr/>
            <p:nvPr/>
          </p:nvSpPr>
          <p:spPr>
            <a:xfrm>
              <a:off x="642657" y="1719828"/>
              <a:ext cx="643177" cy="643177"/>
            </a:xfrm>
            <a:custGeom>
              <a:avLst/>
              <a:gdLst/>
              <a:ahLst/>
              <a:cxnLst/>
              <a:rect l="l" t="t" r="r" b="b"/>
              <a:pathLst>
                <a:path w="16370"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9"/>
            <p:cNvSpPr/>
            <p:nvPr/>
          </p:nvSpPr>
          <p:spPr>
            <a:xfrm>
              <a:off x="961805" y="1864217"/>
              <a:ext cx="183641" cy="179045"/>
            </a:xfrm>
            <a:custGeom>
              <a:avLst/>
              <a:gdLst/>
              <a:ahLst/>
              <a:cxnLst/>
              <a:rect l="l" t="t" r="r" b="b"/>
              <a:pathLst>
                <a:path w="4674" h="4557" extrusionOk="0">
                  <a:moveTo>
                    <a:pt x="4605" y="1"/>
                  </a:moveTo>
                  <a:cubicBezTo>
                    <a:pt x="4381" y="1"/>
                    <a:pt x="0" y="59"/>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9"/>
            <p:cNvSpPr/>
            <p:nvPr/>
          </p:nvSpPr>
          <p:spPr>
            <a:xfrm>
              <a:off x="961805" y="2043141"/>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9"/>
            <p:cNvSpPr/>
            <p:nvPr/>
          </p:nvSpPr>
          <p:spPr>
            <a:xfrm>
              <a:off x="782842" y="1864217"/>
              <a:ext cx="183759" cy="179045"/>
            </a:xfrm>
            <a:custGeom>
              <a:avLst/>
              <a:gdLst/>
              <a:ahLst/>
              <a:cxnLst/>
              <a:rect l="l" t="t" r="r" b="b"/>
              <a:pathLst>
                <a:path w="4677" h="4557" extrusionOk="0">
                  <a:moveTo>
                    <a:pt x="69" y="1"/>
                  </a:moveTo>
                  <a:cubicBezTo>
                    <a:pt x="63" y="1"/>
                    <a:pt x="60" y="1"/>
                    <a:pt x="60" y="1"/>
                  </a:cubicBezTo>
                  <a:cubicBezTo>
                    <a:pt x="60" y="1"/>
                    <a:pt x="0" y="4556"/>
                    <a:pt x="4520" y="4556"/>
                  </a:cubicBezTo>
                  <a:cubicBezTo>
                    <a:pt x="4551" y="4556"/>
                    <a:pt x="4583" y="4556"/>
                    <a:pt x="4614" y="4555"/>
                  </a:cubicBezTo>
                  <a:cubicBezTo>
                    <a:pt x="4676" y="59"/>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9"/>
            <p:cNvSpPr/>
            <p:nvPr/>
          </p:nvSpPr>
          <p:spPr>
            <a:xfrm>
              <a:off x="782842" y="2043141"/>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9"/>
            <p:cNvSpPr/>
            <p:nvPr/>
          </p:nvSpPr>
          <p:spPr>
            <a:xfrm>
              <a:off x="919726"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9"/>
            <p:cNvSpPr/>
            <p:nvPr/>
          </p:nvSpPr>
          <p:spPr>
            <a:xfrm>
              <a:off x="0" y="2362485"/>
              <a:ext cx="643217" cy="643177"/>
            </a:xfrm>
            <a:custGeom>
              <a:avLst/>
              <a:gdLst/>
              <a:ahLst/>
              <a:cxnLst/>
              <a:rect l="l" t="t" r="r" b="b"/>
              <a:pathLst>
                <a:path w="16371"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9"/>
            <p:cNvSpPr/>
            <p:nvPr/>
          </p:nvSpPr>
          <p:spPr>
            <a:xfrm>
              <a:off x="319148" y="2506874"/>
              <a:ext cx="183759" cy="179005"/>
            </a:xfrm>
            <a:custGeom>
              <a:avLst/>
              <a:gdLst/>
              <a:ahLst/>
              <a:cxnLst/>
              <a:rect l="l" t="t" r="r" b="b"/>
              <a:pathLst>
                <a:path w="4677" h="4556" extrusionOk="0">
                  <a:moveTo>
                    <a:pt x="4605" y="1"/>
                  </a:moveTo>
                  <a:cubicBezTo>
                    <a:pt x="4381" y="1"/>
                    <a:pt x="0" y="58"/>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9"/>
            <p:cNvSpPr/>
            <p:nvPr/>
          </p:nvSpPr>
          <p:spPr>
            <a:xfrm>
              <a:off x="319148" y="2685798"/>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9"/>
            <p:cNvSpPr/>
            <p:nvPr/>
          </p:nvSpPr>
          <p:spPr>
            <a:xfrm>
              <a:off x="140185" y="2506874"/>
              <a:ext cx="183759" cy="179005"/>
            </a:xfrm>
            <a:custGeom>
              <a:avLst/>
              <a:gdLst/>
              <a:ahLst/>
              <a:cxnLst/>
              <a:rect l="l" t="t" r="r" b="b"/>
              <a:pathLst>
                <a:path w="4677" h="4556" extrusionOk="0">
                  <a:moveTo>
                    <a:pt x="72" y="1"/>
                  </a:moveTo>
                  <a:cubicBezTo>
                    <a:pt x="66" y="1"/>
                    <a:pt x="63" y="1"/>
                    <a:pt x="63" y="1"/>
                  </a:cubicBezTo>
                  <a:cubicBezTo>
                    <a:pt x="63" y="1"/>
                    <a:pt x="0" y="4556"/>
                    <a:pt x="4520" y="4556"/>
                  </a:cubicBezTo>
                  <a:cubicBezTo>
                    <a:pt x="4552" y="4556"/>
                    <a:pt x="4583" y="4556"/>
                    <a:pt x="4614" y="4555"/>
                  </a:cubicBezTo>
                  <a:cubicBezTo>
                    <a:pt x="4676" y="58"/>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9"/>
            <p:cNvSpPr/>
            <p:nvPr/>
          </p:nvSpPr>
          <p:spPr>
            <a:xfrm>
              <a:off x="140185" y="2685798"/>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9"/>
            <p:cNvSpPr/>
            <p:nvPr/>
          </p:nvSpPr>
          <p:spPr>
            <a:xfrm>
              <a:off x="276833"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9"/>
            <p:cNvSpPr/>
            <p:nvPr/>
          </p:nvSpPr>
          <p:spPr>
            <a:xfrm>
              <a:off x="642657" y="2362485"/>
              <a:ext cx="643177" cy="643177"/>
            </a:xfrm>
            <a:custGeom>
              <a:avLst/>
              <a:gdLst/>
              <a:ahLst/>
              <a:cxnLst/>
              <a:rect l="l" t="t" r="r" b="b"/>
              <a:pathLst>
                <a:path w="16370"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9"/>
            <p:cNvSpPr/>
            <p:nvPr/>
          </p:nvSpPr>
          <p:spPr>
            <a:xfrm>
              <a:off x="961805" y="2506874"/>
              <a:ext cx="183641" cy="179005"/>
            </a:xfrm>
            <a:custGeom>
              <a:avLst/>
              <a:gdLst/>
              <a:ahLst/>
              <a:cxnLst/>
              <a:rect l="l" t="t" r="r" b="b"/>
              <a:pathLst>
                <a:path w="4674" h="4556" extrusionOk="0">
                  <a:moveTo>
                    <a:pt x="4605" y="1"/>
                  </a:moveTo>
                  <a:cubicBezTo>
                    <a:pt x="4381" y="1"/>
                    <a:pt x="0" y="58"/>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9"/>
            <p:cNvSpPr/>
            <p:nvPr/>
          </p:nvSpPr>
          <p:spPr>
            <a:xfrm>
              <a:off x="961805" y="2685798"/>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9"/>
            <p:cNvSpPr/>
            <p:nvPr/>
          </p:nvSpPr>
          <p:spPr>
            <a:xfrm>
              <a:off x="782842" y="2506874"/>
              <a:ext cx="183759" cy="179005"/>
            </a:xfrm>
            <a:custGeom>
              <a:avLst/>
              <a:gdLst/>
              <a:ahLst/>
              <a:cxnLst/>
              <a:rect l="l" t="t" r="r" b="b"/>
              <a:pathLst>
                <a:path w="4677" h="4556" extrusionOk="0">
                  <a:moveTo>
                    <a:pt x="69" y="1"/>
                  </a:moveTo>
                  <a:cubicBezTo>
                    <a:pt x="63" y="1"/>
                    <a:pt x="60" y="1"/>
                    <a:pt x="60" y="1"/>
                  </a:cubicBezTo>
                  <a:cubicBezTo>
                    <a:pt x="60" y="1"/>
                    <a:pt x="0" y="4556"/>
                    <a:pt x="4520" y="4556"/>
                  </a:cubicBezTo>
                  <a:cubicBezTo>
                    <a:pt x="4551" y="4556"/>
                    <a:pt x="4583" y="4556"/>
                    <a:pt x="4614" y="4555"/>
                  </a:cubicBezTo>
                  <a:cubicBezTo>
                    <a:pt x="4676" y="58"/>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9"/>
            <p:cNvSpPr/>
            <p:nvPr/>
          </p:nvSpPr>
          <p:spPr>
            <a:xfrm>
              <a:off x="782842" y="2685798"/>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9"/>
            <p:cNvSpPr/>
            <p:nvPr/>
          </p:nvSpPr>
          <p:spPr>
            <a:xfrm>
              <a:off x="919726"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9"/>
          <p:cNvGrpSpPr/>
          <p:nvPr/>
        </p:nvGrpSpPr>
        <p:grpSpPr>
          <a:xfrm>
            <a:off x="6548468" y="3857416"/>
            <a:ext cx="1285834" cy="1285834"/>
            <a:chOff x="0" y="1719828"/>
            <a:chExt cx="1285834" cy="1285834"/>
          </a:xfrm>
        </p:grpSpPr>
        <p:sp>
          <p:nvSpPr>
            <p:cNvPr id="905" name="Google Shape;905;p9"/>
            <p:cNvSpPr/>
            <p:nvPr/>
          </p:nvSpPr>
          <p:spPr>
            <a:xfrm>
              <a:off x="0" y="1719828"/>
              <a:ext cx="643217" cy="643177"/>
            </a:xfrm>
            <a:custGeom>
              <a:avLst/>
              <a:gdLst/>
              <a:ahLst/>
              <a:cxnLst/>
              <a:rect l="l" t="t" r="r" b="b"/>
              <a:pathLst>
                <a:path w="16371"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9"/>
            <p:cNvSpPr/>
            <p:nvPr/>
          </p:nvSpPr>
          <p:spPr>
            <a:xfrm>
              <a:off x="319148" y="1864217"/>
              <a:ext cx="183759" cy="179045"/>
            </a:xfrm>
            <a:custGeom>
              <a:avLst/>
              <a:gdLst/>
              <a:ahLst/>
              <a:cxnLst/>
              <a:rect l="l" t="t" r="r" b="b"/>
              <a:pathLst>
                <a:path w="4677" h="4557" extrusionOk="0">
                  <a:moveTo>
                    <a:pt x="4605" y="1"/>
                  </a:moveTo>
                  <a:cubicBezTo>
                    <a:pt x="4381" y="1"/>
                    <a:pt x="0" y="59"/>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9"/>
            <p:cNvSpPr/>
            <p:nvPr/>
          </p:nvSpPr>
          <p:spPr>
            <a:xfrm>
              <a:off x="319148" y="2043141"/>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9"/>
            <p:cNvSpPr/>
            <p:nvPr/>
          </p:nvSpPr>
          <p:spPr>
            <a:xfrm>
              <a:off x="140185" y="1864217"/>
              <a:ext cx="183759" cy="179045"/>
            </a:xfrm>
            <a:custGeom>
              <a:avLst/>
              <a:gdLst/>
              <a:ahLst/>
              <a:cxnLst/>
              <a:rect l="l" t="t" r="r" b="b"/>
              <a:pathLst>
                <a:path w="4677" h="4557" extrusionOk="0">
                  <a:moveTo>
                    <a:pt x="72" y="1"/>
                  </a:moveTo>
                  <a:cubicBezTo>
                    <a:pt x="66" y="1"/>
                    <a:pt x="63" y="1"/>
                    <a:pt x="63" y="1"/>
                  </a:cubicBezTo>
                  <a:cubicBezTo>
                    <a:pt x="63" y="1"/>
                    <a:pt x="0" y="4556"/>
                    <a:pt x="4520" y="4556"/>
                  </a:cubicBezTo>
                  <a:cubicBezTo>
                    <a:pt x="4552" y="4556"/>
                    <a:pt x="4583" y="4556"/>
                    <a:pt x="4614" y="4555"/>
                  </a:cubicBezTo>
                  <a:cubicBezTo>
                    <a:pt x="4676" y="59"/>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9"/>
            <p:cNvSpPr/>
            <p:nvPr/>
          </p:nvSpPr>
          <p:spPr>
            <a:xfrm>
              <a:off x="140185" y="2043141"/>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9"/>
            <p:cNvSpPr/>
            <p:nvPr/>
          </p:nvSpPr>
          <p:spPr>
            <a:xfrm>
              <a:off x="276833"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
            <p:cNvSpPr/>
            <p:nvPr/>
          </p:nvSpPr>
          <p:spPr>
            <a:xfrm>
              <a:off x="642657" y="1719828"/>
              <a:ext cx="643177" cy="643177"/>
            </a:xfrm>
            <a:custGeom>
              <a:avLst/>
              <a:gdLst/>
              <a:ahLst/>
              <a:cxnLst/>
              <a:rect l="l" t="t" r="r" b="b"/>
              <a:pathLst>
                <a:path w="16370" h="16370" extrusionOk="0">
                  <a:moveTo>
                    <a:pt x="8185" y="694"/>
                  </a:moveTo>
                  <a:cubicBezTo>
                    <a:pt x="12322" y="694"/>
                    <a:pt x="15676" y="4046"/>
                    <a:pt x="15676" y="8185"/>
                  </a:cubicBezTo>
                  <a:cubicBezTo>
                    <a:pt x="15676" y="12321"/>
                    <a:pt x="12322" y="15676"/>
                    <a:pt x="8185" y="15676"/>
                  </a:cubicBezTo>
                  <a:cubicBezTo>
                    <a:pt x="4046" y="15676"/>
                    <a:pt x="692" y="12321"/>
                    <a:pt x="692" y="8185"/>
                  </a:cubicBezTo>
                  <a:cubicBezTo>
                    <a:pt x="692" y="4046"/>
                    <a:pt x="4046" y="694"/>
                    <a:pt x="8185" y="694"/>
                  </a:cubicBezTo>
                  <a:close/>
                  <a:moveTo>
                    <a:pt x="8185" y="0"/>
                  </a:moveTo>
                  <a:cubicBezTo>
                    <a:pt x="3664" y="0"/>
                    <a:pt x="1" y="3664"/>
                    <a:pt x="1" y="8185"/>
                  </a:cubicBezTo>
                  <a:cubicBezTo>
                    <a:pt x="1" y="12703"/>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9"/>
            <p:cNvSpPr/>
            <p:nvPr/>
          </p:nvSpPr>
          <p:spPr>
            <a:xfrm>
              <a:off x="961805" y="1864217"/>
              <a:ext cx="183641" cy="179045"/>
            </a:xfrm>
            <a:custGeom>
              <a:avLst/>
              <a:gdLst/>
              <a:ahLst/>
              <a:cxnLst/>
              <a:rect l="l" t="t" r="r" b="b"/>
              <a:pathLst>
                <a:path w="4674" h="4557" extrusionOk="0">
                  <a:moveTo>
                    <a:pt x="4605" y="1"/>
                  </a:moveTo>
                  <a:cubicBezTo>
                    <a:pt x="4381" y="1"/>
                    <a:pt x="0" y="59"/>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9"/>
            <p:cNvSpPr/>
            <p:nvPr/>
          </p:nvSpPr>
          <p:spPr>
            <a:xfrm>
              <a:off x="961805" y="2043141"/>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9"/>
            <p:cNvSpPr/>
            <p:nvPr/>
          </p:nvSpPr>
          <p:spPr>
            <a:xfrm>
              <a:off x="782842" y="1864217"/>
              <a:ext cx="183759" cy="179045"/>
            </a:xfrm>
            <a:custGeom>
              <a:avLst/>
              <a:gdLst/>
              <a:ahLst/>
              <a:cxnLst/>
              <a:rect l="l" t="t" r="r" b="b"/>
              <a:pathLst>
                <a:path w="4677" h="4557" extrusionOk="0">
                  <a:moveTo>
                    <a:pt x="69" y="1"/>
                  </a:moveTo>
                  <a:cubicBezTo>
                    <a:pt x="63" y="1"/>
                    <a:pt x="60" y="1"/>
                    <a:pt x="60" y="1"/>
                  </a:cubicBezTo>
                  <a:cubicBezTo>
                    <a:pt x="60" y="1"/>
                    <a:pt x="0" y="4556"/>
                    <a:pt x="4520" y="4556"/>
                  </a:cubicBezTo>
                  <a:cubicBezTo>
                    <a:pt x="4551" y="4556"/>
                    <a:pt x="4583" y="4556"/>
                    <a:pt x="4614" y="4555"/>
                  </a:cubicBezTo>
                  <a:cubicBezTo>
                    <a:pt x="4676" y="59"/>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9"/>
            <p:cNvSpPr/>
            <p:nvPr/>
          </p:nvSpPr>
          <p:spPr>
            <a:xfrm>
              <a:off x="782842" y="2043141"/>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9"/>
            <p:cNvSpPr/>
            <p:nvPr/>
          </p:nvSpPr>
          <p:spPr>
            <a:xfrm>
              <a:off x="919726" y="1996740"/>
              <a:ext cx="82784" cy="89110"/>
            </a:xfrm>
            <a:custGeom>
              <a:avLst/>
              <a:gdLst/>
              <a:ahLst/>
              <a:cxnLst/>
              <a:rect l="l" t="t" r="r" b="b"/>
              <a:pathLst>
                <a:path w="2107" h="2268" extrusionOk="0">
                  <a:moveTo>
                    <a:pt x="0" y="1"/>
                  </a:moveTo>
                  <a:lnTo>
                    <a:pt x="0" y="2267"/>
                  </a:lnTo>
                  <a:lnTo>
                    <a:pt x="2106" y="2267"/>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9"/>
            <p:cNvSpPr/>
            <p:nvPr/>
          </p:nvSpPr>
          <p:spPr>
            <a:xfrm>
              <a:off x="0" y="2362485"/>
              <a:ext cx="643217" cy="643177"/>
            </a:xfrm>
            <a:custGeom>
              <a:avLst/>
              <a:gdLst/>
              <a:ahLst/>
              <a:cxnLst/>
              <a:rect l="l" t="t" r="r" b="b"/>
              <a:pathLst>
                <a:path w="16371"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4" y="16369"/>
                    <a:pt x="16370" y="12706"/>
                    <a:pt x="16370" y="8185"/>
                  </a:cubicBezTo>
                  <a:cubicBezTo>
                    <a:pt x="16370" y="3664"/>
                    <a:pt x="12704"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9"/>
            <p:cNvSpPr/>
            <p:nvPr/>
          </p:nvSpPr>
          <p:spPr>
            <a:xfrm>
              <a:off x="319148" y="2506874"/>
              <a:ext cx="183759" cy="179005"/>
            </a:xfrm>
            <a:custGeom>
              <a:avLst/>
              <a:gdLst/>
              <a:ahLst/>
              <a:cxnLst/>
              <a:rect l="l" t="t" r="r" b="b"/>
              <a:pathLst>
                <a:path w="4677" h="4556" extrusionOk="0">
                  <a:moveTo>
                    <a:pt x="4605" y="1"/>
                  </a:moveTo>
                  <a:cubicBezTo>
                    <a:pt x="4381" y="1"/>
                    <a:pt x="0" y="58"/>
                    <a:pt x="59" y="4555"/>
                  </a:cubicBezTo>
                  <a:cubicBezTo>
                    <a:pt x="91" y="4556"/>
                    <a:pt x="122" y="4556"/>
                    <a:pt x="154" y="4556"/>
                  </a:cubicBezTo>
                  <a:cubicBezTo>
                    <a:pt x="4677"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9"/>
            <p:cNvSpPr/>
            <p:nvPr/>
          </p:nvSpPr>
          <p:spPr>
            <a:xfrm>
              <a:off x="319148" y="2685798"/>
              <a:ext cx="183759" cy="179005"/>
            </a:xfrm>
            <a:custGeom>
              <a:avLst/>
              <a:gdLst/>
              <a:ahLst/>
              <a:cxnLst/>
              <a:rect l="l" t="t" r="r" b="b"/>
              <a:pathLst>
                <a:path w="4677" h="4556" extrusionOk="0">
                  <a:moveTo>
                    <a:pt x="149" y="1"/>
                  </a:moveTo>
                  <a:cubicBezTo>
                    <a:pt x="120" y="1"/>
                    <a:pt x="90" y="1"/>
                    <a:pt x="59" y="1"/>
                  </a:cubicBezTo>
                  <a:cubicBezTo>
                    <a:pt x="0" y="4498"/>
                    <a:pt x="4381" y="4556"/>
                    <a:pt x="4605" y="4556"/>
                  </a:cubicBezTo>
                  <a:cubicBezTo>
                    <a:pt x="4611" y="4556"/>
                    <a:pt x="4614" y="4556"/>
                    <a:pt x="4614" y="4556"/>
                  </a:cubicBezTo>
                  <a:cubicBezTo>
                    <a:pt x="4614" y="4556"/>
                    <a:pt x="4677"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9"/>
            <p:cNvSpPr/>
            <p:nvPr/>
          </p:nvSpPr>
          <p:spPr>
            <a:xfrm>
              <a:off x="140185" y="2506874"/>
              <a:ext cx="183759" cy="179005"/>
            </a:xfrm>
            <a:custGeom>
              <a:avLst/>
              <a:gdLst/>
              <a:ahLst/>
              <a:cxnLst/>
              <a:rect l="l" t="t" r="r" b="b"/>
              <a:pathLst>
                <a:path w="4677" h="4556" extrusionOk="0">
                  <a:moveTo>
                    <a:pt x="72" y="1"/>
                  </a:moveTo>
                  <a:cubicBezTo>
                    <a:pt x="66" y="1"/>
                    <a:pt x="63" y="1"/>
                    <a:pt x="63" y="1"/>
                  </a:cubicBezTo>
                  <a:cubicBezTo>
                    <a:pt x="63" y="1"/>
                    <a:pt x="0" y="4556"/>
                    <a:pt x="4520" y="4556"/>
                  </a:cubicBezTo>
                  <a:cubicBezTo>
                    <a:pt x="4552" y="4556"/>
                    <a:pt x="4583" y="4556"/>
                    <a:pt x="4614" y="4555"/>
                  </a:cubicBezTo>
                  <a:cubicBezTo>
                    <a:pt x="4676" y="58"/>
                    <a:pt x="296"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9"/>
            <p:cNvSpPr/>
            <p:nvPr/>
          </p:nvSpPr>
          <p:spPr>
            <a:xfrm>
              <a:off x="140185" y="2685798"/>
              <a:ext cx="183759" cy="179005"/>
            </a:xfrm>
            <a:custGeom>
              <a:avLst/>
              <a:gdLst/>
              <a:ahLst/>
              <a:cxnLst/>
              <a:rect l="l" t="t" r="r" b="b"/>
              <a:pathLst>
                <a:path w="4677" h="4556" extrusionOk="0">
                  <a:moveTo>
                    <a:pt x="4525" y="1"/>
                  </a:moveTo>
                  <a:cubicBezTo>
                    <a:pt x="0" y="1"/>
                    <a:pt x="63" y="4556"/>
                    <a:pt x="63" y="4556"/>
                  </a:cubicBezTo>
                  <a:cubicBezTo>
                    <a:pt x="63" y="4556"/>
                    <a:pt x="66" y="4556"/>
                    <a:pt x="72" y="4556"/>
                  </a:cubicBezTo>
                  <a:cubicBezTo>
                    <a:pt x="296"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
            <p:cNvSpPr/>
            <p:nvPr/>
          </p:nvSpPr>
          <p:spPr>
            <a:xfrm>
              <a:off x="276833"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9"/>
            <p:cNvSpPr/>
            <p:nvPr/>
          </p:nvSpPr>
          <p:spPr>
            <a:xfrm>
              <a:off x="642657" y="2362485"/>
              <a:ext cx="643177" cy="643177"/>
            </a:xfrm>
            <a:custGeom>
              <a:avLst/>
              <a:gdLst/>
              <a:ahLst/>
              <a:cxnLst/>
              <a:rect l="l" t="t" r="r" b="b"/>
              <a:pathLst>
                <a:path w="16370" h="16370" extrusionOk="0">
                  <a:moveTo>
                    <a:pt x="8185" y="691"/>
                  </a:moveTo>
                  <a:cubicBezTo>
                    <a:pt x="12322" y="691"/>
                    <a:pt x="15676" y="4046"/>
                    <a:pt x="15676" y="8185"/>
                  </a:cubicBezTo>
                  <a:cubicBezTo>
                    <a:pt x="15676" y="12321"/>
                    <a:pt x="12322" y="15675"/>
                    <a:pt x="8185" y="15675"/>
                  </a:cubicBezTo>
                  <a:cubicBezTo>
                    <a:pt x="4046" y="15675"/>
                    <a:pt x="692" y="12321"/>
                    <a:pt x="692" y="8185"/>
                  </a:cubicBezTo>
                  <a:cubicBezTo>
                    <a:pt x="692" y="4046"/>
                    <a:pt x="4046" y="691"/>
                    <a:pt x="8185" y="691"/>
                  </a:cubicBezTo>
                  <a:close/>
                  <a:moveTo>
                    <a:pt x="8185" y="0"/>
                  </a:moveTo>
                  <a:cubicBezTo>
                    <a:pt x="3664" y="0"/>
                    <a:pt x="1" y="3664"/>
                    <a:pt x="1" y="8185"/>
                  </a:cubicBezTo>
                  <a:cubicBezTo>
                    <a:pt x="1" y="12706"/>
                    <a:pt x="3664" y="16369"/>
                    <a:pt x="8185" y="16369"/>
                  </a:cubicBezTo>
                  <a:cubicBezTo>
                    <a:pt x="12703" y="16369"/>
                    <a:pt x="16370" y="12706"/>
                    <a:pt x="16370" y="8185"/>
                  </a:cubicBezTo>
                  <a:cubicBezTo>
                    <a:pt x="16370" y="3664"/>
                    <a:pt x="12703" y="0"/>
                    <a:pt x="8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9"/>
            <p:cNvSpPr/>
            <p:nvPr/>
          </p:nvSpPr>
          <p:spPr>
            <a:xfrm>
              <a:off x="961805" y="2506874"/>
              <a:ext cx="183641" cy="179005"/>
            </a:xfrm>
            <a:custGeom>
              <a:avLst/>
              <a:gdLst/>
              <a:ahLst/>
              <a:cxnLst/>
              <a:rect l="l" t="t" r="r" b="b"/>
              <a:pathLst>
                <a:path w="4674" h="4556" extrusionOk="0">
                  <a:moveTo>
                    <a:pt x="4605" y="1"/>
                  </a:moveTo>
                  <a:cubicBezTo>
                    <a:pt x="4381" y="1"/>
                    <a:pt x="0" y="58"/>
                    <a:pt x="59" y="4555"/>
                  </a:cubicBezTo>
                  <a:cubicBezTo>
                    <a:pt x="91" y="4556"/>
                    <a:pt x="122" y="4556"/>
                    <a:pt x="154" y="4556"/>
                  </a:cubicBezTo>
                  <a:cubicBezTo>
                    <a:pt x="4674" y="4556"/>
                    <a:pt x="4614" y="1"/>
                    <a:pt x="4614" y="1"/>
                  </a:cubicBezTo>
                  <a:cubicBezTo>
                    <a:pt x="4614" y="1"/>
                    <a:pt x="4611" y="1"/>
                    <a:pt x="46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9"/>
            <p:cNvSpPr/>
            <p:nvPr/>
          </p:nvSpPr>
          <p:spPr>
            <a:xfrm>
              <a:off x="961805" y="2685798"/>
              <a:ext cx="183641" cy="179005"/>
            </a:xfrm>
            <a:custGeom>
              <a:avLst/>
              <a:gdLst/>
              <a:ahLst/>
              <a:cxnLst/>
              <a:rect l="l" t="t" r="r" b="b"/>
              <a:pathLst>
                <a:path w="4674" h="4556" extrusionOk="0">
                  <a:moveTo>
                    <a:pt x="149" y="1"/>
                  </a:moveTo>
                  <a:cubicBezTo>
                    <a:pt x="119" y="1"/>
                    <a:pt x="90" y="1"/>
                    <a:pt x="59" y="1"/>
                  </a:cubicBezTo>
                  <a:cubicBezTo>
                    <a:pt x="0" y="4498"/>
                    <a:pt x="4381" y="4556"/>
                    <a:pt x="4605" y="4556"/>
                  </a:cubicBezTo>
                  <a:cubicBezTo>
                    <a:pt x="4611" y="4556"/>
                    <a:pt x="4614" y="4556"/>
                    <a:pt x="4614" y="4556"/>
                  </a:cubicBezTo>
                  <a:cubicBezTo>
                    <a:pt x="4614" y="4556"/>
                    <a:pt x="4674"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9"/>
            <p:cNvSpPr/>
            <p:nvPr/>
          </p:nvSpPr>
          <p:spPr>
            <a:xfrm>
              <a:off x="782842" y="2506874"/>
              <a:ext cx="183759" cy="179005"/>
            </a:xfrm>
            <a:custGeom>
              <a:avLst/>
              <a:gdLst/>
              <a:ahLst/>
              <a:cxnLst/>
              <a:rect l="l" t="t" r="r" b="b"/>
              <a:pathLst>
                <a:path w="4677" h="4556" extrusionOk="0">
                  <a:moveTo>
                    <a:pt x="69" y="1"/>
                  </a:moveTo>
                  <a:cubicBezTo>
                    <a:pt x="63" y="1"/>
                    <a:pt x="60" y="1"/>
                    <a:pt x="60" y="1"/>
                  </a:cubicBezTo>
                  <a:cubicBezTo>
                    <a:pt x="60" y="1"/>
                    <a:pt x="0" y="4556"/>
                    <a:pt x="4520" y="4556"/>
                  </a:cubicBezTo>
                  <a:cubicBezTo>
                    <a:pt x="4551" y="4556"/>
                    <a:pt x="4583" y="4556"/>
                    <a:pt x="4614" y="4555"/>
                  </a:cubicBezTo>
                  <a:cubicBezTo>
                    <a:pt x="4676" y="58"/>
                    <a:pt x="293"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9"/>
            <p:cNvSpPr/>
            <p:nvPr/>
          </p:nvSpPr>
          <p:spPr>
            <a:xfrm>
              <a:off x="782842" y="2685798"/>
              <a:ext cx="183759" cy="179005"/>
            </a:xfrm>
            <a:custGeom>
              <a:avLst/>
              <a:gdLst/>
              <a:ahLst/>
              <a:cxnLst/>
              <a:rect l="l" t="t" r="r" b="b"/>
              <a:pathLst>
                <a:path w="4677" h="4556" extrusionOk="0">
                  <a:moveTo>
                    <a:pt x="4525" y="1"/>
                  </a:moveTo>
                  <a:cubicBezTo>
                    <a:pt x="0" y="1"/>
                    <a:pt x="60" y="4556"/>
                    <a:pt x="60" y="4556"/>
                  </a:cubicBezTo>
                  <a:cubicBezTo>
                    <a:pt x="60" y="4556"/>
                    <a:pt x="63" y="4556"/>
                    <a:pt x="69" y="4556"/>
                  </a:cubicBezTo>
                  <a:cubicBezTo>
                    <a:pt x="293" y="4556"/>
                    <a:pt x="4676" y="4498"/>
                    <a:pt x="4614" y="1"/>
                  </a:cubicBezTo>
                  <a:cubicBezTo>
                    <a:pt x="4584" y="1"/>
                    <a:pt x="4554"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9"/>
            <p:cNvSpPr/>
            <p:nvPr/>
          </p:nvSpPr>
          <p:spPr>
            <a:xfrm>
              <a:off x="919726" y="2639515"/>
              <a:ext cx="82784" cy="89228"/>
            </a:xfrm>
            <a:custGeom>
              <a:avLst/>
              <a:gdLst/>
              <a:ahLst/>
              <a:cxnLst/>
              <a:rect l="l" t="t" r="r" b="b"/>
              <a:pathLst>
                <a:path w="2107" h="2271" extrusionOk="0">
                  <a:moveTo>
                    <a:pt x="0" y="1"/>
                  </a:moveTo>
                  <a:lnTo>
                    <a:pt x="0" y="2270"/>
                  </a:lnTo>
                  <a:lnTo>
                    <a:pt x="2106" y="2270"/>
                  </a:ln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1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13"/>
        <p:cNvGrpSpPr/>
        <p:nvPr/>
      </p:nvGrpSpPr>
      <p:grpSpPr>
        <a:xfrm>
          <a:off x="0" y="0"/>
          <a:ext cx="0" cy="0"/>
          <a:chOff x="0" y="0"/>
          <a:chExt cx="0" cy="0"/>
        </a:xfrm>
      </p:grpSpPr>
      <p:sp>
        <p:nvSpPr>
          <p:cNvPr id="1114" name="Google Shape;1114;p13"/>
          <p:cNvSpPr txBox="1">
            <a:spLocks noGrp="1"/>
          </p:cNvSpPr>
          <p:nvPr>
            <p:ph type="title"/>
          </p:nvPr>
        </p:nvSpPr>
        <p:spPr>
          <a:xfrm>
            <a:off x="720000" y="1674900"/>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15" name="Google Shape;1115;p13"/>
          <p:cNvSpPr txBox="1">
            <a:spLocks noGrp="1"/>
          </p:cNvSpPr>
          <p:nvPr>
            <p:ph type="title" idx="2" hasCustomPrompt="1"/>
          </p:nvPr>
        </p:nvSpPr>
        <p:spPr>
          <a:xfrm>
            <a:off x="1250550" y="1081725"/>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6" name="Google Shape;1116;p13"/>
          <p:cNvSpPr txBox="1">
            <a:spLocks noGrp="1"/>
          </p:cNvSpPr>
          <p:nvPr>
            <p:ph type="subTitle" idx="1"/>
          </p:nvPr>
        </p:nvSpPr>
        <p:spPr>
          <a:xfrm>
            <a:off x="793350" y="220260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7" name="Google Shape;1117;p13"/>
          <p:cNvSpPr txBox="1">
            <a:spLocks noGrp="1"/>
          </p:cNvSpPr>
          <p:nvPr>
            <p:ph type="title" idx="3"/>
          </p:nvPr>
        </p:nvSpPr>
        <p:spPr>
          <a:xfrm>
            <a:off x="3403800" y="1674900"/>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18" name="Google Shape;1118;p13"/>
          <p:cNvSpPr txBox="1">
            <a:spLocks noGrp="1"/>
          </p:cNvSpPr>
          <p:nvPr>
            <p:ph type="title" idx="4" hasCustomPrompt="1"/>
          </p:nvPr>
        </p:nvSpPr>
        <p:spPr>
          <a:xfrm>
            <a:off x="3934350" y="1081725"/>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9" name="Google Shape;1119;p13"/>
          <p:cNvSpPr txBox="1">
            <a:spLocks noGrp="1"/>
          </p:cNvSpPr>
          <p:nvPr>
            <p:ph type="subTitle" idx="5"/>
          </p:nvPr>
        </p:nvSpPr>
        <p:spPr>
          <a:xfrm>
            <a:off x="3477150" y="220260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0" name="Google Shape;1120;p13"/>
          <p:cNvSpPr txBox="1">
            <a:spLocks noGrp="1"/>
          </p:cNvSpPr>
          <p:nvPr>
            <p:ph type="title" idx="6"/>
          </p:nvPr>
        </p:nvSpPr>
        <p:spPr>
          <a:xfrm>
            <a:off x="6087600" y="1674900"/>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1" name="Google Shape;1121;p13"/>
          <p:cNvSpPr txBox="1">
            <a:spLocks noGrp="1"/>
          </p:cNvSpPr>
          <p:nvPr>
            <p:ph type="title" idx="7" hasCustomPrompt="1"/>
          </p:nvPr>
        </p:nvSpPr>
        <p:spPr>
          <a:xfrm>
            <a:off x="6618150" y="1081725"/>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2" name="Google Shape;1122;p13"/>
          <p:cNvSpPr txBox="1">
            <a:spLocks noGrp="1"/>
          </p:cNvSpPr>
          <p:nvPr>
            <p:ph type="subTitle" idx="8"/>
          </p:nvPr>
        </p:nvSpPr>
        <p:spPr>
          <a:xfrm>
            <a:off x="6161025" y="220260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3" name="Google Shape;1123;p13"/>
          <p:cNvSpPr txBox="1">
            <a:spLocks noGrp="1"/>
          </p:cNvSpPr>
          <p:nvPr>
            <p:ph type="title" idx="9"/>
          </p:nvPr>
        </p:nvSpPr>
        <p:spPr>
          <a:xfrm>
            <a:off x="720000" y="3492250"/>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4" name="Google Shape;1124;p13"/>
          <p:cNvSpPr txBox="1">
            <a:spLocks noGrp="1"/>
          </p:cNvSpPr>
          <p:nvPr>
            <p:ph type="title" idx="13" hasCustomPrompt="1"/>
          </p:nvPr>
        </p:nvSpPr>
        <p:spPr>
          <a:xfrm>
            <a:off x="1250550" y="2899075"/>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5" name="Google Shape;1125;p13"/>
          <p:cNvSpPr txBox="1">
            <a:spLocks noGrp="1"/>
          </p:cNvSpPr>
          <p:nvPr>
            <p:ph type="subTitle" idx="14"/>
          </p:nvPr>
        </p:nvSpPr>
        <p:spPr>
          <a:xfrm>
            <a:off x="793350" y="401995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6" name="Google Shape;1126;p13"/>
          <p:cNvSpPr txBox="1">
            <a:spLocks noGrp="1"/>
          </p:cNvSpPr>
          <p:nvPr>
            <p:ph type="title" idx="15"/>
          </p:nvPr>
        </p:nvSpPr>
        <p:spPr>
          <a:xfrm>
            <a:off x="3403800" y="3492250"/>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7" name="Google Shape;1127;p13"/>
          <p:cNvSpPr txBox="1">
            <a:spLocks noGrp="1"/>
          </p:cNvSpPr>
          <p:nvPr>
            <p:ph type="title" idx="16" hasCustomPrompt="1"/>
          </p:nvPr>
        </p:nvSpPr>
        <p:spPr>
          <a:xfrm>
            <a:off x="3934350" y="2899075"/>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8" name="Google Shape;1128;p13"/>
          <p:cNvSpPr txBox="1">
            <a:spLocks noGrp="1"/>
          </p:cNvSpPr>
          <p:nvPr>
            <p:ph type="subTitle" idx="17"/>
          </p:nvPr>
        </p:nvSpPr>
        <p:spPr>
          <a:xfrm>
            <a:off x="3477150" y="401995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9" name="Google Shape;1129;p13"/>
          <p:cNvSpPr txBox="1">
            <a:spLocks noGrp="1"/>
          </p:cNvSpPr>
          <p:nvPr>
            <p:ph type="title" idx="18"/>
          </p:nvPr>
        </p:nvSpPr>
        <p:spPr>
          <a:xfrm>
            <a:off x="6087600" y="3492250"/>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0" name="Google Shape;1130;p13"/>
          <p:cNvSpPr txBox="1">
            <a:spLocks noGrp="1"/>
          </p:cNvSpPr>
          <p:nvPr>
            <p:ph type="title" idx="19" hasCustomPrompt="1"/>
          </p:nvPr>
        </p:nvSpPr>
        <p:spPr>
          <a:xfrm>
            <a:off x="6618150" y="2899075"/>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1" name="Google Shape;1131;p13"/>
          <p:cNvSpPr txBox="1">
            <a:spLocks noGrp="1"/>
          </p:cNvSpPr>
          <p:nvPr>
            <p:ph type="subTitle" idx="20"/>
          </p:nvPr>
        </p:nvSpPr>
        <p:spPr>
          <a:xfrm>
            <a:off x="6161025" y="401995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2" name="Google Shape;113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33" name="Google Shape;1133;p13"/>
          <p:cNvGrpSpPr/>
          <p:nvPr/>
        </p:nvGrpSpPr>
        <p:grpSpPr>
          <a:xfrm rot="10800000" flipH="1">
            <a:off x="8149999" y="4167875"/>
            <a:ext cx="994003" cy="975621"/>
            <a:chOff x="8149999" y="0"/>
            <a:chExt cx="994003" cy="975621"/>
          </a:xfrm>
        </p:grpSpPr>
        <p:sp>
          <p:nvSpPr>
            <p:cNvPr id="1134" name="Google Shape;1134;p13"/>
            <p:cNvSpPr/>
            <p:nvPr/>
          </p:nvSpPr>
          <p:spPr>
            <a:xfrm flipH="1">
              <a:off x="8818517" y="0"/>
              <a:ext cx="325144" cy="325523"/>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flipH="1">
              <a:off x="9115274" y="1175"/>
              <a:ext cx="28615" cy="45973"/>
            </a:xfrm>
            <a:custGeom>
              <a:avLst/>
              <a:gdLst/>
              <a:ahLst/>
              <a:cxnLst/>
              <a:rect l="l" t="t" r="r" b="b"/>
              <a:pathLst>
                <a:path w="755" h="1213" extrusionOk="0">
                  <a:moveTo>
                    <a:pt x="15" y="0"/>
                  </a:moveTo>
                  <a:lnTo>
                    <a:pt x="0" y="6"/>
                  </a:lnTo>
                  <a:lnTo>
                    <a:pt x="0" y="409"/>
                  </a:lnTo>
                  <a:cubicBezTo>
                    <a:pt x="237" y="691"/>
                    <a:pt x="488" y="958"/>
                    <a:pt x="755" y="1212"/>
                  </a:cubicBezTo>
                  <a:cubicBezTo>
                    <a:pt x="361" y="597"/>
                    <a:pt x="82" y="118"/>
                    <a:pt x="15" y="0"/>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flipH="1">
              <a:off x="8858238" y="290464"/>
              <a:ext cx="2463" cy="3942"/>
            </a:xfrm>
            <a:custGeom>
              <a:avLst/>
              <a:gdLst/>
              <a:ahLst/>
              <a:cxnLst/>
              <a:rect l="l" t="t" r="r" b="b"/>
              <a:pathLst>
                <a:path w="65" h="104" extrusionOk="0">
                  <a:moveTo>
                    <a:pt x="1" y="0"/>
                  </a:moveTo>
                  <a:lnTo>
                    <a:pt x="64" y="103"/>
                  </a:lnTo>
                  <a:cubicBezTo>
                    <a:pt x="61" y="91"/>
                    <a:pt x="58" y="76"/>
                    <a:pt x="58"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flipH="1">
              <a:off x="9142486" y="114"/>
              <a:ext cx="1516" cy="1099"/>
            </a:xfrm>
            <a:custGeom>
              <a:avLst/>
              <a:gdLst/>
              <a:ahLst/>
              <a:cxnLst/>
              <a:rect l="l" t="t" r="r" b="b"/>
              <a:pathLst>
                <a:path w="40" h="29" extrusionOk="0">
                  <a:moveTo>
                    <a:pt x="0" y="1"/>
                  </a:moveTo>
                  <a:lnTo>
                    <a:pt x="0" y="4"/>
                  </a:lnTo>
                  <a:cubicBezTo>
                    <a:pt x="3" y="7"/>
                    <a:pt x="9" y="16"/>
                    <a:pt x="15" y="28"/>
                  </a:cubicBezTo>
                  <a:lnTo>
                    <a:pt x="40" y="22"/>
                  </a:lnTo>
                  <a:lnTo>
                    <a:pt x="0"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flipH="1">
              <a:off x="9096779" y="114"/>
              <a:ext cx="46086" cy="28652"/>
            </a:xfrm>
            <a:custGeom>
              <a:avLst/>
              <a:gdLst/>
              <a:ahLst/>
              <a:cxnLst/>
              <a:rect l="l" t="t" r="r" b="b"/>
              <a:pathLst>
                <a:path w="1216" h="756" extrusionOk="0">
                  <a:moveTo>
                    <a:pt x="7" y="1"/>
                  </a:moveTo>
                  <a:lnTo>
                    <a:pt x="1" y="13"/>
                  </a:lnTo>
                  <a:cubicBezTo>
                    <a:pt x="119" y="83"/>
                    <a:pt x="597" y="358"/>
                    <a:pt x="1216" y="755"/>
                  </a:cubicBezTo>
                  <a:cubicBezTo>
                    <a:pt x="958" y="489"/>
                    <a:pt x="691" y="237"/>
                    <a:pt x="410" y="1"/>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flipH="1">
              <a:off x="8849635" y="283339"/>
              <a:ext cx="3942" cy="2312"/>
            </a:xfrm>
            <a:custGeom>
              <a:avLst/>
              <a:gdLst/>
              <a:ahLst/>
              <a:cxnLst/>
              <a:rect l="l" t="t" r="r" b="b"/>
              <a:pathLst>
                <a:path w="104" h="61" extrusionOk="0">
                  <a:moveTo>
                    <a:pt x="1" y="0"/>
                  </a:moveTo>
                  <a:lnTo>
                    <a:pt x="61" y="58"/>
                  </a:lnTo>
                  <a:cubicBezTo>
                    <a:pt x="76" y="58"/>
                    <a:pt x="91" y="61"/>
                    <a:pt x="104"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flipH="1">
              <a:off x="8149999" y="70873"/>
              <a:ext cx="970960" cy="904749"/>
            </a:xfrm>
            <a:custGeom>
              <a:avLst/>
              <a:gdLst/>
              <a:ahLst/>
              <a:cxnLst/>
              <a:rect l="l" t="t" r="r" b="b"/>
              <a:pathLst>
                <a:path w="25619" h="23872" extrusionOk="0">
                  <a:moveTo>
                    <a:pt x="23500" y="0"/>
                  </a:moveTo>
                  <a:lnTo>
                    <a:pt x="23500" y="0"/>
                  </a:lnTo>
                  <a:cubicBezTo>
                    <a:pt x="24600" y="2112"/>
                    <a:pt x="23228" y="5003"/>
                    <a:pt x="20901" y="5070"/>
                  </a:cubicBezTo>
                  <a:cubicBezTo>
                    <a:pt x="20854" y="5071"/>
                    <a:pt x="20808" y="5072"/>
                    <a:pt x="20763" y="5072"/>
                  </a:cubicBezTo>
                  <a:cubicBezTo>
                    <a:pt x="18275" y="5072"/>
                    <a:pt x="17239" y="3140"/>
                    <a:pt x="15701" y="1667"/>
                  </a:cubicBezTo>
                  <a:cubicBezTo>
                    <a:pt x="14734" y="742"/>
                    <a:pt x="13497" y="328"/>
                    <a:pt x="12258" y="328"/>
                  </a:cubicBezTo>
                  <a:cubicBezTo>
                    <a:pt x="9477" y="328"/>
                    <a:pt x="6680" y="2413"/>
                    <a:pt x="6886" y="5488"/>
                  </a:cubicBezTo>
                  <a:cubicBezTo>
                    <a:pt x="6889" y="5540"/>
                    <a:pt x="6895" y="5588"/>
                    <a:pt x="6901" y="5640"/>
                  </a:cubicBezTo>
                  <a:cubicBezTo>
                    <a:pt x="6850" y="5633"/>
                    <a:pt x="6801" y="5627"/>
                    <a:pt x="6750" y="5624"/>
                  </a:cubicBezTo>
                  <a:cubicBezTo>
                    <a:pt x="6642" y="5617"/>
                    <a:pt x="6537" y="5614"/>
                    <a:pt x="6432" y="5614"/>
                  </a:cubicBezTo>
                  <a:cubicBezTo>
                    <a:pt x="2193" y="5614"/>
                    <a:pt x="1" y="11378"/>
                    <a:pt x="2928" y="14439"/>
                  </a:cubicBezTo>
                  <a:cubicBezTo>
                    <a:pt x="4431" y="16006"/>
                    <a:pt x="6404" y="17051"/>
                    <a:pt x="6331" y="19639"/>
                  </a:cubicBezTo>
                  <a:cubicBezTo>
                    <a:pt x="6283" y="21407"/>
                    <a:pt x="4600" y="22625"/>
                    <a:pt x="2869" y="22625"/>
                  </a:cubicBezTo>
                  <a:cubicBezTo>
                    <a:pt x="2321" y="22625"/>
                    <a:pt x="1769" y="22503"/>
                    <a:pt x="1262" y="22239"/>
                  </a:cubicBezTo>
                  <a:lnTo>
                    <a:pt x="1262" y="22239"/>
                  </a:lnTo>
                  <a:cubicBezTo>
                    <a:pt x="1674" y="23382"/>
                    <a:pt x="2907" y="23872"/>
                    <a:pt x="4174" y="23872"/>
                  </a:cubicBezTo>
                  <a:cubicBezTo>
                    <a:pt x="5258" y="23872"/>
                    <a:pt x="6366" y="23514"/>
                    <a:pt x="7007" y="22902"/>
                  </a:cubicBezTo>
                  <a:cubicBezTo>
                    <a:pt x="8962" y="21033"/>
                    <a:pt x="9104" y="18118"/>
                    <a:pt x="7468" y="16239"/>
                  </a:cubicBezTo>
                  <a:cubicBezTo>
                    <a:pt x="5916" y="14457"/>
                    <a:pt x="3119" y="13660"/>
                    <a:pt x="3225" y="10915"/>
                  </a:cubicBezTo>
                  <a:cubicBezTo>
                    <a:pt x="3314" y="8624"/>
                    <a:pt x="5267" y="6840"/>
                    <a:pt x="7464" y="6840"/>
                  </a:cubicBezTo>
                  <a:cubicBezTo>
                    <a:pt x="7589" y="6840"/>
                    <a:pt x="7715" y="6846"/>
                    <a:pt x="7840" y="6858"/>
                  </a:cubicBezTo>
                  <a:cubicBezTo>
                    <a:pt x="7898" y="7258"/>
                    <a:pt x="8107" y="7633"/>
                    <a:pt x="8374" y="7936"/>
                  </a:cubicBezTo>
                  <a:cubicBezTo>
                    <a:pt x="8477" y="8052"/>
                    <a:pt x="8586" y="8158"/>
                    <a:pt x="8704" y="8258"/>
                  </a:cubicBezTo>
                  <a:cubicBezTo>
                    <a:pt x="8108" y="8932"/>
                    <a:pt x="7207" y="9320"/>
                    <a:pt x="6309" y="9320"/>
                  </a:cubicBezTo>
                  <a:cubicBezTo>
                    <a:pt x="6001" y="9320"/>
                    <a:pt x="5693" y="9274"/>
                    <a:pt x="5398" y="9179"/>
                  </a:cubicBezTo>
                  <a:lnTo>
                    <a:pt x="5398" y="9179"/>
                  </a:lnTo>
                  <a:cubicBezTo>
                    <a:pt x="5625" y="10212"/>
                    <a:pt x="6613" y="10973"/>
                    <a:pt x="7662" y="11130"/>
                  </a:cubicBezTo>
                  <a:cubicBezTo>
                    <a:pt x="7825" y="11154"/>
                    <a:pt x="7989" y="11166"/>
                    <a:pt x="8152" y="11166"/>
                  </a:cubicBezTo>
                  <a:cubicBezTo>
                    <a:pt x="9037" y="11166"/>
                    <a:pt x="9917" y="10830"/>
                    <a:pt x="10662" y="10336"/>
                  </a:cubicBezTo>
                  <a:cubicBezTo>
                    <a:pt x="11013" y="11148"/>
                    <a:pt x="11361" y="11963"/>
                    <a:pt x="11713" y="12779"/>
                  </a:cubicBezTo>
                  <a:cubicBezTo>
                    <a:pt x="12098" y="13673"/>
                    <a:pt x="12486" y="14572"/>
                    <a:pt x="13043" y="15366"/>
                  </a:cubicBezTo>
                  <a:cubicBezTo>
                    <a:pt x="13734" y="16351"/>
                    <a:pt x="14689" y="17163"/>
                    <a:pt x="15804" y="17621"/>
                  </a:cubicBezTo>
                  <a:cubicBezTo>
                    <a:pt x="16379" y="17856"/>
                    <a:pt x="17446" y="17923"/>
                    <a:pt x="18215" y="17923"/>
                  </a:cubicBezTo>
                  <a:cubicBezTo>
                    <a:pt x="18734" y="17923"/>
                    <a:pt x="19118" y="17893"/>
                    <a:pt x="19125" y="17863"/>
                  </a:cubicBezTo>
                  <a:cubicBezTo>
                    <a:pt x="19198" y="17845"/>
                    <a:pt x="19276" y="15506"/>
                    <a:pt x="18882" y="14542"/>
                  </a:cubicBezTo>
                  <a:cubicBezTo>
                    <a:pt x="18428" y="13427"/>
                    <a:pt x="17616" y="12473"/>
                    <a:pt x="16628" y="11782"/>
                  </a:cubicBezTo>
                  <a:cubicBezTo>
                    <a:pt x="15834" y="11221"/>
                    <a:pt x="14934" y="10833"/>
                    <a:pt x="14040" y="10451"/>
                  </a:cubicBezTo>
                  <a:lnTo>
                    <a:pt x="11598" y="9400"/>
                  </a:lnTo>
                  <a:cubicBezTo>
                    <a:pt x="12183" y="8518"/>
                    <a:pt x="12549" y="7445"/>
                    <a:pt x="12392" y="6400"/>
                  </a:cubicBezTo>
                  <a:cubicBezTo>
                    <a:pt x="12234" y="5352"/>
                    <a:pt x="11477" y="4364"/>
                    <a:pt x="10440" y="4137"/>
                  </a:cubicBezTo>
                  <a:lnTo>
                    <a:pt x="10440" y="4137"/>
                  </a:lnTo>
                  <a:cubicBezTo>
                    <a:pt x="10813" y="5291"/>
                    <a:pt x="10425" y="6642"/>
                    <a:pt x="9519" y="7442"/>
                  </a:cubicBezTo>
                  <a:cubicBezTo>
                    <a:pt x="9419" y="7324"/>
                    <a:pt x="9313" y="7215"/>
                    <a:pt x="9198" y="7112"/>
                  </a:cubicBezTo>
                  <a:cubicBezTo>
                    <a:pt x="8895" y="6842"/>
                    <a:pt x="8516" y="6633"/>
                    <a:pt x="8119" y="6579"/>
                  </a:cubicBezTo>
                  <a:cubicBezTo>
                    <a:pt x="7901" y="4230"/>
                    <a:pt x="9759" y="2058"/>
                    <a:pt x="12180" y="1964"/>
                  </a:cubicBezTo>
                  <a:cubicBezTo>
                    <a:pt x="12230" y="1962"/>
                    <a:pt x="12281" y="1961"/>
                    <a:pt x="12330" y="1961"/>
                  </a:cubicBezTo>
                  <a:cubicBezTo>
                    <a:pt x="14952" y="1961"/>
                    <a:pt x="15752" y="4683"/>
                    <a:pt x="17504" y="6206"/>
                  </a:cubicBezTo>
                  <a:cubicBezTo>
                    <a:pt x="18365" y="6956"/>
                    <a:pt x="19442" y="7333"/>
                    <a:pt x="20538" y="7333"/>
                  </a:cubicBezTo>
                  <a:cubicBezTo>
                    <a:pt x="21832" y="7333"/>
                    <a:pt x="23151" y="6806"/>
                    <a:pt x="24164" y="5746"/>
                  </a:cubicBezTo>
                  <a:cubicBezTo>
                    <a:pt x="25491" y="4355"/>
                    <a:pt x="25619" y="764"/>
                    <a:pt x="23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flipH="1">
              <a:off x="9142827" y="114"/>
              <a:ext cx="1061" cy="1440"/>
            </a:xfrm>
            <a:custGeom>
              <a:avLst/>
              <a:gdLst/>
              <a:ahLst/>
              <a:cxnLst/>
              <a:rect l="l" t="t" r="r" b="b"/>
              <a:pathLst>
                <a:path w="28" h="38" extrusionOk="0">
                  <a:moveTo>
                    <a:pt x="0" y="1"/>
                  </a:moveTo>
                  <a:cubicBezTo>
                    <a:pt x="0" y="4"/>
                    <a:pt x="9" y="16"/>
                    <a:pt x="21" y="37"/>
                  </a:cubicBezTo>
                  <a:cubicBezTo>
                    <a:pt x="25" y="31"/>
                    <a:pt x="25" y="22"/>
                    <a:pt x="28" y="16"/>
                  </a:cubicBezTo>
                  <a:lnTo>
                    <a:pt x="3"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13"/>
          <p:cNvGrpSpPr/>
          <p:nvPr/>
        </p:nvGrpSpPr>
        <p:grpSpPr>
          <a:xfrm flipH="1">
            <a:off x="-1" y="0"/>
            <a:ext cx="994003" cy="975621"/>
            <a:chOff x="8149999" y="0"/>
            <a:chExt cx="994003" cy="975621"/>
          </a:xfrm>
        </p:grpSpPr>
        <p:sp>
          <p:nvSpPr>
            <p:cNvPr id="1143" name="Google Shape;1143;p13"/>
            <p:cNvSpPr/>
            <p:nvPr/>
          </p:nvSpPr>
          <p:spPr>
            <a:xfrm flipH="1">
              <a:off x="8818517" y="0"/>
              <a:ext cx="325144" cy="325523"/>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flipH="1">
              <a:off x="9115274" y="1175"/>
              <a:ext cx="28615" cy="45973"/>
            </a:xfrm>
            <a:custGeom>
              <a:avLst/>
              <a:gdLst/>
              <a:ahLst/>
              <a:cxnLst/>
              <a:rect l="l" t="t" r="r" b="b"/>
              <a:pathLst>
                <a:path w="755" h="1213" extrusionOk="0">
                  <a:moveTo>
                    <a:pt x="15" y="0"/>
                  </a:moveTo>
                  <a:lnTo>
                    <a:pt x="0" y="6"/>
                  </a:lnTo>
                  <a:lnTo>
                    <a:pt x="0" y="409"/>
                  </a:lnTo>
                  <a:cubicBezTo>
                    <a:pt x="237" y="691"/>
                    <a:pt x="488" y="958"/>
                    <a:pt x="755" y="1212"/>
                  </a:cubicBezTo>
                  <a:cubicBezTo>
                    <a:pt x="361" y="597"/>
                    <a:pt x="82" y="118"/>
                    <a:pt x="15" y="0"/>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flipH="1">
              <a:off x="8858238" y="290464"/>
              <a:ext cx="2463" cy="3942"/>
            </a:xfrm>
            <a:custGeom>
              <a:avLst/>
              <a:gdLst/>
              <a:ahLst/>
              <a:cxnLst/>
              <a:rect l="l" t="t" r="r" b="b"/>
              <a:pathLst>
                <a:path w="65" h="104" extrusionOk="0">
                  <a:moveTo>
                    <a:pt x="1" y="0"/>
                  </a:moveTo>
                  <a:lnTo>
                    <a:pt x="64" y="103"/>
                  </a:lnTo>
                  <a:cubicBezTo>
                    <a:pt x="61" y="91"/>
                    <a:pt x="58" y="76"/>
                    <a:pt x="58"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flipH="1">
              <a:off x="9142486" y="114"/>
              <a:ext cx="1516" cy="1099"/>
            </a:xfrm>
            <a:custGeom>
              <a:avLst/>
              <a:gdLst/>
              <a:ahLst/>
              <a:cxnLst/>
              <a:rect l="l" t="t" r="r" b="b"/>
              <a:pathLst>
                <a:path w="40" h="29" extrusionOk="0">
                  <a:moveTo>
                    <a:pt x="0" y="1"/>
                  </a:moveTo>
                  <a:lnTo>
                    <a:pt x="0" y="4"/>
                  </a:lnTo>
                  <a:cubicBezTo>
                    <a:pt x="3" y="7"/>
                    <a:pt x="9" y="16"/>
                    <a:pt x="15" y="28"/>
                  </a:cubicBezTo>
                  <a:lnTo>
                    <a:pt x="40" y="22"/>
                  </a:lnTo>
                  <a:lnTo>
                    <a:pt x="0"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flipH="1">
              <a:off x="9096779" y="114"/>
              <a:ext cx="46086" cy="28652"/>
            </a:xfrm>
            <a:custGeom>
              <a:avLst/>
              <a:gdLst/>
              <a:ahLst/>
              <a:cxnLst/>
              <a:rect l="l" t="t" r="r" b="b"/>
              <a:pathLst>
                <a:path w="1216" h="756" extrusionOk="0">
                  <a:moveTo>
                    <a:pt x="7" y="1"/>
                  </a:moveTo>
                  <a:lnTo>
                    <a:pt x="1" y="13"/>
                  </a:lnTo>
                  <a:cubicBezTo>
                    <a:pt x="119" y="83"/>
                    <a:pt x="597" y="358"/>
                    <a:pt x="1216" y="755"/>
                  </a:cubicBezTo>
                  <a:cubicBezTo>
                    <a:pt x="958" y="489"/>
                    <a:pt x="691" y="237"/>
                    <a:pt x="410" y="1"/>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flipH="1">
              <a:off x="8849635" y="283339"/>
              <a:ext cx="3942" cy="2312"/>
            </a:xfrm>
            <a:custGeom>
              <a:avLst/>
              <a:gdLst/>
              <a:ahLst/>
              <a:cxnLst/>
              <a:rect l="l" t="t" r="r" b="b"/>
              <a:pathLst>
                <a:path w="104" h="61" extrusionOk="0">
                  <a:moveTo>
                    <a:pt x="1" y="0"/>
                  </a:moveTo>
                  <a:lnTo>
                    <a:pt x="61" y="58"/>
                  </a:lnTo>
                  <a:cubicBezTo>
                    <a:pt x="76" y="58"/>
                    <a:pt x="91" y="61"/>
                    <a:pt x="104"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flipH="1">
              <a:off x="8149999" y="70873"/>
              <a:ext cx="970960" cy="904749"/>
            </a:xfrm>
            <a:custGeom>
              <a:avLst/>
              <a:gdLst/>
              <a:ahLst/>
              <a:cxnLst/>
              <a:rect l="l" t="t" r="r" b="b"/>
              <a:pathLst>
                <a:path w="25619" h="23872" extrusionOk="0">
                  <a:moveTo>
                    <a:pt x="23500" y="0"/>
                  </a:moveTo>
                  <a:lnTo>
                    <a:pt x="23500" y="0"/>
                  </a:lnTo>
                  <a:cubicBezTo>
                    <a:pt x="24600" y="2112"/>
                    <a:pt x="23228" y="5003"/>
                    <a:pt x="20901" y="5070"/>
                  </a:cubicBezTo>
                  <a:cubicBezTo>
                    <a:pt x="20854" y="5071"/>
                    <a:pt x="20808" y="5072"/>
                    <a:pt x="20763" y="5072"/>
                  </a:cubicBezTo>
                  <a:cubicBezTo>
                    <a:pt x="18275" y="5072"/>
                    <a:pt x="17239" y="3140"/>
                    <a:pt x="15701" y="1667"/>
                  </a:cubicBezTo>
                  <a:cubicBezTo>
                    <a:pt x="14734" y="742"/>
                    <a:pt x="13497" y="328"/>
                    <a:pt x="12258" y="328"/>
                  </a:cubicBezTo>
                  <a:cubicBezTo>
                    <a:pt x="9477" y="328"/>
                    <a:pt x="6680" y="2413"/>
                    <a:pt x="6886" y="5488"/>
                  </a:cubicBezTo>
                  <a:cubicBezTo>
                    <a:pt x="6889" y="5540"/>
                    <a:pt x="6895" y="5588"/>
                    <a:pt x="6901" y="5640"/>
                  </a:cubicBezTo>
                  <a:cubicBezTo>
                    <a:pt x="6850" y="5633"/>
                    <a:pt x="6801" y="5627"/>
                    <a:pt x="6750" y="5624"/>
                  </a:cubicBezTo>
                  <a:cubicBezTo>
                    <a:pt x="6642" y="5617"/>
                    <a:pt x="6537" y="5614"/>
                    <a:pt x="6432" y="5614"/>
                  </a:cubicBezTo>
                  <a:cubicBezTo>
                    <a:pt x="2193" y="5614"/>
                    <a:pt x="1" y="11378"/>
                    <a:pt x="2928" y="14439"/>
                  </a:cubicBezTo>
                  <a:cubicBezTo>
                    <a:pt x="4431" y="16006"/>
                    <a:pt x="6404" y="17051"/>
                    <a:pt x="6331" y="19639"/>
                  </a:cubicBezTo>
                  <a:cubicBezTo>
                    <a:pt x="6283" y="21407"/>
                    <a:pt x="4600" y="22625"/>
                    <a:pt x="2869" y="22625"/>
                  </a:cubicBezTo>
                  <a:cubicBezTo>
                    <a:pt x="2321" y="22625"/>
                    <a:pt x="1769" y="22503"/>
                    <a:pt x="1262" y="22239"/>
                  </a:cubicBezTo>
                  <a:lnTo>
                    <a:pt x="1262" y="22239"/>
                  </a:lnTo>
                  <a:cubicBezTo>
                    <a:pt x="1674" y="23382"/>
                    <a:pt x="2907" y="23872"/>
                    <a:pt x="4174" y="23872"/>
                  </a:cubicBezTo>
                  <a:cubicBezTo>
                    <a:pt x="5258" y="23872"/>
                    <a:pt x="6366" y="23514"/>
                    <a:pt x="7007" y="22902"/>
                  </a:cubicBezTo>
                  <a:cubicBezTo>
                    <a:pt x="8962" y="21033"/>
                    <a:pt x="9104" y="18118"/>
                    <a:pt x="7468" y="16239"/>
                  </a:cubicBezTo>
                  <a:cubicBezTo>
                    <a:pt x="5916" y="14457"/>
                    <a:pt x="3119" y="13660"/>
                    <a:pt x="3225" y="10915"/>
                  </a:cubicBezTo>
                  <a:cubicBezTo>
                    <a:pt x="3314" y="8624"/>
                    <a:pt x="5267" y="6840"/>
                    <a:pt x="7464" y="6840"/>
                  </a:cubicBezTo>
                  <a:cubicBezTo>
                    <a:pt x="7589" y="6840"/>
                    <a:pt x="7715" y="6846"/>
                    <a:pt x="7840" y="6858"/>
                  </a:cubicBezTo>
                  <a:cubicBezTo>
                    <a:pt x="7898" y="7258"/>
                    <a:pt x="8107" y="7633"/>
                    <a:pt x="8374" y="7936"/>
                  </a:cubicBezTo>
                  <a:cubicBezTo>
                    <a:pt x="8477" y="8052"/>
                    <a:pt x="8586" y="8158"/>
                    <a:pt x="8704" y="8258"/>
                  </a:cubicBezTo>
                  <a:cubicBezTo>
                    <a:pt x="8108" y="8932"/>
                    <a:pt x="7207" y="9320"/>
                    <a:pt x="6309" y="9320"/>
                  </a:cubicBezTo>
                  <a:cubicBezTo>
                    <a:pt x="6001" y="9320"/>
                    <a:pt x="5693" y="9274"/>
                    <a:pt x="5398" y="9179"/>
                  </a:cubicBezTo>
                  <a:lnTo>
                    <a:pt x="5398" y="9179"/>
                  </a:lnTo>
                  <a:cubicBezTo>
                    <a:pt x="5625" y="10212"/>
                    <a:pt x="6613" y="10973"/>
                    <a:pt x="7662" y="11130"/>
                  </a:cubicBezTo>
                  <a:cubicBezTo>
                    <a:pt x="7825" y="11154"/>
                    <a:pt x="7989" y="11166"/>
                    <a:pt x="8152" y="11166"/>
                  </a:cubicBezTo>
                  <a:cubicBezTo>
                    <a:pt x="9037" y="11166"/>
                    <a:pt x="9917" y="10830"/>
                    <a:pt x="10662" y="10336"/>
                  </a:cubicBezTo>
                  <a:cubicBezTo>
                    <a:pt x="11013" y="11148"/>
                    <a:pt x="11361" y="11963"/>
                    <a:pt x="11713" y="12779"/>
                  </a:cubicBezTo>
                  <a:cubicBezTo>
                    <a:pt x="12098" y="13673"/>
                    <a:pt x="12486" y="14572"/>
                    <a:pt x="13043" y="15366"/>
                  </a:cubicBezTo>
                  <a:cubicBezTo>
                    <a:pt x="13734" y="16351"/>
                    <a:pt x="14689" y="17163"/>
                    <a:pt x="15804" y="17621"/>
                  </a:cubicBezTo>
                  <a:cubicBezTo>
                    <a:pt x="16379" y="17856"/>
                    <a:pt x="17446" y="17923"/>
                    <a:pt x="18215" y="17923"/>
                  </a:cubicBezTo>
                  <a:cubicBezTo>
                    <a:pt x="18734" y="17923"/>
                    <a:pt x="19118" y="17893"/>
                    <a:pt x="19125" y="17863"/>
                  </a:cubicBezTo>
                  <a:cubicBezTo>
                    <a:pt x="19198" y="17845"/>
                    <a:pt x="19276" y="15506"/>
                    <a:pt x="18882" y="14542"/>
                  </a:cubicBezTo>
                  <a:cubicBezTo>
                    <a:pt x="18428" y="13427"/>
                    <a:pt x="17616" y="12473"/>
                    <a:pt x="16628" y="11782"/>
                  </a:cubicBezTo>
                  <a:cubicBezTo>
                    <a:pt x="15834" y="11221"/>
                    <a:pt x="14934" y="10833"/>
                    <a:pt x="14040" y="10451"/>
                  </a:cubicBezTo>
                  <a:lnTo>
                    <a:pt x="11598" y="9400"/>
                  </a:lnTo>
                  <a:cubicBezTo>
                    <a:pt x="12183" y="8518"/>
                    <a:pt x="12549" y="7445"/>
                    <a:pt x="12392" y="6400"/>
                  </a:cubicBezTo>
                  <a:cubicBezTo>
                    <a:pt x="12234" y="5352"/>
                    <a:pt x="11477" y="4364"/>
                    <a:pt x="10440" y="4137"/>
                  </a:cubicBezTo>
                  <a:lnTo>
                    <a:pt x="10440" y="4137"/>
                  </a:lnTo>
                  <a:cubicBezTo>
                    <a:pt x="10813" y="5291"/>
                    <a:pt x="10425" y="6642"/>
                    <a:pt x="9519" y="7442"/>
                  </a:cubicBezTo>
                  <a:cubicBezTo>
                    <a:pt x="9419" y="7324"/>
                    <a:pt x="9313" y="7215"/>
                    <a:pt x="9198" y="7112"/>
                  </a:cubicBezTo>
                  <a:cubicBezTo>
                    <a:pt x="8895" y="6842"/>
                    <a:pt x="8516" y="6633"/>
                    <a:pt x="8119" y="6579"/>
                  </a:cubicBezTo>
                  <a:cubicBezTo>
                    <a:pt x="7901" y="4230"/>
                    <a:pt x="9759" y="2058"/>
                    <a:pt x="12180" y="1964"/>
                  </a:cubicBezTo>
                  <a:cubicBezTo>
                    <a:pt x="12230" y="1962"/>
                    <a:pt x="12281" y="1961"/>
                    <a:pt x="12330" y="1961"/>
                  </a:cubicBezTo>
                  <a:cubicBezTo>
                    <a:pt x="14952" y="1961"/>
                    <a:pt x="15752" y="4683"/>
                    <a:pt x="17504" y="6206"/>
                  </a:cubicBezTo>
                  <a:cubicBezTo>
                    <a:pt x="18365" y="6956"/>
                    <a:pt x="19442" y="7333"/>
                    <a:pt x="20538" y="7333"/>
                  </a:cubicBezTo>
                  <a:cubicBezTo>
                    <a:pt x="21832" y="7333"/>
                    <a:pt x="23151" y="6806"/>
                    <a:pt x="24164" y="5746"/>
                  </a:cubicBezTo>
                  <a:cubicBezTo>
                    <a:pt x="25491" y="4355"/>
                    <a:pt x="25619" y="764"/>
                    <a:pt x="23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flipH="1">
              <a:off x="9142827" y="114"/>
              <a:ext cx="1061" cy="1440"/>
            </a:xfrm>
            <a:custGeom>
              <a:avLst/>
              <a:gdLst/>
              <a:ahLst/>
              <a:cxnLst/>
              <a:rect l="l" t="t" r="r" b="b"/>
              <a:pathLst>
                <a:path w="28" h="38" extrusionOk="0">
                  <a:moveTo>
                    <a:pt x="0" y="1"/>
                  </a:moveTo>
                  <a:cubicBezTo>
                    <a:pt x="0" y="4"/>
                    <a:pt x="9" y="16"/>
                    <a:pt x="21" y="37"/>
                  </a:cubicBezTo>
                  <a:cubicBezTo>
                    <a:pt x="25" y="31"/>
                    <a:pt x="25" y="22"/>
                    <a:pt x="28" y="16"/>
                  </a:cubicBezTo>
                  <a:lnTo>
                    <a:pt x="3"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13"/>
          <p:cNvGrpSpPr/>
          <p:nvPr/>
        </p:nvGrpSpPr>
        <p:grpSpPr>
          <a:xfrm rot="10800000">
            <a:off x="-1" y="4167875"/>
            <a:ext cx="994003" cy="975621"/>
            <a:chOff x="8149999" y="0"/>
            <a:chExt cx="994003" cy="975621"/>
          </a:xfrm>
        </p:grpSpPr>
        <p:sp>
          <p:nvSpPr>
            <p:cNvPr id="1152" name="Google Shape;1152;p13"/>
            <p:cNvSpPr/>
            <p:nvPr/>
          </p:nvSpPr>
          <p:spPr>
            <a:xfrm flipH="1">
              <a:off x="8818517" y="0"/>
              <a:ext cx="325144" cy="325523"/>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flipH="1">
              <a:off x="9115274" y="1175"/>
              <a:ext cx="28615" cy="45973"/>
            </a:xfrm>
            <a:custGeom>
              <a:avLst/>
              <a:gdLst/>
              <a:ahLst/>
              <a:cxnLst/>
              <a:rect l="l" t="t" r="r" b="b"/>
              <a:pathLst>
                <a:path w="755" h="1213" extrusionOk="0">
                  <a:moveTo>
                    <a:pt x="15" y="0"/>
                  </a:moveTo>
                  <a:lnTo>
                    <a:pt x="0" y="6"/>
                  </a:lnTo>
                  <a:lnTo>
                    <a:pt x="0" y="409"/>
                  </a:lnTo>
                  <a:cubicBezTo>
                    <a:pt x="237" y="691"/>
                    <a:pt x="488" y="958"/>
                    <a:pt x="755" y="1212"/>
                  </a:cubicBezTo>
                  <a:cubicBezTo>
                    <a:pt x="361" y="597"/>
                    <a:pt x="82" y="118"/>
                    <a:pt x="15" y="0"/>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flipH="1">
              <a:off x="8858238" y="290464"/>
              <a:ext cx="2463" cy="3942"/>
            </a:xfrm>
            <a:custGeom>
              <a:avLst/>
              <a:gdLst/>
              <a:ahLst/>
              <a:cxnLst/>
              <a:rect l="l" t="t" r="r" b="b"/>
              <a:pathLst>
                <a:path w="65" h="104" extrusionOk="0">
                  <a:moveTo>
                    <a:pt x="1" y="0"/>
                  </a:moveTo>
                  <a:lnTo>
                    <a:pt x="64" y="103"/>
                  </a:lnTo>
                  <a:cubicBezTo>
                    <a:pt x="61" y="91"/>
                    <a:pt x="58" y="76"/>
                    <a:pt x="58"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flipH="1">
              <a:off x="9142486" y="114"/>
              <a:ext cx="1516" cy="1099"/>
            </a:xfrm>
            <a:custGeom>
              <a:avLst/>
              <a:gdLst/>
              <a:ahLst/>
              <a:cxnLst/>
              <a:rect l="l" t="t" r="r" b="b"/>
              <a:pathLst>
                <a:path w="40" h="29" extrusionOk="0">
                  <a:moveTo>
                    <a:pt x="0" y="1"/>
                  </a:moveTo>
                  <a:lnTo>
                    <a:pt x="0" y="4"/>
                  </a:lnTo>
                  <a:cubicBezTo>
                    <a:pt x="3" y="7"/>
                    <a:pt x="9" y="16"/>
                    <a:pt x="15" y="28"/>
                  </a:cubicBezTo>
                  <a:lnTo>
                    <a:pt x="40" y="22"/>
                  </a:lnTo>
                  <a:lnTo>
                    <a:pt x="0"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flipH="1">
              <a:off x="9096779" y="114"/>
              <a:ext cx="46086" cy="28652"/>
            </a:xfrm>
            <a:custGeom>
              <a:avLst/>
              <a:gdLst/>
              <a:ahLst/>
              <a:cxnLst/>
              <a:rect l="l" t="t" r="r" b="b"/>
              <a:pathLst>
                <a:path w="1216" h="756" extrusionOk="0">
                  <a:moveTo>
                    <a:pt x="7" y="1"/>
                  </a:moveTo>
                  <a:lnTo>
                    <a:pt x="1" y="13"/>
                  </a:lnTo>
                  <a:cubicBezTo>
                    <a:pt x="119" y="83"/>
                    <a:pt x="597" y="358"/>
                    <a:pt x="1216" y="755"/>
                  </a:cubicBezTo>
                  <a:cubicBezTo>
                    <a:pt x="958" y="489"/>
                    <a:pt x="691" y="237"/>
                    <a:pt x="410" y="1"/>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flipH="1">
              <a:off x="8849635" y="283339"/>
              <a:ext cx="3942" cy="2312"/>
            </a:xfrm>
            <a:custGeom>
              <a:avLst/>
              <a:gdLst/>
              <a:ahLst/>
              <a:cxnLst/>
              <a:rect l="l" t="t" r="r" b="b"/>
              <a:pathLst>
                <a:path w="104" h="61" extrusionOk="0">
                  <a:moveTo>
                    <a:pt x="1" y="0"/>
                  </a:moveTo>
                  <a:lnTo>
                    <a:pt x="61" y="58"/>
                  </a:lnTo>
                  <a:cubicBezTo>
                    <a:pt x="76" y="58"/>
                    <a:pt x="91" y="61"/>
                    <a:pt x="104"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flipH="1">
              <a:off x="8149999" y="70873"/>
              <a:ext cx="970960" cy="904749"/>
            </a:xfrm>
            <a:custGeom>
              <a:avLst/>
              <a:gdLst/>
              <a:ahLst/>
              <a:cxnLst/>
              <a:rect l="l" t="t" r="r" b="b"/>
              <a:pathLst>
                <a:path w="25619" h="23872" extrusionOk="0">
                  <a:moveTo>
                    <a:pt x="23500" y="0"/>
                  </a:moveTo>
                  <a:lnTo>
                    <a:pt x="23500" y="0"/>
                  </a:lnTo>
                  <a:cubicBezTo>
                    <a:pt x="24600" y="2112"/>
                    <a:pt x="23228" y="5003"/>
                    <a:pt x="20901" y="5070"/>
                  </a:cubicBezTo>
                  <a:cubicBezTo>
                    <a:pt x="20854" y="5071"/>
                    <a:pt x="20808" y="5072"/>
                    <a:pt x="20763" y="5072"/>
                  </a:cubicBezTo>
                  <a:cubicBezTo>
                    <a:pt x="18275" y="5072"/>
                    <a:pt x="17239" y="3140"/>
                    <a:pt x="15701" y="1667"/>
                  </a:cubicBezTo>
                  <a:cubicBezTo>
                    <a:pt x="14734" y="742"/>
                    <a:pt x="13497" y="328"/>
                    <a:pt x="12258" y="328"/>
                  </a:cubicBezTo>
                  <a:cubicBezTo>
                    <a:pt x="9477" y="328"/>
                    <a:pt x="6680" y="2413"/>
                    <a:pt x="6886" y="5488"/>
                  </a:cubicBezTo>
                  <a:cubicBezTo>
                    <a:pt x="6889" y="5540"/>
                    <a:pt x="6895" y="5588"/>
                    <a:pt x="6901" y="5640"/>
                  </a:cubicBezTo>
                  <a:cubicBezTo>
                    <a:pt x="6850" y="5633"/>
                    <a:pt x="6801" y="5627"/>
                    <a:pt x="6750" y="5624"/>
                  </a:cubicBezTo>
                  <a:cubicBezTo>
                    <a:pt x="6642" y="5617"/>
                    <a:pt x="6537" y="5614"/>
                    <a:pt x="6432" y="5614"/>
                  </a:cubicBezTo>
                  <a:cubicBezTo>
                    <a:pt x="2193" y="5614"/>
                    <a:pt x="1" y="11378"/>
                    <a:pt x="2928" y="14439"/>
                  </a:cubicBezTo>
                  <a:cubicBezTo>
                    <a:pt x="4431" y="16006"/>
                    <a:pt x="6404" y="17051"/>
                    <a:pt x="6331" y="19639"/>
                  </a:cubicBezTo>
                  <a:cubicBezTo>
                    <a:pt x="6283" y="21407"/>
                    <a:pt x="4600" y="22625"/>
                    <a:pt x="2869" y="22625"/>
                  </a:cubicBezTo>
                  <a:cubicBezTo>
                    <a:pt x="2321" y="22625"/>
                    <a:pt x="1769" y="22503"/>
                    <a:pt x="1262" y="22239"/>
                  </a:cubicBezTo>
                  <a:lnTo>
                    <a:pt x="1262" y="22239"/>
                  </a:lnTo>
                  <a:cubicBezTo>
                    <a:pt x="1674" y="23382"/>
                    <a:pt x="2907" y="23872"/>
                    <a:pt x="4174" y="23872"/>
                  </a:cubicBezTo>
                  <a:cubicBezTo>
                    <a:pt x="5258" y="23872"/>
                    <a:pt x="6366" y="23514"/>
                    <a:pt x="7007" y="22902"/>
                  </a:cubicBezTo>
                  <a:cubicBezTo>
                    <a:pt x="8962" y="21033"/>
                    <a:pt x="9104" y="18118"/>
                    <a:pt x="7468" y="16239"/>
                  </a:cubicBezTo>
                  <a:cubicBezTo>
                    <a:pt x="5916" y="14457"/>
                    <a:pt x="3119" y="13660"/>
                    <a:pt x="3225" y="10915"/>
                  </a:cubicBezTo>
                  <a:cubicBezTo>
                    <a:pt x="3314" y="8624"/>
                    <a:pt x="5267" y="6840"/>
                    <a:pt x="7464" y="6840"/>
                  </a:cubicBezTo>
                  <a:cubicBezTo>
                    <a:pt x="7589" y="6840"/>
                    <a:pt x="7715" y="6846"/>
                    <a:pt x="7840" y="6858"/>
                  </a:cubicBezTo>
                  <a:cubicBezTo>
                    <a:pt x="7898" y="7258"/>
                    <a:pt x="8107" y="7633"/>
                    <a:pt x="8374" y="7936"/>
                  </a:cubicBezTo>
                  <a:cubicBezTo>
                    <a:pt x="8477" y="8052"/>
                    <a:pt x="8586" y="8158"/>
                    <a:pt x="8704" y="8258"/>
                  </a:cubicBezTo>
                  <a:cubicBezTo>
                    <a:pt x="8108" y="8932"/>
                    <a:pt x="7207" y="9320"/>
                    <a:pt x="6309" y="9320"/>
                  </a:cubicBezTo>
                  <a:cubicBezTo>
                    <a:pt x="6001" y="9320"/>
                    <a:pt x="5693" y="9274"/>
                    <a:pt x="5398" y="9179"/>
                  </a:cubicBezTo>
                  <a:lnTo>
                    <a:pt x="5398" y="9179"/>
                  </a:lnTo>
                  <a:cubicBezTo>
                    <a:pt x="5625" y="10212"/>
                    <a:pt x="6613" y="10973"/>
                    <a:pt x="7662" y="11130"/>
                  </a:cubicBezTo>
                  <a:cubicBezTo>
                    <a:pt x="7825" y="11154"/>
                    <a:pt x="7989" y="11166"/>
                    <a:pt x="8152" y="11166"/>
                  </a:cubicBezTo>
                  <a:cubicBezTo>
                    <a:pt x="9037" y="11166"/>
                    <a:pt x="9917" y="10830"/>
                    <a:pt x="10662" y="10336"/>
                  </a:cubicBezTo>
                  <a:cubicBezTo>
                    <a:pt x="11013" y="11148"/>
                    <a:pt x="11361" y="11963"/>
                    <a:pt x="11713" y="12779"/>
                  </a:cubicBezTo>
                  <a:cubicBezTo>
                    <a:pt x="12098" y="13673"/>
                    <a:pt x="12486" y="14572"/>
                    <a:pt x="13043" y="15366"/>
                  </a:cubicBezTo>
                  <a:cubicBezTo>
                    <a:pt x="13734" y="16351"/>
                    <a:pt x="14689" y="17163"/>
                    <a:pt x="15804" y="17621"/>
                  </a:cubicBezTo>
                  <a:cubicBezTo>
                    <a:pt x="16379" y="17856"/>
                    <a:pt x="17446" y="17923"/>
                    <a:pt x="18215" y="17923"/>
                  </a:cubicBezTo>
                  <a:cubicBezTo>
                    <a:pt x="18734" y="17923"/>
                    <a:pt x="19118" y="17893"/>
                    <a:pt x="19125" y="17863"/>
                  </a:cubicBezTo>
                  <a:cubicBezTo>
                    <a:pt x="19198" y="17845"/>
                    <a:pt x="19276" y="15506"/>
                    <a:pt x="18882" y="14542"/>
                  </a:cubicBezTo>
                  <a:cubicBezTo>
                    <a:pt x="18428" y="13427"/>
                    <a:pt x="17616" y="12473"/>
                    <a:pt x="16628" y="11782"/>
                  </a:cubicBezTo>
                  <a:cubicBezTo>
                    <a:pt x="15834" y="11221"/>
                    <a:pt x="14934" y="10833"/>
                    <a:pt x="14040" y="10451"/>
                  </a:cubicBezTo>
                  <a:lnTo>
                    <a:pt x="11598" y="9400"/>
                  </a:lnTo>
                  <a:cubicBezTo>
                    <a:pt x="12183" y="8518"/>
                    <a:pt x="12549" y="7445"/>
                    <a:pt x="12392" y="6400"/>
                  </a:cubicBezTo>
                  <a:cubicBezTo>
                    <a:pt x="12234" y="5352"/>
                    <a:pt x="11477" y="4364"/>
                    <a:pt x="10440" y="4137"/>
                  </a:cubicBezTo>
                  <a:lnTo>
                    <a:pt x="10440" y="4137"/>
                  </a:lnTo>
                  <a:cubicBezTo>
                    <a:pt x="10813" y="5291"/>
                    <a:pt x="10425" y="6642"/>
                    <a:pt x="9519" y="7442"/>
                  </a:cubicBezTo>
                  <a:cubicBezTo>
                    <a:pt x="9419" y="7324"/>
                    <a:pt x="9313" y="7215"/>
                    <a:pt x="9198" y="7112"/>
                  </a:cubicBezTo>
                  <a:cubicBezTo>
                    <a:pt x="8895" y="6842"/>
                    <a:pt x="8516" y="6633"/>
                    <a:pt x="8119" y="6579"/>
                  </a:cubicBezTo>
                  <a:cubicBezTo>
                    <a:pt x="7901" y="4230"/>
                    <a:pt x="9759" y="2058"/>
                    <a:pt x="12180" y="1964"/>
                  </a:cubicBezTo>
                  <a:cubicBezTo>
                    <a:pt x="12230" y="1962"/>
                    <a:pt x="12281" y="1961"/>
                    <a:pt x="12330" y="1961"/>
                  </a:cubicBezTo>
                  <a:cubicBezTo>
                    <a:pt x="14952" y="1961"/>
                    <a:pt x="15752" y="4683"/>
                    <a:pt x="17504" y="6206"/>
                  </a:cubicBezTo>
                  <a:cubicBezTo>
                    <a:pt x="18365" y="6956"/>
                    <a:pt x="19442" y="7333"/>
                    <a:pt x="20538" y="7333"/>
                  </a:cubicBezTo>
                  <a:cubicBezTo>
                    <a:pt x="21832" y="7333"/>
                    <a:pt x="23151" y="6806"/>
                    <a:pt x="24164" y="5746"/>
                  </a:cubicBezTo>
                  <a:cubicBezTo>
                    <a:pt x="25491" y="4355"/>
                    <a:pt x="25619" y="764"/>
                    <a:pt x="23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flipH="1">
              <a:off x="9142827" y="114"/>
              <a:ext cx="1061" cy="1440"/>
            </a:xfrm>
            <a:custGeom>
              <a:avLst/>
              <a:gdLst/>
              <a:ahLst/>
              <a:cxnLst/>
              <a:rect l="l" t="t" r="r" b="b"/>
              <a:pathLst>
                <a:path w="28" h="38" extrusionOk="0">
                  <a:moveTo>
                    <a:pt x="0" y="1"/>
                  </a:moveTo>
                  <a:cubicBezTo>
                    <a:pt x="0" y="4"/>
                    <a:pt x="9" y="16"/>
                    <a:pt x="21" y="37"/>
                  </a:cubicBezTo>
                  <a:cubicBezTo>
                    <a:pt x="25" y="31"/>
                    <a:pt x="25" y="22"/>
                    <a:pt x="28" y="16"/>
                  </a:cubicBezTo>
                  <a:lnTo>
                    <a:pt x="3"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13"/>
          <p:cNvGrpSpPr/>
          <p:nvPr/>
        </p:nvGrpSpPr>
        <p:grpSpPr>
          <a:xfrm>
            <a:off x="8149999" y="0"/>
            <a:ext cx="994003" cy="975621"/>
            <a:chOff x="8149999" y="0"/>
            <a:chExt cx="994003" cy="975621"/>
          </a:xfrm>
        </p:grpSpPr>
        <p:sp>
          <p:nvSpPr>
            <p:cNvPr id="1161" name="Google Shape;1161;p13"/>
            <p:cNvSpPr/>
            <p:nvPr/>
          </p:nvSpPr>
          <p:spPr>
            <a:xfrm flipH="1">
              <a:off x="8818517" y="0"/>
              <a:ext cx="325144" cy="325523"/>
            </a:xfrm>
            <a:custGeom>
              <a:avLst/>
              <a:gdLst/>
              <a:ahLst/>
              <a:cxnLst/>
              <a:rect l="l" t="t" r="r" b="b"/>
              <a:pathLst>
                <a:path w="8579" h="8589" extrusionOk="0">
                  <a:moveTo>
                    <a:pt x="115" y="1"/>
                  </a:moveTo>
                  <a:lnTo>
                    <a:pt x="61" y="16"/>
                  </a:lnTo>
                  <a:cubicBezTo>
                    <a:pt x="52" y="16"/>
                    <a:pt x="43" y="22"/>
                    <a:pt x="31" y="22"/>
                  </a:cubicBezTo>
                  <a:cubicBezTo>
                    <a:pt x="534" y="313"/>
                    <a:pt x="5615" y="3279"/>
                    <a:pt x="5030" y="4682"/>
                  </a:cubicBezTo>
                  <a:cubicBezTo>
                    <a:pt x="5015" y="4716"/>
                    <a:pt x="5000" y="4749"/>
                    <a:pt x="4979" y="4779"/>
                  </a:cubicBezTo>
                  <a:cubicBezTo>
                    <a:pt x="4976" y="4785"/>
                    <a:pt x="4970" y="4791"/>
                    <a:pt x="4967" y="4797"/>
                  </a:cubicBezTo>
                  <a:cubicBezTo>
                    <a:pt x="4946" y="4831"/>
                    <a:pt x="4918" y="4861"/>
                    <a:pt x="4891" y="4891"/>
                  </a:cubicBezTo>
                  <a:lnTo>
                    <a:pt x="4888" y="4894"/>
                  </a:lnTo>
                  <a:cubicBezTo>
                    <a:pt x="4861" y="4922"/>
                    <a:pt x="4827" y="4949"/>
                    <a:pt x="4797" y="4970"/>
                  </a:cubicBezTo>
                  <a:lnTo>
                    <a:pt x="4779" y="4982"/>
                  </a:lnTo>
                  <a:cubicBezTo>
                    <a:pt x="4749" y="5004"/>
                    <a:pt x="4715" y="5022"/>
                    <a:pt x="4679" y="5034"/>
                  </a:cubicBezTo>
                  <a:cubicBezTo>
                    <a:pt x="4603" y="5066"/>
                    <a:pt x="4522" y="5081"/>
                    <a:pt x="4437" y="5081"/>
                  </a:cubicBezTo>
                  <a:cubicBezTo>
                    <a:pt x="2963" y="5081"/>
                    <a:pt x="294" y="512"/>
                    <a:pt x="22" y="34"/>
                  </a:cubicBezTo>
                  <a:cubicBezTo>
                    <a:pt x="19" y="46"/>
                    <a:pt x="15" y="55"/>
                    <a:pt x="12" y="64"/>
                  </a:cubicBezTo>
                  <a:cubicBezTo>
                    <a:pt x="6" y="83"/>
                    <a:pt x="3" y="104"/>
                    <a:pt x="0" y="119"/>
                  </a:cubicBezTo>
                  <a:lnTo>
                    <a:pt x="0" y="6222"/>
                  </a:lnTo>
                  <a:lnTo>
                    <a:pt x="0" y="6528"/>
                  </a:lnTo>
                  <a:lnTo>
                    <a:pt x="0" y="8588"/>
                  </a:lnTo>
                  <a:cubicBezTo>
                    <a:pt x="228" y="8140"/>
                    <a:pt x="773" y="6928"/>
                    <a:pt x="2121" y="6440"/>
                  </a:cubicBezTo>
                  <a:cubicBezTo>
                    <a:pt x="2764" y="6207"/>
                    <a:pt x="3351" y="6106"/>
                    <a:pt x="3897" y="6106"/>
                  </a:cubicBezTo>
                  <a:cubicBezTo>
                    <a:pt x="5252" y="6106"/>
                    <a:pt x="6344" y="6729"/>
                    <a:pt x="7358" y="7494"/>
                  </a:cubicBezTo>
                  <a:cubicBezTo>
                    <a:pt x="7376" y="7494"/>
                    <a:pt x="7394" y="7497"/>
                    <a:pt x="7412" y="7500"/>
                  </a:cubicBezTo>
                  <a:lnTo>
                    <a:pt x="7512" y="7585"/>
                  </a:lnTo>
                  <a:cubicBezTo>
                    <a:pt x="7509" y="7558"/>
                    <a:pt x="7509" y="7534"/>
                    <a:pt x="7506" y="7510"/>
                  </a:cubicBezTo>
                  <a:lnTo>
                    <a:pt x="7506" y="7510"/>
                  </a:lnTo>
                  <a:cubicBezTo>
                    <a:pt x="7530" y="7513"/>
                    <a:pt x="7558" y="7513"/>
                    <a:pt x="7582" y="7519"/>
                  </a:cubicBezTo>
                  <a:cubicBezTo>
                    <a:pt x="7549" y="7482"/>
                    <a:pt x="7518" y="7449"/>
                    <a:pt x="7491" y="7416"/>
                  </a:cubicBezTo>
                  <a:cubicBezTo>
                    <a:pt x="7491" y="7397"/>
                    <a:pt x="7488" y="7376"/>
                    <a:pt x="7485" y="7358"/>
                  </a:cubicBezTo>
                  <a:cubicBezTo>
                    <a:pt x="6412" y="5937"/>
                    <a:pt x="5618" y="4364"/>
                    <a:pt x="6430" y="2122"/>
                  </a:cubicBezTo>
                  <a:cubicBezTo>
                    <a:pt x="6918" y="776"/>
                    <a:pt x="8130" y="228"/>
                    <a:pt x="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flipH="1">
              <a:off x="9115274" y="1175"/>
              <a:ext cx="28615" cy="45973"/>
            </a:xfrm>
            <a:custGeom>
              <a:avLst/>
              <a:gdLst/>
              <a:ahLst/>
              <a:cxnLst/>
              <a:rect l="l" t="t" r="r" b="b"/>
              <a:pathLst>
                <a:path w="755" h="1213" extrusionOk="0">
                  <a:moveTo>
                    <a:pt x="15" y="0"/>
                  </a:moveTo>
                  <a:lnTo>
                    <a:pt x="0" y="6"/>
                  </a:lnTo>
                  <a:lnTo>
                    <a:pt x="0" y="409"/>
                  </a:lnTo>
                  <a:cubicBezTo>
                    <a:pt x="237" y="691"/>
                    <a:pt x="488" y="958"/>
                    <a:pt x="755" y="1212"/>
                  </a:cubicBezTo>
                  <a:cubicBezTo>
                    <a:pt x="361" y="597"/>
                    <a:pt x="82" y="118"/>
                    <a:pt x="15" y="0"/>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flipH="1">
              <a:off x="8858238" y="290464"/>
              <a:ext cx="2463" cy="3942"/>
            </a:xfrm>
            <a:custGeom>
              <a:avLst/>
              <a:gdLst/>
              <a:ahLst/>
              <a:cxnLst/>
              <a:rect l="l" t="t" r="r" b="b"/>
              <a:pathLst>
                <a:path w="65" h="104" extrusionOk="0">
                  <a:moveTo>
                    <a:pt x="1" y="0"/>
                  </a:moveTo>
                  <a:lnTo>
                    <a:pt x="64" y="103"/>
                  </a:lnTo>
                  <a:cubicBezTo>
                    <a:pt x="61" y="91"/>
                    <a:pt x="58" y="76"/>
                    <a:pt x="58"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flipH="1">
              <a:off x="9142486" y="114"/>
              <a:ext cx="1516" cy="1099"/>
            </a:xfrm>
            <a:custGeom>
              <a:avLst/>
              <a:gdLst/>
              <a:ahLst/>
              <a:cxnLst/>
              <a:rect l="l" t="t" r="r" b="b"/>
              <a:pathLst>
                <a:path w="40" h="29" extrusionOk="0">
                  <a:moveTo>
                    <a:pt x="0" y="1"/>
                  </a:moveTo>
                  <a:lnTo>
                    <a:pt x="0" y="4"/>
                  </a:lnTo>
                  <a:cubicBezTo>
                    <a:pt x="3" y="7"/>
                    <a:pt x="9" y="16"/>
                    <a:pt x="15" y="28"/>
                  </a:cubicBezTo>
                  <a:lnTo>
                    <a:pt x="40" y="22"/>
                  </a:lnTo>
                  <a:lnTo>
                    <a:pt x="0"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flipH="1">
              <a:off x="9096779" y="114"/>
              <a:ext cx="46086" cy="28652"/>
            </a:xfrm>
            <a:custGeom>
              <a:avLst/>
              <a:gdLst/>
              <a:ahLst/>
              <a:cxnLst/>
              <a:rect l="l" t="t" r="r" b="b"/>
              <a:pathLst>
                <a:path w="1216" h="756" extrusionOk="0">
                  <a:moveTo>
                    <a:pt x="7" y="1"/>
                  </a:moveTo>
                  <a:lnTo>
                    <a:pt x="1" y="13"/>
                  </a:lnTo>
                  <a:cubicBezTo>
                    <a:pt x="119" y="83"/>
                    <a:pt x="597" y="358"/>
                    <a:pt x="1216" y="755"/>
                  </a:cubicBezTo>
                  <a:cubicBezTo>
                    <a:pt x="958" y="489"/>
                    <a:pt x="691" y="237"/>
                    <a:pt x="410" y="1"/>
                  </a:cubicBezTo>
                  <a:close/>
                </a:path>
              </a:pathLst>
            </a:custGeom>
            <a:solidFill>
              <a:srgbClr val="DA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flipH="1">
              <a:off x="8849635" y="283339"/>
              <a:ext cx="3942" cy="2312"/>
            </a:xfrm>
            <a:custGeom>
              <a:avLst/>
              <a:gdLst/>
              <a:ahLst/>
              <a:cxnLst/>
              <a:rect l="l" t="t" r="r" b="b"/>
              <a:pathLst>
                <a:path w="104" h="61" extrusionOk="0">
                  <a:moveTo>
                    <a:pt x="1" y="0"/>
                  </a:moveTo>
                  <a:lnTo>
                    <a:pt x="61" y="58"/>
                  </a:lnTo>
                  <a:cubicBezTo>
                    <a:pt x="76" y="58"/>
                    <a:pt x="91" y="61"/>
                    <a:pt x="104" y="61"/>
                  </a:cubicBezTo>
                  <a:lnTo>
                    <a:pt x="1" y="0"/>
                  </a:lnTo>
                  <a:close/>
                </a:path>
              </a:pathLst>
            </a:custGeom>
            <a:solidFill>
              <a:srgbClr val="95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flipH="1">
              <a:off x="8149999" y="70873"/>
              <a:ext cx="970960" cy="904749"/>
            </a:xfrm>
            <a:custGeom>
              <a:avLst/>
              <a:gdLst/>
              <a:ahLst/>
              <a:cxnLst/>
              <a:rect l="l" t="t" r="r" b="b"/>
              <a:pathLst>
                <a:path w="25619" h="23872" extrusionOk="0">
                  <a:moveTo>
                    <a:pt x="23500" y="0"/>
                  </a:moveTo>
                  <a:lnTo>
                    <a:pt x="23500" y="0"/>
                  </a:lnTo>
                  <a:cubicBezTo>
                    <a:pt x="24600" y="2112"/>
                    <a:pt x="23228" y="5003"/>
                    <a:pt x="20901" y="5070"/>
                  </a:cubicBezTo>
                  <a:cubicBezTo>
                    <a:pt x="20854" y="5071"/>
                    <a:pt x="20808" y="5072"/>
                    <a:pt x="20763" y="5072"/>
                  </a:cubicBezTo>
                  <a:cubicBezTo>
                    <a:pt x="18275" y="5072"/>
                    <a:pt x="17239" y="3140"/>
                    <a:pt x="15701" y="1667"/>
                  </a:cubicBezTo>
                  <a:cubicBezTo>
                    <a:pt x="14734" y="742"/>
                    <a:pt x="13497" y="328"/>
                    <a:pt x="12258" y="328"/>
                  </a:cubicBezTo>
                  <a:cubicBezTo>
                    <a:pt x="9477" y="328"/>
                    <a:pt x="6680" y="2413"/>
                    <a:pt x="6886" y="5488"/>
                  </a:cubicBezTo>
                  <a:cubicBezTo>
                    <a:pt x="6889" y="5540"/>
                    <a:pt x="6895" y="5588"/>
                    <a:pt x="6901" y="5640"/>
                  </a:cubicBezTo>
                  <a:cubicBezTo>
                    <a:pt x="6850" y="5633"/>
                    <a:pt x="6801" y="5627"/>
                    <a:pt x="6750" y="5624"/>
                  </a:cubicBezTo>
                  <a:cubicBezTo>
                    <a:pt x="6642" y="5617"/>
                    <a:pt x="6537" y="5614"/>
                    <a:pt x="6432" y="5614"/>
                  </a:cubicBezTo>
                  <a:cubicBezTo>
                    <a:pt x="2193" y="5614"/>
                    <a:pt x="1" y="11378"/>
                    <a:pt x="2928" y="14439"/>
                  </a:cubicBezTo>
                  <a:cubicBezTo>
                    <a:pt x="4431" y="16006"/>
                    <a:pt x="6404" y="17051"/>
                    <a:pt x="6331" y="19639"/>
                  </a:cubicBezTo>
                  <a:cubicBezTo>
                    <a:pt x="6283" y="21407"/>
                    <a:pt x="4600" y="22625"/>
                    <a:pt x="2869" y="22625"/>
                  </a:cubicBezTo>
                  <a:cubicBezTo>
                    <a:pt x="2321" y="22625"/>
                    <a:pt x="1769" y="22503"/>
                    <a:pt x="1262" y="22239"/>
                  </a:cubicBezTo>
                  <a:lnTo>
                    <a:pt x="1262" y="22239"/>
                  </a:lnTo>
                  <a:cubicBezTo>
                    <a:pt x="1674" y="23382"/>
                    <a:pt x="2907" y="23872"/>
                    <a:pt x="4174" y="23872"/>
                  </a:cubicBezTo>
                  <a:cubicBezTo>
                    <a:pt x="5258" y="23872"/>
                    <a:pt x="6366" y="23514"/>
                    <a:pt x="7007" y="22902"/>
                  </a:cubicBezTo>
                  <a:cubicBezTo>
                    <a:pt x="8962" y="21033"/>
                    <a:pt x="9104" y="18118"/>
                    <a:pt x="7468" y="16239"/>
                  </a:cubicBezTo>
                  <a:cubicBezTo>
                    <a:pt x="5916" y="14457"/>
                    <a:pt x="3119" y="13660"/>
                    <a:pt x="3225" y="10915"/>
                  </a:cubicBezTo>
                  <a:cubicBezTo>
                    <a:pt x="3314" y="8624"/>
                    <a:pt x="5267" y="6840"/>
                    <a:pt x="7464" y="6840"/>
                  </a:cubicBezTo>
                  <a:cubicBezTo>
                    <a:pt x="7589" y="6840"/>
                    <a:pt x="7715" y="6846"/>
                    <a:pt x="7840" y="6858"/>
                  </a:cubicBezTo>
                  <a:cubicBezTo>
                    <a:pt x="7898" y="7258"/>
                    <a:pt x="8107" y="7633"/>
                    <a:pt x="8374" y="7936"/>
                  </a:cubicBezTo>
                  <a:cubicBezTo>
                    <a:pt x="8477" y="8052"/>
                    <a:pt x="8586" y="8158"/>
                    <a:pt x="8704" y="8258"/>
                  </a:cubicBezTo>
                  <a:cubicBezTo>
                    <a:pt x="8108" y="8932"/>
                    <a:pt x="7207" y="9320"/>
                    <a:pt x="6309" y="9320"/>
                  </a:cubicBezTo>
                  <a:cubicBezTo>
                    <a:pt x="6001" y="9320"/>
                    <a:pt x="5693" y="9274"/>
                    <a:pt x="5398" y="9179"/>
                  </a:cubicBezTo>
                  <a:lnTo>
                    <a:pt x="5398" y="9179"/>
                  </a:lnTo>
                  <a:cubicBezTo>
                    <a:pt x="5625" y="10212"/>
                    <a:pt x="6613" y="10973"/>
                    <a:pt x="7662" y="11130"/>
                  </a:cubicBezTo>
                  <a:cubicBezTo>
                    <a:pt x="7825" y="11154"/>
                    <a:pt x="7989" y="11166"/>
                    <a:pt x="8152" y="11166"/>
                  </a:cubicBezTo>
                  <a:cubicBezTo>
                    <a:pt x="9037" y="11166"/>
                    <a:pt x="9917" y="10830"/>
                    <a:pt x="10662" y="10336"/>
                  </a:cubicBezTo>
                  <a:cubicBezTo>
                    <a:pt x="11013" y="11148"/>
                    <a:pt x="11361" y="11963"/>
                    <a:pt x="11713" y="12779"/>
                  </a:cubicBezTo>
                  <a:cubicBezTo>
                    <a:pt x="12098" y="13673"/>
                    <a:pt x="12486" y="14572"/>
                    <a:pt x="13043" y="15366"/>
                  </a:cubicBezTo>
                  <a:cubicBezTo>
                    <a:pt x="13734" y="16351"/>
                    <a:pt x="14689" y="17163"/>
                    <a:pt x="15804" y="17621"/>
                  </a:cubicBezTo>
                  <a:cubicBezTo>
                    <a:pt x="16379" y="17856"/>
                    <a:pt x="17446" y="17923"/>
                    <a:pt x="18215" y="17923"/>
                  </a:cubicBezTo>
                  <a:cubicBezTo>
                    <a:pt x="18734" y="17923"/>
                    <a:pt x="19118" y="17893"/>
                    <a:pt x="19125" y="17863"/>
                  </a:cubicBezTo>
                  <a:cubicBezTo>
                    <a:pt x="19198" y="17845"/>
                    <a:pt x="19276" y="15506"/>
                    <a:pt x="18882" y="14542"/>
                  </a:cubicBezTo>
                  <a:cubicBezTo>
                    <a:pt x="18428" y="13427"/>
                    <a:pt x="17616" y="12473"/>
                    <a:pt x="16628" y="11782"/>
                  </a:cubicBezTo>
                  <a:cubicBezTo>
                    <a:pt x="15834" y="11221"/>
                    <a:pt x="14934" y="10833"/>
                    <a:pt x="14040" y="10451"/>
                  </a:cubicBezTo>
                  <a:lnTo>
                    <a:pt x="11598" y="9400"/>
                  </a:lnTo>
                  <a:cubicBezTo>
                    <a:pt x="12183" y="8518"/>
                    <a:pt x="12549" y="7445"/>
                    <a:pt x="12392" y="6400"/>
                  </a:cubicBezTo>
                  <a:cubicBezTo>
                    <a:pt x="12234" y="5352"/>
                    <a:pt x="11477" y="4364"/>
                    <a:pt x="10440" y="4137"/>
                  </a:cubicBezTo>
                  <a:lnTo>
                    <a:pt x="10440" y="4137"/>
                  </a:lnTo>
                  <a:cubicBezTo>
                    <a:pt x="10813" y="5291"/>
                    <a:pt x="10425" y="6642"/>
                    <a:pt x="9519" y="7442"/>
                  </a:cubicBezTo>
                  <a:cubicBezTo>
                    <a:pt x="9419" y="7324"/>
                    <a:pt x="9313" y="7215"/>
                    <a:pt x="9198" y="7112"/>
                  </a:cubicBezTo>
                  <a:cubicBezTo>
                    <a:pt x="8895" y="6842"/>
                    <a:pt x="8516" y="6633"/>
                    <a:pt x="8119" y="6579"/>
                  </a:cubicBezTo>
                  <a:cubicBezTo>
                    <a:pt x="7901" y="4230"/>
                    <a:pt x="9759" y="2058"/>
                    <a:pt x="12180" y="1964"/>
                  </a:cubicBezTo>
                  <a:cubicBezTo>
                    <a:pt x="12230" y="1962"/>
                    <a:pt x="12281" y="1961"/>
                    <a:pt x="12330" y="1961"/>
                  </a:cubicBezTo>
                  <a:cubicBezTo>
                    <a:pt x="14952" y="1961"/>
                    <a:pt x="15752" y="4683"/>
                    <a:pt x="17504" y="6206"/>
                  </a:cubicBezTo>
                  <a:cubicBezTo>
                    <a:pt x="18365" y="6956"/>
                    <a:pt x="19442" y="7333"/>
                    <a:pt x="20538" y="7333"/>
                  </a:cubicBezTo>
                  <a:cubicBezTo>
                    <a:pt x="21832" y="7333"/>
                    <a:pt x="23151" y="6806"/>
                    <a:pt x="24164" y="5746"/>
                  </a:cubicBezTo>
                  <a:cubicBezTo>
                    <a:pt x="25491" y="4355"/>
                    <a:pt x="25619" y="764"/>
                    <a:pt x="23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flipH="1">
              <a:off x="9142827" y="114"/>
              <a:ext cx="1061" cy="1440"/>
            </a:xfrm>
            <a:custGeom>
              <a:avLst/>
              <a:gdLst/>
              <a:ahLst/>
              <a:cxnLst/>
              <a:rect l="l" t="t" r="r" b="b"/>
              <a:pathLst>
                <a:path w="28" h="38" extrusionOk="0">
                  <a:moveTo>
                    <a:pt x="0" y="1"/>
                  </a:moveTo>
                  <a:cubicBezTo>
                    <a:pt x="0" y="4"/>
                    <a:pt x="9" y="16"/>
                    <a:pt x="21" y="37"/>
                  </a:cubicBezTo>
                  <a:cubicBezTo>
                    <a:pt x="25" y="31"/>
                    <a:pt x="25" y="22"/>
                    <a:pt x="28" y="16"/>
                  </a:cubicBezTo>
                  <a:lnTo>
                    <a:pt x="3" y="1"/>
                  </a:ln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542"/>
        <p:cNvGrpSpPr/>
        <p:nvPr/>
      </p:nvGrpSpPr>
      <p:grpSpPr>
        <a:xfrm>
          <a:off x="0" y="0"/>
          <a:ext cx="0" cy="0"/>
          <a:chOff x="0" y="0"/>
          <a:chExt cx="0" cy="0"/>
        </a:xfrm>
      </p:grpSpPr>
      <p:sp>
        <p:nvSpPr>
          <p:cNvPr id="2543" name="Google Shape;2543;p24"/>
          <p:cNvSpPr txBox="1">
            <a:spLocks noGrp="1"/>
          </p:cNvSpPr>
          <p:nvPr>
            <p:ph type="title"/>
          </p:nvPr>
        </p:nvSpPr>
        <p:spPr>
          <a:xfrm>
            <a:off x="720000" y="2121588"/>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44" name="Google Shape;2544;p24"/>
          <p:cNvSpPr txBox="1">
            <a:spLocks noGrp="1"/>
          </p:cNvSpPr>
          <p:nvPr>
            <p:ph type="subTitle" idx="1"/>
          </p:nvPr>
        </p:nvSpPr>
        <p:spPr>
          <a:xfrm>
            <a:off x="720000" y="2725509"/>
            <a:ext cx="2336400" cy="82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5" name="Google Shape;2545;p24"/>
          <p:cNvSpPr txBox="1">
            <a:spLocks noGrp="1"/>
          </p:cNvSpPr>
          <p:nvPr>
            <p:ph type="title" idx="2"/>
          </p:nvPr>
        </p:nvSpPr>
        <p:spPr>
          <a:xfrm>
            <a:off x="3403800" y="2121588"/>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46" name="Google Shape;2546;p24"/>
          <p:cNvSpPr txBox="1">
            <a:spLocks noGrp="1"/>
          </p:cNvSpPr>
          <p:nvPr>
            <p:ph type="subTitle" idx="3"/>
          </p:nvPr>
        </p:nvSpPr>
        <p:spPr>
          <a:xfrm>
            <a:off x="3403800" y="2725509"/>
            <a:ext cx="2336400" cy="82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7" name="Google Shape;2547;p24"/>
          <p:cNvSpPr txBox="1">
            <a:spLocks noGrp="1"/>
          </p:cNvSpPr>
          <p:nvPr>
            <p:ph type="title" idx="4"/>
          </p:nvPr>
        </p:nvSpPr>
        <p:spPr>
          <a:xfrm>
            <a:off x="6087600" y="2121588"/>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48" name="Google Shape;2548;p24"/>
          <p:cNvSpPr txBox="1">
            <a:spLocks noGrp="1"/>
          </p:cNvSpPr>
          <p:nvPr>
            <p:ph type="subTitle" idx="5"/>
          </p:nvPr>
        </p:nvSpPr>
        <p:spPr>
          <a:xfrm>
            <a:off x="6087600" y="2725509"/>
            <a:ext cx="2336400" cy="82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9" name="Google Shape;2549;p24"/>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50" name="Google Shape;2550;p24"/>
          <p:cNvGrpSpPr/>
          <p:nvPr/>
        </p:nvGrpSpPr>
        <p:grpSpPr>
          <a:xfrm>
            <a:off x="1380288" y="3929459"/>
            <a:ext cx="1142804" cy="1142575"/>
            <a:chOff x="6304678" y="3951107"/>
            <a:chExt cx="1143261" cy="1143032"/>
          </a:xfrm>
        </p:grpSpPr>
        <p:grpSp>
          <p:nvGrpSpPr>
            <p:cNvPr id="2551" name="Google Shape;2551;p24"/>
            <p:cNvGrpSpPr/>
            <p:nvPr/>
          </p:nvGrpSpPr>
          <p:grpSpPr>
            <a:xfrm>
              <a:off x="6391235" y="3999522"/>
              <a:ext cx="1000756" cy="1002178"/>
              <a:chOff x="5402350" y="846050"/>
              <a:chExt cx="562950" cy="563750"/>
            </a:xfrm>
          </p:grpSpPr>
          <p:sp>
            <p:nvSpPr>
              <p:cNvPr id="2552" name="Google Shape;2552;p24"/>
              <p:cNvSpPr/>
              <p:nvPr/>
            </p:nvSpPr>
            <p:spPr>
              <a:xfrm>
                <a:off x="5440725" y="1056625"/>
                <a:ext cx="486000" cy="141450"/>
              </a:xfrm>
              <a:custGeom>
                <a:avLst/>
                <a:gdLst/>
                <a:ahLst/>
                <a:cxnLst/>
                <a:rect l="l" t="t" r="r" b="b"/>
                <a:pathLst>
                  <a:path w="19440" h="5658" extrusionOk="0">
                    <a:moveTo>
                      <a:pt x="1980" y="0"/>
                    </a:moveTo>
                    <a:cubicBezTo>
                      <a:pt x="940" y="0"/>
                      <a:pt x="0" y="843"/>
                      <a:pt x="0" y="2018"/>
                    </a:cubicBezTo>
                    <a:lnTo>
                      <a:pt x="0" y="3686"/>
                    </a:lnTo>
                    <a:cubicBezTo>
                      <a:pt x="0" y="4839"/>
                      <a:pt x="945" y="5658"/>
                      <a:pt x="1988" y="5658"/>
                    </a:cubicBezTo>
                    <a:cubicBezTo>
                      <a:pt x="2303" y="5658"/>
                      <a:pt x="2627" y="5583"/>
                      <a:pt x="2936" y="5421"/>
                    </a:cubicBezTo>
                    <a:cubicBezTo>
                      <a:pt x="5054" y="4253"/>
                      <a:pt x="7389" y="3669"/>
                      <a:pt x="9724" y="3669"/>
                    </a:cubicBezTo>
                    <a:cubicBezTo>
                      <a:pt x="12059" y="3669"/>
                      <a:pt x="14394" y="4253"/>
                      <a:pt x="16512" y="5421"/>
                    </a:cubicBezTo>
                    <a:cubicBezTo>
                      <a:pt x="16814" y="5583"/>
                      <a:pt x="17133" y="5658"/>
                      <a:pt x="17446" y="5658"/>
                    </a:cubicBezTo>
                    <a:cubicBezTo>
                      <a:pt x="18481" y="5658"/>
                      <a:pt x="19440" y="4839"/>
                      <a:pt x="19414" y="3686"/>
                    </a:cubicBezTo>
                    <a:lnTo>
                      <a:pt x="19414" y="2018"/>
                    </a:lnTo>
                    <a:cubicBezTo>
                      <a:pt x="19440" y="843"/>
                      <a:pt x="18487" y="0"/>
                      <a:pt x="17454" y="0"/>
                    </a:cubicBezTo>
                    <a:cubicBezTo>
                      <a:pt x="17139" y="0"/>
                      <a:pt x="16817" y="79"/>
                      <a:pt x="16512" y="250"/>
                    </a:cubicBezTo>
                    <a:cubicBezTo>
                      <a:pt x="14411" y="1384"/>
                      <a:pt x="12076" y="1985"/>
                      <a:pt x="9707" y="1985"/>
                    </a:cubicBezTo>
                    <a:cubicBezTo>
                      <a:pt x="7339" y="1985"/>
                      <a:pt x="5004" y="1384"/>
                      <a:pt x="2936" y="250"/>
                    </a:cubicBezTo>
                    <a:cubicBezTo>
                      <a:pt x="2624" y="79"/>
                      <a:pt x="2297" y="0"/>
                      <a:pt x="19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4"/>
              <p:cNvSpPr/>
              <p:nvPr/>
            </p:nvSpPr>
            <p:spPr>
              <a:xfrm>
                <a:off x="5601675" y="885250"/>
                <a:ext cx="164300" cy="485375"/>
              </a:xfrm>
              <a:custGeom>
                <a:avLst/>
                <a:gdLst/>
                <a:ahLst/>
                <a:cxnLst/>
                <a:rect l="l" t="t" r="r" b="b"/>
                <a:pathLst>
                  <a:path w="6572" h="19415" extrusionOk="0">
                    <a:moveTo>
                      <a:pt x="2469" y="0"/>
                    </a:moveTo>
                    <a:cubicBezTo>
                      <a:pt x="968" y="0"/>
                      <a:pt x="0" y="1601"/>
                      <a:pt x="701" y="2902"/>
                    </a:cubicBezTo>
                    <a:cubicBezTo>
                      <a:pt x="3036" y="7139"/>
                      <a:pt x="3036" y="12242"/>
                      <a:pt x="701" y="16479"/>
                    </a:cubicBezTo>
                    <a:cubicBezTo>
                      <a:pt x="0" y="17813"/>
                      <a:pt x="968" y="19414"/>
                      <a:pt x="2469" y="19414"/>
                    </a:cubicBezTo>
                    <a:lnTo>
                      <a:pt x="4137" y="19414"/>
                    </a:lnTo>
                    <a:cubicBezTo>
                      <a:pt x="5638" y="19414"/>
                      <a:pt x="6572" y="17813"/>
                      <a:pt x="5871" y="16479"/>
                    </a:cubicBezTo>
                    <a:cubicBezTo>
                      <a:pt x="4737" y="14411"/>
                      <a:pt x="4137" y="12076"/>
                      <a:pt x="4137" y="9707"/>
                    </a:cubicBezTo>
                    <a:cubicBezTo>
                      <a:pt x="4137" y="7339"/>
                      <a:pt x="4737" y="5004"/>
                      <a:pt x="5871" y="2902"/>
                    </a:cubicBezTo>
                    <a:cubicBezTo>
                      <a:pt x="6572" y="1601"/>
                      <a:pt x="5638" y="0"/>
                      <a:pt x="4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4"/>
              <p:cNvSpPr/>
              <p:nvPr/>
            </p:nvSpPr>
            <p:spPr>
              <a:xfrm>
                <a:off x="5653375" y="846050"/>
                <a:ext cx="60900" cy="133250"/>
              </a:xfrm>
              <a:custGeom>
                <a:avLst/>
                <a:gdLst/>
                <a:ahLst/>
                <a:cxnLst/>
                <a:rect l="l" t="t" r="r" b="b"/>
                <a:pathLst>
                  <a:path w="2436" h="5330" extrusionOk="0">
                    <a:moveTo>
                      <a:pt x="1201" y="0"/>
                    </a:moveTo>
                    <a:lnTo>
                      <a:pt x="0" y="1768"/>
                    </a:lnTo>
                    <a:lnTo>
                      <a:pt x="0" y="3503"/>
                    </a:lnTo>
                    <a:cubicBezTo>
                      <a:pt x="0" y="3970"/>
                      <a:pt x="101" y="4404"/>
                      <a:pt x="367" y="4804"/>
                    </a:cubicBezTo>
                    <a:cubicBezTo>
                      <a:pt x="534" y="5154"/>
                      <a:pt x="868" y="5329"/>
                      <a:pt x="1206" y="5329"/>
                    </a:cubicBezTo>
                    <a:cubicBezTo>
                      <a:pt x="1543" y="5329"/>
                      <a:pt x="1885" y="5154"/>
                      <a:pt x="2069" y="4804"/>
                    </a:cubicBezTo>
                    <a:cubicBezTo>
                      <a:pt x="2302" y="4404"/>
                      <a:pt x="2436" y="3970"/>
                      <a:pt x="2436" y="3503"/>
                    </a:cubicBezTo>
                    <a:lnTo>
                      <a:pt x="2436" y="1768"/>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4"/>
              <p:cNvSpPr/>
              <p:nvPr/>
            </p:nvSpPr>
            <p:spPr>
              <a:xfrm>
                <a:off x="5653375" y="1276575"/>
                <a:ext cx="60900" cy="133225"/>
              </a:xfrm>
              <a:custGeom>
                <a:avLst/>
                <a:gdLst/>
                <a:ahLst/>
                <a:cxnLst/>
                <a:rect l="l" t="t" r="r" b="b"/>
                <a:pathLst>
                  <a:path w="2436" h="5329" extrusionOk="0">
                    <a:moveTo>
                      <a:pt x="1218" y="0"/>
                    </a:moveTo>
                    <a:cubicBezTo>
                      <a:pt x="876" y="0"/>
                      <a:pt x="534" y="175"/>
                      <a:pt x="367" y="525"/>
                    </a:cubicBezTo>
                    <a:cubicBezTo>
                      <a:pt x="134" y="926"/>
                      <a:pt x="0" y="1359"/>
                      <a:pt x="0" y="1826"/>
                    </a:cubicBezTo>
                    <a:lnTo>
                      <a:pt x="0" y="3594"/>
                    </a:lnTo>
                    <a:lnTo>
                      <a:pt x="1235" y="5329"/>
                    </a:lnTo>
                    <a:lnTo>
                      <a:pt x="2436" y="3561"/>
                    </a:lnTo>
                    <a:lnTo>
                      <a:pt x="2436" y="1826"/>
                    </a:lnTo>
                    <a:cubicBezTo>
                      <a:pt x="2436" y="1359"/>
                      <a:pt x="2335" y="926"/>
                      <a:pt x="2069" y="525"/>
                    </a:cubicBezTo>
                    <a:cubicBezTo>
                      <a:pt x="1902" y="175"/>
                      <a:pt x="1560" y="0"/>
                      <a:pt x="1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4"/>
              <p:cNvSpPr/>
              <p:nvPr/>
            </p:nvSpPr>
            <p:spPr>
              <a:xfrm>
                <a:off x="5827675" y="1097050"/>
                <a:ext cx="137625" cy="61050"/>
              </a:xfrm>
              <a:custGeom>
                <a:avLst/>
                <a:gdLst/>
                <a:ahLst/>
                <a:cxnLst/>
                <a:rect l="l" t="t" r="r" b="b"/>
                <a:pathLst>
                  <a:path w="5505" h="2442" extrusionOk="0">
                    <a:moveTo>
                      <a:pt x="2002" y="1"/>
                    </a:moveTo>
                    <a:cubicBezTo>
                      <a:pt x="1535" y="1"/>
                      <a:pt x="1101" y="134"/>
                      <a:pt x="701" y="368"/>
                    </a:cubicBezTo>
                    <a:cubicBezTo>
                      <a:pt x="0" y="735"/>
                      <a:pt x="0" y="1736"/>
                      <a:pt x="701" y="2102"/>
                    </a:cubicBezTo>
                    <a:cubicBezTo>
                      <a:pt x="1060" y="2312"/>
                      <a:pt x="1446" y="2441"/>
                      <a:pt x="1860" y="2441"/>
                    </a:cubicBezTo>
                    <a:cubicBezTo>
                      <a:pt x="1907" y="2441"/>
                      <a:pt x="1954" y="2439"/>
                      <a:pt x="2002" y="2436"/>
                    </a:cubicBezTo>
                    <a:lnTo>
                      <a:pt x="3770" y="2436"/>
                    </a:lnTo>
                    <a:lnTo>
                      <a:pt x="5504" y="1235"/>
                    </a:lnTo>
                    <a:lnTo>
                      <a:pt x="3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4"/>
              <p:cNvSpPr/>
              <p:nvPr/>
            </p:nvSpPr>
            <p:spPr>
              <a:xfrm>
                <a:off x="5402350" y="1097050"/>
                <a:ext cx="137625" cy="61050"/>
              </a:xfrm>
              <a:custGeom>
                <a:avLst/>
                <a:gdLst/>
                <a:ahLst/>
                <a:cxnLst/>
                <a:rect l="l" t="t" r="r" b="b"/>
                <a:pathLst>
                  <a:path w="5505" h="2442" extrusionOk="0">
                    <a:moveTo>
                      <a:pt x="1736" y="1"/>
                    </a:moveTo>
                    <a:lnTo>
                      <a:pt x="1" y="1235"/>
                    </a:lnTo>
                    <a:lnTo>
                      <a:pt x="1736" y="2436"/>
                    </a:lnTo>
                    <a:lnTo>
                      <a:pt x="3503" y="2436"/>
                    </a:lnTo>
                    <a:cubicBezTo>
                      <a:pt x="3548" y="2439"/>
                      <a:pt x="3592" y="2441"/>
                      <a:pt x="3637" y="2441"/>
                    </a:cubicBezTo>
                    <a:cubicBezTo>
                      <a:pt x="4031" y="2441"/>
                      <a:pt x="4442" y="2312"/>
                      <a:pt x="4771" y="2102"/>
                    </a:cubicBezTo>
                    <a:cubicBezTo>
                      <a:pt x="5505" y="1736"/>
                      <a:pt x="5505" y="735"/>
                      <a:pt x="4771" y="368"/>
                    </a:cubicBezTo>
                    <a:cubicBezTo>
                      <a:pt x="4404" y="134"/>
                      <a:pt x="3937" y="1"/>
                      <a:pt x="3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8" name="Google Shape;2558;p24"/>
            <p:cNvSpPr/>
            <p:nvPr/>
          </p:nvSpPr>
          <p:spPr>
            <a:xfrm>
              <a:off x="6304678" y="3951107"/>
              <a:ext cx="86541" cy="86618"/>
            </a:xfrm>
            <a:custGeom>
              <a:avLst/>
              <a:gdLst/>
              <a:ahLst/>
              <a:cxnLst/>
              <a:rect l="l" t="t" r="r" b="b"/>
              <a:pathLst>
                <a:path w="2264" h="2266" extrusionOk="0">
                  <a:moveTo>
                    <a:pt x="1131" y="0"/>
                  </a:moveTo>
                  <a:cubicBezTo>
                    <a:pt x="506" y="0"/>
                    <a:pt x="1" y="508"/>
                    <a:pt x="1" y="1133"/>
                  </a:cubicBezTo>
                  <a:cubicBezTo>
                    <a:pt x="1" y="1758"/>
                    <a:pt x="506" y="2266"/>
                    <a:pt x="1131" y="2266"/>
                  </a:cubicBezTo>
                  <a:cubicBezTo>
                    <a:pt x="1756" y="2266"/>
                    <a:pt x="2263" y="1758"/>
                    <a:pt x="2263" y="1133"/>
                  </a:cubicBezTo>
                  <a:cubicBezTo>
                    <a:pt x="2263" y="508"/>
                    <a:pt x="1756"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4"/>
            <p:cNvSpPr/>
            <p:nvPr/>
          </p:nvSpPr>
          <p:spPr>
            <a:xfrm>
              <a:off x="7361322" y="3951107"/>
              <a:ext cx="86618" cy="86618"/>
            </a:xfrm>
            <a:custGeom>
              <a:avLst/>
              <a:gdLst/>
              <a:ahLst/>
              <a:cxnLst/>
              <a:rect l="l" t="t" r="r" b="b"/>
              <a:pathLst>
                <a:path w="2266" h="2266" extrusionOk="0">
                  <a:moveTo>
                    <a:pt x="1133" y="0"/>
                  </a:moveTo>
                  <a:cubicBezTo>
                    <a:pt x="508" y="0"/>
                    <a:pt x="0" y="508"/>
                    <a:pt x="0" y="1133"/>
                  </a:cubicBezTo>
                  <a:cubicBezTo>
                    <a:pt x="0" y="1758"/>
                    <a:pt x="508" y="2266"/>
                    <a:pt x="1133" y="2266"/>
                  </a:cubicBezTo>
                  <a:cubicBezTo>
                    <a:pt x="1758" y="2266"/>
                    <a:pt x="2266" y="1758"/>
                    <a:pt x="2266" y="1133"/>
                  </a:cubicBezTo>
                  <a:cubicBezTo>
                    <a:pt x="2266" y="508"/>
                    <a:pt x="1758" y="0"/>
                    <a:pt x="1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4"/>
            <p:cNvSpPr/>
            <p:nvPr/>
          </p:nvSpPr>
          <p:spPr>
            <a:xfrm>
              <a:off x="6304678" y="5007254"/>
              <a:ext cx="86541" cy="86656"/>
            </a:xfrm>
            <a:custGeom>
              <a:avLst/>
              <a:gdLst/>
              <a:ahLst/>
              <a:cxnLst/>
              <a:rect l="l" t="t" r="r" b="b"/>
              <a:pathLst>
                <a:path w="2264" h="2267" extrusionOk="0">
                  <a:moveTo>
                    <a:pt x="1131" y="1"/>
                  </a:moveTo>
                  <a:cubicBezTo>
                    <a:pt x="506" y="1"/>
                    <a:pt x="1" y="508"/>
                    <a:pt x="1" y="1133"/>
                  </a:cubicBezTo>
                  <a:cubicBezTo>
                    <a:pt x="1" y="1758"/>
                    <a:pt x="506" y="2266"/>
                    <a:pt x="1131" y="2266"/>
                  </a:cubicBezTo>
                  <a:cubicBezTo>
                    <a:pt x="1756" y="2266"/>
                    <a:pt x="2263" y="1758"/>
                    <a:pt x="2263" y="1133"/>
                  </a:cubicBezTo>
                  <a:cubicBezTo>
                    <a:pt x="2263" y="508"/>
                    <a:pt x="1756"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4"/>
            <p:cNvSpPr/>
            <p:nvPr/>
          </p:nvSpPr>
          <p:spPr>
            <a:xfrm>
              <a:off x="7361322" y="5007598"/>
              <a:ext cx="86618" cy="86541"/>
            </a:xfrm>
            <a:custGeom>
              <a:avLst/>
              <a:gdLst/>
              <a:ahLst/>
              <a:cxnLst/>
              <a:rect l="l" t="t" r="r" b="b"/>
              <a:pathLst>
                <a:path w="2266" h="2264" extrusionOk="0">
                  <a:moveTo>
                    <a:pt x="1133" y="1"/>
                  </a:moveTo>
                  <a:cubicBezTo>
                    <a:pt x="508" y="1"/>
                    <a:pt x="0" y="505"/>
                    <a:pt x="0" y="1133"/>
                  </a:cubicBezTo>
                  <a:cubicBezTo>
                    <a:pt x="0" y="1758"/>
                    <a:pt x="508" y="2263"/>
                    <a:pt x="1133" y="2263"/>
                  </a:cubicBezTo>
                  <a:cubicBezTo>
                    <a:pt x="1758" y="2263"/>
                    <a:pt x="2266" y="1758"/>
                    <a:pt x="2266" y="1133"/>
                  </a:cubicBezTo>
                  <a:cubicBezTo>
                    <a:pt x="2266" y="505"/>
                    <a:pt x="1758"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24"/>
          <p:cNvGrpSpPr/>
          <p:nvPr/>
        </p:nvGrpSpPr>
        <p:grpSpPr>
          <a:xfrm>
            <a:off x="-44" y="3856957"/>
            <a:ext cx="1285331" cy="1285219"/>
            <a:chOff x="2590640" y="3856575"/>
            <a:chExt cx="1285845" cy="1285733"/>
          </a:xfrm>
        </p:grpSpPr>
        <p:sp>
          <p:nvSpPr>
            <p:cNvPr id="2563" name="Google Shape;2563;p24"/>
            <p:cNvSpPr/>
            <p:nvPr/>
          </p:nvSpPr>
          <p:spPr>
            <a:xfrm>
              <a:off x="2590755" y="3857492"/>
              <a:ext cx="123153" cy="462951"/>
            </a:xfrm>
            <a:custGeom>
              <a:avLst/>
              <a:gdLst/>
              <a:ahLst/>
              <a:cxnLst/>
              <a:rect l="l" t="t" r="r" b="b"/>
              <a:pathLst>
                <a:path w="3222" h="12112" extrusionOk="0">
                  <a:moveTo>
                    <a:pt x="6" y="0"/>
                  </a:moveTo>
                  <a:cubicBezTo>
                    <a:pt x="6" y="6"/>
                    <a:pt x="0" y="15"/>
                    <a:pt x="0" y="21"/>
                  </a:cubicBezTo>
                  <a:lnTo>
                    <a:pt x="0" y="12109"/>
                  </a:lnTo>
                  <a:lnTo>
                    <a:pt x="6" y="12109"/>
                  </a:lnTo>
                  <a:cubicBezTo>
                    <a:pt x="12" y="12112"/>
                    <a:pt x="15" y="12112"/>
                    <a:pt x="18" y="12112"/>
                  </a:cubicBezTo>
                  <a:cubicBezTo>
                    <a:pt x="3221" y="12112"/>
                    <a:pt x="301" y="995"/>
                    <a:pt x="39" y="18"/>
                  </a:cubicBezTo>
                  <a:lnTo>
                    <a:pt x="33" y="6"/>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4"/>
            <p:cNvSpPr/>
            <p:nvPr/>
          </p:nvSpPr>
          <p:spPr>
            <a:xfrm>
              <a:off x="2592131" y="3857836"/>
              <a:ext cx="410815" cy="338957"/>
            </a:xfrm>
            <a:custGeom>
              <a:avLst/>
              <a:gdLst/>
              <a:ahLst/>
              <a:cxnLst/>
              <a:rect l="l" t="t" r="r" b="b"/>
              <a:pathLst>
                <a:path w="10748" h="8868" extrusionOk="0">
                  <a:moveTo>
                    <a:pt x="0" y="0"/>
                  </a:moveTo>
                  <a:cubicBezTo>
                    <a:pt x="0" y="3"/>
                    <a:pt x="0" y="6"/>
                    <a:pt x="3" y="9"/>
                  </a:cubicBezTo>
                  <a:cubicBezTo>
                    <a:pt x="495" y="866"/>
                    <a:pt x="5182" y="8867"/>
                    <a:pt x="7766" y="8867"/>
                  </a:cubicBezTo>
                  <a:cubicBezTo>
                    <a:pt x="8056" y="8867"/>
                    <a:pt x="8320" y="8766"/>
                    <a:pt x="8549" y="8542"/>
                  </a:cubicBezTo>
                  <a:cubicBezTo>
                    <a:pt x="8552" y="8539"/>
                    <a:pt x="8555" y="8536"/>
                    <a:pt x="8558" y="8533"/>
                  </a:cubicBezTo>
                  <a:cubicBezTo>
                    <a:pt x="10748" y="6346"/>
                    <a:pt x="1536" y="851"/>
                    <a:pt x="136" y="36"/>
                  </a:cubicBezTo>
                  <a:cubicBezTo>
                    <a:pt x="79" y="21"/>
                    <a:pt x="34" y="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4"/>
            <p:cNvSpPr/>
            <p:nvPr/>
          </p:nvSpPr>
          <p:spPr>
            <a:xfrm>
              <a:off x="2592704" y="3856575"/>
              <a:ext cx="461346" cy="57372"/>
            </a:xfrm>
            <a:custGeom>
              <a:avLst/>
              <a:gdLst/>
              <a:ahLst/>
              <a:cxnLst/>
              <a:rect l="l" t="t" r="r" b="b"/>
              <a:pathLst>
                <a:path w="12070" h="1501" extrusionOk="0">
                  <a:moveTo>
                    <a:pt x="1" y="0"/>
                  </a:moveTo>
                  <a:lnTo>
                    <a:pt x="121" y="69"/>
                  </a:lnTo>
                  <a:cubicBezTo>
                    <a:pt x="1149" y="340"/>
                    <a:pt x="5735" y="1501"/>
                    <a:pt x="8917" y="1501"/>
                  </a:cubicBezTo>
                  <a:cubicBezTo>
                    <a:pt x="10711" y="1501"/>
                    <a:pt x="12058" y="1132"/>
                    <a:pt x="12070" y="27"/>
                  </a:cubicBezTo>
                  <a:lnTo>
                    <a:pt x="12070" y="12"/>
                  </a:lnTo>
                  <a:lnTo>
                    <a:pt x="1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4"/>
            <p:cNvSpPr/>
            <p:nvPr/>
          </p:nvSpPr>
          <p:spPr>
            <a:xfrm>
              <a:off x="3754173" y="3857722"/>
              <a:ext cx="122312" cy="462722"/>
            </a:xfrm>
            <a:custGeom>
              <a:avLst/>
              <a:gdLst/>
              <a:ahLst/>
              <a:cxnLst/>
              <a:rect l="l" t="t" r="r" b="b"/>
              <a:pathLst>
                <a:path w="3200" h="12106" extrusionOk="0">
                  <a:moveTo>
                    <a:pt x="3200" y="0"/>
                  </a:moveTo>
                  <a:lnTo>
                    <a:pt x="3188" y="3"/>
                  </a:lnTo>
                  <a:cubicBezTo>
                    <a:pt x="3185" y="6"/>
                    <a:pt x="3185" y="9"/>
                    <a:pt x="3182" y="12"/>
                  </a:cubicBezTo>
                  <a:cubicBezTo>
                    <a:pt x="2921" y="989"/>
                    <a:pt x="0" y="12106"/>
                    <a:pt x="3200" y="12106"/>
                  </a:cubicBez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4"/>
            <p:cNvSpPr/>
            <p:nvPr/>
          </p:nvSpPr>
          <p:spPr>
            <a:xfrm>
              <a:off x="3465087" y="3857836"/>
              <a:ext cx="410815" cy="338995"/>
            </a:xfrm>
            <a:custGeom>
              <a:avLst/>
              <a:gdLst/>
              <a:ahLst/>
              <a:cxnLst/>
              <a:rect l="l" t="t" r="r" b="b"/>
              <a:pathLst>
                <a:path w="10748" h="8869" extrusionOk="0">
                  <a:moveTo>
                    <a:pt x="10748" y="0"/>
                  </a:moveTo>
                  <a:lnTo>
                    <a:pt x="10610" y="36"/>
                  </a:lnTo>
                  <a:cubicBezTo>
                    <a:pt x="9213" y="851"/>
                    <a:pt x="0" y="6346"/>
                    <a:pt x="2188" y="8533"/>
                  </a:cubicBezTo>
                  <a:cubicBezTo>
                    <a:pt x="2194" y="8536"/>
                    <a:pt x="2197" y="8539"/>
                    <a:pt x="2200" y="8542"/>
                  </a:cubicBezTo>
                  <a:cubicBezTo>
                    <a:pt x="2428" y="8767"/>
                    <a:pt x="2693" y="8868"/>
                    <a:pt x="2983" y="8868"/>
                  </a:cubicBezTo>
                  <a:cubicBezTo>
                    <a:pt x="5567" y="8868"/>
                    <a:pt x="10253" y="866"/>
                    <a:pt x="10745" y="9"/>
                  </a:cubicBezTo>
                  <a:cubicBezTo>
                    <a:pt x="10745" y="6"/>
                    <a:pt x="10748" y="3"/>
                    <a:pt x="10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4"/>
            <p:cNvSpPr/>
            <p:nvPr/>
          </p:nvSpPr>
          <p:spPr>
            <a:xfrm>
              <a:off x="3413981" y="3856575"/>
              <a:ext cx="461231" cy="57372"/>
            </a:xfrm>
            <a:custGeom>
              <a:avLst/>
              <a:gdLst/>
              <a:ahLst/>
              <a:cxnLst/>
              <a:rect l="l" t="t" r="r" b="b"/>
              <a:pathLst>
                <a:path w="12067" h="1501" extrusionOk="0">
                  <a:moveTo>
                    <a:pt x="0" y="0"/>
                  </a:moveTo>
                  <a:lnTo>
                    <a:pt x="0" y="12"/>
                  </a:lnTo>
                  <a:lnTo>
                    <a:pt x="0" y="27"/>
                  </a:lnTo>
                  <a:cubicBezTo>
                    <a:pt x="11" y="1132"/>
                    <a:pt x="1358" y="1501"/>
                    <a:pt x="3152" y="1501"/>
                  </a:cubicBezTo>
                  <a:cubicBezTo>
                    <a:pt x="6334" y="1501"/>
                    <a:pt x="10922" y="340"/>
                    <a:pt x="11950" y="69"/>
                  </a:cubicBezTo>
                  <a:lnTo>
                    <a:pt x="1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4"/>
            <p:cNvSpPr/>
            <p:nvPr/>
          </p:nvSpPr>
          <p:spPr>
            <a:xfrm>
              <a:off x="2590640" y="4679228"/>
              <a:ext cx="123153" cy="462836"/>
            </a:xfrm>
            <a:custGeom>
              <a:avLst/>
              <a:gdLst/>
              <a:ahLst/>
              <a:cxnLst/>
              <a:rect l="l" t="t" r="r" b="b"/>
              <a:pathLst>
                <a:path w="3222" h="12109" extrusionOk="0">
                  <a:moveTo>
                    <a:pt x="0" y="0"/>
                  </a:moveTo>
                  <a:lnTo>
                    <a:pt x="0" y="12085"/>
                  </a:lnTo>
                  <a:cubicBezTo>
                    <a:pt x="0" y="12094"/>
                    <a:pt x="6" y="12103"/>
                    <a:pt x="6" y="12109"/>
                  </a:cubicBezTo>
                  <a:lnTo>
                    <a:pt x="33" y="12103"/>
                  </a:lnTo>
                  <a:lnTo>
                    <a:pt x="39" y="12091"/>
                  </a:lnTo>
                  <a:cubicBezTo>
                    <a:pt x="304" y="11114"/>
                    <a:pt x="3221"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4"/>
            <p:cNvSpPr/>
            <p:nvPr/>
          </p:nvSpPr>
          <p:spPr>
            <a:xfrm>
              <a:off x="2592131" y="4802768"/>
              <a:ext cx="410815" cy="338957"/>
            </a:xfrm>
            <a:custGeom>
              <a:avLst/>
              <a:gdLst/>
              <a:ahLst/>
              <a:cxnLst/>
              <a:rect l="l" t="t" r="r" b="b"/>
              <a:pathLst>
                <a:path w="10748" h="8868" extrusionOk="0">
                  <a:moveTo>
                    <a:pt x="7765" y="0"/>
                  </a:moveTo>
                  <a:cubicBezTo>
                    <a:pt x="5181" y="0"/>
                    <a:pt x="495" y="8005"/>
                    <a:pt x="3" y="8859"/>
                  </a:cubicBezTo>
                  <a:cubicBezTo>
                    <a:pt x="3" y="8862"/>
                    <a:pt x="3" y="8865"/>
                    <a:pt x="0" y="8868"/>
                  </a:cubicBezTo>
                  <a:lnTo>
                    <a:pt x="136" y="8829"/>
                  </a:lnTo>
                  <a:cubicBezTo>
                    <a:pt x="1536" y="8017"/>
                    <a:pt x="10748" y="2525"/>
                    <a:pt x="8558" y="335"/>
                  </a:cubicBezTo>
                  <a:lnTo>
                    <a:pt x="8549" y="326"/>
                  </a:lnTo>
                  <a:cubicBezTo>
                    <a:pt x="8320" y="101"/>
                    <a:pt x="8056" y="0"/>
                    <a:pt x="7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4"/>
            <p:cNvSpPr/>
            <p:nvPr/>
          </p:nvSpPr>
          <p:spPr>
            <a:xfrm>
              <a:off x="2593966" y="5085701"/>
              <a:ext cx="460084" cy="56608"/>
            </a:xfrm>
            <a:custGeom>
              <a:avLst/>
              <a:gdLst/>
              <a:ahLst/>
              <a:cxnLst/>
              <a:rect l="l" t="t" r="r" b="b"/>
              <a:pathLst>
                <a:path w="12037" h="1481" extrusionOk="0">
                  <a:moveTo>
                    <a:pt x="8881" y="0"/>
                  </a:moveTo>
                  <a:cubicBezTo>
                    <a:pt x="5699" y="0"/>
                    <a:pt x="1115" y="1159"/>
                    <a:pt x="88" y="1430"/>
                  </a:cubicBezTo>
                  <a:lnTo>
                    <a:pt x="1" y="1481"/>
                  </a:lnTo>
                  <a:lnTo>
                    <a:pt x="12037" y="1481"/>
                  </a:lnTo>
                  <a:cubicBezTo>
                    <a:pt x="12037" y="1481"/>
                    <a:pt x="12037" y="1478"/>
                    <a:pt x="12037" y="1475"/>
                  </a:cubicBezTo>
                  <a:cubicBezTo>
                    <a:pt x="12025" y="369"/>
                    <a:pt x="10676" y="0"/>
                    <a:pt x="8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4"/>
            <p:cNvSpPr/>
            <p:nvPr/>
          </p:nvSpPr>
          <p:spPr>
            <a:xfrm>
              <a:off x="3754173" y="4679114"/>
              <a:ext cx="122312" cy="462836"/>
            </a:xfrm>
            <a:custGeom>
              <a:avLst/>
              <a:gdLst/>
              <a:ahLst/>
              <a:cxnLst/>
              <a:rect l="l" t="t" r="r" b="b"/>
              <a:pathLst>
                <a:path w="3200" h="12109" extrusionOk="0">
                  <a:moveTo>
                    <a:pt x="3200" y="0"/>
                  </a:moveTo>
                  <a:cubicBezTo>
                    <a:pt x="0" y="3"/>
                    <a:pt x="2921" y="11117"/>
                    <a:pt x="3182" y="12094"/>
                  </a:cubicBezTo>
                  <a:lnTo>
                    <a:pt x="3188" y="12106"/>
                  </a:lnTo>
                  <a:lnTo>
                    <a:pt x="3200" y="12109"/>
                  </a:ln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4"/>
            <p:cNvSpPr/>
            <p:nvPr/>
          </p:nvSpPr>
          <p:spPr>
            <a:xfrm>
              <a:off x="3465087" y="4802768"/>
              <a:ext cx="410815" cy="339072"/>
            </a:xfrm>
            <a:custGeom>
              <a:avLst/>
              <a:gdLst/>
              <a:ahLst/>
              <a:cxnLst/>
              <a:rect l="l" t="t" r="r" b="b"/>
              <a:pathLst>
                <a:path w="10748" h="8871" extrusionOk="0">
                  <a:moveTo>
                    <a:pt x="2982" y="1"/>
                  </a:moveTo>
                  <a:cubicBezTo>
                    <a:pt x="2692" y="1"/>
                    <a:pt x="2428" y="102"/>
                    <a:pt x="2200" y="326"/>
                  </a:cubicBezTo>
                  <a:lnTo>
                    <a:pt x="2188" y="335"/>
                  </a:lnTo>
                  <a:cubicBezTo>
                    <a:pt x="0" y="2525"/>
                    <a:pt x="9213" y="8017"/>
                    <a:pt x="10613" y="8832"/>
                  </a:cubicBezTo>
                  <a:lnTo>
                    <a:pt x="10748" y="8871"/>
                  </a:lnTo>
                  <a:cubicBezTo>
                    <a:pt x="10745" y="8868"/>
                    <a:pt x="10745" y="8865"/>
                    <a:pt x="10745" y="8859"/>
                  </a:cubicBezTo>
                  <a:cubicBezTo>
                    <a:pt x="10253" y="8005"/>
                    <a:pt x="5566"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4"/>
            <p:cNvSpPr/>
            <p:nvPr/>
          </p:nvSpPr>
          <p:spPr>
            <a:xfrm>
              <a:off x="3413981" y="5085701"/>
              <a:ext cx="460084" cy="56608"/>
            </a:xfrm>
            <a:custGeom>
              <a:avLst/>
              <a:gdLst/>
              <a:ahLst/>
              <a:cxnLst/>
              <a:rect l="l" t="t" r="r" b="b"/>
              <a:pathLst>
                <a:path w="12037" h="1481" extrusionOk="0">
                  <a:moveTo>
                    <a:pt x="3156" y="0"/>
                  </a:moveTo>
                  <a:cubicBezTo>
                    <a:pt x="1360" y="0"/>
                    <a:pt x="11" y="369"/>
                    <a:pt x="0" y="1475"/>
                  </a:cubicBezTo>
                  <a:lnTo>
                    <a:pt x="0" y="1481"/>
                  </a:lnTo>
                  <a:lnTo>
                    <a:pt x="12037" y="1481"/>
                  </a:lnTo>
                  <a:lnTo>
                    <a:pt x="11950" y="1430"/>
                  </a:lnTo>
                  <a:cubicBezTo>
                    <a:pt x="10922" y="1159"/>
                    <a:pt x="633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4"/>
            <p:cNvSpPr/>
            <p:nvPr/>
          </p:nvSpPr>
          <p:spPr>
            <a:xfrm>
              <a:off x="3233336"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4"/>
            <p:cNvSpPr/>
            <p:nvPr/>
          </p:nvSpPr>
          <p:spPr>
            <a:xfrm>
              <a:off x="3233909" y="4499729"/>
              <a:ext cx="268" cy="153"/>
            </a:xfrm>
            <a:custGeom>
              <a:avLst/>
              <a:gdLst/>
              <a:ahLst/>
              <a:cxnLst/>
              <a:rect l="l" t="t" r="r" b="b"/>
              <a:pathLst>
                <a:path w="7" h="4" extrusionOk="0">
                  <a:moveTo>
                    <a:pt x="0" y="0"/>
                  </a:moveTo>
                  <a:lnTo>
                    <a:pt x="6" y="3"/>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4"/>
            <p:cNvSpPr/>
            <p:nvPr/>
          </p:nvSpPr>
          <p:spPr>
            <a:xfrm>
              <a:off x="3231615" y="4498697"/>
              <a:ext cx="1873" cy="726"/>
            </a:xfrm>
            <a:custGeom>
              <a:avLst/>
              <a:gdLst/>
              <a:ahLst/>
              <a:cxnLst/>
              <a:rect l="l" t="t" r="r" b="b"/>
              <a:pathLst>
                <a:path w="49" h="19" extrusionOk="0">
                  <a:moveTo>
                    <a:pt x="0" y="0"/>
                  </a:moveTo>
                  <a:lnTo>
                    <a:pt x="36" y="18"/>
                  </a:lnTo>
                  <a:lnTo>
                    <a:pt x="39" y="18"/>
                  </a:lnTo>
                  <a:lnTo>
                    <a:pt x="36" y="15"/>
                  </a:lnTo>
                  <a:lnTo>
                    <a:pt x="36" y="15"/>
                  </a:lnTo>
                  <a:lnTo>
                    <a:pt x="42" y="18"/>
                  </a:lnTo>
                  <a:lnTo>
                    <a:pt x="48" y="15"/>
                  </a:lnTo>
                  <a:lnTo>
                    <a:pt x="4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4"/>
            <p:cNvSpPr/>
            <p:nvPr/>
          </p:nvSpPr>
          <p:spPr>
            <a:xfrm>
              <a:off x="3233106" y="4499500"/>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4"/>
            <p:cNvSpPr/>
            <p:nvPr/>
          </p:nvSpPr>
          <p:spPr>
            <a:xfrm>
              <a:off x="3233336" y="4498582"/>
              <a:ext cx="268" cy="612"/>
            </a:xfrm>
            <a:custGeom>
              <a:avLst/>
              <a:gdLst/>
              <a:ahLst/>
              <a:cxnLst/>
              <a:rect l="l" t="t" r="r" b="b"/>
              <a:pathLst>
                <a:path w="7" h="16" extrusionOk="0">
                  <a:moveTo>
                    <a:pt x="0" y="0"/>
                  </a:moveTo>
                  <a:lnTo>
                    <a:pt x="0" y="0"/>
                  </a:lnTo>
                  <a:cubicBezTo>
                    <a:pt x="0" y="6"/>
                    <a:pt x="3" y="12"/>
                    <a:pt x="3" y="15"/>
                  </a:cubicBezTo>
                  <a:lnTo>
                    <a:pt x="6" y="15"/>
                  </a:lnTo>
                  <a:lnTo>
                    <a:pt x="6" y="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4"/>
            <p:cNvSpPr/>
            <p:nvPr/>
          </p:nvSpPr>
          <p:spPr>
            <a:xfrm>
              <a:off x="3233565" y="4499156"/>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4"/>
            <p:cNvSpPr/>
            <p:nvPr/>
          </p:nvSpPr>
          <p:spPr>
            <a:xfrm>
              <a:off x="3233909" y="4499729"/>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4"/>
            <p:cNvSpPr/>
            <p:nvPr/>
          </p:nvSpPr>
          <p:spPr>
            <a:xfrm>
              <a:off x="3233909" y="4499041"/>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4"/>
            <p:cNvSpPr/>
            <p:nvPr/>
          </p:nvSpPr>
          <p:spPr>
            <a:xfrm>
              <a:off x="3232877" y="4499500"/>
              <a:ext cx="268" cy="38"/>
            </a:xfrm>
            <a:custGeom>
              <a:avLst/>
              <a:gdLst/>
              <a:ahLst/>
              <a:cxnLst/>
              <a:rect l="l" t="t" r="r" b="b"/>
              <a:pathLst>
                <a:path w="7" h="1" extrusionOk="0">
                  <a:moveTo>
                    <a:pt x="0" y="0"/>
                  </a:moveTo>
                  <a:lnTo>
                    <a:pt x="6"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4"/>
            <p:cNvSpPr/>
            <p:nvPr/>
          </p:nvSpPr>
          <p:spPr>
            <a:xfrm>
              <a:off x="3234024"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4"/>
            <p:cNvSpPr/>
            <p:nvPr/>
          </p:nvSpPr>
          <p:spPr>
            <a:xfrm>
              <a:off x="3233221" y="4499271"/>
              <a:ext cx="382" cy="268"/>
            </a:xfrm>
            <a:custGeom>
              <a:avLst/>
              <a:gdLst/>
              <a:ahLst/>
              <a:cxnLst/>
              <a:rect l="l" t="t" r="r" b="b"/>
              <a:pathLst>
                <a:path w="10" h="7" extrusionOk="0">
                  <a:moveTo>
                    <a:pt x="9" y="0"/>
                  </a:moveTo>
                  <a:lnTo>
                    <a:pt x="0" y="3"/>
                  </a:lnTo>
                  <a:lnTo>
                    <a:pt x="6" y="6"/>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4"/>
            <p:cNvSpPr/>
            <p:nvPr/>
          </p:nvSpPr>
          <p:spPr>
            <a:xfrm>
              <a:off x="3232992" y="4499385"/>
              <a:ext cx="268" cy="38"/>
            </a:xfrm>
            <a:custGeom>
              <a:avLst/>
              <a:gdLst/>
              <a:ahLst/>
              <a:cxnLst/>
              <a:rect l="l" t="t" r="r" b="b"/>
              <a:pathLst>
                <a:path w="7" h="1" extrusionOk="0">
                  <a:moveTo>
                    <a:pt x="3" y="0"/>
                  </a:moveTo>
                  <a:lnTo>
                    <a:pt x="0" y="0"/>
                  </a:lnTo>
                  <a:lnTo>
                    <a:pt x="3" y="0"/>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4"/>
            <p:cNvSpPr/>
            <p:nvPr/>
          </p:nvSpPr>
          <p:spPr>
            <a:xfrm>
              <a:off x="3233680" y="4499156"/>
              <a:ext cx="268"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4"/>
            <p:cNvSpPr/>
            <p:nvPr/>
          </p:nvSpPr>
          <p:spPr>
            <a:xfrm>
              <a:off x="3233909" y="4499271"/>
              <a:ext cx="38" cy="153"/>
            </a:xfrm>
            <a:custGeom>
              <a:avLst/>
              <a:gdLst/>
              <a:ahLst/>
              <a:cxnLst/>
              <a:rect l="l" t="t" r="r" b="b"/>
              <a:pathLst>
                <a:path w="1" h="4" extrusionOk="0">
                  <a:moveTo>
                    <a:pt x="0" y="0"/>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4"/>
            <p:cNvSpPr/>
            <p:nvPr/>
          </p:nvSpPr>
          <p:spPr>
            <a:xfrm>
              <a:off x="3233909" y="4498697"/>
              <a:ext cx="1873" cy="1070"/>
            </a:xfrm>
            <a:custGeom>
              <a:avLst/>
              <a:gdLst/>
              <a:ahLst/>
              <a:cxnLst/>
              <a:rect l="l" t="t" r="r" b="b"/>
              <a:pathLst>
                <a:path w="49" h="28" extrusionOk="0">
                  <a:moveTo>
                    <a:pt x="48" y="0"/>
                  </a:moveTo>
                  <a:lnTo>
                    <a:pt x="0" y="12"/>
                  </a:lnTo>
                  <a:lnTo>
                    <a:pt x="0" y="15"/>
                  </a:lnTo>
                  <a:lnTo>
                    <a:pt x="3" y="15"/>
                  </a:lnTo>
                  <a:lnTo>
                    <a:pt x="3" y="18"/>
                  </a:lnTo>
                  <a:lnTo>
                    <a:pt x="12" y="18"/>
                  </a:lnTo>
                  <a:lnTo>
                    <a:pt x="0" y="24"/>
                  </a:lnTo>
                  <a:lnTo>
                    <a:pt x="3" y="27"/>
                  </a:lnTo>
                  <a:cubicBezTo>
                    <a:pt x="12" y="21"/>
                    <a:pt x="30" y="12"/>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4"/>
            <p:cNvSpPr/>
            <p:nvPr/>
          </p:nvSpPr>
          <p:spPr>
            <a:xfrm>
              <a:off x="3234024" y="4499156"/>
              <a:ext cx="153" cy="38"/>
            </a:xfrm>
            <a:custGeom>
              <a:avLst/>
              <a:gdLst/>
              <a:ahLst/>
              <a:cxnLst/>
              <a:rect l="l" t="t" r="r" b="b"/>
              <a:pathLst>
                <a:path w="4" h="1" extrusionOk="0">
                  <a:moveTo>
                    <a:pt x="3"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4"/>
            <p:cNvSpPr/>
            <p:nvPr/>
          </p:nvSpPr>
          <p:spPr>
            <a:xfrm>
              <a:off x="3233909" y="4499271"/>
              <a:ext cx="497" cy="268"/>
            </a:xfrm>
            <a:custGeom>
              <a:avLst/>
              <a:gdLst/>
              <a:ahLst/>
              <a:cxnLst/>
              <a:rect l="l" t="t" r="r" b="b"/>
              <a:pathLst>
                <a:path w="13" h="7" extrusionOk="0">
                  <a:moveTo>
                    <a:pt x="3" y="0"/>
                  </a:moveTo>
                  <a:lnTo>
                    <a:pt x="0" y="6"/>
                  </a:lnTo>
                  <a:lnTo>
                    <a:pt x="0" y="6"/>
                  </a:lnTo>
                  <a:lnTo>
                    <a:pt x="12"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4"/>
            <p:cNvSpPr/>
            <p:nvPr/>
          </p:nvSpPr>
          <p:spPr>
            <a:xfrm>
              <a:off x="3233909" y="4499271"/>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4"/>
            <p:cNvSpPr/>
            <p:nvPr/>
          </p:nvSpPr>
          <p:spPr>
            <a:xfrm>
              <a:off x="3233909" y="4499271"/>
              <a:ext cx="153" cy="268"/>
            </a:xfrm>
            <a:custGeom>
              <a:avLst/>
              <a:gdLst/>
              <a:ahLst/>
              <a:cxnLst/>
              <a:rect l="l" t="t" r="r" b="b"/>
              <a:pathLst>
                <a:path w="4" h="7" extrusionOk="0">
                  <a:moveTo>
                    <a:pt x="0" y="0"/>
                  </a:move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4"/>
            <p:cNvSpPr/>
            <p:nvPr/>
          </p:nvSpPr>
          <p:spPr>
            <a:xfrm>
              <a:off x="3233794" y="4499500"/>
              <a:ext cx="153" cy="268"/>
            </a:xfrm>
            <a:custGeom>
              <a:avLst/>
              <a:gdLst/>
              <a:ahLst/>
              <a:cxnLst/>
              <a:rect l="l" t="t" r="r" b="b"/>
              <a:pathLst>
                <a:path w="4" h="7" extrusionOk="0">
                  <a:moveTo>
                    <a:pt x="0" y="0"/>
                  </a:moveTo>
                  <a:lnTo>
                    <a:pt x="3" y="6"/>
                  </a:ln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4"/>
            <p:cNvSpPr/>
            <p:nvPr/>
          </p:nvSpPr>
          <p:spPr>
            <a:xfrm>
              <a:off x="3233909"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4"/>
            <p:cNvSpPr/>
            <p:nvPr/>
          </p:nvSpPr>
          <p:spPr>
            <a:xfrm>
              <a:off x="3233909" y="4499500"/>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4"/>
            <p:cNvSpPr/>
            <p:nvPr/>
          </p:nvSpPr>
          <p:spPr>
            <a:xfrm>
              <a:off x="3233909" y="4499500"/>
              <a:ext cx="38" cy="153"/>
            </a:xfrm>
            <a:custGeom>
              <a:avLst/>
              <a:gdLst/>
              <a:ahLst/>
              <a:cxnLst/>
              <a:rect l="l" t="t" r="r" b="b"/>
              <a:pathLst>
                <a:path w="1" h="4" extrusionOk="0">
                  <a:moveTo>
                    <a:pt x="0" y="0"/>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4"/>
            <p:cNvSpPr/>
            <p:nvPr/>
          </p:nvSpPr>
          <p:spPr>
            <a:xfrm>
              <a:off x="3233909" y="4499156"/>
              <a:ext cx="38" cy="153"/>
            </a:xfrm>
            <a:custGeom>
              <a:avLst/>
              <a:gdLst/>
              <a:ahLst/>
              <a:cxnLst/>
              <a:rect l="l" t="t" r="r" b="b"/>
              <a:pathLst>
                <a:path w="1" h="4" extrusionOk="0">
                  <a:moveTo>
                    <a:pt x="0" y="3"/>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4"/>
            <p:cNvSpPr/>
            <p:nvPr/>
          </p:nvSpPr>
          <p:spPr>
            <a:xfrm>
              <a:off x="3233794" y="4499271"/>
              <a:ext cx="153" cy="38"/>
            </a:xfrm>
            <a:custGeom>
              <a:avLst/>
              <a:gdLst/>
              <a:ahLst/>
              <a:cxnLst/>
              <a:rect l="l" t="t" r="r" b="b"/>
              <a:pathLst>
                <a:path w="4" h="1" extrusionOk="0">
                  <a:moveTo>
                    <a:pt x="0" y="0"/>
                  </a:moveTo>
                  <a:lnTo>
                    <a:pt x="0"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4"/>
            <p:cNvSpPr/>
            <p:nvPr/>
          </p:nvSpPr>
          <p:spPr>
            <a:xfrm>
              <a:off x="3233794" y="4499271"/>
              <a:ext cx="153" cy="268"/>
            </a:xfrm>
            <a:custGeom>
              <a:avLst/>
              <a:gdLst/>
              <a:ahLst/>
              <a:cxnLst/>
              <a:rect l="l" t="t" r="r" b="b"/>
              <a:pathLst>
                <a:path w="4" h="7" extrusionOk="0">
                  <a:moveTo>
                    <a:pt x="0" y="0"/>
                  </a:move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4"/>
            <p:cNvSpPr/>
            <p:nvPr/>
          </p:nvSpPr>
          <p:spPr>
            <a:xfrm>
              <a:off x="3233794" y="4499385"/>
              <a:ext cx="38" cy="153"/>
            </a:xfrm>
            <a:custGeom>
              <a:avLst/>
              <a:gdLst/>
              <a:ahLst/>
              <a:cxnLst/>
              <a:rect l="l" t="t" r="r" b="b"/>
              <a:pathLst>
                <a:path w="1" h="4" extrusionOk="0">
                  <a:moveTo>
                    <a:pt x="0" y="0"/>
                  </a:moveTo>
                  <a:lnTo>
                    <a:pt x="0" y="3"/>
                  </a:lnTo>
                  <a:lnTo>
                    <a:pt x="0"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4"/>
            <p:cNvSpPr/>
            <p:nvPr/>
          </p:nvSpPr>
          <p:spPr>
            <a:xfrm>
              <a:off x="3233336" y="4499729"/>
              <a:ext cx="153" cy="153"/>
            </a:xfrm>
            <a:custGeom>
              <a:avLst/>
              <a:gdLst/>
              <a:ahLst/>
              <a:cxnLst/>
              <a:rect l="l" t="t" r="r" b="b"/>
              <a:pathLst>
                <a:path w="4" h="4" extrusionOk="0">
                  <a:moveTo>
                    <a:pt x="3" y="0"/>
                  </a:moveTo>
                  <a:lnTo>
                    <a:pt x="0" y="0"/>
                  </a:lnTo>
                  <a:lnTo>
                    <a:pt x="0" y="3"/>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4"/>
            <p:cNvSpPr/>
            <p:nvPr/>
          </p:nvSpPr>
          <p:spPr>
            <a:xfrm>
              <a:off x="3233221" y="4499615"/>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4"/>
            <p:cNvSpPr/>
            <p:nvPr/>
          </p:nvSpPr>
          <p:spPr>
            <a:xfrm>
              <a:off x="3233450" y="4499729"/>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4"/>
            <p:cNvSpPr/>
            <p:nvPr/>
          </p:nvSpPr>
          <p:spPr>
            <a:xfrm>
              <a:off x="3233909" y="4499729"/>
              <a:ext cx="497" cy="382"/>
            </a:xfrm>
            <a:custGeom>
              <a:avLst/>
              <a:gdLst/>
              <a:ahLst/>
              <a:cxnLst/>
              <a:rect l="l" t="t" r="r" b="b"/>
              <a:pathLst>
                <a:path w="13" h="10" extrusionOk="0">
                  <a:moveTo>
                    <a:pt x="0" y="0"/>
                  </a:moveTo>
                  <a:lnTo>
                    <a:pt x="3" y="6"/>
                  </a:lnTo>
                  <a:lnTo>
                    <a:pt x="12" y="9"/>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4"/>
            <p:cNvSpPr/>
            <p:nvPr/>
          </p:nvSpPr>
          <p:spPr>
            <a:xfrm>
              <a:off x="3233450" y="4499729"/>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4"/>
            <p:cNvSpPr/>
            <p:nvPr/>
          </p:nvSpPr>
          <p:spPr>
            <a:xfrm>
              <a:off x="3232992" y="4499271"/>
              <a:ext cx="268" cy="153"/>
            </a:xfrm>
            <a:custGeom>
              <a:avLst/>
              <a:gdLst/>
              <a:ahLst/>
              <a:cxnLst/>
              <a:rect l="l" t="t" r="r" b="b"/>
              <a:pathLst>
                <a:path w="7" h="4" extrusionOk="0">
                  <a:moveTo>
                    <a:pt x="0" y="0"/>
                  </a:moveTo>
                  <a:lnTo>
                    <a:pt x="3" y="3"/>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4"/>
            <p:cNvSpPr/>
            <p:nvPr/>
          </p:nvSpPr>
          <p:spPr>
            <a:xfrm>
              <a:off x="3233221" y="4499615"/>
              <a:ext cx="268" cy="38"/>
            </a:xfrm>
            <a:custGeom>
              <a:avLst/>
              <a:gdLst/>
              <a:ahLst/>
              <a:cxnLst/>
              <a:rect l="l" t="t" r="r" b="b"/>
              <a:pathLst>
                <a:path w="7" h="1" extrusionOk="0">
                  <a:moveTo>
                    <a:pt x="6" y="0"/>
                  </a:moveTo>
                  <a:lnTo>
                    <a:pt x="6" y="0"/>
                  </a:lnTo>
                  <a:lnTo>
                    <a:pt x="0" y="0"/>
                  </a:lnTo>
                  <a:lnTo>
                    <a:pt x="0"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4"/>
            <p:cNvSpPr/>
            <p:nvPr/>
          </p:nvSpPr>
          <p:spPr>
            <a:xfrm>
              <a:off x="3233336" y="4499615"/>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4"/>
            <p:cNvSpPr/>
            <p:nvPr/>
          </p:nvSpPr>
          <p:spPr>
            <a:xfrm>
              <a:off x="3233909" y="4499729"/>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4"/>
            <p:cNvSpPr/>
            <p:nvPr/>
          </p:nvSpPr>
          <p:spPr>
            <a:xfrm>
              <a:off x="3233106" y="4499385"/>
              <a:ext cx="382" cy="268"/>
            </a:xfrm>
            <a:custGeom>
              <a:avLst/>
              <a:gdLst/>
              <a:ahLst/>
              <a:cxnLst/>
              <a:rect l="l" t="t" r="r" b="b"/>
              <a:pathLst>
                <a:path w="10" h="7" extrusionOk="0">
                  <a:moveTo>
                    <a:pt x="0" y="0"/>
                  </a:moveTo>
                  <a:lnTo>
                    <a:pt x="3" y="3"/>
                  </a:lnTo>
                  <a:lnTo>
                    <a:pt x="9" y="6"/>
                  </a:lnTo>
                  <a:lnTo>
                    <a:pt x="9"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4"/>
            <p:cNvSpPr/>
            <p:nvPr/>
          </p:nvSpPr>
          <p:spPr>
            <a:xfrm>
              <a:off x="3232992" y="4499844"/>
              <a:ext cx="612" cy="1185"/>
            </a:xfrm>
            <a:custGeom>
              <a:avLst/>
              <a:gdLst/>
              <a:ahLst/>
              <a:cxnLst/>
              <a:rect l="l" t="t" r="r" b="b"/>
              <a:pathLst>
                <a:path w="16" h="31" extrusionOk="0">
                  <a:moveTo>
                    <a:pt x="9" y="0"/>
                  </a:moveTo>
                  <a:cubicBezTo>
                    <a:pt x="6" y="6"/>
                    <a:pt x="3" y="18"/>
                    <a:pt x="0" y="30"/>
                  </a:cubicBezTo>
                  <a:lnTo>
                    <a:pt x="15" y="6"/>
                  </a:lnTo>
                  <a:lnTo>
                    <a:pt x="12" y="6"/>
                  </a:lnTo>
                  <a:lnTo>
                    <a:pt x="12" y="3"/>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4"/>
            <p:cNvSpPr/>
            <p:nvPr/>
          </p:nvSpPr>
          <p:spPr>
            <a:xfrm>
              <a:off x="3233565" y="4499271"/>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4"/>
            <p:cNvSpPr/>
            <p:nvPr/>
          </p:nvSpPr>
          <p:spPr>
            <a:xfrm>
              <a:off x="3233680" y="4498697"/>
              <a:ext cx="153" cy="497"/>
            </a:xfrm>
            <a:custGeom>
              <a:avLst/>
              <a:gdLst/>
              <a:ahLst/>
              <a:cxnLst/>
              <a:rect l="l" t="t" r="r" b="b"/>
              <a:pathLst>
                <a:path w="4" h="13" extrusionOk="0">
                  <a:moveTo>
                    <a:pt x="0" y="0"/>
                  </a:moveTo>
                  <a:lnTo>
                    <a:pt x="0" y="6"/>
                  </a:lnTo>
                  <a:lnTo>
                    <a:pt x="3"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4"/>
            <p:cNvSpPr/>
            <p:nvPr/>
          </p:nvSpPr>
          <p:spPr>
            <a:xfrm>
              <a:off x="3233565" y="4498926"/>
              <a:ext cx="153" cy="268"/>
            </a:xfrm>
            <a:custGeom>
              <a:avLst/>
              <a:gdLst/>
              <a:ahLst/>
              <a:cxnLst/>
              <a:rect l="l" t="t" r="r" b="b"/>
              <a:pathLst>
                <a:path w="4" h="7" extrusionOk="0">
                  <a:moveTo>
                    <a:pt x="0" y="0"/>
                  </a:moveTo>
                  <a:lnTo>
                    <a:pt x="0" y="6"/>
                  </a:lnTo>
                  <a:lnTo>
                    <a:pt x="3" y="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4"/>
            <p:cNvSpPr/>
            <p:nvPr/>
          </p:nvSpPr>
          <p:spPr>
            <a:xfrm>
              <a:off x="3233450" y="4499271"/>
              <a:ext cx="268" cy="38"/>
            </a:xfrm>
            <a:custGeom>
              <a:avLst/>
              <a:gdLst/>
              <a:ahLst/>
              <a:cxnLst/>
              <a:rect l="l" t="t" r="r" b="b"/>
              <a:pathLst>
                <a:path w="7" h="1" extrusionOk="0">
                  <a:moveTo>
                    <a:pt x="6"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4"/>
            <p:cNvSpPr/>
            <p:nvPr/>
          </p:nvSpPr>
          <p:spPr>
            <a:xfrm>
              <a:off x="3233450" y="450007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4"/>
            <p:cNvSpPr/>
            <p:nvPr/>
          </p:nvSpPr>
          <p:spPr>
            <a:xfrm>
              <a:off x="3233794" y="4499729"/>
              <a:ext cx="153" cy="38"/>
            </a:xfrm>
            <a:custGeom>
              <a:avLst/>
              <a:gdLst/>
              <a:ahLst/>
              <a:cxnLst/>
              <a:rect l="l" t="t" r="r" b="b"/>
              <a:pathLst>
                <a:path w="4" h="1" extrusionOk="0">
                  <a:moveTo>
                    <a:pt x="0" y="0"/>
                  </a:move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4"/>
            <p:cNvSpPr/>
            <p:nvPr/>
          </p:nvSpPr>
          <p:spPr>
            <a:xfrm>
              <a:off x="3233794" y="4499729"/>
              <a:ext cx="38" cy="38"/>
            </a:xfrm>
            <a:custGeom>
              <a:avLst/>
              <a:gdLst/>
              <a:ahLst/>
              <a:cxnLst/>
              <a:rect l="l" t="t" r="r" b="b"/>
              <a:pathLst>
                <a:path w="1" h="1" extrusionOk="0">
                  <a:moveTo>
                    <a:pt x="0"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4"/>
            <p:cNvSpPr/>
            <p:nvPr/>
          </p:nvSpPr>
          <p:spPr>
            <a:xfrm>
              <a:off x="3233794"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4"/>
            <p:cNvSpPr/>
            <p:nvPr/>
          </p:nvSpPr>
          <p:spPr>
            <a:xfrm>
              <a:off x="3233565" y="4499271"/>
              <a:ext cx="38" cy="268"/>
            </a:xfrm>
            <a:custGeom>
              <a:avLst/>
              <a:gdLst/>
              <a:ahLst/>
              <a:cxnLst/>
              <a:rect l="l" t="t" r="r" b="b"/>
              <a:pathLst>
                <a:path w="1" h="7" extrusionOk="0">
                  <a:moveTo>
                    <a:pt x="0" y="6"/>
                  </a:moveTo>
                  <a:lnTo>
                    <a:pt x="0" y="6"/>
                  </a:lnTo>
                  <a:lnTo>
                    <a:pt x="0" y="3"/>
                  </a:lnTo>
                  <a:lnTo>
                    <a:pt x="0" y="0"/>
                  </a:lnTo>
                  <a:lnTo>
                    <a:pt x="0" y="0"/>
                  </a:lnTo>
                  <a:lnTo>
                    <a:pt x="0"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4"/>
            <p:cNvSpPr/>
            <p:nvPr/>
          </p:nvSpPr>
          <p:spPr>
            <a:xfrm>
              <a:off x="3233680" y="4499500"/>
              <a:ext cx="38" cy="153"/>
            </a:xfrm>
            <a:custGeom>
              <a:avLst/>
              <a:gdLst/>
              <a:ahLst/>
              <a:cxnLst/>
              <a:rect l="l" t="t" r="r" b="b"/>
              <a:pathLst>
                <a:path w="1" h="4" extrusionOk="0">
                  <a:moveTo>
                    <a:pt x="0" y="3"/>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4"/>
            <p:cNvSpPr/>
            <p:nvPr/>
          </p:nvSpPr>
          <p:spPr>
            <a:xfrm>
              <a:off x="3233794" y="4499271"/>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4"/>
            <p:cNvSpPr/>
            <p:nvPr/>
          </p:nvSpPr>
          <p:spPr>
            <a:xfrm>
              <a:off x="3233794" y="4499271"/>
              <a:ext cx="153" cy="153"/>
            </a:xfrm>
            <a:custGeom>
              <a:avLst/>
              <a:gdLst/>
              <a:ahLst/>
              <a:cxnLst/>
              <a:rect l="l" t="t" r="r" b="b"/>
              <a:pathLst>
                <a:path w="4" h="4" extrusionOk="0">
                  <a:moveTo>
                    <a:pt x="0" y="0"/>
                  </a:moveTo>
                  <a:lnTo>
                    <a:pt x="0" y="0"/>
                  </a:lnTo>
                  <a:lnTo>
                    <a:pt x="0" y="0"/>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4"/>
            <p:cNvSpPr/>
            <p:nvPr/>
          </p:nvSpPr>
          <p:spPr>
            <a:xfrm>
              <a:off x="3233680" y="4499156"/>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4"/>
            <p:cNvSpPr/>
            <p:nvPr/>
          </p:nvSpPr>
          <p:spPr>
            <a:xfrm>
              <a:off x="3233565" y="4499271"/>
              <a:ext cx="268" cy="268"/>
            </a:xfrm>
            <a:custGeom>
              <a:avLst/>
              <a:gdLst/>
              <a:ahLst/>
              <a:cxnLst/>
              <a:rect l="l" t="t" r="r" b="b"/>
              <a:pathLst>
                <a:path w="7" h="7" extrusionOk="0">
                  <a:moveTo>
                    <a:pt x="0" y="0"/>
                  </a:moveTo>
                  <a:lnTo>
                    <a:pt x="0" y="6"/>
                  </a:lnTo>
                  <a:lnTo>
                    <a:pt x="3" y="3"/>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4"/>
            <p:cNvSpPr/>
            <p:nvPr/>
          </p:nvSpPr>
          <p:spPr>
            <a:xfrm>
              <a:off x="3233450" y="4499385"/>
              <a:ext cx="268" cy="268"/>
            </a:xfrm>
            <a:custGeom>
              <a:avLst/>
              <a:gdLst/>
              <a:ahLst/>
              <a:cxnLst/>
              <a:rect l="l" t="t" r="r" b="b"/>
              <a:pathLst>
                <a:path w="7" h="7" extrusionOk="0">
                  <a:moveTo>
                    <a:pt x="6" y="0"/>
                  </a:moveTo>
                  <a:lnTo>
                    <a:pt x="0" y="3"/>
                  </a:lnTo>
                  <a:lnTo>
                    <a:pt x="0" y="6"/>
                  </a:lnTo>
                  <a:lnTo>
                    <a:pt x="6" y="6"/>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4"/>
            <p:cNvSpPr/>
            <p:nvPr/>
          </p:nvSpPr>
          <p:spPr>
            <a:xfrm>
              <a:off x="3233909" y="4499615"/>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4"/>
            <p:cNvSpPr/>
            <p:nvPr/>
          </p:nvSpPr>
          <p:spPr>
            <a:xfrm>
              <a:off x="3233909" y="4499500"/>
              <a:ext cx="38" cy="268"/>
            </a:xfrm>
            <a:custGeom>
              <a:avLst/>
              <a:gdLst/>
              <a:ahLst/>
              <a:cxnLst/>
              <a:rect l="l" t="t" r="r" b="b"/>
              <a:pathLst>
                <a:path w="1" h="7" extrusionOk="0">
                  <a:moveTo>
                    <a:pt x="0" y="0"/>
                  </a:moveTo>
                  <a:cubicBezTo>
                    <a:pt x="0" y="3"/>
                    <a:pt x="0" y="3"/>
                    <a:pt x="0" y="6"/>
                  </a:cubicBezTo>
                  <a:lnTo>
                    <a:pt x="0" y="6"/>
                  </a:lnTo>
                  <a:lnTo>
                    <a:pt x="0" y="3"/>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4"/>
            <p:cNvSpPr/>
            <p:nvPr/>
          </p:nvSpPr>
          <p:spPr>
            <a:xfrm>
              <a:off x="3233909" y="4499500"/>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4"/>
            <p:cNvSpPr/>
            <p:nvPr/>
          </p:nvSpPr>
          <p:spPr>
            <a:xfrm>
              <a:off x="3233794" y="449938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4"/>
            <p:cNvSpPr/>
            <p:nvPr/>
          </p:nvSpPr>
          <p:spPr>
            <a:xfrm>
              <a:off x="3233794" y="449938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4"/>
            <p:cNvSpPr/>
            <p:nvPr/>
          </p:nvSpPr>
          <p:spPr>
            <a:xfrm>
              <a:off x="3233680" y="4499500"/>
              <a:ext cx="153" cy="153"/>
            </a:xfrm>
            <a:custGeom>
              <a:avLst/>
              <a:gdLst/>
              <a:ahLst/>
              <a:cxnLst/>
              <a:rect l="l" t="t" r="r" b="b"/>
              <a:pathLst>
                <a:path w="4" h="4" extrusionOk="0">
                  <a:moveTo>
                    <a:pt x="0" y="0"/>
                  </a:moveTo>
                  <a:lnTo>
                    <a:pt x="0" y="3"/>
                  </a:lnTo>
                  <a:lnTo>
                    <a:pt x="3" y="3"/>
                  </a:lnTo>
                  <a:cubicBezTo>
                    <a:pt x="3" y="0"/>
                    <a:pt x="3"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4"/>
            <p:cNvSpPr/>
            <p:nvPr/>
          </p:nvSpPr>
          <p:spPr>
            <a:xfrm>
              <a:off x="3233794" y="449938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4"/>
            <p:cNvSpPr/>
            <p:nvPr/>
          </p:nvSpPr>
          <p:spPr>
            <a:xfrm>
              <a:off x="3233794" y="4499385"/>
              <a:ext cx="153" cy="268"/>
            </a:xfrm>
            <a:custGeom>
              <a:avLst/>
              <a:gdLst/>
              <a:ahLst/>
              <a:cxnLst/>
              <a:rect l="l" t="t" r="r" b="b"/>
              <a:pathLst>
                <a:path w="4" h="7" extrusionOk="0">
                  <a:moveTo>
                    <a:pt x="0" y="6"/>
                  </a:moveTo>
                  <a:lnTo>
                    <a:pt x="3" y="6"/>
                  </a:lnTo>
                  <a:lnTo>
                    <a:pt x="3" y="6"/>
                  </a:lnTo>
                  <a:lnTo>
                    <a:pt x="3" y="0"/>
                  </a:lnTo>
                  <a:lnTo>
                    <a:pt x="3" y="0"/>
                  </a:lnTo>
                  <a:lnTo>
                    <a:pt x="3" y="0"/>
                  </a:lnTo>
                  <a:lnTo>
                    <a:pt x="3" y="3"/>
                  </a:lnTo>
                  <a:lnTo>
                    <a:pt x="3" y="6"/>
                  </a:lnTo>
                  <a:lnTo>
                    <a:pt x="3"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4"/>
            <p:cNvSpPr/>
            <p:nvPr/>
          </p:nvSpPr>
          <p:spPr>
            <a:xfrm>
              <a:off x="3233680" y="4499844"/>
              <a:ext cx="956" cy="1758"/>
            </a:xfrm>
            <a:custGeom>
              <a:avLst/>
              <a:gdLst/>
              <a:ahLst/>
              <a:cxnLst/>
              <a:rect l="l" t="t" r="r" b="b"/>
              <a:pathLst>
                <a:path w="25" h="46" extrusionOk="0">
                  <a:moveTo>
                    <a:pt x="3" y="0"/>
                  </a:moveTo>
                  <a:lnTo>
                    <a:pt x="0" y="9"/>
                  </a:lnTo>
                  <a:lnTo>
                    <a:pt x="24" y="45"/>
                  </a:lnTo>
                  <a:cubicBezTo>
                    <a:pt x="18" y="27"/>
                    <a:pt x="15" y="15"/>
                    <a:pt x="9"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4"/>
            <p:cNvSpPr/>
            <p:nvPr/>
          </p:nvSpPr>
          <p:spPr>
            <a:xfrm>
              <a:off x="3233450" y="4499729"/>
              <a:ext cx="153" cy="268"/>
            </a:xfrm>
            <a:custGeom>
              <a:avLst/>
              <a:gdLst/>
              <a:ahLst/>
              <a:cxnLst/>
              <a:rect l="l" t="t" r="r" b="b"/>
              <a:pathLst>
                <a:path w="4" h="7" extrusionOk="0">
                  <a:moveTo>
                    <a:pt x="0" y="0"/>
                  </a:moveTo>
                  <a:cubicBezTo>
                    <a:pt x="0" y="0"/>
                    <a:pt x="0" y="3"/>
                    <a:pt x="0" y="3"/>
                  </a:cubicBez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4"/>
            <p:cNvSpPr/>
            <p:nvPr/>
          </p:nvSpPr>
          <p:spPr>
            <a:xfrm>
              <a:off x="3233565" y="4499844"/>
              <a:ext cx="268" cy="382"/>
            </a:xfrm>
            <a:custGeom>
              <a:avLst/>
              <a:gdLst/>
              <a:ahLst/>
              <a:cxnLst/>
              <a:rect l="l" t="t" r="r" b="b"/>
              <a:pathLst>
                <a:path w="7" h="10" extrusionOk="0">
                  <a:moveTo>
                    <a:pt x="6" y="0"/>
                  </a:moveTo>
                  <a:lnTo>
                    <a:pt x="0" y="6"/>
                  </a:lnTo>
                  <a:lnTo>
                    <a:pt x="3" y="9"/>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4"/>
            <p:cNvSpPr/>
            <p:nvPr/>
          </p:nvSpPr>
          <p:spPr>
            <a:xfrm>
              <a:off x="3233794" y="4499729"/>
              <a:ext cx="268" cy="268"/>
            </a:xfrm>
            <a:custGeom>
              <a:avLst/>
              <a:gdLst/>
              <a:ahLst/>
              <a:cxnLst/>
              <a:rect l="l" t="t" r="r" b="b"/>
              <a:pathLst>
                <a:path w="7" h="7" extrusionOk="0">
                  <a:moveTo>
                    <a:pt x="3" y="0"/>
                  </a:moveTo>
                  <a:lnTo>
                    <a:pt x="0" y="3"/>
                  </a:lnTo>
                  <a:lnTo>
                    <a:pt x="6" y="6"/>
                  </a:lnTo>
                  <a:lnTo>
                    <a:pt x="6"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4"/>
            <p:cNvSpPr/>
            <p:nvPr/>
          </p:nvSpPr>
          <p:spPr>
            <a:xfrm>
              <a:off x="3233450" y="4499615"/>
              <a:ext cx="268"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4"/>
            <p:cNvSpPr/>
            <p:nvPr/>
          </p:nvSpPr>
          <p:spPr>
            <a:xfrm>
              <a:off x="3233450"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4"/>
            <p:cNvSpPr/>
            <p:nvPr/>
          </p:nvSpPr>
          <p:spPr>
            <a:xfrm>
              <a:off x="3233565" y="4499615"/>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4"/>
            <p:cNvSpPr/>
            <p:nvPr/>
          </p:nvSpPr>
          <p:spPr>
            <a:xfrm>
              <a:off x="3233680" y="4499844"/>
              <a:ext cx="38" cy="153"/>
            </a:xfrm>
            <a:custGeom>
              <a:avLst/>
              <a:gdLst/>
              <a:ahLst/>
              <a:cxnLst/>
              <a:rect l="l" t="t" r="r" b="b"/>
              <a:pathLst>
                <a:path w="1" h="4" extrusionOk="0">
                  <a:moveTo>
                    <a:pt x="0" y="0"/>
                  </a:move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4"/>
            <p:cNvSpPr/>
            <p:nvPr/>
          </p:nvSpPr>
          <p:spPr>
            <a:xfrm>
              <a:off x="3233794" y="4499844"/>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4"/>
            <p:cNvSpPr/>
            <p:nvPr/>
          </p:nvSpPr>
          <p:spPr>
            <a:xfrm>
              <a:off x="3233680" y="4499844"/>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4"/>
            <p:cNvSpPr/>
            <p:nvPr/>
          </p:nvSpPr>
          <p:spPr>
            <a:xfrm>
              <a:off x="3233450" y="4499729"/>
              <a:ext cx="268" cy="268"/>
            </a:xfrm>
            <a:custGeom>
              <a:avLst/>
              <a:gdLst/>
              <a:ahLst/>
              <a:cxnLst/>
              <a:rect l="l" t="t" r="r" b="b"/>
              <a:pathLst>
                <a:path w="7" h="7" extrusionOk="0">
                  <a:moveTo>
                    <a:pt x="3" y="0"/>
                  </a:moveTo>
                  <a:lnTo>
                    <a:pt x="0" y="6"/>
                  </a:lnTo>
                  <a:lnTo>
                    <a:pt x="0" y="6"/>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4"/>
            <p:cNvSpPr/>
            <p:nvPr/>
          </p:nvSpPr>
          <p:spPr>
            <a:xfrm>
              <a:off x="3233794" y="4499729"/>
              <a:ext cx="268" cy="153"/>
            </a:xfrm>
            <a:custGeom>
              <a:avLst/>
              <a:gdLst/>
              <a:ahLst/>
              <a:cxnLst/>
              <a:rect l="l" t="t" r="r" b="b"/>
              <a:pathLst>
                <a:path w="7" h="4" extrusionOk="0">
                  <a:moveTo>
                    <a:pt x="0" y="0"/>
                  </a:moveTo>
                  <a:lnTo>
                    <a:pt x="0"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4"/>
            <p:cNvSpPr/>
            <p:nvPr/>
          </p:nvSpPr>
          <p:spPr>
            <a:xfrm>
              <a:off x="3233565" y="4499729"/>
              <a:ext cx="153" cy="268"/>
            </a:xfrm>
            <a:custGeom>
              <a:avLst/>
              <a:gdLst/>
              <a:ahLst/>
              <a:cxnLst/>
              <a:rect l="l" t="t" r="r" b="b"/>
              <a:pathLst>
                <a:path w="4" h="7" extrusionOk="0">
                  <a:moveTo>
                    <a:pt x="3" y="0"/>
                  </a:moveTo>
                  <a:lnTo>
                    <a:pt x="0" y="3"/>
                  </a:ln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4"/>
            <p:cNvSpPr/>
            <p:nvPr/>
          </p:nvSpPr>
          <p:spPr>
            <a:xfrm>
              <a:off x="3233794"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4"/>
            <p:cNvSpPr/>
            <p:nvPr/>
          </p:nvSpPr>
          <p:spPr>
            <a:xfrm>
              <a:off x="3233794" y="4499844"/>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4"/>
            <p:cNvSpPr/>
            <p:nvPr/>
          </p:nvSpPr>
          <p:spPr>
            <a:xfrm>
              <a:off x="3233680" y="4499844"/>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4"/>
            <p:cNvSpPr/>
            <p:nvPr/>
          </p:nvSpPr>
          <p:spPr>
            <a:xfrm>
              <a:off x="3233794" y="4499729"/>
              <a:ext cx="38" cy="153"/>
            </a:xfrm>
            <a:custGeom>
              <a:avLst/>
              <a:gdLst/>
              <a:ahLst/>
              <a:cxnLst/>
              <a:rect l="l" t="t" r="r" b="b"/>
              <a:pathLst>
                <a:path w="1" h="4" extrusionOk="0">
                  <a:moveTo>
                    <a:pt x="0" y="3"/>
                  </a:moveTo>
                  <a:lnTo>
                    <a:pt x="0" y="3"/>
                  </a:lnTo>
                  <a:lnTo>
                    <a:pt x="0" y="3"/>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4"/>
            <p:cNvSpPr/>
            <p:nvPr/>
          </p:nvSpPr>
          <p:spPr>
            <a:xfrm>
              <a:off x="3233680" y="4499729"/>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4"/>
            <p:cNvSpPr/>
            <p:nvPr/>
          </p:nvSpPr>
          <p:spPr>
            <a:xfrm>
              <a:off x="3233680"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4"/>
            <p:cNvSpPr/>
            <p:nvPr/>
          </p:nvSpPr>
          <p:spPr>
            <a:xfrm>
              <a:off x="3233450" y="4499500"/>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4"/>
            <p:cNvSpPr/>
            <p:nvPr/>
          </p:nvSpPr>
          <p:spPr>
            <a:xfrm>
              <a:off x="3233565" y="4499615"/>
              <a:ext cx="153" cy="38"/>
            </a:xfrm>
            <a:custGeom>
              <a:avLst/>
              <a:gdLst/>
              <a:ahLst/>
              <a:cxnLst/>
              <a:rect l="l" t="t" r="r" b="b"/>
              <a:pathLst>
                <a:path w="4" h="1" extrusionOk="0">
                  <a:moveTo>
                    <a:pt x="3" y="0"/>
                  </a:moveTo>
                  <a:lnTo>
                    <a:pt x="3" y="0"/>
                  </a:lnTo>
                  <a:lnTo>
                    <a:pt x="3"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4"/>
            <p:cNvSpPr/>
            <p:nvPr/>
          </p:nvSpPr>
          <p:spPr>
            <a:xfrm>
              <a:off x="3233680"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4"/>
            <p:cNvSpPr/>
            <p:nvPr/>
          </p:nvSpPr>
          <p:spPr>
            <a:xfrm>
              <a:off x="3233680"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4"/>
            <p:cNvSpPr/>
            <p:nvPr/>
          </p:nvSpPr>
          <p:spPr>
            <a:xfrm>
              <a:off x="3233680" y="449961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4"/>
            <p:cNvSpPr/>
            <p:nvPr/>
          </p:nvSpPr>
          <p:spPr>
            <a:xfrm>
              <a:off x="3233680" y="4499615"/>
              <a:ext cx="153" cy="38"/>
            </a:xfrm>
            <a:custGeom>
              <a:avLst/>
              <a:gdLst/>
              <a:ahLst/>
              <a:cxnLst/>
              <a:rect l="l" t="t" r="r" b="b"/>
              <a:pathLst>
                <a:path w="4" h="1" extrusionOk="0">
                  <a:moveTo>
                    <a:pt x="0" y="0"/>
                  </a:moveTo>
                  <a:lnTo>
                    <a:pt x="0" y="0"/>
                  </a:lnTo>
                  <a:lnTo>
                    <a:pt x="0"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4"/>
            <p:cNvSpPr/>
            <p:nvPr/>
          </p:nvSpPr>
          <p:spPr>
            <a:xfrm>
              <a:off x="3233680" y="449961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2" name="Google Shape;2662;p24"/>
            <p:cNvGrpSpPr/>
            <p:nvPr/>
          </p:nvGrpSpPr>
          <p:grpSpPr>
            <a:xfrm>
              <a:off x="2804804" y="4052130"/>
              <a:ext cx="857543" cy="894689"/>
              <a:chOff x="214725" y="1804200"/>
              <a:chExt cx="1000750" cy="1044100"/>
            </a:xfrm>
          </p:grpSpPr>
          <p:sp>
            <p:nvSpPr>
              <p:cNvPr id="2663" name="Google Shape;2663;p24"/>
              <p:cNvSpPr/>
              <p:nvPr/>
            </p:nvSpPr>
            <p:spPr>
              <a:xfrm>
                <a:off x="214725" y="2188400"/>
                <a:ext cx="495025" cy="561100"/>
              </a:xfrm>
              <a:custGeom>
                <a:avLst/>
                <a:gdLst/>
                <a:ahLst/>
                <a:cxnLst/>
                <a:rect l="l" t="t" r="r" b="b"/>
                <a:pathLst>
                  <a:path w="19801" h="22444" extrusionOk="0">
                    <a:moveTo>
                      <a:pt x="8722" y="0"/>
                    </a:moveTo>
                    <a:cubicBezTo>
                      <a:pt x="7808" y="0"/>
                      <a:pt x="6883" y="352"/>
                      <a:pt x="5972" y="1144"/>
                    </a:cubicBezTo>
                    <a:cubicBezTo>
                      <a:pt x="1" y="6348"/>
                      <a:pt x="9541" y="15121"/>
                      <a:pt x="9541" y="15121"/>
                    </a:cubicBezTo>
                    <a:cubicBezTo>
                      <a:pt x="8724" y="13109"/>
                      <a:pt x="9029" y="8651"/>
                      <a:pt x="11235" y="8651"/>
                    </a:cubicBezTo>
                    <a:cubicBezTo>
                      <a:pt x="11553" y="8651"/>
                      <a:pt x="11910" y="8744"/>
                      <a:pt x="12309" y="8950"/>
                    </a:cubicBezTo>
                    <a:cubicBezTo>
                      <a:pt x="15445" y="10585"/>
                      <a:pt x="16813" y="15988"/>
                      <a:pt x="15979" y="19091"/>
                    </a:cubicBezTo>
                    <a:cubicBezTo>
                      <a:pt x="15312" y="21659"/>
                      <a:pt x="12409" y="21926"/>
                      <a:pt x="12409" y="21926"/>
                    </a:cubicBezTo>
                    <a:cubicBezTo>
                      <a:pt x="12409" y="21926"/>
                      <a:pt x="13310" y="22444"/>
                      <a:pt x="14421" y="22444"/>
                    </a:cubicBezTo>
                    <a:cubicBezTo>
                      <a:pt x="15584" y="22444"/>
                      <a:pt x="16978" y="21877"/>
                      <a:pt x="17813" y="19558"/>
                    </a:cubicBezTo>
                    <a:cubicBezTo>
                      <a:pt x="19801" y="14056"/>
                      <a:pt x="14501" y="0"/>
                      <a:pt x="8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4"/>
              <p:cNvSpPr/>
              <p:nvPr/>
            </p:nvSpPr>
            <p:spPr>
              <a:xfrm>
                <a:off x="719725" y="2188400"/>
                <a:ext cx="495750" cy="561100"/>
              </a:xfrm>
              <a:custGeom>
                <a:avLst/>
                <a:gdLst/>
                <a:ahLst/>
                <a:cxnLst/>
                <a:rect l="l" t="t" r="r" b="b"/>
                <a:pathLst>
                  <a:path w="19830" h="22444" extrusionOk="0">
                    <a:moveTo>
                      <a:pt x="11106" y="0"/>
                    </a:moveTo>
                    <a:cubicBezTo>
                      <a:pt x="5321" y="0"/>
                      <a:pt x="0" y="14056"/>
                      <a:pt x="2016" y="19558"/>
                    </a:cubicBezTo>
                    <a:cubicBezTo>
                      <a:pt x="2835" y="21877"/>
                      <a:pt x="4229" y="22444"/>
                      <a:pt x="5396" y="22444"/>
                    </a:cubicBezTo>
                    <a:cubicBezTo>
                      <a:pt x="6512" y="22444"/>
                      <a:pt x="7420" y="21926"/>
                      <a:pt x="7420" y="21926"/>
                    </a:cubicBezTo>
                    <a:cubicBezTo>
                      <a:pt x="7420" y="21926"/>
                      <a:pt x="4518" y="21659"/>
                      <a:pt x="3851" y="19124"/>
                    </a:cubicBezTo>
                    <a:cubicBezTo>
                      <a:pt x="3017" y="15988"/>
                      <a:pt x="4351" y="10585"/>
                      <a:pt x="7520" y="8950"/>
                    </a:cubicBezTo>
                    <a:cubicBezTo>
                      <a:pt x="7920" y="8744"/>
                      <a:pt x="8276" y="8651"/>
                      <a:pt x="8594" y="8651"/>
                    </a:cubicBezTo>
                    <a:cubicBezTo>
                      <a:pt x="10793" y="8651"/>
                      <a:pt x="11076" y="13109"/>
                      <a:pt x="10289" y="15121"/>
                    </a:cubicBezTo>
                    <a:cubicBezTo>
                      <a:pt x="10289" y="15121"/>
                      <a:pt x="19829" y="6348"/>
                      <a:pt x="13858" y="1144"/>
                    </a:cubicBezTo>
                    <a:cubicBezTo>
                      <a:pt x="12947" y="352"/>
                      <a:pt x="12021" y="0"/>
                      <a:pt x="1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4"/>
              <p:cNvSpPr/>
              <p:nvPr/>
            </p:nvSpPr>
            <p:spPr>
              <a:xfrm>
                <a:off x="595825" y="1804200"/>
                <a:ext cx="237700" cy="957375"/>
              </a:xfrm>
              <a:custGeom>
                <a:avLst/>
                <a:gdLst/>
                <a:ahLst/>
                <a:cxnLst/>
                <a:rect l="l" t="t" r="r" b="b"/>
                <a:pathLst>
                  <a:path w="9508" h="38295" extrusionOk="0">
                    <a:moveTo>
                      <a:pt x="4738" y="1"/>
                    </a:moveTo>
                    <a:cubicBezTo>
                      <a:pt x="2803" y="1"/>
                      <a:pt x="1" y="5004"/>
                      <a:pt x="1" y="11175"/>
                    </a:cubicBezTo>
                    <a:cubicBezTo>
                      <a:pt x="1" y="14611"/>
                      <a:pt x="868" y="19181"/>
                      <a:pt x="1969" y="22550"/>
                    </a:cubicBezTo>
                    <a:lnTo>
                      <a:pt x="1969" y="22583"/>
                    </a:lnTo>
                    <a:lnTo>
                      <a:pt x="2036" y="22817"/>
                    </a:lnTo>
                    <a:cubicBezTo>
                      <a:pt x="2603" y="24585"/>
                      <a:pt x="5738" y="35126"/>
                      <a:pt x="968" y="38295"/>
                    </a:cubicBezTo>
                    <a:lnTo>
                      <a:pt x="8574" y="38295"/>
                    </a:lnTo>
                    <a:cubicBezTo>
                      <a:pt x="3770" y="35126"/>
                      <a:pt x="6906" y="24585"/>
                      <a:pt x="7473" y="22817"/>
                    </a:cubicBezTo>
                    <a:cubicBezTo>
                      <a:pt x="7506" y="22750"/>
                      <a:pt x="7506" y="22650"/>
                      <a:pt x="7540" y="22583"/>
                    </a:cubicBezTo>
                    <a:lnTo>
                      <a:pt x="7540" y="22550"/>
                    </a:lnTo>
                    <a:cubicBezTo>
                      <a:pt x="8640" y="19181"/>
                      <a:pt x="9508" y="14611"/>
                      <a:pt x="9508" y="11175"/>
                    </a:cubicBezTo>
                    <a:cubicBezTo>
                      <a:pt x="9508" y="5004"/>
                      <a:pt x="6706" y="1"/>
                      <a:pt x="47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4"/>
              <p:cNvSpPr/>
              <p:nvPr/>
            </p:nvSpPr>
            <p:spPr>
              <a:xfrm>
                <a:off x="675900" y="2680675"/>
                <a:ext cx="68400" cy="167625"/>
              </a:xfrm>
              <a:custGeom>
                <a:avLst/>
                <a:gdLst/>
                <a:ahLst/>
                <a:cxnLst/>
                <a:rect l="l" t="t" r="r" b="b"/>
                <a:pathLst>
                  <a:path w="2736" h="6705" extrusionOk="0">
                    <a:moveTo>
                      <a:pt x="1568" y="0"/>
                    </a:moveTo>
                    <a:cubicBezTo>
                      <a:pt x="0" y="1968"/>
                      <a:pt x="0" y="4737"/>
                      <a:pt x="1568" y="6705"/>
                    </a:cubicBezTo>
                    <a:cubicBezTo>
                      <a:pt x="2268" y="5737"/>
                      <a:pt x="2669" y="4570"/>
                      <a:pt x="2735" y="3336"/>
                    </a:cubicBezTo>
                    <a:cubicBezTo>
                      <a:pt x="2669" y="2135"/>
                      <a:pt x="2268" y="967"/>
                      <a:pt x="1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4"/>
              <p:cNvSpPr/>
              <p:nvPr/>
            </p:nvSpPr>
            <p:spPr>
              <a:xfrm>
                <a:off x="578325" y="2552250"/>
                <a:ext cx="273550" cy="74225"/>
              </a:xfrm>
              <a:custGeom>
                <a:avLst/>
                <a:gdLst/>
                <a:ahLst/>
                <a:cxnLst/>
                <a:rect l="l" t="t" r="r" b="b"/>
                <a:pathLst>
                  <a:path w="10942" h="2969" extrusionOk="0">
                    <a:moveTo>
                      <a:pt x="1034" y="0"/>
                    </a:moveTo>
                    <a:cubicBezTo>
                      <a:pt x="467" y="0"/>
                      <a:pt x="0" y="467"/>
                      <a:pt x="0" y="1034"/>
                    </a:cubicBezTo>
                    <a:lnTo>
                      <a:pt x="0" y="1935"/>
                    </a:lnTo>
                    <a:cubicBezTo>
                      <a:pt x="0" y="2502"/>
                      <a:pt x="467" y="2969"/>
                      <a:pt x="1034" y="2969"/>
                    </a:cubicBezTo>
                    <a:lnTo>
                      <a:pt x="9907" y="2969"/>
                    </a:lnTo>
                    <a:cubicBezTo>
                      <a:pt x="10474" y="2969"/>
                      <a:pt x="10941" y="2502"/>
                      <a:pt x="10941" y="1935"/>
                    </a:cubicBezTo>
                    <a:lnTo>
                      <a:pt x="10941" y="1034"/>
                    </a:lnTo>
                    <a:cubicBezTo>
                      <a:pt x="10941" y="467"/>
                      <a:pt x="10474" y="0"/>
                      <a:pt x="9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8" name="Google Shape;2668;p24"/>
          <p:cNvGrpSpPr/>
          <p:nvPr/>
        </p:nvGrpSpPr>
        <p:grpSpPr>
          <a:xfrm>
            <a:off x="5309648" y="3929459"/>
            <a:ext cx="1142804" cy="1142575"/>
            <a:chOff x="6304678" y="3951107"/>
            <a:chExt cx="1143261" cy="1143032"/>
          </a:xfrm>
        </p:grpSpPr>
        <p:grpSp>
          <p:nvGrpSpPr>
            <p:cNvPr id="2669" name="Google Shape;2669;p24"/>
            <p:cNvGrpSpPr/>
            <p:nvPr/>
          </p:nvGrpSpPr>
          <p:grpSpPr>
            <a:xfrm>
              <a:off x="6391235" y="3999522"/>
              <a:ext cx="1000756" cy="1002178"/>
              <a:chOff x="5402350" y="846050"/>
              <a:chExt cx="562950" cy="563750"/>
            </a:xfrm>
          </p:grpSpPr>
          <p:sp>
            <p:nvSpPr>
              <p:cNvPr id="2670" name="Google Shape;2670;p24"/>
              <p:cNvSpPr/>
              <p:nvPr/>
            </p:nvSpPr>
            <p:spPr>
              <a:xfrm>
                <a:off x="5440725" y="1056625"/>
                <a:ext cx="486000" cy="141450"/>
              </a:xfrm>
              <a:custGeom>
                <a:avLst/>
                <a:gdLst/>
                <a:ahLst/>
                <a:cxnLst/>
                <a:rect l="l" t="t" r="r" b="b"/>
                <a:pathLst>
                  <a:path w="19440" h="5658" extrusionOk="0">
                    <a:moveTo>
                      <a:pt x="1980" y="0"/>
                    </a:moveTo>
                    <a:cubicBezTo>
                      <a:pt x="940" y="0"/>
                      <a:pt x="0" y="843"/>
                      <a:pt x="0" y="2018"/>
                    </a:cubicBezTo>
                    <a:lnTo>
                      <a:pt x="0" y="3686"/>
                    </a:lnTo>
                    <a:cubicBezTo>
                      <a:pt x="0" y="4839"/>
                      <a:pt x="945" y="5658"/>
                      <a:pt x="1988" y="5658"/>
                    </a:cubicBezTo>
                    <a:cubicBezTo>
                      <a:pt x="2303" y="5658"/>
                      <a:pt x="2627" y="5583"/>
                      <a:pt x="2936" y="5421"/>
                    </a:cubicBezTo>
                    <a:cubicBezTo>
                      <a:pt x="5054" y="4253"/>
                      <a:pt x="7389" y="3669"/>
                      <a:pt x="9724" y="3669"/>
                    </a:cubicBezTo>
                    <a:cubicBezTo>
                      <a:pt x="12059" y="3669"/>
                      <a:pt x="14394" y="4253"/>
                      <a:pt x="16512" y="5421"/>
                    </a:cubicBezTo>
                    <a:cubicBezTo>
                      <a:pt x="16814" y="5583"/>
                      <a:pt x="17133" y="5658"/>
                      <a:pt x="17446" y="5658"/>
                    </a:cubicBezTo>
                    <a:cubicBezTo>
                      <a:pt x="18481" y="5658"/>
                      <a:pt x="19440" y="4839"/>
                      <a:pt x="19414" y="3686"/>
                    </a:cubicBezTo>
                    <a:lnTo>
                      <a:pt x="19414" y="2018"/>
                    </a:lnTo>
                    <a:cubicBezTo>
                      <a:pt x="19440" y="843"/>
                      <a:pt x="18487" y="0"/>
                      <a:pt x="17454" y="0"/>
                    </a:cubicBezTo>
                    <a:cubicBezTo>
                      <a:pt x="17139" y="0"/>
                      <a:pt x="16817" y="79"/>
                      <a:pt x="16512" y="250"/>
                    </a:cubicBezTo>
                    <a:cubicBezTo>
                      <a:pt x="14411" y="1384"/>
                      <a:pt x="12076" y="1985"/>
                      <a:pt x="9707" y="1985"/>
                    </a:cubicBezTo>
                    <a:cubicBezTo>
                      <a:pt x="7339" y="1985"/>
                      <a:pt x="5004" y="1384"/>
                      <a:pt x="2936" y="250"/>
                    </a:cubicBezTo>
                    <a:cubicBezTo>
                      <a:pt x="2624" y="79"/>
                      <a:pt x="2297" y="0"/>
                      <a:pt x="19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4"/>
              <p:cNvSpPr/>
              <p:nvPr/>
            </p:nvSpPr>
            <p:spPr>
              <a:xfrm>
                <a:off x="5601675" y="885250"/>
                <a:ext cx="164300" cy="485375"/>
              </a:xfrm>
              <a:custGeom>
                <a:avLst/>
                <a:gdLst/>
                <a:ahLst/>
                <a:cxnLst/>
                <a:rect l="l" t="t" r="r" b="b"/>
                <a:pathLst>
                  <a:path w="6572" h="19415" extrusionOk="0">
                    <a:moveTo>
                      <a:pt x="2469" y="0"/>
                    </a:moveTo>
                    <a:cubicBezTo>
                      <a:pt x="968" y="0"/>
                      <a:pt x="0" y="1601"/>
                      <a:pt x="701" y="2902"/>
                    </a:cubicBezTo>
                    <a:cubicBezTo>
                      <a:pt x="3036" y="7139"/>
                      <a:pt x="3036" y="12242"/>
                      <a:pt x="701" y="16479"/>
                    </a:cubicBezTo>
                    <a:cubicBezTo>
                      <a:pt x="0" y="17813"/>
                      <a:pt x="968" y="19414"/>
                      <a:pt x="2469" y="19414"/>
                    </a:cubicBezTo>
                    <a:lnTo>
                      <a:pt x="4137" y="19414"/>
                    </a:lnTo>
                    <a:cubicBezTo>
                      <a:pt x="5638" y="19414"/>
                      <a:pt x="6572" y="17813"/>
                      <a:pt x="5871" y="16479"/>
                    </a:cubicBezTo>
                    <a:cubicBezTo>
                      <a:pt x="4737" y="14411"/>
                      <a:pt x="4137" y="12076"/>
                      <a:pt x="4137" y="9707"/>
                    </a:cubicBezTo>
                    <a:cubicBezTo>
                      <a:pt x="4137" y="7339"/>
                      <a:pt x="4737" y="5004"/>
                      <a:pt x="5871" y="2902"/>
                    </a:cubicBezTo>
                    <a:cubicBezTo>
                      <a:pt x="6572" y="1601"/>
                      <a:pt x="5638" y="0"/>
                      <a:pt x="4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4"/>
              <p:cNvSpPr/>
              <p:nvPr/>
            </p:nvSpPr>
            <p:spPr>
              <a:xfrm>
                <a:off x="5653375" y="846050"/>
                <a:ext cx="60900" cy="133250"/>
              </a:xfrm>
              <a:custGeom>
                <a:avLst/>
                <a:gdLst/>
                <a:ahLst/>
                <a:cxnLst/>
                <a:rect l="l" t="t" r="r" b="b"/>
                <a:pathLst>
                  <a:path w="2436" h="5330" extrusionOk="0">
                    <a:moveTo>
                      <a:pt x="1201" y="0"/>
                    </a:moveTo>
                    <a:lnTo>
                      <a:pt x="0" y="1768"/>
                    </a:lnTo>
                    <a:lnTo>
                      <a:pt x="0" y="3503"/>
                    </a:lnTo>
                    <a:cubicBezTo>
                      <a:pt x="0" y="3970"/>
                      <a:pt x="101" y="4404"/>
                      <a:pt x="367" y="4804"/>
                    </a:cubicBezTo>
                    <a:cubicBezTo>
                      <a:pt x="534" y="5154"/>
                      <a:pt x="868" y="5329"/>
                      <a:pt x="1206" y="5329"/>
                    </a:cubicBezTo>
                    <a:cubicBezTo>
                      <a:pt x="1543" y="5329"/>
                      <a:pt x="1885" y="5154"/>
                      <a:pt x="2069" y="4804"/>
                    </a:cubicBezTo>
                    <a:cubicBezTo>
                      <a:pt x="2302" y="4404"/>
                      <a:pt x="2436" y="3970"/>
                      <a:pt x="2436" y="3503"/>
                    </a:cubicBezTo>
                    <a:lnTo>
                      <a:pt x="2436" y="1768"/>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4"/>
              <p:cNvSpPr/>
              <p:nvPr/>
            </p:nvSpPr>
            <p:spPr>
              <a:xfrm>
                <a:off x="5653375" y="1276575"/>
                <a:ext cx="60900" cy="133225"/>
              </a:xfrm>
              <a:custGeom>
                <a:avLst/>
                <a:gdLst/>
                <a:ahLst/>
                <a:cxnLst/>
                <a:rect l="l" t="t" r="r" b="b"/>
                <a:pathLst>
                  <a:path w="2436" h="5329" extrusionOk="0">
                    <a:moveTo>
                      <a:pt x="1218" y="0"/>
                    </a:moveTo>
                    <a:cubicBezTo>
                      <a:pt x="876" y="0"/>
                      <a:pt x="534" y="175"/>
                      <a:pt x="367" y="525"/>
                    </a:cubicBezTo>
                    <a:cubicBezTo>
                      <a:pt x="134" y="926"/>
                      <a:pt x="0" y="1359"/>
                      <a:pt x="0" y="1826"/>
                    </a:cubicBezTo>
                    <a:lnTo>
                      <a:pt x="0" y="3594"/>
                    </a:lnTo>
                    <a:lnTo>
                      <a:pt x="1235" y="5329"/>
                    </a:lnTo>
                    <a:lnTo>
                      <a:pt x="2436" y="3561"/>
                    </a:lnTo>
                    <a:lnTo>
                      <a:pt x="2436" y="1826"/>
                    </a:lnTo>
                    <a:cubicBezTo>
                      <a:pt x="2436" y="1359"/>
                      <a:pt x="2335" y="926"/>
                      <a:pt x="2069" y="525"/>
                    </a:cubicBezTo>
                    <a:cubicBezTo>
                      <a:pt x="1902" y="175"/>
                      <a:pt x="1560" y="0"/>
                      <a:pt x="1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4"/>
              <p:cNvSpPr/>
              <p:nvPr/>
            </p:nvSpPr>
            <p:spPr>
              <a:xfrm>
                <a:off x="5827675" y="1097050"/>
                <a:ext cx="137625" cy="61050"/>
              </a:xfrm>
              <a:custGeom>
                <a:avLst/>
                <a:gdLst/>
                <a:ahLst/>
                <a:cxnLst/>
                <a:rect l="l" t="t" r="r" b="b"/>
                <a:pathLst>
                  <a:path w="5505" h="2442" extrusionOk="0">
                    <a:moveTo>
                      <a:pt x="2002" y="1"/>
                    </a:moveTo>
                    <a:cubicBezTo>
                      <a:pt x="1535" y="1"/>
                      <a:pt x="1101" y="134"/>
                      <a:pt x="701" y="368"/>
                    </a:cubicBezTo>
                    <a:cubicBezTo>
                      <a:pt x="0" y="735"/>
                      <a:pt x="0" y="1736"/>
                      <a:pt x="701" y="2102"/>
                    </a:cubicBezTo>
                    <a:cubicBezTo>
                      <a:pt x="1060" y="2312"/>
                      <a:pt x="1446" y="2441"/>
                      <a:pt x="1860" y="2441"/>
                    </a:cubicBezTo>
                    <a:cubicBezTo>
                      <a:pt x="1907" y="2441"/>
                      <a:pt x="1954" y="2439"/>
                      <a:pt x="2002" y="2436"/>
                    </a:cubicBezTo>
                    <a:lnTo>
                      <a:pt x="3770" y="2436"/>
                    </a:lnTo>
                    <a:lnTo>
                      <a:pt x="5504" y="1235"/>
                    </a:lnTo>
                    <a:lnTo>
                      <a:pt x="3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4"/>
              <p:cNvSpPr/>
              <p:nvPr/>
            </p:nvSpPr>
            <p:spPr>
              <a:xfrm>
                <a:off x="5402350" y="1097050"/>
                <a:ext cx="137625" cy="61050"/>
              </a:xfrm>
              <a:custGeom>
                <a:avLst/>
                <a:gdLst/>
                <a:ahLst/>
                <a:cxnLst/>
                <a:rect l="l" t="t" r="r" b="b"/>
                <a:pathLst>
                  <a:path w="5505" h="2442" extrusionOk="0">
                    <a:moveTo>
                      <a:pt x="1736" y="1"/>
                    </a:moveTo>
                    <a:lnTo>
                      <a:pt x="1" y="1235"/>
                    </a:lnTo>
                    <a:lnTo>
                      <a:pt x="1736" y="2436"/>
                    </a:lnTo>
                    <a:lnTo>
                      <a:pt x="3503" y="2436"/>
                    </a:lnTo>
                    <a:cubicBezTo>
                      <a:pt x="3548" y="2439"/>
                      <a:pt x="3592" y="2441"/>
                      <a:pt x="3637" y="2441"/>
                    </a:cubicBezTo>
                    <a:cubicBezTo>
                      <a:pt x="4031" y="2441"/>
                      <a:pt x="4442" y="2312"/>
                      <a:pt x="4771" y="2102"/>
                    </a:cubicBezTo>
                    <a:cubicBezTo>
                      <a:pt x="5505" y="1736"/>
                      <a:pt x="5505" y="735"/>
                      <a:pt x="4771" y="368"/>
                    </a:cubicBezTo>
                    <a:cubicBezTo>
                      <a:pt x="4404" y="134"/>
                      <a:pt x="3937" y="1"/>
                      <a:pt x="3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24"/>
            <p:cNvSpPr/>
            <p:nvPr/>
          </p:nvSpPr>
          <p:spPr>
            <a:xfrm>
              <a:off x="6304678" y="3951107"/>
              <a:ext cx="86541" cy="86618"/>
            </a:xfrm>
            <a:custGeom>
              <a:avLst/>
              <a:gdLst/>
              <a:ahLst/>
              <a:cxnLst/>
              <a:rect l="l" t="t" r="r" b="b"/>
              <a:pathLst>
                <a:path w="2264" h="2266" extrusionOk="0">
                  <a:moveTo>
                    <a:pt x="1131" y="0"/>
                  </a:moveTo>
                  <a:cubicBezTo>
                    <a:pt x="506" y="0"/>
                    <a:pt x="1" y="508"/>
                    <a:pt x="1" y="1133"/>
                  </a:cubicBezTo>
                  <a:cubicBezTo>
                    <a:pt x="1" y="1758"/>
                    <a:pt x="506" y="2266"/>
                    <a:pt x="1131" y="2266"/>
                  </a:cubicBezTo>
                  <a:cubicBezTo>
                    <a:pt x="1756" y="2266"/>
                    <a:pt x="2263" y="1758"/>
                    <a:pt x="2263" y="1133"/>
                  </a:cubicBezTo>
                  <a:cubicBezTo>
                    <a:pt x="2263" y="508"/>
                    <a:pt x="1756"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4"/>
            <p:cNvSpPr/>
            <p:nvPr/>
          </p:nvSpPr>
          <p:spPr>
            <a:xfrm>
              <a:off x="7361322" y="3951107"/>
              <a:ext cx="86618" cy="86618"/>
            </a:xfrm>
            <a:custGeom>
              <a:avLst/>
              <a:gdLst/>
              <a:ahLst/>
              <a:cxnLst/>
              <a:rect l="l" t="t" r="r" b="b"/>
              <a:pathLst>
                <a:path w="2266" h="2266" extrusionOk="0">
                  <a:moveTo>
                    <a:pt x="1133" y="0"/>
                  </a:moveTo>
                  <a:cubicBezTo>
                    <a:pt x="508" y="0"/>
                    <a:pt x="0" y="508"/>
                    <a:pt x="0" y="1133"/>
                  </a:cubicBezTo>
                  <a:cubicBezTo>
                    <a:pt x="0" y="1758"/>
                    <a:pt x="508" y="2266"/>
                    <a:pt x="1133" y="2266"/>
                  </a:cubicBezTo>
                  <a:cubicBezTo>
                    <a:pt x="1758" y="2266"/>
                    <a:pt x="2266" y="1758"/>
                    <a:pt x="2266" y="1133"/>
                  </a:cubicBezTo>
                  <a:cubicBezTo>
                    <a:pt x="2266" y="508"/>
                    <a:pt x="1758" y="0"/>
                    <a:pt x="1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4"/>
            <p:cNvSpPr/>
            <p:nvPr/>
          </p:nvSpPr>
          <p:spPr>
            <a:xfrm>
              <a:off x="6304678" y="5007254"/>
              <a:ext cx="86541" cy="86656"/>
            </a:xfrm>
            <a:custGeom>
              <a:avLst/>
              <a:gdLst/>
              <a:ahLst/>
              <a:cxnLst/>
              <a:rect l="l" t="t" r="r" b="b"/>
              <a:pathLst>
                <a:path w="2264" h="2267" extrusionOk="0">
                  <a:moveTo>
                    <a:pt x="1131" y="1"/>
                  </a:moveTo>
                  <a:cubicBezTo>
                    <a:pt x="506" y="1"/>
                    <a:pt x="1" y="508"/>
                    <a:pt x="1" y="1133"/>
                  </a:cubicBezTo>
                  <a:cubicBezTo>
                    <a:pt x="1" y="1758"/>
                    <a:pt x="506" y="2266"/>
                    <a:pt x="1131" y="2266"/>
                  </a:cubicBezTo>
                  <a:cubicBezTo>
                    <a:pt x="1756" y="2266"/>
                    <a:pt x="2263" y="1758"/>
                    <a:pt x="2263" y="1133"/>
                  </a:cubicBezTo>
                  <a:cubicBezTo>
                    <a:pt x="2263" y="508"/>
                    <a:pt x="1756"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4"/>
            <p:cNvSpPr/>
            <p:nvPr/>
          </p:nvSpPr>
          <p:spPr>
            <a:xfrm>
              <a:off x="7361322" y="5007598"/>
              <a:ext cx="86618" cy="86541"/>
            </a:xfrm>
            <a:custGeom>
              <a:avLst/>
              <a:gdLst/>
              <a:ahLst/>
              <a:cxnLst/>
              <a:rect l="l" t="t" r="r" b="b"/>
              <a:pathLst>
                <a:path w="2266" h="2264" extrusionOk="0">
                  <a:moveTo>
                    <a:pt x="1133" y="1"/>
                  </a:moveTo>
                  <a:cubicBezTo>
                    <a:pt x="508" y="1"/>
                    <a:pt x="0" y="505"/>
                    <a:pt x="0" y="1133"/>
                  </a:cubicBezTo>
                  <a:cubicBezTo>
                    <a:pt x="0" y="1758"/>
                    <a:pt x="508" y="2263"/>
                    <a:pt x="1133" y="2263"/>
                  </a:cubicBezTo>
                  <a:cubicBezTo>
                    <a:pt x="1758" y="2263"/>
                    <a:pt x="2266" y="1758"/>
                    <a:pt x="2266" y="1133"/>
                  </a:cubicBezTo>
                  <a:cubicBezTo>
                    <a:pt x="2266" y="505"/>
                    <a:pt x="1758"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0" name="Google Shape;2680;p24"/>
          <p:cNvGrpSpPr/>
          <p:nvPr/>
        </p:nvGrpSpPr>
        <p:grpSpPr>
          <a:xfrm>
            <a:off x="2643306" y="3858094"/>
            <a:ext cx="1285319" cy="1285281"/>
            <a:chOff x="1356650" y="3857713"/>
            <a:chExt cx="1285833" cy="1285795"/>
          </a:xfrm>
        </p:grpSpPr>
        <p:sp>
          <p:nvSpPr>
            <p:cNvPr id="2681" name="Google Shape;2681;p24"/>
            <p:cNvSpPr/>
            <p:nvPr/>
          </p:nvSpPr>
          <p:spPr>
            <a:xfrm>
              <a:off x="1356650" y="3857713"/>
              <a:ext cx="1285833" cy="1285795"/>
            </a:xfrm>
            <a:custGeom>
              <a:avLst/>
              <a:gdLst/>
              <a:ahLst/>
              <a:cxnLst/>
              <a:rect l="l" t="t" r="r" b="b"/>
              <a:pathLst>
                <a:path w="33927" h="33926" extrusionOk="0">
                  <a:moveTo>
                    <a:pt x="0" y="0"/>
                  </a:moveTo>
                  <a:lnTo>
                    <a:pt x="0" y="33926"/>
                  </a:lnTo>
                  <a:lnTo>
                    <a:pt x="33926" y="33926"/>
                  </a:lnTo>
                  <a:lnTo>
                    <a:pt x="339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4"/>
            <p:cNvSpPr/>
            <p:nvPr/>
          </p:nvSpPr>
          <p:spPr>
            <a:xfrm>
              <a:off x="1356650" y="4103569"/>
              <a:ext cx="395790" cy="791542"/>
            </a:xfrm>
            <a:custGeom>
              <a:avLst/>
              <a:gdLst/>
              <a:ahLst/>
              <a:cxnLst/>
              <a:rect l="l" t="t" r="r" b="b"/>
              <a:pathLst>
                <a:path w="10443" h="20885" extrusionOk="0">
                  <a:moveTo>
                    <a:pt x="6097" y="4346"/>
                  </a:moveTo>
                  <a:lnTo>
                    <a:pt x="6097" y="4346"/>
                  </a:lnTo>
                  <a:cubicBezTo>
                    <a:pt x="5830" y="5288"/>
                    <a:pt x="5630" y="6249"/>
                    <a:pt x="5500" y="7219"/>
                  </a:cubicBezTo>
                  <a:cubicBezTo>
                    <a:pt x="4688" y="6516"/>
                    <a:pt x="3927" y="5755"/>
                    <a:pt x="3224" y="4946"/>
                  </a:cubicBezTo>
                  <a:cubicBezTo>
                    <a:pt x="4194" y="4813"/>
                    <a:pt x="5155" y="4613"/>
                    <a:pt x="6097" y="4346"/>
                  </a:cubicBezTo>
                  <a:close/>
                  <a:moveTo>
                    <a:pt x="6167" y="8834"/>
                  </a:moveTo>
                  <a:lnTo>
                    <a:pt x="6170" y="8837"/>
                  </a:lnTo>
                  <a:cubicBezTo>
                    <a:pt x="6948" y="9428"/>
                    <a:pt x="7767" y="9964"/>
                    <a:pt x="8621" y="10443"/>
                  </a:cubicBezTo>
                  <a:cubicBezTo>
                    <a:pt x="7770" y="10921"/>
                    <a:pt x="6948" y="11458"/>
                    <a:pt x="6170" y="12052"/>
                  </a:cubicBezTo>
                  <a:cubicBezTo>
                    <a:pt x="6094" y="10979"/>
                    <a:pt x="6094" y="9906"/>
                    <a:pt x="6167" y="8834"/>
                  </a:cubicBezTo>
                  <a:close/>
                  <a:moveTo>
                    <a:pt x="5500" y="13664"/>
                  </a:moveTo>
                  <a:cubicBezTo>
                    <a:pt x="5630" y="14633"/>
                    <a:pt x="5830" y="15594"/>
                    <a:pt x="6097" y="16536"/>
                  </a:cubicBezTo>
                  <a:cubicBezTo>
                    <a:pt x="5155" y="16270"/>
                    <a:pt x="4194" y="16073"/>
                    <a:pt x="3224" y="15939"/>
                  </a:cubicBezTo>
                  <a:cubicBezTo>
                    <a:pt x="3927" y="15130"/>
                    <a:pt x="4688" y="14370"/>
                    <a:pt x="5500" y="13664"/>
                  </a:cubicBezTo>
                  <a:close/>
                  <a:moveTo>
                    <a:pt x="0" y="1"/>
                  </a:moveTo>
                  <a:lnTo>
                    <a:pt x="0" y="1822"/>
                  </a:lnTo>
                  <a:cubicBezTo>
                    <a:pt x="479" y="2676"/>
                    <a:pt x="1018" y="3494"/>
                    <a:pt x="1609" y="4273"/>
                  </a:cubicBezTo>
                  <a:cubicBezTo>
                    <a:pt x="1076" y="4313"/>
                    <a:pt x="537" y="4331"/>
                    <a:pt x="0" y="4331"/>
                  </a:cubicBezTo>
                  <a:lnTo>
                    <a:pt x="0" y="5161"/>
                  </a:lnTo>
                  <a:cubicBezTo>
                    <a:pt x="746" y="5161"/>
                    <a:pt x="1491" y="5128"/>
                    <a:pt x="2230" y="5058"/>
                  </a:cubicBezTo>
                  <a:cubicBezTo>
                    <a:pt x="3182" y="6206"/>
                    <a:pt x="4236" y="7261"/>
                    <a:pt x="5385" y="8212"/>
                  </a:cubicBezTo>
                  <a:cubicBezTo>
                    <a:pt x="5245" y="9694"/>
                    <a:pt x="5245" y="11188"/>
                    <a:pt x="5385" y="12670"/>
                  </a:cubicBezTo>
                  <a:cubicBezTo>
                    <a:pt x="4236" y="13621"/>
                    <a:pt x="3182" y="14676"/>
                    <a:pt x="2230" y="15824"/>
                  </a:cubicBezTo>
                  <a:cubicBezTo>
                    <a:pt x="1491" y="15755"/>
                    <a:pt x="746" y="15718"/>
                    <a:pt x="0" y="15718"/>
                  </a:cubicBezTo>
                  <a:lnTo>
                    <a:pt x="0" y="16551"/>
                  </a:lnTo>
                  <a:cubicBezTo>
                    <a:pt x="537" y="16551"/>
                    <a:pt x="1076" y="16573"/>
                    <a:pt x="1609" y="16609"/>
                  </a:cubicBezTo>
                  <a:cubicBezTo>
                    <a:pt x="1018" y="17388"/>
                    <a:pt x="479" y="18206"/>
                    <a:pt x="0" y="19060"/>
                  </a:cubicBezTo>
                  <a:lnTo>
                    <a:pt x="0" y="20882"/>
                  </a:lnTo>
                  <a:lnTo>
                    <a:pt x="0" y="20885"/>
                  </a:lnTo>
                  <a:lnTo>
                    <a:pt x="373" y="20142"/>
                  </a:lnTo>
                  <a:cubicBezTo>
                    <a:pt x="994" y="18921"/>
                    <a:pt x="1736" y="17767"/>
                    <a:pt x="2594" y="16700"/>
                  </a:cubicBezTo>
                  <a:cubicBezTo>
                    <a:pt x="3952" y="16851"/>
                    <a:pt x="5294" y="17139"/>
                    <a:pt x="6594" y="17564"/>
                  </a:cubicBezTo>
                  <a:lnTo>
                    <a:pt x="7385" y="17827"/>
                  </a:lnTo>
                  <a:lnTo>
                    <a:pt x="7121" y="17036"/>
                  </a:lnTo>
                  <a:cubicBezTo>
                    <a:pt x="6697" y="15733"/>
                    <a:pt x="6409" y="14394"/>
                    <a:pt x="6258" y="13033"/>
                  </a:cubicBezTo>
                  <a:cubicBezTo>
                    <a:pt x="7327" y="12179"/>
                    <a:pt x="8479" y="11434"/>
                    <a:pt x="9700" y="10815"/>
                  </a:cubicBezTo>
                  <a:lnTo>
                    <a:pt x="10442" y="10443"/>
                  </a:lnTo>
                  <a:lnTo>
                    <a:pt x="9700" y="10070"/>
                  </a:lnTo>
                  <a:cubicBezTo>
                    <a:pt x="8479" y="9449"/>
                    <a:pt x="7327" y="8706"/>
                    <a:pt x="6258" y="7849"/>
                  </a:cubicBezTo>
                  <a:cubicBezTo>
                    <a:pt x="6409" y="6491"/>
                    <a:pt x="6697" y="5149"/>
                    <a:pt x="7121" y="3849"/>
                  </a:cubicBezTo>
                  <a:lnTo>
                    <a:pt x="7385" y="3058"/>
                  </a:lnTo>
                  <a:lnTo>
                    <a:pt x="6594" y="3319"/>
                  </a:lnTo>
                  <a:cubicBezTo>
                    <a:pt x="5294" y="3743"/>
                    <a:pt x="3952" y="4034"/>
                    <a:pt x="2594" y="4185"/>
                  </a:cubicBezTo>
                  <a:cubicBezTo>
                    <a:pt x="1736" y="3116"/>
                    <a:pt x="994" y="1964"/>
                    <a:pt x="373" y="743"/>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4"/>
            <p:cNvSpPr/>
            <p:nvPr/>
          </p:nvSpPr>
          <p:spPr>
            <a:xfrm>
              <a:off x="2246574" y="4103569"/>
              <a:ext cx="395903" cy="791542"/>
            </a:xfrm>
            <a:custGeom>
              <a:avLst/>
              <a:gdLst/>
              <a:ahLst/>
              <a:cxnLst/>
              <a:rect l="l" t="t" r="r" b="b"/>
              <a:pathLst>
                <a:path w="10446" h="20885" extrusionOk="0">
                  <a:moveTo>
                    <a:pt x="4345" y="4346"/>
                  </a:moveTo>
                  <a:lnTo>
                    <a:pt x="4345" y="4346"/>
                  </a:lnTo>
                  <a:cubicBezTo>
                    <a:pt x="5288" y="4613"/>
                    <a:pt x="6248" y="4813"/>
                    <a:pt x="7218" y="4943"/>
                  </a:cubicBezTo>
                  <a:cubicBezTo>
                    <a:pt x="6512" y="5755"/>
                    <a:pt x="5751" y="6516"/>
                    <a:pt x="4942" y="7219"/>
                  </a:cubicBezTo>
                  <a:lnTo>
                    <a:pt x="4942" y="7222"/>
                  </a:lnTo>
                  <a:cubicBezTo>
                    <a:pt x="4809" y="6249"/>
                    <a:pt x="4612" y="5288"/>
                    <a:pt x="4345" y="4346"/>
                  </a:cubicBezTo>
                  <a:close/>
                  <a:moveTo>
                    <a:pt x="4273" y="8834"/>
                  </a:moveTo>
                  <a:cubicBezTo>
                    <a:pt x="4348" y="9906"/>
                    <a:pt x="4348" y="10979"/>
                    <a:pt x="4273" y="12052"/>
                  </a:cubicBezTo>
                  <a:cubicBezTo>
                    <a:pt x="3494" y="11458"/>
                    <a:pt x="2676" y="10921"/>
                    <a:pt x="1821" y="10443"/>
                  </a:cubicBezTo>
                  <a:cubicBezTo>
                    <a:pt x="2676" y="9964"/>
                    <a:pt x="3494" y="9428"/>
                    <a:pt x="4273" y="8834"/>
                  </a:cubicBezTo>
                  <a:close/>
                  <a:moveTo>
                    <a:pt x="4942" y="13664"/>
                  </a:moveTo>
                  <a:cubicBezTo>
                    <a:pt x="5751" y="14370"/>
                    <a:pt x="6512" y="15130"/>
                    <a:pt x="7218" y="15939"/>
                  </a:cubicBezTo>
                  <a:cubicBezTo>
                    <a:pt x="6248" y="16073"/>
                    <a:pt x="5288" y="16273"/>
                    <a:pt x="4345" y="16536"/>
                  </a:cubicBezTo>
                  <a:cubicBezTo>
                    <a:pt x="4609" y="15594"/>
                    <a:pt x="4809" y="14636"/>
                    <a:pt x="4942" y="13664"/>
                  </a:cubicBezTo>
                  <a:close/>
                  <a:moveTo>
                    <a:pt x="10442" y="1"/>
                  </a:moveTo>
                  <a:lnTo>
                    <a:pt x="10069" y="746"/>
                  </a:lnTo>
                  <a:cubicBezTo>
                    <a:pt x="9448" y="1964"/>
                    <a:pt x="8706" y="3119"/>
                    <a:pt x="7851" y="4185"/>
                  </a:cubicBezTo>
                  <a:cubicBezTo>
                    <a:pt x="6491" y="4037"/>
                    <a:pt x="5148" y="3746"/>
                    <a:pt x="3848" y="3322"/>
                  </a:cubicBezTo>
                  <a:lnTo>
                    <a:pt x="3061" y="3061"/>
                  </a:lnTo>
                  <a:lnTo>
                    <a:pt x="3321" y="3849"/>
                  </a:lnTo>
                  <a:cubicBezTo>
                    <a:pt x="3745" y="5149"/>
                    <a:pt x="4033" y="6491"/>
                    <a:pt x="4185" y="7852"/>
                  </a:cubicBezTo>
                  <a:cubicBezTo>
                    <a:pt x="3118" y="8706"/>
                    <a:pt x="1964" y="9449"/>
                    <a:pt x="743" y="10070"/>
                  </a:cubicBezTo>
                  <a:lnTo>
                    <a:pt x="0" y="10443"/>
                  </a:lnTo>
                  <a:lnTo>
                    <a:pt x="743" y="10815"/>
                  </a:lnTo>
                  <a:cubicBezTo>
                    <a:pt x="1964" y="11434"/>
                    <a:pt x="3118" y="12179"/>
                    <a:pt x="4185" y="13033"/>
                  </a:cubicBezTo>
                  <a:cubicBezTo>
                    <a:pt x="4033" y="14394"/>
                    <a:pt x="3742" y="15733"/>
                    <a:pt x="3318" y="17036"/>
                  </a:cubicBezTo>
                  <a:lnTo>
                    <a:pt x="3058" y="17824"/>
                  </a:lnTo>
                  <a:lnTo>
                    <a:pt x="3845" y="17564"/>
                  </a:lnTo>
                  <a:cubicBezTo>
                    <a:pt x="5148" y="17139"/>
                    <a:pt x="6488" y="16848"/>
                    <a:pt x="7848" y="16697"/>
                  </a:cubicBezTo>
                  <a:cubicBezTo>
                    <a:pt x="8706" y="17767"/>
                    <a:pt x="9448" y="18921"/>
                    <a:pt x="10069" y="20142"/>
                  </a:cubicBezTo>
                  <a:lnTo>
                    <a:pt x="10442" y="20885"/>
                  </a:lnTo>
                  <a:lnTo>
                    <a:pt x="10445" y="20876"/>
                  </a:lnTo>
                  <a:lnTo>
                    <a:pt x="10445" y="19057"/>
                  </a:lnTo>
                  <a:lnTo>
                    <a:pt x="10442" y="19064"/>
                  </a:lnTo>
                  <a:cubicBezTo>
                    <a:pt x="9963" y="18209"/>
                    <a:pt x="9427" y="17388"/>
                    <a:pt x="8833" y="16609"/>
                  </a:cubicBezTo>
                  <a:cubicBezTo>
                    <a:pt x="9369" y="16573"/>
                    <a:pt x="9906" y="16555"/>
                    <a:pt x="10445" y="16555"/>
                  </a:cubicBezTo>
                  <a:lnTo>
                    <a:pt x="10445" y="15721"/>
                  </a:lnTo>
                  <a:cubicBezTo>
                    <a:pt x="9697" y="15721"/>
                    <a:pt x="8951" y="15755"/>
                    <a:pt x="8212" y="15824"/>
                  </a:cubicBezTo>
                  <a:cubicBezTo>
                    <a:pt x="7260" y="14676"/>
                    <a:pt x="6206" y="13621"/>
                    <a:pt x="5058" y="12670"/>
                  </a:cubicBezTo>
                  <a:cubicBezTo>
                    <a:pt x="5197" y="11188"/>
                    <a:pt x="5197" y="9694"/>
                    <a:pt x="5058" y="8212"/>
                  </a:cubicBezTo>
                  <a:cubicBezTo>
                    <a:pt x="6206" y="7261"/>
                    <a:pt x="7260" y="6206"/>
                    <a:pt x="8212" y="5058"/>
                  </a:cubicBezTo>
                  <a:cubicBezTo>
                    <a:pt x="8923" y="5125"/>
                    <a:pt x="9639" y="5161"/>
                    <a:pt x="10359" y="5161"/>
                  </a:cubicBezTo>
                  <a:cubicBezTo>
                    <a:pt x="10387" y="5161"/>
                    <a:pt x="10416" y="5161"/>
                    <a:pt x="10445" y="5161"/>
                  </a:cubicBezTo>
                  <a:lnTo>
                    <a:pt x="10445" y="4331"/>
                  </a:lnTo>
                  <a:cubicBezTo>
                    <a:pt x="9906" y="4331"/>
                    <a:pt x="9369" y="4313"/>
                    <a:pt x="8833" y="4276"/>
                  </a:cubicBezTo>
                  <a:cubicBezTo>
                    <a:pt x="9427" y="3497"/>
                    <a:pt x="9963" y="2676"/>
                    <a:pt x="10442" y="1822"/>
                  </a:cubicBezTo>
                  <a:lnTo>
                    <a:pt x="10445" y="1828"/>
                  </a:lnTo>
                  <a:lnTo>
                    <a:pt x="10445" y="7"/>
                  </a:lnTo>
                  <a:lnTo>
                    <a:pt x="10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4"/>
            <p:cNvSpPr/>
            <p:nvPr/>
          </p:nvSpPr>
          <p:spPr>
            <a:xfrm>
              <a:off x="1603226" y="4747031"/>
              <a:ext cx="791541" cy="396472"/>
            </a:xfrm>
            <a:custGeom>
              <a:avLst/>
              <a:gdLst/>
              <a:ahLst/>
              <a:cxnLst/>
              <a:rect l="l" t="t" r="r" b="b"/>
              <a:pathLst>
                <a:path w="20885" h="10461" extrusionOk="0">
                  <a:moveTo>
                    <a:pt x="10439" y="1825"/>
                  </a:moveTo>
                  <a:cubicBezTo>
                    <a:pt x="10918" y="2679"/>
                    <a:pt x="11454" y="3498"/>
                    <a:pt x="12048" y="4276"/>
                  </a:cubicBezTo>
                  <a:cubicBezTo>
                    <a:pt x="11513" y="4314"/>
                    <a:pt x="10977" y="4333"/>
                    <a:pt x="10441" y="4333"/>
                  </a:cubicBezTo>
                  <a:cubicBezTo>
                    <a:pt x="9904" y="4333"/>
                    <a:pt x="9368" y="4314"/>
                    <a:pt x="8833" y="4276"/>
                  </a:cubicBezTo>
                  <a:cubicBezTo>
                    <a:pt x="9424" y="3498"/>
                    <a:pt x="9960" y="2679"/>
                    <a:pt x="10439" y="1825"/>
                  </a:cubicBezTo>
                  <a:close/>
                  <a:moveTo>
                    <a:pt x="4345" y="4349"/>
                  </a:moveTo>
                  <a:lnTo>
                    <a:pt x="4345" y="4349"/>
                  </a:lnTo>
                  <a:cubicBezTo>
                    <a:pt x="5288" y="4616"/>
                    <a:pt x="6248" y="4813"/>
                    <a:pt x="7218" y="4946"/>
                  </a:cubicBezTo>
                  <a:cubicBezTo>
                    <a:pt x="6512" y="5755"/>
                    <a:pt x="5751" y="6516"/>
                    <a:pt x="4942" y="7222"/>
                  </a:cubicBezTo>
                  <a:cubicBezTo>
                    <a:pt x="4809" y="6252"/>
                    <a:pt x="4612" y="5291"/>
                    <a:pt x="4345" y="4349"/>
                  </a:cubicBezTo>
                  <a:close/>
                  <a:moveTo>
                    <a:pt x="16536" y="4349"/>
                  </a:moveTo>
                  <a:lnTo>
                    <a:pt x="16536" y="4349"/>
                  </a:lnTo>
                  <a:cubicBezTo>
                    <a:pt x="16269" y="5291"/>
                    <a:pt x="16069" y="6252"/>
                    <a:pt x="15939" y="7222"/>
                  </a:cubicBezTo>
                  <a:cubicBezTo>
                    <a:pt x="15127" y="6516"/>
                    <a:pt x="14366" y="5755"/>
                    <a:pt x="13663" y="4946"/>
                  </a:cubicBezTo>
                  <a:cubicBezTo>
                    <a:pt x="14633" y="4813"/>
                    <a:pt x="15593" y="4616"/>
                    <a:pt x="16536" y="4349"/>
                  </a:cubicBezTo>
                  <a:close/>
                  <a:moveTo>
                    <a:pt x="10439" y="1"/>
                  </a:moveTo>
                  <a:lnTo>
                    <a:pt x="10066" y="746"/>
                  </a:lnTo>
                  <a:cubicBezTo>
                    <a:pt x="9448" y="1964"/>
                    <a:pt x="8703" y="3119"/>
                    <a:pt x="7848" y="4185"/>
                  </a:cubicBezTo>
                  <a:cubicBezTo>
                    <a:pt x="6488" y="4037"/>
                    <a:pt x="5148" y="3746"/>
                    <a:pt x="3845" y="3322"/>
                  </a:cubicBezTo>
                  <a:lnTo>
                    <a:pt x="3057" y="3061"/>
                  </a:lnTo>
                  <a:lnTo>
                    <a:pt x="3318" y="3849"/>
                  </a:lnTo>
                  <a:cubicBezTo>
                    <a:pt x="3742" y="5149"/>
                    <a:pt x="4033" y="6491"/>
                    <a:pt x="4185" y="7852"/>
                  </a:cubicBezTo>
                  <a:cubicBezTo>
                    <a:pt x="3115" y="8706"/>
                    <a:pt x="1964" y="9449"/>
                    <a:pt x="742" y="10070"/>
                  </a:cubicBezTo>
                  <a:lnTo>
                    <a:pt x="0" y="10443"/>
                  </a:lnTo>
                  <a:lnTo>
                    <a:pt x="33" y="10461"/>
                  </a:lnTo>
                  <a:lnTo>
                    <a:pt x="1851" y="10461"/>
                  </a:lnTo>
                  <a:cubicBezTo>
                    <a:pt x="1842" y="10455"/>
                    <a:pt x="1833" y="10449"/>
                    <a:pt x="1821" y="10443"/>
                  </a:cubicBezTo>
                  <a:cubicBezTo>
                    <a:pt x="2676" y="9964"/>
                    <a:pt x="3497" y="9428"/>
                    <a:pt x="4276" y="8837"/>
                  </a:cubicBezTo>
                  <a:cubicBezTo>
                    <a:pt x="4312" y="9376"/>
                    <a:pt x="4330" y="9919"/>
                    <a:pt x="4330" y="10461"/>
                  </a:cubicBezTo>
                  <a:lnTo>
                    <a:pt x="5163" y="10461"/>
                  </a:lnTo>
                  <a:cubicBezTo>
                    <a:pt x="5163" y="9709"/>
                    <a:pt x="5127" y="8958"/>
                    <a:pt x="5057" y="8216"/>
                  </a:cubicBezTo>
                  <a:cubicBezTo>
                    <a:pt x="6206" y="7264"/>
                    <a:pt x="7260" y="6210"/>
                    <a:pt x="8212" y="5061"/>
                  </a:cubicBezTo>
                  <a:cubicBezTo>
                    <a:pt x="8953" y="5131"/>
                    <a:pt x="9697" y="5166"/>
                    <a:pt x="10441" y="5166"/>
                  </a:cubicBezTo>
                  <a:cubicBezTo>
                    <a:pt x="11184" y="5166"/>
                    <a:pt x="11928" y="5131"/>
                    <a:pt x="12669" y="5061"/>
                  </a:cubicBezTo>
                  <a:cubicBezTo>
                    <a:pt x="13621" y="6207"/>
                    <a:pt x="14675" y="7264"/>
                    <a:pt x="15824" y="8216"/>
                  </a:cubicBezTo>
                  <a:cubicBezTo>
                    <a:pt x="15754" y="8958"/>
                    <a:pt x="15721" y="9709"/>
                    <a:pt x="15721" y="10461"/>
                  </a:cubicBezTo>
                  <a:lnTo>
                    <a:pt x="16554" y="10461"/>
                  </a:lnTo>
                  <a:cubicBezTo>
                    <a:pt x="16554" y="9919"/>
                    <a:pt x="16572" y="9376"/>
                    <a:pt x="16608" y="8837"/>
                  </a:cubicBezTo>
                  <a:cubicBezTo>
                    <a:pt x="17387" y="9428"/>
                    <a:pt x="18208" y="9964"/>
                    <a:pt x="19063" y="10443"/>
                  </a:cubicBezTo>
                  <a:cubicBezTo>
                    <a:pt x="19054" y="10449"/>
                    <a:pt x="19042" y="10455"/>
                    <a:pt x="19033" y="10461"/>
                  </a:cubicBezTo>
                  <a:lnTo>
                    <a:pt x="20851" y="10461"/>
                  </a:lnTo>
                  <a:lnTo>
                    <a:pt x="20884" y="10443"/>
                  </a:lnTo>
                  <a:lnTo>
                    <a:pt x="20139" y="10070"/>
                  </a:lnTo>
                  <a:cubicBezTo>
                    <a:pt x="18917" y="9452"/>
                    <a:pt x="17763" y="8706"/>
                    <a:pt x="16696" y="7852"/>
                  </a:cubicBezTo>
                  <a:cubicBezTo>
                    <a:pt x="16848" y="6491"/>
                    <a:pt x="17136" y="5152"/>
                    <a:pt x="17560" y="3849"/>
                  </a:cubicBezTo>
                  <a:lnTo>
                    <a:pt x="17824" y="3061"/>
                  </a:lnTo>
                  <a:lnTo>
                    <a:pt x="17824" y="3061"/>
                  </a:lnTo>
                  <a:lnTo>
                    <a:pt x="17033" y="3322"/>
                  </a:lnTo>
                  <a:cubicBezTo>
                    <a:pt x="15733" y="3746"/>
                    <a:pt x="14390" y="4037"/>
                    <a:pt x="13030" y="4185"/>
                  </a:cubicBezTo>
                  <a:cubicBezTo>
                    <a:pt x="12175" y="3119"/>
                    <a:pt x="11433" y="1964"/>
                    <a:pt x="10812" y="746"/>
                  </a:cubicBezTo>
                  <a:lnTo>
                    <a:pt x="104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4"/>
            <p:cNvSpPr/>
            <p:nvPr/>
          </p:nvSpPr>
          <p:spPr>
            <a:xfrm>
              <a:off x="1604135" y="3857713"/>
              <a:ext cx="789457" cy="395297"/>
            </a:xfrm>
            <a:custGeom>
              <a:avLst/>
              <a:gdLst/>
              <a:ahLst/>
              <a:cxnLst/>
              <a:rect l="l" t="t" r="r" b="b"/>
              <a:pathLst>
                <a:path w="20830" h="10430" extrusionOk="0">
                  <a:moveTo>
                    <a:pt x="4918" y="3212"/>
                  </a:moveTo>
                  <a:cubicBezTo>
                    <a:pt x="5727" y="3915"/>
                    <a:pt x="6488" y="4676"/>
                    <a:pt x="7194" y="5488"/>
                  </a:cubicBezTo>
                  <a:cubicBezTo>
                    <a:pt x="6224" y="5618"/>
                    <a:pt x="5264" y="5818"/>
                    <a:pt x="4321" y="6085"/>
                  </a:cubicBezTo>
                  <a:cubicBezTo>
                    <a:pt x="4588" y="5142"/>
                    <a:pt x="4785" y="4182"/>
                    <a:pt x="4918" y="3212"/>
                  </a:cubicBezTo>
                  <a:close/>
                  <a:moveTo>
                    <a:pt x="15915" y="3212"/>
                  </a:moveTo>
                  <a:cubicBezTo>
                    <a:pt x="16045" y="4182"/>
                    <a:pt x="16245" y="5142"/>
                    <a:pt x="16512" y="6085"/>
                  </a:cubicBezTo>
                  <a:cubicBezTo>
                    <a:pt x="15569" y="5818"/>
                    <a:pt x="14609" y="5618"/>
                    <a:pt x="13639" y="5488"/>
                  </a:cubicBezTo>
                  <a:cubicBezTo>
                    <a:pt x="14342" y="4676"/>
                    <a:pt x="15103" y="3915"/>
                    <a:pt x="15915" y="3212"/>
                  </a:cubicBezTo>
                  <a:close/>
                  <a:moveTo>
                    <a:pt x="10417" y="6100"/>
                  </a:moveTo>
                  <a:cubicBezTo>
                    <a:pt x="10953" y="6100"/>
                    <a:pt x="11489" y="6118"/>
                    <a:pt x="12024" y="6154"/>
                  </a:cubicBezTo>
                  <a:cubicBezTo>
                    <a:pt x="11430" y="6933"/>
                    <a:pt x="10894" y="7754"/>
                    <a:pt x="10415" y="8609"/>
                  </a:cubicBezTo>
                  <a:cubicBezTo>
                    <a:pt x="9936" y="7754"/>
                    <a:pt x="9400" y="6933"/>
                    <a:pt x="8809" y="6154"/>
                  </a:cubicBezTo>
                  <a:cubicBezTo>
                    <a:pt x="9344" y="6118"/>
                    <a:pt x="9880" y="6100"/>
                    <a:pt x="10417" y="6100"/>
                  </a:cubicBezTo>
                  <a:close/>
                  <a:moveTo>
                    <a:pt x="0" y="0"/>
                  </a:moveTo>
                  <a:lnTo>
                    <a:pt x="718" y="361"/>
                  </a:lnTo>
                  <a:cubicBezTo>
                    <a:pt x="1940" y="982"/>
                    <a:pt x="3091" y="1724"/>
                    <a:pt x="4161" y="2582"/>
                  </a:cubicBezTo>
                  <a:cubicBezTo>
                    <a:pt x="4009" y="3939"/>
                    <a:pt x="3718" y="5282"/>
                    <a:pt x="3294" y="6582"/>
                  </a:cubicBezTo>
                  <a:lnTo>
                    <a:pt x="3033" y="7372"/>
                  </a:lnTo>
                  <a:lnTo>
                    <a:pt x="3821" y="7109"/>
                  </a:lnTo>
                  <a:cubicBezTo>
                    <a:pt x="5124" y="6685"/>
                    <a:pt x="6464" y="6397"/>
                    <a:pt x="7824" y="6245"/>
                  </a:cubicBezTo>
                  <a:cubicBezTo>
                    <a:pt x="8679" y="7315"/>
                    <a:pt x="9424" y="8466"/>
                    <a:pt x="10042" y="9688"/>
                  </a:cubicBezTo>
                  <a:lnTo>
                    <a:pt x="10415" y="10430"/>
                  </a:lnTo>
                  <a:lnTo>
                    <a:pt x="10788" y="9688"/>
                  </a:lnTo>
                  <a:cubicBezTo>
                    <a:pt x="11409" y="8466"/>
                    <a:pt x="12151" y="7315"/>
                    <a:pt x="13006" y="6245"/>
                  </a:cubicBezTo>
                  <a:cubicBezTo>
                    <a:pt x="14366" y="6397"/>
                    <a:pt x="15709" y="6685"/>
                    <a:pt x="17009" y="7109"/>
                  </a:cubicBezTo>
                  <a:lnTo>
                    <a:pt x="17800" y="7372"/>
                  </a:lnTo>
                  <a:lnTo>
                    <a:pt x="17536" y="6582"/>
                  </a:lnTo>
                  <a:cubicBezTo>
                    <a:pt x="17112" y="5282"/>
                    <a:pt x="16824" y="3939"/>
                    <a:pt x="16672" y="2582"/>
                  </a:cubicBezTo>
                  <a:cubicBezTo>
                    <a:pt x="17739" y="1724"/>
                    <a:pt x="18893" y="982"/>
                    <a:pt x="20115" y="361"/>
                  </a:cubicBezTo>
                  <a:lnTo>
                    <a:pt x="20830" y="0"/>
                  </a:lnTo>
                  <a:lnTo>
                    <a:pt x="19012" y="0"/>
                  </a:lnTo>
                  <a:cubicBezTo>
                    <a:pt x="18166" y="476"/>
                    <a:pt x="17354" y="1009"/>
                    <a:pt x="16581" y="1597"/>
                  </a:cubicBezTo>
                  <a:cubicBezTo>
                    <a:pt x="16545" y="1067"/>
                    <a:pt x="16527" y="533"/>
                    <a:pt x="16527" y="0"/>
                  </a:cubicBezTo>
                  <a:lnTo>
                    <a:pt x="15694" y="0"/>
                  </a:lnTo>
                  <a:cubicBezTo>
                    <a:pt x="15694" y="742"/>
                    <a:pt x="15727" y="1485"/>
                    <a:pt x="15797" y="2218"/>
                  </a:cubicBezTo>
                  <a:cubicBezTo>
                    <a:pt x="14648" y="3170"/>
                    <a:pt x="13594" y="4224"/>
                    <a:pt x="12642" y="5373"/>
                  </a:cubicBezTo>
                  <a:cubicBezTo>
                    <a:pt x="11901" y="5303"/>
                    <a:pt x="11157" y="5268"/>
                    <a:pt x="10413" y="5268"/>
                  </a:cubicBezTo>
                  <a:cubicBezTo>
                    <a:pt x="9670" y="5268"/>
                    <a:pt x="8926" y="5303"/>
                    <a:pt x="8185" y="5373"/>
                  </a:cubicBezTo>
                  <a:cubicBezTo>
                    <a:pt x="7233" y="4224"/>
                    <a:pt x="6179" y="3170"/>
                    <a:pt x="5030" y="2218"/>
                  </a:cubicBezTo>
                  <a:cubicBezTo>
                    <a:pt x="5100" y="1485"/>
                    <a:pt x="5133" y="742"/>
                    <a:pt x="5133" y="0"/>
                  </a:cubicBezTo>
                  <a:lnTo>
                    <a:pt x="4303" y="0"/>
                  </a:lnTo>
                  <a:cubicBezTo>
                    <a:pt x="4303" y="533"/>
                    <a:pt x="4285" y="1067"/>
                    <a:pt x="4249" y="1597"/>
                  </a:cubicBezTo>
                  <a:cubicBezTo>
                    <a:pt x="3476" y="1009"/>
                    <a:pt x="2664" y="476"/>
                    <a:pt x="1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4"/>
            <p:cNvSpPr/>
            <p:nvPr/>
          </p:nvSpPr>
          <p:spPr>
            <a:xfrm>
              <a:off x="1356650" y="3857713"/>
              <a:ext cx="1285720" cy="1285795"/>
            </a:xfrm>
            <a:custGeom>
              <a:avLst/>
              <a:gdLst/>
              <a:ahLst/>
              <a:cxnLst/>
              <a:rect l="l" t="t" r="r" b="b"/>
              <a:pathLst>
                <a:path w="33924" h="33926" extrusionOk="0">
                  <a:moveTo>
                    <a:pt x="0" y="0"/>
                  </a:moveTo>
                  <a:lnTo>
                    <a:pt x="0" y="370"/>
                  </a:lnTo>
                  <a:lnTo>
                    <a:pt x="16594" y="16930"/>
                  </a:lnTo>
                  <a:lnTo>
                    <a:pt x="0" y="33493"/>
                  </a:lnTo>
                  <a:lnTo>
                    <a:pt x="0" y="33859"/>
                  </a:lnTo>
                  <a:lnTo>
                    <a:pt x="67" y="33926"/>
                  </a:lnTo>
                  <a:lnTo>
                    <a:pt x="306" y="33926"/>
                  </a:lnTo>
                  <a:lnTo>
                    <a:pt x="16963" y="17299"/>
                  </a:lnTo>
                  <a:lnTo>
                    <a:pt x="33620" y="33926"/>
                  </a:lnTo>
                  <a:lnTo>
                    <a:pt x="33860" y="33926"/>
                  </a:lnTo>
                  <a:lnTo>
                    <a:pt x="33923" y="33859"/>
                  </a:lnTo>
                  <a:lnTo>
                    <a:pt x="33923" y="33493"/>
                  </a:lnTo>
                  <a:lnTo>
                    <a:pt x="17333" y="16930"/>
                  </a:lnTo>
                  <a:lnTo>
                    <a:pt x="33923" y="370"/>
                  </a:lnTo>
                  <a:lnTo>
                    <a:pt x="33923" y="0"/>
                  </a:lnTo>
                  <a:lnTo>
                    <a:pt x="33557" y="0"/>
                  </a:lnTo>
                  <a:lnTo>
                    <a:pt x="16963" y="16563"/>
                  </a:lnTo>
                  <a:lnTo>
                    <a:pt x="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7" name="Google Shape;2687;p24"/>
          <p:cNvGrpSpPr/>
          <p:nvPr/>
        </p:nvGrpSpPr>
        <p:grpSpPr>
          <a:xfrm>
            <a:off x="3929318" y="3856957"/>
            <a:ext cx="1285331" cy="1285219"/>
            <a:chOff x="2590640" y="3856575"/>
            <a:chExt cx="1285845" cy="1285733"/>
          </a:xfrm>
        </p:grpSpPr>
        <p:sp>
          <p:nvSpPr>
            <p:cNvPr id="2688" name="Google Shape;2688;p24"/>
            <p:cNvSpPr/>
            <p:nvPr/>
          </p:nvSpPr>
          <p:spPr>
            <a:xfrm>
              <a:off x="2590755" y="3857492"/>
              <a:ext cx="123153" cy="462951"/>
            </a:xfrm>
            <a:custGeom>
              <a:avLst/>
              <a:gdLst/>
              <a:ahLst/>
              <a:cxnLst/>
              <a:rect l="l" t="t" r="r" b="b"/>
              <a:pathLst>
                <a:path w="3222" h="12112" extrusionOk="0">
                  <a:moveTo>
                    <a:pt x="6" y="0"/>
                  </a:moveTo>
                  <a:cubicBezTo>
                    <a:pt x="6" y="6"/>
                    <a:pt x="0" y="15"/>
                    <a:pt x="0" y="21"/>
                  </a:cubicBezTo>
                  <a:lnTo>
                    <a:pt x="0" y="12109"/>
                  </a:lnTo>
                  <a:lnTo>
                    <a:pt x="6" y="12109"/>
                  </a:lnTo>
                  <a:cubicBezTo>
                    <a:pt x="12" y="12112"/>
                    <a:pt x="15" y="12112"/>
                    <a:pt x="18" y="12112"/>
                  </a:cubicBezTo>
                  <a:cubicBezTo>
                    <a:pt x="3221" y="12112"/>
                    <a:pt x="301" y="995"/>
                    <a:pt x="39" y="18"/>
                  </a:cubicBezTo>
                  <a:lnTo>
                    <a:pt x="33" y="6"/>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4"/>
            <p:cNvSpPr/>
            <p:nvPr/>
          </p:nvSpPr>
          <p:spPr>
            <a:xfrm>
              <a:off x="2592131" y="3857836"/>
              <a:ext cx="410815" cy="338957"/>
            </a:xfrm>
            <a:custGeom>
              <a:avLst/>
              <a:gdLst/>
              <a:ahLst/>
              <a:cxnLst/>
              <a:rect l="l" t="t" r="r" b="b"/>
              <a:pathLst>
                <a:path w="10748" h="8868" extrusionOk="0">
                  <a:moveTo>
                    <a:pt x="0" y="0"/>
                  </a:moveTo>
                  <a:cubicBezTo>
                    <a:pt x="0" y="3"/>
                    <a:pt x="0" y="6"/>
                    <a:pt x="3" y="9"/>
                  </a:cubicBezTo>
                  <a:cubicBezTo>
                    <a:pt x="495" y="866"/>
                    <a:pt x="5182" y="8867"/>
                    <a:pt x="7766" y="8867"/>
                  </a:cubicBezTo>
                  <a:cubicBezTo>
                    <a:pt x="8056" y="8867"/>
                    <a:pt x="8320" y="8766"/>
                    <a:pt x="8549" y="8542"/>
                  </a:cubicBezTo>
                  <a:cubicBezTo>
                    <a:pt x="8552" y="8539"/>
                    <a:pt x="8555" y="8536"/>
                    <a:pt x="8558" y="8533"/>
                  </a:cubicBezTo>
                  <a:cubicBezTo>
                    <a:pt x="10748" y="6346"/>
                    <a:pt x="1536" y="851"/>
                    <a:pt x="136" y="36"/>
                  </a:cubicBezTo>
                  <a:cubicBezTo>
                    <a:pt x="79" y="21"/>
                    <a:pt x="34" y="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4"/>
            <p:cNvSpPr/>
            <p:nvPr/>
          </p:nvSpPr>
          <p:spPr>
            <a:xfrm>
              <a:off x="2592704" y="3856575"/>
              <a:ext cx="461346" cy="57372"/>
            </a:xfrm>
            <a:custGeom>
              <a:avLst/>
              <a:gdLst/>
              <a:ahLst/>
              <a:cxnLst/>
              <a:rect l="l" t="t" r="r" b="b"/>
              <a:pathLst>
                <a:path w="12070" h="1501" extrusionOk="0">
                  <a:moveTo>
                    <a:pt x="1" y="0"/>
                  </a:moveTo>
                  <a:lnTo>
                    <a:pt x="121" y="69"/>
                  </a:lnTo>
                  <a:cubicBezTo>
                    <a:pt x="1149" y="340"/>
                    <a:pt x="5735" y="1501"/>
                    <a:pt x="8917" y="1501"/>
                  </a:cubicBezTo>
                  <a:cubicBezTo>
                    <a:pt x="10711" y="1501"/>
                    <a:pt x="12058" y="1132"/>
                    <a:pt x="12070" y="27"/>
                  </a:cubicBezTo>
                  <a:lnTo>
                    <a:pt x="12070" y="12"/>
                  </a:lnTo>
                  <a:lnTo>
                    <a:pt x="1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4"/>
            <p:cNvSpPr/>
            <p:nvPr/>
          </p:nvSpPr>
          <p:spPr>
            <a:xfrm>
              <a:off x="3754173" y="3857722"/>
              <a:ext cx="122312" cy="462722"/>
            </a:xfrm>
            <a:custGeom>
              <a:avLst/>
              <a:gdLst/>
              <a:ahLst/>
              <a:cxnLst/>
              <a:rect l="l" t="t" r="r" b="b"/>
              <a:pathLst>
                <a:path w="3200" h="12106" extrusionOk="0">
                  <a:moveTo>
                    <a:pt x="3200" y="0"/>
                  </a:moveTo>
                  <a:lnTo>
                    <a:pt x="3188" y="3"/>
                  </a:lnTo>
                  <a:cubicBezTo>
                    <a:pt x="3185" y="6"/>
                    <a:pt x="3185" y="9"/>
                    <a:pt x="3182" y="12"/>
                  </a:cubicBezTo>
                  <a:cubicBezTo>
                    <a:pt x="2921" y="989"/>
                    <a:pt x="0" y="12106"/>
                    <a:pt x="3200" y="12106"/>
                  </a:cubicBez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4"/>
            <p:cNvSpPr/>
            <p:nvPr/>
          </p:nvSpPr>
          <p:spPr>
            <a:xfrm>
              <a:off x="3465087" y="3857836"/>
              <a:ext cx="410815" cy="338995"/>
            </a:xfrm>
            <a:custGeom>
              <a:avLst/>
              <a:gdLst/>
              <a:ahLst/>
              <a:cxnLst/>
              <a:rect l="l" t="t" r="r" b="b"/>
              <a:pathLst>
                <a:path w="10748" h="8869" extrusionOk="0">
                  <a:moveTo>
                    <a:pt x="10748" y="0"/>
                  </a:moveTo>
                  <a:lnTo>
                    <a:pt x="10610" y="36"/>
                  </a:lnTo>
                  <a:cubicBezTo>
                    <a:pt x="9213" y="851"/>
                    <a:pt x="0" y="6346"/>
                    <a:pt x="2188" y="8533"/>
                  </a:cubicBezTo>
                  <a:cubicBezTo>
                    <a:pt x="2194" y="8536"/>
                    <a:pt x="2197" y="8539"/>
                    <a:pt x="2200" y="8542"/>
                  </a:cubicBezTo>
                  <a:cubicBezTo>
                    <a:pt x="2428" y="8767"/>
                    <a:pt x="2693" y="8868"/>
                    <a:pt x="2983" y="8868"/>
                  </a:cubicBezTo>
                  <a:cubicBezTo>
                    <a:pt x="5567" y="8868"/>
                    <a:pt x="10253" y="866"/>
                    <a:pt x="10745" y="9"/>
                  </a:cubicBezTo>
                  <a:cubicBezTo>
                    <a:pt x="10745" y="6"/>
                    <a:pt x="10748" y="3"/>
                    <a:pt x="10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4"/>
            <p:cNvSpPr/>
            <p:nvPr/>
          </p:nvSpPr>
          <p:spPr>
            <a:xfrm>
              <a:off x="3413981" y="3856575"/>
              <a:ext cx="461231" cy="57372"/>
            </a:xfrm>
            <a:custGeom>
              <a:avLst/>
              <a:gdLst/>
              <a:ahLst/>
              <a:cxnLst/>
              <a:rect l="l" t="t" r="r" b="b"/>
              <a:pathLst>
                <a:path w="12067" h="1501" extrusionOk="0">
                  <a:moveTo>
                    <a:pt x="0" y="0"/>
                  </a:moveTo>
                  <a:lnTo>
                    <a:pt x="0" y="12"/>
                  </a:lnTo>
                  <a:lnTo>
                    <a:pt x="0" y="27"/>
                  </a:lnTo>
                  <a:cubicBezTo>
                    <a:pt x="11" y="1132"/>
                    <a:pt x="1358" y="1501"/>
                    <a:pt x="3152" y="1501"/>
                  </a:cubicBezTo>
                  <a:cubicBezTo>
                    <a:pt x="6334" y="1501"/>
                    <a:pt x="10922" y="340"/>
                    <a:pt x="11950" y="69"/>
                  </a:cubicBezTo>
                  <a:lnTo>
                    <a:pt x="1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4"/>
            <p:cNvSpPr/>
            <p:nvPr/>
          </p:nvSpPr>
          <p:spPr>
            <a:xfrm>
              <a:off x="2590640" y="4679228"/>
              <a:ext cx="123153" cy="462836"/>
            </a:xfrm>
            <a:custGeom>
              <a:avLst/>
              <a:gdLst/>
              <a:ahLst/>
              <a:cxnLst/>
              <a:rect l="l" t="t" r="r" b="b"/>
              <a:pathLst>
                <a:path w="3222" h="12109" extrusionOk="0">
                  <a:moveTo>
                    <a:pt x="0" y="0"/>
                  </a:moveTo>
                  <a:lnTo>
                    <a:pt x="0" y="12085"/>
                  </a:lnTo>
                  <a:cubicBezTo>
                    <a:pt x="0" y="12094"/>
                    <a:pt x="6" y="12103"/>
                    <a:pt x="6" y="12109"/>
                  </a:cubicBezTo>
                  <a:lnTo>
                    <a:pt x="33" y="12103"/>
                  </a:lnTo>
                  <a:lnTo>
                    <a:pt x="39" y="12091"/>
                  </a:lnTo>
                  <a:cubicBezTo>
                    <a:pt x="304" y="11114"/>
                    <a:pt x="3221"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4"/>
            <p:cNvSpPr/>
            <p:nvPr/>
          </p:nvSpPr>
          <p:spPr>
            <a:xfrm>
              <a:off x="2592131" y="4802768"/>
              <a:ext cx="410815" cy="338957"/>
            </a:xfrm>
            <a:custGeom>
              <a:avLst/>
              <a:gdLst/>
              <a:ahLst/>
              <a:cxnLst/>
              <a:rect l="l" t="t" r="r" b="b"/>
              <a:pathLst>
                <a:path w="10748" h="8868" extrusionOk="0">
                  <a:moveTo>
                    <a:pt x="7765" y="0"/>
                  </a:moveTo>
                  <a:cubicBezTo>
                    <a:pt x="5181" y="0"/>
                    <a:pt x="495" y="8005"/>
                    <a:pt x="3" y="8859"/>
                  </a:cubicBezTo>
                  <a:cubicBezTo>
                    <a:pt x="3" y="8862"/>
                    <a:pt x="3" y="8865"/>
                    <a:pt x="0" y="8868"/>
                  </a:cubicBezTo>
                  <a:lnTo>
                    <a:pt x="136" y="8829"/>
                  </a:lnTo>
                  <a:cubicBezTo>
                    <a:pt x="1536" y="8017"/>
                    <a:pt x="10748" y="2525"/>
                    <a:pt x="8558" y="335"/>
                  </a:cubicBezTo>
                  <a:lnTo>
                    <a:pt x="8549" y="326"/>
                  </a:lnTo>
                  <a:cubicBezTo>
                    <a:pt x="8320" y="101"/>
                    <a:pt x="8056" y="0"/>
                    <a:pt x="7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4"/>
            <p:cNvSpPr/>
            <p:nvPr/>
          </p:nvSpPr>
          <p:spPr>
            <a:xfrm>
              <a:off x="2593966" y="5085701"/>
              <a:ext cx="460084" cy="56608"/>
            </a:xfrm>
            <a:custGeom>
              <a:avLst/>
              <a:gdLst/>
              <a:ahLst/>
              <a:cxnLst/>
              <a:rect l="l" t="t" r="r" b="b"/>
              <a:pathLst>
                <a:path w="12037" h="1481" extrusionOk="0">
                  <a:moveTo>
                    <a:pt x="8881" y="0"/>
                  </a:moveTo>
                  <a:cubicBezTo>
                    <a:pt x="5699" y="0"/>
                    <a:pt x="1115" y="1159"/>
                    <a:pt x="88" y="1430"/>
                  </a:cubicBezTo>
                  <a:lnTo>
                    <a:pt x="1" y="1481"/>
                  </a:lnTo>
                  <a:lnTo>
                    <a:pt x="12037" y="1481"/>
                  </a:lnTo>
                  <a:cubicBezTo>
                    <a:pt x="12037" y="1481"/>
                    <a:pt x="12037" y="1478"/>
                    <a:pt x="12037" y="1475"/>
                  </a:cubicBezTo>
                  <a:cubicBezTo>
                    <a:pt x="12025" y="369"/>
                    <a:pt x="10676" y="0"/>
                    <a:pt x="8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4"/>
            <p:cNvSpPr/>
            <p:nvPr/>
          </p:nvSpPr>
          <p:spPr>
            <a:xfrm>
              <a:off x="3754173" y="4679114"/>
              <a:ext cx="122312" cy="462836"/>
            </a:xfrm>
            <a:custGeom>
              <a:avLst/>
              <a:gdLst/>
              <a:ahLst/>
              <a:cxnLst/>
              <a:rect l="l" t="t" r="r" b="b"/>
              <a:pathLst>
                <a:path w="3200" h="12109" extrusionOk="0">
                  <a:moveTo>
                    <a:pt x="3200" y="0"/>
                  </a:moveTo>
                  <a:cubicBezTo>
                    <a:pt x="0" y="3"/>
                    <a:pt x="2921" y="11117"/>
                    <a:pt x="3182" y="12094"/>
                  </a:cubicBezTo>
                  <a:lnTo>
                    <a:pt x="3188" y="12106"/>
                  </a:lnTo>
                  <a:lnTo>
                    <a:pt x="3200" y="12109"/>
                  </a:ln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4"/>
            <p:cNvSpPr/>
            <p:nvPr/>
          </p:nvSpPr>
          <p:spPr>
            <a:xfrm>
              <a:off x="3465087" y="4802768"/>
              <a:ext cx="410815" cy="339072"/>
            </a:xfrm>
            <a:custGeom>
              <a:avLst/>
              <a:gdLst/>
              <a:ahLst/>
              <a:cxnLst/>
              <a:rect l="l" t="t" r="r" b="b"/>
              <a:pathLst>
                <a:path w="10748" h="8871" extrusionOk="0">
                  <a:moveTo>
                    <a:pt x="2982" y="1"/>
                  </a:moveTo>
                  <a:cubicBezTo>
                    <a:pt x="2692" y="1"/>
                    <a:pt x="2428" y="102"/>
                    <a:pt x="2200" y="326"/>
                  </a:cubicBezTo>
                  <a:lnTo>
                    <a:pt x="2188" y="335"/>
                  </a:lnTo>
                  <a:cubicBezTo>
                    <a:pt x="0" y="2525"/>
                    <a:pt x="9213" y="8017"/>
                    <a:pt x="10613" y="8832"/>
                  </a:cubicBezTo>
                  <a:lnTo>
                    <a:pt x="10748" y="8871"/>
                  </a:lnTo>
                  <a:cubicBezTo>
                    <a:pt x="10745" y="8868"/>
                    <a:pt x="10745" y="8865"/>
                    <a:pt x="10745" y="8859"/>
                  </a:cubicBezTo>
                  <a:cubicBezTo>
                    <a:pt x="10253" y="8005"/>
                    <a:pt x="5566"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4"/>
            <p:cNvSpPr/>
            <p:nvPr/>
          </p:nvSpPr>
          <p:spPr>
            <a:xfrm>
              <a:off x="3413981" y="5085701"/>
              <a:ext cx="460084" cy="56608"/>
            </a:xfrm>
            <a:custGeom>
              <a:avLst/>
              <a:gdLst/>
              <a:ahLst/>
              <a:cxnLst/>
              <a:rect l="l" t="t" r="r" b="b"/>
              <a:pathLst>
                <a:path w="12037" h="1481" extrusionOk="0">
                  <a:moveTo>
                    <a:pt x="3156" y="0"/>
                  </a:moveTo>
                  <a:cubicBezTo>
                    <a:pt x="1360" y="0"/>
                    <a:pt x="11" y="369"/>
                    <a:pt x="0" y="1475"/>
                  </a:cubicBezTo>
                  <a:lnTo>
                    <a:pt x="0" y="1481"/>
                  </a:lnTo>
                  <a:lnTo>
                    <a:pt x="12037" y="1481"/>
                  </a:lnTo>
                  <a:lnTo>
                    <a:pt x="11950" y="1430"/>
                  </a:lnTo>
                  <a:cubicBezTo>
                    <a:pt x="10922" y="1159"/>
                    <a:pt x="633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4"/>
            <p:cNvSpPr/>
            <p:nvPr/>
          </p:nvSpPr>
          <p:spPr>
            <a:xfrm>
              <a:off x="3233336"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4"/>
            <p:cNvSpPr/>
            <p:nvPr/>
          </p:nvSpPr>
          <p:spPr>
            <a:xfrm>
              <a:off x="3233909" y="4499729"/>
              <a:ext cx="268" cy="153"/>
            </a:xfrm>
            <a:custGeom>
              <a:avLst/>
              <a:gdLst/>
              <a:ahLst/>
              <a:cxnLst/>
              <a:rect l="l" t="t" r="r" b="b"/>
              <a:pathLst>
                <a:path w="7" h="4" extrusionOk="0">
                  <a:moveTo>
                    <a:pt x="0" y="0"/>
                  </a:moveTo>
                  <a:lnTo>
                    <a:pt x="6" y="3"/>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4"/>
            <p:cNvSpPr/>
            <p:nvPr/>
          </p:nvSpPr>
          <p:spPr>
            <a:xfrm>
              <a:off x="3231615" y="4498697"/>
              <a:ext cx="1873" cy="726"/>
            </a:xfrm>
            <a:custGeom>
              <a:avLst/>
              <a:gdLst/>
              <a:ahLst/>
              <a:cxnLst/>
              <a:rect l="l" t="t" r="r" b="b"/>
              <a:pathLst>
                <a:path w="49" h="19" extrusionOk="0">
                  <a:moveTo>
                    <a:pt x="0" y="0"/>
                  </a:moveTo>
                  <a:lnTo>
                    <a:pt x="36" y="18"/>
                  </a:lnTo>
                  <a:lnTo>
                    <a:pt x="39" y="18"/>
                  </a:lnTo>
                  <a:lnTo>
                    <a:pt x="36" y="15"/>
                  </a:lnTo>
                  <a:lnTo>
                    <a:pt x="36" y="15"/>
                  </a:lnTo>
                  <a:lnTo>
                    <a:pt x="42" y="18"/>
                  </a:lnTo>
                  <a:lnTo>
                    <a:pt x="48" y="15"/>
                  </a:lnTo>
                  <a:lnTo>
                    <a:pt x="4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4"/>
            <p:cNvSpPr/>
            <p:nvPr/>
          </p:nvSpPr>
          <p:spPr>
            <a:xfrm>
              <a:off x="3233106" y="4499500"/>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4"/>
            <p:cNvSpPr/>
            <p:nvPr/>
          </p:nvSpPr>
          <p:spPr>
            <a:xfrm>
              <a:off x="3233336" y="4498582"/>
              <a:ext cx="268" cy="612"/>
            </a:xfrm>
            <a:custGeom>
              <a:avLst/>
              <a:gdLst/>
              <a:ahLst/>
              <a:cxnLst/>
              <a:rect l="l" t="t" r="r" b="b"/>
              <a:pathLst>
                <a:path w="7" h="16" extrusionOk="0">
                  <a:moveTo>
                    <a:pt x="0" y="0"/>
                  </a:moveTo>
                  <a:lnTo>
                    <a:pt x="0" y="0"/>
                  </a:lnTo>
                  <a:cubicBezTo>
                    <a:pt x="0" y="6"/>
                    <a:pt x="3" y="12"/>
                    <a:pt x="3" y="15"/>
                  </a:cubicBezTo>
                  <a:lnTo>
                    <a:pt x="6" y="15"/>
                  </a:lnTo>
                  <a:lnTo>
                    <a:pt x="6" y="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4"/>
            <p:cNvSpPr/>
            <p:nvPr/>
          </p:nvSpPr>
          <p:spPr>
            <a:xfrm>
              <a:off x="3233565" y="4499156"/>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4"/>
            <p:cNvSpPr/>
            <p:nvPr/>
          </p:nvSpPr>
          <p:spPr>
            <a:xfrm>
              <a:off x="3233909" y="4499729"/>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4"/>
            <p:cNvSpPr/>
            <p:nvPr/>
          </p:nvSpPr>
          <p:spPr>
            <a:xfrm>
              <a:off x="3233909" y="4499041"/>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4"/>
            <p:cNvSpPr/>
            <p:nvPr/>
          </p:nvSpPr>
          <p:spPr>
            <a:xfrm>
              <a:off x="3232877" y="4499500"/>
              <a:ext cx="268" cy="38"/>
            </a:xfrm>
            <a:custGeom>
              <a:avLst/>
              <a:gdLst/>
              <a:ahLst/>
              <a:cxnLst/>
              <a:rect l="l" t="t" r="r" b="b"/>
              <a:pathLst>
                <a:path w="7" h="1" extrusionOk="0">
                  <a:moveTo>
                    <a:pt x="0" y="0"/>
                  </a:moveTo>
                  <a:lnTo>
                    <a:pt x="6"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4"/>
            <p:cNvSpPr/>
            <p:nvPr/>
          </p:nvSpPr>
          <p:spPr>
            <a:xfrm>
              <a:off x="3234024"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4"/>
            <p:cNvSpPr/>
            <p:nvPr/>
          </p:nvSpPr>
          <p:spPr>
            <a:xfrm>
              <a:off x="3233221" y="4499271"/>
              <a:ext cx="382" cy="268"/>
            </a:xfrm>
            <a:custGeom>
              <a:avLst/>
              <a:gdLst/>
              <a:ahLst/>
              <a:cxnLst/>
              <a:rect l="l" t="t" r="r" b="b"/>
              <a:pathLst>
                <a:path w="10" h="7" extrusionOk="0">
                  <a:moveTo>
                    <a:pt x="9" y="0"/>
                  </a:moveTo>
                  <a:lnTo>
                    <a:pt x="0" y="3"/>
                  </a:lnTo>
                  <a:lnTo>
                    <a:pt x="6" y="6"/>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4"/>
            <p:cNvSpPr/>
            <p:nvPr/>
          </p:nvSpPr>
          <p:spPr>
            <a:xfrm>
              <a:off x="3232992" y="4499385"/>
              <a:ext cx="268" cy="38"/>
            </a:xfrm>
            <a:custGeom>
              <a:avLst/>
              <a:gdLst/>
              <a:ahLst/>
              <a:cxnLst/>
              <a:rect l="l" t="t" r="r" b="b"/>
              <a:pathLst>
                <a:path w="7" h="1" extrusionOk="0">
                  <a:moveTo>
                    <a:pt x="3" y="0"/>
                  </a:moveTo>
                  <a:lnTo>
                    <a:pt x="0" y="0"/>
                  </a:lnTo>
                  <a:lnTo>
                    <a:pt x="3" y="0"/>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4"/>
            <p:cNvSpPr/>
            <p:nvPr/>
          </p:nvSpPr>
          <p:spPr>
            <a:xfrm>
              <a:off x="3233680" y="4499156"/>
              <a:ext cx="268"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4"/>
            <p:cNvSpPr/>
            <p:nvPr/>
          </p:nvSpPr>
          <p:spPr>
            <a:xfrm>
              <a:off x="3233909" y="4499271"/>
              <a:ext cx="38" cy="153"/>
            </a:xfrm>
            <a:custGeom>
              <a:avLst/>
              <a:gdLst/>
              <a:ahLst/>
              <a:cxnLst/>
              <a:rect l="l" t="t" r="r" b="b"/>
              <a:pathLst>
                <a:path w="1" h="4" extrusionOk="0">
                  <a:moveTo>
                    <a:pt x="0" y="0"/>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4"/>
            <p:cNvSpPr/>
            <p:nvPr/>
          </p:nvSpPr>
          <p:spPr>
            <a:xfrm>
              <a:off x="3233909" y="4498697"/>
              <a:ext cx="1873" cy="1070"/>
            </a:xfrm>
            <a:custGeom>
              <a:avLst/>
              <a:gdLst/>
              <a:ahLst/>
              <a:cxnLst/>
              <a:rect l="l" t="t" r="r" b="b"/>
              <a:pathLst>
                <a:path w="49" h="28" extrusionOk="0">
                  <a:moveTo>
                    <a:pt x="48" y="0"/>
                  </a:moveTo>
                  <a:lnTo>
                    <a:pt x="0" y="12"/>
                  </a:lnTo>
                  <a:lnTo>
                    <a:pt x="0" y="15"/>
                  </a:lnTo>
                  <a:lnTo>
                    <a:pt x="3" y="15"/>
                  </a:lnTo>
                  <a:lnTo>
                    <a:pt x="3" y="18"/>
                  </a:lnTo>
                  <a:lnTo>
                    <a:pt x="12" y="18"/>
                  </a:lnTo>
                  <a:lnTo>
                    <a:pt x="0" y="24"/>
                  </a:lnTo>
                  <a:lnTo>
                    <a:pt x="3" y="27"/>
                  </a:lnTo>
                  <a:cubicBezTo>
                    <a:pt x="12" y="21"/>
                    <a:pt x="30" y="12"/>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4"/>
            <p:cNvSpPr/>
            <p:nvPr/>
          </p:nvSpPr>
          <p:spPr>
            <a:xfrm>
              <a:off x="3234024" y="4499156"/>
              <a:ext cx="153" cy="38"/>
            </a:xfrm>
            <a:custGeom>
              <a:avLst/>
              <a:gdLst/>
              <a:ahLst/>
              <a:cxnLst/>
              <a:rect l="l" t="t" r="r" b="b"/>
              <a:pathLst>
                <a:path w="4" h="1" extrusionOk="0">
                  <a:moveTo>
                    <a:pt x="3"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4"/>
            <p:cNvSpPr/>
            <p:nvPr/>
          </p:nvSpPr>
          <p:spPr>
            <a:xfrm>
              <a:off x="3233909" y="4499271"/>
              <a:ext cx="497" cy="268"/>
            </a:xfrm>
            <a:custGeom>
              <a:avLst/>
              <a:gdLst/>
              <a:ahLst/>
              <a:cxnLst/>
              <a:rect l="l" t="t" r="r" b="b"/>
              <a:pathLst>
                <a:path w="13" h="7" extrusionOk="0">
                  <a:moveTo>
                    <a:pt x="3" y="0"/>
                  </a:moveTo>
                  <a:lnTo>
                    <a:pt x="0" y="6"/>
                  </a:lnTo>
                  <a:lnTo>
                    <a:pt x="0" y="6"/>
                  </a:lnTo>
                  <a:lnTo>
                    <a:pt x="12"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4"/>
            <p:cNvSpPr/>
            <p:nvPr/>
          </p:nvSpPr>
          <p:spPr>
            <a:xfrm>
              <a:off x="3233909" y="4499271"/>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4"/>
            <p:cNvSpPr/>
            <p:nvPr/>
          </p:nvSpPr>
          <p:spPr>
            <a:xfrm>
              <a:off x="3233909" y="4499271"/>
              <a:ext cx="153" cy="268"/>
            </a:xfrm>
            <a:custGeom>
              <a:avLst/>
              <a:gdLst/>
              <a:ahLst/>
              <a:cxnLst/>
              <a:rect l="l" t="t" r="r" b="b"/>
              <a:pathLst>
                <a:path w="4" h="7" extrusionOk="0">
                  <a:moveTo>
                    <a:pt x="0" y="0"/>
                  </a:move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4"/>
            <p:cNvSpPr/>
            <p:nvPr/>
          </p:nvSpPr>
          <p:spPr>
            <a:xfrm>
              <a:off x="3233794" y="4499500"/>
              <a:ext cx="153" cy="268"/>
            </a:xfrm>
            <a:custGeom>
              <a:avLst/>
              <a:gdLst/>
              <a:ahLst/>
              <a:cxnLst/>
              <a:rect l="l" t="t" r="r" b="b"/>
              <a:pathLst>
                <a:path w="4" h="7" extrusionOk="0">
                  <a:moveTo>
                    <a:pt x="0" y="0"/>
                  </a:moveTo>
                  <a:lnTo>
                    <a:pt x="3" y="6"/>
                  </a:ln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4"/>
            <p:cNvSpPr/>
            <p:nvPr/>
          </p:nvSpPr>
          <p:spPr>
            <a:xfrm>
              <a:off x="3233909"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4"/>
            <p:cNvSpPr/>
            <p:nvPr/>
          </p:nvSpPr>
          <p:spPr>
            <a:xfrm>
              <a:off x="3233909" y="4499500"/>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4"/>
            <p:cNvSpPr/>
            <p:nvPr/>
          </p:nvSpPr>
          <p:spPr>
            <a:xfrm>
              <a:off x="3233909" y="4499500"/>
              <a:ext cx="38" cy="153"/>
            </a:xfrm>
            <a:custGeom>
              <a:avLst/>
              <a:gdLst/>
              <a:ahLst/>
              <a:cxnLst/>
              <a:rect l="l" t="t" r="r" b="b"/>
              <a:pathLst>
                <a:path w="1" h="4" extrusionOk="0">
                  <a:moveTo>
                    <a:pt x="0" y="0"/>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4"/>
            <p:cNvSpPr/>
            <p:nvPr/>
          </p:nvSpPr>
          <p:spPr>
            <a:xfrm>
              <a:off x="3233909" y="4499156"/>
              <a:ext cx="38" cy="153"/>
            </a:xfrm>
            <a:custGeom>
              <a:avLst/>
              <a:gdLst/>
              <a:ahLst/>
              <a:cxnLst/>
              <a:rect l="l" t="t" r="r" b="b"/>
              <a:pathLst>
                <a:path w="1" h="4" extrusionOk="0">
                  <a:moveTo>
                    <a:pt x="0" y="3"/>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4"/>
            <p:cNvSpPr/>
            <p:nvPr/>
          </p:nvSpPr>
          <p:spPr>
            <a:xfrm>
              <a:off x="3233794" y="4499271"/>
              <a:ext cx="153" cy="38"/>
            </a:xfrm>
            <a:custGeom>
              <a:avLst/>
              <a:gdLst/>
              <a:ahLst/>
              <a:cxnLst/>
              <a:rect l="l" t="t" r="r" b="b"/>
              <a:pathLst>
                <a:path w="4" h="1" extrusionOk="0">
                  <a:moveTo>
                    <a:pt x="0" y="0"/>
                  </a:moveTo>
                  <a:lnTo>
                    <a:pt x="0"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4"/>
            <p:cNvSpPr/>
            <p:nvPr/>
          </p:nvSpPr>
          <p:spPr>
            <a:xfrm>
              <a:off x="3233794" y="4499271"/>
              <a:ext cx="153" cy="268"/>
            </a:xfrm>
            <a:custGeom>
              <a:avLst/>
              <a:gdLst/>
              <a:ahLst/>
              <a:cxnLst/>
              <a:rect l="l" t="t" r="r" b="b"/>
              <a:pathLst>
                <a:path w="4" h="7" extrusionOk="0">
                  <a:moveTo>
                    <a:pt x="0" y="0"/>
                  </a:move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4"/>
            <p:cNvSpPr/>
            <p:nvPr/>
          </p:nvSpPr>
          <p:spPr>
            <a:xfrm>
              <a:off x="3233794" y="4499385"/>
              <a:ext cx="38" cy="153"/>
            </a:xfrm>
            <a:custGeom>
              <a:avLst/>
              <a:gdLst/>
              <a:ahLst/>
              <a:cxnLst/>
              <a:rect l="l" t="t" r="r" b="b"/>
              <a:pathLst>
                <a:path w="1" h="4" extrusionOk="0">
                  <a:moveTo>
                    <a:pt x="0" y="0"/>
                  </a:moveTo>
                  <a:lnTo>
                    <a:pt x="0" y="3"/>
                  </a:lnTo>
                  <a:lnTo>
                    <a:pt x="0"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4"/>
            <p:cNvSpPr/>
            <p:nvPr/>
          </p:nvSpPr>
          <p:spPr>
            <a:xfrm>
              <a:off x="3233336" y="4499729"/>
              <a:ext cx="153" cy="153"/>
            </a:xfrm>
            <a:custGeom>
              <a:avLst/>
              <a:gdLst/>
              <a:ahLst/>
              <a:cxnLst/>
              <a:rect l="l" t="t" r="r" b="b"/>
              <a:pathLst>
                <a:path w="4" h="4" extrusionOk="0">
                  <a:moveTo>
                    <a:pt x="3" y="0"/>
                  </a:moveTo>
                  <a:lnTo>
                    <a:pt x="0" y="0"/>
                  </a:lnTo>
                  <a:lnTo>
                    <a:pt x="0" y="3"/>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4"/>
            <p:cNvSpPr/>
            <p:nvPr/>
          </p:nvSpPr>
          <p:spPr>
            <a:xfrm>
              <a:off x="3233221" y="4499615"/>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4"/>
            <p:cNvSpPr/>
            <p:nvPr/>
          </p:nvSpPr>
          <p:spPr>
            <a:xfrm>
              <a:off x="3233450" y="4499729"/>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4"/>
            <p:cNvSpPr/>
            <p:nvPr/>
          </p:nvSpPr>
          <p:spPr>
            <a:xfrm>
              <a:off x="3233909" y="4499729"/>
              <a:ext cx="497" cy="382"/>
            </a:xfrm>
            <a:custGeom>
              <a:avLst/>
              <a:gdLst/>
              <a:ahLst/>
              <a:cxnLst/>
              <a:rect l="l" t="t" r="r" b="b"/>
              <a:pathLst>
                <a:path w="13" h="10" extrusionOk="0">
                  <a:moveTo>
                    <a:pt x="0" y="0"/>
                  </a:moveTo>
                  <a:lnTo>
                    <a:pt x="3" y="6"/>
                  </a:lnTo>
                  <a:lnTo>
                    <a:pt x="12" y="9"/>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4"/>
            <p:cNvSpPr/>
            <p:nvPr/>
          </p:nvSpPr>
          <p:spPr>
            <a:xfrm>
              <a:off x="3233450" y="4499729"/>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4"/>
            <p:cNvSpPr/>
            <p:nvPr/>
          </p:nvSpPr>
          <p:spPr>
            <a:xfrm>
              <a:off x="3232992" y="4499271"/>
              <a:ext cx="268" cy="153"/>
            </a:xfrm>
            <a:custGeom>
              <a:avLst/>
              <a:gdLst/>
              <a:ahLst/>
              <a:cxnLst/>
              <a:rect l="l" t="t" r="r" b="b"/>
              <a:pathLst>
                <a:path w="7" h="4" extrusionOk="0">
                  <a:moveTo>
                    <a:pt x="0" y="0"/>
                  </a:moveTo>
                  <a:lnTo>
                    <a:pt x="3" y="3"/>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4"/>
            <p:cNvSpPr/>
            <p:nvPr/>
          </p:nvSpPr>
          <p:spPr>
            <a:xfrm>
              <a:off x="3233221" y="4499615"/>
              <a:ext cx="268" cy="38"/>
            </a:xfrm>
            <a:custGeom>
              <a:avLst/>
              <a:gdLst/>
              <a:ahLst/>
              <a:cxnLst/>
              <a:rect l="l" t="t" r="r" b="b"/>
              <a:pathLst>
                <a:path w="7" h="1" extrusionOk="0">
                  <a:moveTo>
                    <a:pt x="6" y="0"/>
                  </a:moveTo>
                  <a:lnTo>
                    <a:pt x="6" y="0"/>
                  </a:lnTo>
                  <a:lnTo>
                    <a:pt x="0" y="0"/>
                  </a:lnTo>
                  <a:lnTo>
                    <a:pt x="0"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4"/>
            <p:cNvSpPr/>
            <p:nvPr/>
          </p:nvSpPr>
          <p:spPr>
            <a:xfrm>
              <a:off x="3233336" y="4499615"/>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4"/>
            <p:cNvSpPr/>
            <p:nvPr/>
          </p:nvSpPr>
          <p:spPr>
            <a:xfrm>
              <a:off x="3233909" y="4499729"/>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4"/>
            <p:cNvSpPr/>
            <p:nvPr/>
          </p:nvSpPr>
          <p:spPr>
            <a:xfrm>
              <a:off x="3233106" y="4499385"/>
              <a:ext cx="382" cy="268"/>
            </a:xfrm>
            <a:custGeom>
              <a:avLst/>
              <a:gdLst/>
              <a:ahLst/>
              <a:cxnLst/>
              <a:rect l="l" t="t" r="r" b="b"/>
              <a:pathLst>
                <a:path w="10" h="7" extrusionOk="0">
                  <a:moveTo>
                    <a:pt x="0" y="0"/>
                  </a:moveTo>
                  <a:lnTo>
                    <a:pt x="3" y="3"/>
                  </a:lnTo>
                  <a:lnTo>
                    <a:pt x="9" y="6"/>
                  </a:lnTo>
                  <a:lnTo>
                    <a:pt x="9"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4"/>
            <p:cNvSpPr/>
            <p:nvPr/>
          </p:nvSpPr>
          <p:spPr>
            <a:xfrm>
              <a:off x="3232992" y="4499844"/>
              <a:ext cx="612" cy="1185"/>
            </a:xfrm>
            <a:custGeom>
              <a:avLst/>
              <a:gdLst/>
              <a:ahLst/>
              <a:cxnLst/>
              <a:rect l="l" t="t" r="r" b="b"/>
              <a:pathLst>
                <a:path w="16" h="31" extrusionOk="0">
                  <a:moveTo>
                    <a:pt x="9" y="0"/>
                  </a:moveTo>
                  <a:cubicBezTo>
                    <a:pt x="6" y="6"/>
                    <a:pt x="3" y="18"/>
                    <a:pt x="0" y="30"/>
                  </a:cubicBezTo>
                  <a:lnTo>
                    <a:pt x="15" y="6"/>
                  </a:lnTo>
                  <a:lnTo>
                    <a:pt x="12" y="6"/>
                  </a:lnTo>
                  <a:lnTo>
                    <a:pt x="12" y="3"/>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4"/>
            <p:cNvSpPr/>
            <p:nvPr/>
          </p:nvSpPr>
          <p:spPr>
            <a:xfrm>
              <a:off x="3233565" y="4499271"/>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4"/>
            <p:cNvSpPr/>
            <p:nvPr/>
          </p:nvSpPr>
          <p:spPr>
            <a:xfrm>
              <a:off x="3233680" y="4498697"/>
              <a:ext cx="153" cy="497"/>
            </a:xfrm>
            <a:custGeom>
              <a:avLst/>
              <a:gdLst/>
              <a:ahLst/>
              <a:cxnLst/>
              <a:rect l="l" t="t" r="r" b="b"/>
              <a:pathLst>
                <a:path w="4" h="13" extrusionOk="0">
                  <a:moveTo>
                    <a:pt x="0" y="0"/>
                  </a:moveTo>
                  <a:lnTo>
                    <a:pt x="0" y="6"/>
                  </a:lnTo>
                  <a:lnTo>
                    <a:pt x="3"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4"/>
            <p:cNvSpPr/>
            <p:nvPr/>
          </p:nvSpPr>
          <p:spPr>
            <a:xfrm>
              <a:off x="3233565" y="4498926"/>
              <a:ext cx="153" cy="268"/>
            </a:xfrm>
            <a:custGeom>
              <a:avLst/>
              <a:gdLst/>
              <a:ahLst/>
              <a:cxnLst/>
              <a:rect l="l" t="t" r="r" b="b"/>
              <a:pathLst>
                <a:path w="4" h="7" extrusionOk="0">
                  <a:moveTo>
                    <a:pt x="0" y="0"/>
                  </a:moveTo>
                  <a:lnTo>
                    <a:pt x="0" y="6"/>
                  </a:lnTo>
                  <a:lnTo>
                    <a:pt x="3" y="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4"/>
            <p:cNvSpPr/>
            <p:nvPr/>
          </p:nvSpPr>
          <p:spPr>
            <a:xfrm>
              <a:off x="3233450" y="4499271"/>
              <a:ext cx="268" cy="38"/>
            </a:xfrm>
            <a:custGeom>
              <a:avLst/>
              <a:gdLst/>
              <a:ahLst/>
              <a:cxnLst/>
              <a:rect l="l" t="t" r="r" b="b"/>
              <a:pathLst>
                <a:path w="7" h="1" extrusionOk="0">
                  <a:moveTo>
                    <a:pt x="6"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4"/>
            <p:cNvSpPr/>
            <p:nvPr/>
          </p:nvSpPr>
          <p:spPr>
            <a:xfrm>
              <a:off x="3233450" y="450007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4"/>
            <p:cNvSpPr/>
            <p:nvPr/>
          </p:nvSpPr>
          <p:spPr>
            <a:xfrm>
              <a:off x="3233794" y="4499729"/>
              <a:ext cx="153" cy="38"/>
            </a:xfrm>
            <a:custGeom>
              <a:avLst/>
              <a:gdLst/>
              <a:ahLst/>
              <a:cxnLst/>
              <a:rect l="l" t="t" r="r" b="b"/>
              <a:pathLst>
                <a:path w="4" h="1" extrusionOk="0">
                  <a:moveTo>
                    <a:pt x="0" y="0"/>
                  </a:move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4"/>
            <p:cNvSpPr/>
            <p:nvPr/>
          </p:nvSpPr>
          <p:spPr>
            <a:xfrm>
              <a:off x="3233794" y="4499729"/>
              <a:ext cx="38" cy="38"/>
            </a:xfrm>
            <a:custGeom>
              <a:avLst/>
              <a:gdLst/>
              <a:ahLst/>
              <a:cxnLst/>
              <a:rect l="l" t="t" r="r" b="b"/>
              <a:pathLst>
                <a:path w="1" h="1" extrusionOk="0">
                  <a:moveTo>
                    <a:pt x="0"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4"/>
            <p:cNvSpPr/>
            <p:nvPr/>
          </p:nvSpPr>
          <p:spPr>
            <a:xfrm>
              <a:off x="3233794"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4"/>
            <p:cNvSpPr/>
            <p:nvPr/>
          </p:nvSpPr>
          <p:spPr>
            <a:xfrm>
              <a:off x="3233565" y="4499271"/>
              <a:ext cx="38" cy="268"/>
            </a:xfrm>
            <a:custGeom>
              <a:avLst/>
              <a:gdLst/>
              <a:ahLst/>
              <a:cxnLst/>
              <a:rect l="l" t="t" r="r" b="b"/>
              <a:pathLst>
                <a:path w="1" h="7" extrusionOk="0">
                  <a:moveTo>
                    <a:pt x="0" y="6"/>
                  </a:moveTo>
                  <a:lnTo>
                    <a:pt x="0" y="6"/>
                  </a:lnTo>
                  <a:lnTo>
                    <a:pt x="0" y="3"/>
                  </a:lnTo>
                  <a:lnTo>
                    <a:pt x="0" y="0"/>
                  </a:lnTo>
                  <a:lnTo>
                    <a:pt x="0" y="0"/>
                  </a:lnTo>
                  <a:lnTo>
                    <a:pt x="0"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4"/>
            <p:cNvSpPr/>
            <p:nvPr/>
          </p:nvSpPr>
          <p:spPr>
            <a:xfrm>
              <a:off x="3233680" y="4499500"/>
              <a:ext cx="38" cy="153"/>
            </a:xfrm>
            <a:custGeom>
              <a:avLst/>
              <a:gdLst/>
              <a:ahLst/>
              <a:cxnLst/>
              <a:rect l="l" t="t" r="r" b="b"/>
              <a:pathLst>
                <a:path w="1" h="4" extrusionOk="0">
                  <a:moveTo>
                    <a:pt x="0" y="3"/>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4"/>
            <p:cNvSpPr/>
            <p:nvPr/>
          </p:nvSpPr>
          <p:spPr>
            <a:xfrm>
              <a:off x="3233794" y="4499271"/>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4"/>
            <p:cNvSpPr/>
            <p:nvPr/>
          </p:nvSpPr>
          <p:spPr>
            <a:xfrm>
              <a:off x="3233794" y="4499271"/>
              <a:ext cx="153" cy="153"/>
            </a:xfrm>
            <a:custGeom>
              <a:avLst/>
              <a:gdLst/>
              <a:ahLst/>
              <a:cxnLst/>
              <a:rect l="l" t="t" r="r" b="b"/>
              <a:pathLst>
                <a:path w="4" h="4" extrusionOk="0">
                  <a:moveTo>
                    <a:pt x="0" y="0"/>
                  </a:moveTo>
                  <a:lnTo>
                    <a:pt x="0" y="0"/>
                  </a:lnTo>
                  <a:lnTo>
                    <a:pt x="0" y="0"/>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4"/>
            <p:cNvSpPr/>
            <p:nvPr/>
          </p:nvSpPr>
          <p:spPr>
            <a:xfrm>
              <a:off x="3233680" y="4499156"/>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4"/>
            <p:cNvSpPr/>
            <p:nvPr/>
          </p:nvSpPr>
          <p:spPr>
            <a:xfrm>
              <a:off x="3233565" y="4499271"/>
              <a:ext cx="268" cy="268"/>
            </a:xfrm>
            <a:custGeom>
              <a:avLst/>
              <a:gdLst/>
              <a:ahLst/>
              <a:cxnLst/>
              <a:rect l="l" t="t" r="r" b="b"/>
              <a:pathLst>
                <a:path w="7" h="7" extrusionOk="0">
                  <a:moveTo>
                    <a:pt x="0" y="0"/>
                  </a:moveTo>
                  <a:lnTo>
                    <a:pt x="0" y="6"/>
                  </a:lnTo>
                  <a:lnTo>
                    <a:pt x="3" y="3"/>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4"/>
            <p:cNvSpPr/>
            <p:nvPr/>
          </p:nvSpPr>
          <p:spPr>
            <a:xfrm>
              <a:off x="3233450" y="4499385"/>
              <a:ext cx="268" cy="268"/>
            </a:xfrm>
            <a:custGeom>
              <a:avLst/>
              <a:gdLst/>
              <a:ahLst/>
              <a:cxnLst/>
              <a:rect l="l" t="t" r="r" b="b"/>
              <a:pathLst>
                <a:path w="7" h="7" extrusionOk="0">
                  <a:moveTo>
                    <a:pt x="6" y="0"/>
                  </a:moveTo>
                  <a:lnTo>
                    <a:pt x="0" y="3"/>
                  </a:lnTo>
                  <a:lnTo>
                    <a:pt x="0" y="6"/>
                  </a:lnTo>
                  <a:lnTo>
                    <a:pt x="6" y="6"/>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4"/>
            <p:cNvSpPr/>
            <p:nvPr/>
          </p:nvSpPr>
          <p:spPr>
            <a:xfrm>
              <a:off x="3233909" y="4499615"/>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4"/>
            <p:cNvSpPr/>
            <p:nvPr/>
          </p:nvSpPr>
          <p:spPr>
            <a:xfrm>
              <a:off x="3233909" y="4499500"/>
              <a:ext cx="38" cy="268"/>
            </a:xfrm>
            <a:custGeom>
              <a:avLst/>
              <a:gdLst/>
              <a:ahLst/>
              <a:cxnLst/>
              <a:rect l="l" t="t" r="r" b="b"/>
              <a:pathLst>
                <a:path w="1" h="7" extrusionOk="0">
                  <a:moveTo>
                    <a:pt x="0" y="0"/>
                  </a:moveTo>
                  <a:cubicBezTo>
                    <a:pt x="0" y="3"/>
                    <a:pt x="0" y="3"/>
                    <a:pt x="0" y="6"/>
                  </a:cubicBezTo>
                  <a:lnTo>
                    <a:pt x="0" y="6"/>
                  </a:lnTo>
                  <a:lnTo>
                    <a:pt x="0" y="3"/>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4"/>
            <p:cNvSpPr/>
            <p:nvPr/>
          </p:nvSpPr>
          <p:spPr>
            <a:xfrm>
              <a:off x="3233909" y="4499500"/>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4"/>
            <p:cNvSpPr/>
            <p:nvPr/>
          </p:nvSpPr>
          <p:spPr>
            <a:xfrm>
              <a:off x="3233794" y="449938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4"/>
            <p:cNvSpPr/>
            <p:nvPr/>
          </p:nvSpPr>
          <p:spPr>
            <a:xfrm>
              <a:off x="3233794" y="449938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4"/>
            <p:cNvSpPr/>
            <p:nvPr/>
          </p:nvSpPr>
          <p:spPr>
            <a:xfrm>
              <a:off x="3233680" y="4499500"/>
              <a:ext cx="153" cy="153"/>
            </a:xfrm>
            <a:custGeom>
              <a:avLst/>
              <a:gdLst/>
              <a:ahLst/>
              <a:cxnLst/>
              <a:rect l="l" t="t" r="r" b="b"/>
              <a:pathLst>
                <a:path w="4" h="4" extrusionOk="0">
                  <a:moveTo>
                    <a:pt x="0" y="0"/>
                  </a:moveTo>
                  <a:lnTo>
                    <a:pt x="0" y="3"/>
                  </a:lnTo>
                  <a:lnTo>
                    <a:pt x="3" y="3"/>
                  </a:lnTo>
                  <a:cubicBezTo>
                    <a:pt x="3" y="0"/>
                    <a:pt x="3"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4"/>
            <p:cNvSpPr/>
            <p:nvPr/>
          </p:nvSpPr>
          <p:spPr>
            <a:xfrm>
              <a:off x="3233794" y="449938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4"/>
            <p:cNvSpPr/>
            <p:nvPr/>
          </p:nvSpPr>
          <p:spPr>
            <a:xfrm>
              <a:off x="3233794" y="4499385"/>
              <a:ext cx="153" cy="268"/>
            </a:xfrm>
            <a:custGeom>
              <a:avLst/>
              <a:gdLst/>
              <a:ahLst/>
              <a:cxnLst/>
              <a:rect l="l" t="t" r="r" b="b"/>
              <a:pathLst>
                <a:path w="4" h="7" extrusionOk="0">
                  <a:moveTo>
                    <a:pt x="0" y="6"/>
                  </a:moveTo>
                  <a:lnTo>
                    <a:pt x="3" y="6"/>
                  </a:lnTo>
                  <a:lnTo>
                    <a:pt x="3" y="6"/>
                  </a:lnTo>
                  <a:lnTo>
                    <a:pt x="3" y="0"/>
                  </a:lnTo>
                  <a:lnTo>
                    <a:pt x="3" y="0"/>
                  </a:lnTo>
                  <a:lnTo>
                    <a:pt x="3" y="0"/>
                  </a:lnTo>
                  <a:lnTo>
                    <a:pt x="3" y="3"/>
                  </a:lnTo>
                  <a:lnTo>
                    <a:pt x="3" y="6"/>
                  </a:lnTo>
                  <a:lnTo>
                    <a:pt x="3"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4"/>
            <p:cNvSpPr/>
            <p:nvPr/>
          </p:nvSpPr>
          <p:spPr>
            <a:xfrm>
              <a:off x="3233680" y="4499844"/>
              <a:ext cx="956" cy="1758"/>
            </a:xfrm>
            <a:custGeom>
              <a:avLst/>
              <a:gdLst/>
              <a:ahLst/>
              <a:cxnLst/>
              <a:rect l="l" t="t" r="r" b="b"/>
              <a:pathLst>
                <a:path w="25" h="46" extrusionOk="0">
                  <a:moveTo>
                    <a:pt x="3" y="0"/>
                  </a:moveTo>
                  <a:lnTo>
                    <a:pt x="0" y="9"/>
                  </a:lnTo>
                  <a:lnTo>
                    <a:pt x="24" y="45"/>
                  </a:lnTo>
                  <a:cubicBezTo>
                    <a:pt x="18" y="27"/>
                    <a:pt x="15" y="15"/>
                    <a:pt x="9"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4"/>
            <p:cNvSpPr/>
            <p:nvPr/>
          </p:nvSpPr>
          <p:spPr>
            <a:xfrm>
              <a:off x="3233450" y="4499729"/>
              <a:ext cx="153" cy="268"/>
            </a:xfrm>
            <a:custGeom>
              <a:avLst/>
              <a:gdLst/>
              <a:ahLst/>
              <a:cxnLst/>
              <a:rect l="l" t="t" r="r" b="b"/>
              <a:pathLst>
                <a:path w="4" h="7" extrusionOk="0">
                  <a:moveTo>
                    <a:pt x="0" y="0"/>
                  </a:moveTo>
                  <a:cubicBezTo>
                    <a:pt x="0" y="0"/>
                    <a:pt x="0" y="3"/>
                    <a:pt x="0" y="3"/>
                  </a:cubicBez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4"/>
            <p:cNvSpPr/>
            <p:nvPr/>
          </p:nvSpPr>
          <p:spPr>
            <a:xfrm>
              <a:off x="3233565" y="4499844"/>
              <a:ext cx="268" cy="382"/>
            </a:xfrm>
            <a:custGeom>
              <a:avLst/>
              <a:gdLst/>
              <a:ahLst/>
              <a:cxnLst/>
              <a:rect l="l" t="t" r="r" b="b"/>
              <a:pathLst>
                <a:path w="7" h="10" extrusionOk="0">
                  <a:moveTo>
                    <a:pt x="6" y="0"/>
                  </a:moveTo>
                  <a:lnTo>
                    <a:pt x="0" y="6"/>
                  </a:lnTo>
                  <a:lnTo>
                    <a:pt x="3" y="9"/>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4"/>
            <p:cNvSpPr/>
            <p:nvPr/>
          </p:nvSpPr>
          <p:spPr>
            <a:xfrm>
              <a:off x="3233794" y="4499729"/>
              <a:ext cx="268" cy="268"/>
            </a:xfrm>
            <a:custGeom>
              <a:avLst/>
              <a:gdLst/>
              <a:ahLst/>
              <a:cxnLst/>
              <a:rect l="l" t="t" r="r" b="b"/>
              <a:pathLst>
                <a:path w="7" h="7" extrusionOk="0">
                  <a:moveTo>
                    <a:pt x="3" y="0"/>
                  </a:moveTo>
                  <a:lnTo>
                    <a:pt x="0" y="3"/>
                  </a:lnTo>
                  <a:lnTo>
                    <a:pt x="6" y="6"/>
                  </a:lnTo>
                  <a:lnTo>
                    <a:pt x="6"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4"/>
            <p:cNvSpPr/>
            <p:nvPr/>
          </p:nvSpPr>
          <p:spPr>
            <a:xfrm>
              <a:off x="3233450" y="4499615"/>
              <a:ext cx="268"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4"/>
            <p:cNvSpPr/>
            <p:nvPr/>
          </p:nvSpPr>
          <p:spPr>
            <a:xfrm>
              <a:off x="3233450"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4"/>
            <p:cNvSpPr/>
            <p:nvPr/>
          </p:nvSpPr>
          <p:spPr>
            <a:xfrm>
              <a:off x="3233565" y="4499615"/>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4"/>
            <p:cNvSpPr/>
            <p:nvPr/>
          </p:nvSpPr>
          <p:spPr>
            <a:xfrm>
              <a:off x="3233680" y="4499844"/>
              <a:ext cx="38" cy="153"/>
            </a:xfrm>
            <a:custGeom>
              <a:avLst/>
              <a:gdLst/>
              <a:ahLst/>
              <a:cxnLst/>
              <a:rect l="l" t="t" r="r" b="b"/>
              <a:pathLst>
                <a:path w="1" h="4" extrusionOk="0">
                  <a:moveTo>
                    <a:pt x="0" y="0"/>
                  </a:move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4"/>
            <p:cNvSpPr/>
            <p:nvPr/>
          </p:nvSpPr>
          <p:spPr>
            <a:xfrm>
              <a:off x="3233794" y="4499844"/>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4"/>
            <p:cNvSpPr/>
            <p:nvPr/>
          </p:nvSpPr>
          <p:spPr>
            <a:xfrm>
              <a:off x="3233680" y="4499844"/>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4"/>
            <p:cNvSpPr/>
            <p:nvPr/>
          </p:nvSpPr>
          <p:spPr>
            <a:xfrm>
              <a:off x="3233450" y="4499729"/>
              <a:ext cx="268" cy="268"/>
            </a:xfrm>
            <a:custGeom>
              <a:avLst/>
              <a:gdLst/>
              <a:ahLst/>
              <a:cxnLst/>
              <a:rect l="l" t="t" r="r" b="b"/>
              <a:pathLst>
                <a:path w="7" h="7" extrusionOk="0">
                  <a:moveTo>
                    <a:pt x="3" y="0"/>
                  </a:moveTo>
                  <a:lnTo>
                    <a:pt x="0" y="6"/>
                  </a:lnTo>
                  <a:lnTo>
                    <a:pt x="0" y="6"/>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4"/>
            <p:cNvSpPr/>
            <p:nvPr/>
          </p:nvSpPr>
          <p:spPr>
            <a:xfrm>
              <a:off x="3233794" y="4499729"/>
              <a:ext cx="268" cy="153"/>
            </a:xfrm>
            <a:custGeom>
              <a:avLst/>
              <a:gdLst/>
              <a:ahLst/>
              <a:cxnLst/>
              <a:rect l="l" t="t" r="r" b="b"/>
              <a:pathLst>
                <a:path w="7" h="4" extrusionOk="0">
                  <a:moveTo>
                    <a:pt x="0" y="0"/>
                  </a:moveTo>
                  <a:lnTo>
                    <a:pt x="0"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4"/>
            <p:cNvSpPr/>
            <p:nvPr/>
          </p:nvSpPr>
          <p:spPr>
            <a:xfrm>
              <a:off x="3233565" y="4499729"/>
              <a:ext cx="153" cy="268"/>
            </a:xfrm>
            <a:custGeom>
              <a:avLst/>
              <a:gdLst/>
              <a:ahLst/>
              <a:cxnLst/>
              <a:rect l="l" t="t" r="r" b="b"/>
              <a:pathLst>
                <a:path w="4" h="7" extrusionOk="0">
                  <a:moveTo>
                    <a:pt x="3" y="0"/>
                  </a:moveTo>
                  <a:lnTo>
                    <a:pt x="0" y="3"/>
                  </a:ln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4"/>
            <p:cNvSpPr/>
            <p:nvPr/>
          </p:nvSpPr>
          <p:spPr>
            <a:xfrm>
              <a:off x="3233794"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4"/>
            <p:cNvSpPr/>
            <p:nvPr/>
          </p:nvSpPr>
          <p:spPr>
            <a:xfrm>
              <a:off x="3233794" y="4499844"/>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4"/>
            <p:cNvSpPr/>
            <p:nvPr/>
          </p:nvSpPr>
          <p:spPr>
            <a:xfrm>
              <a:off x="3233680" y="4499844"/>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4"/>
            <p:cNvSpPr/>
            <p:nvPr/>
          </p:nvSpPr>
          <p:spPr>
            <a:xfrm>
              <a:off x="3233794" y="4499729"/>
              <a:ext cx="38" cy="153"/>
            </a:xfrm>
            <a:custGeom>
              <a:avLst/>
              <a:gdLst/>
              <a:ahLst/>
              <a:cxnLst/>
              <a:rect l="l" t="t" r="r" b="b"/>
              <a:pathLst>
                <a:path w="1" h="4" extrusionOk="0">
                  <a:moveTo>
                    <a:pt x="0" y="3"/>
                  </a:moveTo>
                  <a:lnTo>
                    <a:pt x="0" y="3"/>
                  </a:lnTo>
                  <a:lnTo>
                    <a:pt x="0" y="3"/>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4"/>
            <p:cNvSpPr/>
            <p:nvPr/>
          </p:nvSpPr>
          <p:spPr>
            <a:xfrm>
              <a:off x="3233680" y="4499729"/>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4"/>
            <p:cNvSpPr/>
            <p:nvPr/>
          </p:nvSpPr>
          <p:spPr>
            <a:xfrm>
              <a:off x="3233680"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4"/>
            <p:cNvSpPr/>
            <p:nvPr/>
          </p:nvSpPr>
          <p:spPr>
            <a:xfrm>
              <a:off x="3233450" y="4499500"/>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4"/>
            <p:cNvSpPr/>
            <p:nvPr/>
          </p:nvSpPr>
          <p:spPr>
            <a:xfrm>
              <a:off x="3233565" y="4499615"/>
              <a:ext cx="153" cy="38"/>
            </a:xfrm>
            <a:custGeom>
              <a:avLst/>
              <a:gdLst/>
              <a:ahLst/>
              <a:cxnLst/>
              <a:rect l="l" t="t" r="r" b="b"/>
              <a:pathLst>
                <a:path w="4" h="1" extrusionOk="0">
                  <a:moveTo>
                    <a:pt x="3" y="0"/>
                  </a:moveTo>
                  <a:lnTo>
                    <a:pt x="3" y="0"/>
                  </a:lnTo>
                  <a:lnTo>
                    <a:pt x="3"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4"/>
            <p:cNvSpPr/>
            <p:nvPr/>
          </p:nvSpPr>
          <p:spPr>
            <a:xfrm>
              <a:off x="3233680"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4"/>
            <p:cNvSpPr/>
            <p:nvPr/>
          </p:nvSpPr>
          <p:spPr>
            <a:xfrm>
              <a:off x="3233680"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4"/>
            <p:cNvSpPr/>
            <p:nvPr/>
          </p:nvSpPr>
          <p:spPr>
            <a:xfrm>
              <a:off x="3233680" y="449961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4"/>
            <p:cNvSpPr/>
            <p:nvPr/>
          </p:nvSpPr>
          <p:spPr>
            <a:xfrm>
              <a:off x="3233680" y="4499615"/>
              <a:ext cx="153" cy="38"/>
            </a:xfrm>
            <a:custGeom>
              <a:avLst/>
              <a:gdLst/>
              <a:ahLst/>
              <a:cxnLst/>
              <a:rect l="l" t="t" r="r" b="b"/>
              <a:pathLst>
                <a:path w="4" h="1" extrusionOk="0">
                  <a:moveTo>
                    <a:pt x="0" y="0"/>
                  </a:moveTo>
                  <a:lnTo>
                    <a:pt x="0" y="0"/>
                  </a:lnTo>
                  <a:lnTo>
                    <a:pt x="0"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4"/>
            <p:cNvSpPr/>
            <p:nvPr/>
          </p:nvSpPr>
          <p:spPr>
            <a:xfrm>
              <a:off x="3233680" y="449961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7" name="Google Shape;2787;p24"/>
            <p:cNvGrpSpPr/>
            <p:nvPr/>
          </p:nvGrpSpPr>
          <p:grpSpPr>
            <a:xfrm>
              <a:off x="2804804" y="4052130"/>
              <a:ext cx="857543" cy="894689"/>
              <a:chOff x="214725" y="1804200"/>
              <a:chExt cx="1000750" cy="1044100"/>
            </a:xfrm>
          </p:grpSpPr>
          <p:sp>
            <p:nvSpPr>
              <p:cNvPr id="2788" name="Google Shape;2788;p24"/>
              <p:cNvSpPr/>
              <p:nvPr/>
            </p:nvSpPr>
            <p:spPr>
              <a:xfrm>
                <a:off x="214725" y="2188400"/>
                <a:ext cx="495025" cy="561100"/>
              </a:xfrm>
              <a:custGeom>
                <a:avLst/>
                <a:gdLst/>
                <a:ahLst/>
                <a:cxnLst/>
                <a:rect l="l" t="t" r="r" b="b"/>
                <a:pathLst>
                  <a:path w="19801" h="22444" extrusionOk="0">
                    <a:moveTo>
                      <a:pt x="8722" y="0"/>
                    </a:moveTo>
                    <a:cubicBezTo>
                      <a:pt x="7808" y="0"/>
                      <a:pt x="6883" y="352"/>
                      <a:pt x="5972" y="1144"/>
                    </a:cubicBezTo>
                    <a:cubicBezTo>
                      <a:pt x="1" y="6348"/>
                      <a:pt x="9541" y="15121"/>
                      <a:pt x="9541" y="15121"/>
                    </a:cubicBezTo>
                    <a:cubicBezTo>
                      <a:pt x="8724" y="13109"/>
                      <a:pt x="9029" y="8651"/>
                      <a:pt x="11235" y="8651"/>
                    </a:cubicBezTo>
                    <a:cubicBezTo>
                      <a:pt x="11553" y="8651"/>
                      <a:pt x="11910" y="8744"/>
                      <a:pt x="12309" y="8950"/>
                    </a:cubicBezTo>
                    <a:cubicBezTo>
                      <a:pt x="15445" y="10585"/>
                      <a:pt x="16813" y="15988"/>
                      <a:pt x="15979" y="19091"/>
                    </a:cubicBezTo>
                    <a:cubicBezTo>
                      <a:pt x="15312" y="21659"/>
                      <a:pt x="12409" y="21926"/>
                      <a:pt x="12409" y="21926"/>
                    </a:cubicBezTo>
                    <a:cubicBezTo>
                      <a:pt x="12409" y="21926"/>
                      <a:pt x="13310" y="22444"/>
                      <a:pt x="14421" y="22444"/>
                    </a:cubicBezTo>
                    <a:cubicBezTo>
                      <a:pt x="15584" y="22444"/>
                      <a:pt x="16978" y="21877"/>
                      <a:pt x="17813" y="19558"/>
                    </a:cubicBezTo>
                    <a:cubicBezTo>
                      <a:pt x="19801" y="14056"/>
                      <a:pt x="14501" y="0"/>
                      <a:pt x="8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4"/>
              <p:cNvSpPr/>
              <p:nvPr/>
            </p:nvSpPr>
            <p:spPr>
              <a:xfrm>
                <a:off x="719725" y="2188400"/>
                <a:ext cx="495750" cy="561100"/>
              </a:xfrm>
              <a:custGeom>
                <a:avLst/>
                <a:gdLst/>
                <a:ahLst/>
                <a:cxnLst/>
                <a:rect l="l" t="t" r="r" b="b"/>
                <a:pathLst>
                  <a:path w="19830" h="22444" extrusionOk="0">
                    <a:moveTo>
                      <a:pt x="11106" y="0"/>
                    </a:moveTo>
                    <a:cubicBezTo>
                      <a:pt x="5321" y="0"/>
                      <a:pt x="0" y="14056"/>
                      <a:pt x="2016" y="19558"/>
                    </a:cubicBezTo>
                    <a:cubicBezTo>
                      <a:pt x="2835" y="21877"/>
                      <a:pt x="4229" y="22444"/>
                      <a:pt x="5396" y="22444"/>
                    </a:cubicBezTo>
                    <a:cubicBezTo>
                      <a:pt x="6512" y="22444"/>
                      <a:pt x="7420" y="21926"/>
                      <a:pt x="7420" y="21926"/>
                    </a:cubicBezTo>
                    <a:cubicBezTo>
                      <a:pt x="7420" y="21926"/>
                      <a:pt x="4518" y="21659"/>
                      <a:pt x="3851" y="19124"/>
                    </a:cubicBezTo>
                    <a:cubicBezTo>
                      <a:pt x="3017" y="15988"/>
                      <a:pt x="4351" y="10585"/>
                      <a:pt x="7520" y="8950"/>
                    </a:cubicBezTo>
                    <a:cubicBezTo>
                      <a:pt x="7920" y="8744"/>
                      <a:pt x="8276" y="8651"/>
                      <a:pt x="8594" y="8651"/>
                    </a:cubicBezTo>
                    <a:cubicBezTo>
                      <a:pt x="10793" y="8651"/>
                      <a:pt x="11076" y="13109"/>
                      <a:pt x="10289" y="15121"/>
                    </a:cubicBezTo>
                    <a:cubicBezTo>
                      <a:pt x="10289" y="15121"/>
                      <a:pt x="19829" y="6348"/>
                      <a:pt x="13858" y="1144"/>
                    </a:cubicBezTo>
                    <a:cubicBezTo>
                      <a:pt x="12947" y="352"/>
                      <a:pt x="12021" y="0"/>
                      <a:pt x="1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4"/>
              <p:cNvSpPr/>
              <p:nvPr/>
            </p:nvSpPr>
            <p:spPr>
              <a:xfrm>
                <a:off x="595825" y="1804200"/>
                <a:ext cx="237700" cy="957375"/>
              </a:xfrm>
              <a:custGeom>
                <a:avLst/>
                <a:gdLst/>
                <a:ahLst/>
                <a:cxnLst/>
                <a:rect l="l" t="t" r="r" b="b"/>
                <a:pathLst>
                  <a:path w="9508" h="38295" extrusionOk="0">
                    <a:moveTo>
                      <a:pt x="4738" y="1"/>
                    </a:moveTo>
                    <a:cubicBezTo>
                      <a:pt x="2803" y="1"/>
                      <a:pt x="1" y="5004"/>
                      <a:pt x="1" y="11175"/>
                    </a:cubicBezTo>
                    <a:cubicBezTo>
                      <a:pt x="1" y="14611"/>
                      <a:pt x="868" y="19181"/>
                      <a:pt x="1969" y="22550"/>
                    </a:cubicBezTo>
                    <a:lnTo>
                      <a:pt x="1969" y="22583"/>
                    </a:lnTo>
                    <a:lnTo>
                      <a:pt x="2036" y="22817"/>
                    </a:lnTo>
                    <a:cubicBezTo>
                      <a:pt x="2603" y="24585"/>
                      <a:pt x="5738" y="35126"/>
                      <a:pt x="968" y="38295"/>
                    </a:cubicBezTo>
                    <a:lnTo>
                      <a:pt x="8574" y="38295"/>
                    </a:lnTo>
                    <a:cubicBezTo>
                      <a:pt x="3770" y="35126"/>
                      <a:pt x="6906" y="24585"/>
                      <a:pt x="7473" y="22817"/>
                    </a:cubicBezTo>
                    <a:cubicBezTo>
                      <a:pt x="7506" y="22750"/>
                      <a:pt x="7506" y="22650"/>
                      <a:pt x="7540" y="22583"/>
                    </a:cubicBezTo>
                    <a:lnTo>
                      <a:pt x="7540" y="22550"/>
                    </a:lnTo>
                    <a:cubicBezTo>
                      <a:pt x="8640" y="19181"/>
                      <a:pt x="9508" y="14611"/>
                      <a:pt x="9508" y="11175"/>
                    </a:cubicBezTo>
                    <a:cubicBezTo>
                      <a:pt x="9508" y="5004"/>
                      <a:pt x="6706" y="1"/>
                      <a:pt x="47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4"/>
              <p:cNvSpPr/>
              <p:nvPr/>
            </p:nvSpPr>
            <p:spPr>
              <a:xfrm>
                <a:off x="675900" y="2680675"/>
                <a:ext cx="68400" cy="167625"/>
              </a:xfrm>
              <a:custGeom>
                <a:avLst/>
                <a:gdLst/>
                <a:ahLst/>
                <a:cxnLst/>
                <a:rect l="l" t="t" r="r" b="b"/>
                <a:pathLst>
                  <a:path w="2736" h="6705" extrusionOk="0">
                    <a:moveTo>
                      <a:pt x="1568" y="0"/>
                    </a:moveTo>
                    <a:cubicBezTo>
                      <a:pt x="0" y="1968"/>
                      <a:pt x="0" y="4737"/>
                      <a:pt x="1568" y="6705"/>
                    </a:cubicBezTo>
                    <a:cubicBezTo>
                      <a:pt x="2268" y="5737"/>
                      <a:pt x="2669" y="4570"/>
                      <a:pt x="2735" y="3336"/>
                    </a:cubicBezTo>
                    <a:cubicBezTo>
                      <a:pt x="2669" y="2135"/>
                      <a:pt x="2268" y="967"/>
                      <a:pt x="1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4"/>
              <p:cNvSpPr/>
              <p:nvPr/>
            </p:nvSpPr>
            <p:spPr>
              <a:xfrm>
                <a:off x="578325" y="2552250"/>
                <a:ext cx="273550" cy="74225"/>
              </a:xfrm>
              <a:custGeom>
                <a:avLst/>
                <a:gdLst/>
                <a:ahLst/>
                <a:cxnLst/>
                <a:rect l="l" t="t" r="r" b="b"/>
                <a:pathLst>
                  <a:path w="10942" h="2969" extrusionOk="0">
                    <a:moveTo>
                      <a:pt x="1034" y="0"/>
                    </a:moveTo>
                    <a:cubicBezTo>
                      <a:pt x="467" y="0"/>
                      <a:pt x="0" y="467"/>
                      <a:pt x="0" y="1034"/>
                    </a:cubicBezTo>
                    <a:lnTo>
                      <a:pt x="0" y="1935"/>
                    </a:lnTo>
                    <a:cubicBezTo>
                      <a:pt x="0" y="2502"/>
                      <a:pt x="467" y="2969"/>
                      <a:pt x="1034" y="2969"/>
                    </a:cubicBezTo>
                    <a:lnTo>
                      <a:pt x="9907" y="2969"/>
                    </a:lnTo>
                    <a:cubicBezTo>
                      <a:pt x="10474" y="2969"/>
                      <a:pt x="10941" y="2502"/>
                      <a:pt x="10941" y="1935"/>
                    </a:cubicBezTo>
                    <a:lnTo>
                      <a:pt x="10941" y="1034"/>
                    </a:lnTo>
                    <a:cubicBezTo>
                      <a:pt x="10941" y="467"/>
                      <a:pt x="10474" y="0"/>
                      <a:pt x="9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93" name="Google Shape;2793;p24"/>
          <p:cNvGrpSpPr/>
          <p:nvPr/>
        </p:nvGrpSpPr>
        <p:grpSpPr>
          <a:xfrm>
            <a:off x="7858677" y="3856957"/>
            <a:ext cx="1285331" cy="1285219"/>
            <a:chOff x="2590640" y="3856575"/>
            <a:chExt cx="1285845" cy="1285733"/>
          </a:xfrm>
        </p:grpSpPr>
        <p:sp>
          <p:nvSpPr>
            <p:cNvPr id="2794" name="Google Shape;2794;p24"/>
            <p:cNvSpPr/>
            <p:nvPr/>
          </p:nvSpPr>
          <p:spPr>
            <a:xfrm>
              <a:off x="2590755" y="3857492"/>
              <a:ext cx="123153" cy="462951"/>
            </a:xfrm>
            <a:custGeom>
              <a:avLst/>
              <a:gdLst/>
              <a:ahLst/>
              <a:cxnLst/>
              <a:rect l="l" t="t" r="r" b="b"/>
              <a:pathLst>
                <a:path w="3222" h="12112" extrusionOk="0">
                  <a:moveTo>
                    <a:pt x="6" y="0"/>
                  </a:moveTo>
                  <a:cubicBezTo>
                    <a:pt x="6" y="6"/>
                    <a:pt x="0" y="15"/>
                    <a:pt x="0" y="21"/>
                  </a:cubicBezTo>
                  <a:lnTo>
                    <a:pt x="0" y="12109"/>
                  </a:lnTo>
                  <a:lnTo>
                    <a:pt x="6" y="12109"/>
                  </a:lnTo>
                  <a:cubicBezTo>
                    <a:pt x="12" y="12112"/>
                    <a:pt x="15" y="12112"/>
                    <a:pt x="18" y="12112"/>
                  </a:cubicBezTo>
                  <a:cubicBezTo>
                    <a:pt x="3221" y="12112"/>
                    <a:pt x="301" y="995"/>
                    <a:pt x="39" y="18"/>
                  </a:cubicBezTo>
                  <a:lnTo>
                    <a:pt x="33" y="6"/>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4"/>
            <p:cNvSpPr/>
            <p:nvPr/>
          </p:nvSpPr>
          <p:spPr>
            <a:xfrm>
              <a:off x="2592131" y="3857836"/>
              <a:ext cx="410815" cy="338957"/>
            </a:xfrm>
            <a:custGeom>
              <a:avLst/>
              <a:gdLst/>
              <a:ahLst/>
              <a:cxnLst/>
              <a:rect l="l" t="t" r="r" b="b"/>
              <a:pathLst>
                <a:path w="10748" h="8868" extrusionOk="0">
                  <a:moveTo>
                    <a:pt x="0" y="0"/>
                  </a:moveTo>
                  <a:cubicBezTo>
                    <a:pt x="0" y="3"/>
                    <a:pt x="0" y="6"/>
                    <a:pt x="3" y="9"/>
                  </a:cubicBezTo>
                  <a:cubicBezTo>
                    <a:pt x="495" y="866"/>
                    <a:pt x="5182" y="8867"/>
                    <a:pt x="7766" y="8867"/>
                  </a:cubicBezTo>
                  <a:cubicBezTo>
                    <a:pt x="8056" y="8867"/>
                    <a:pt x="8320" y="8766"/>
                    <a:pt x="8549" y="8542"/>
                  </a:cubicBezTo>
                  <a:cubicBezTo>
                    <a:pt x="8552" y="8539"/>
                    <a:pt x="8555" y="8536"/>
                    <a:pt x="8558" y="8533"/>
                  </a:cubicBezTo>
                  <a:cubicBezTo>
                    <a:pt x="10748" y="6346"/>
                    <a:pt x="1536" y="851"/>
                    <a:pt x="136" y="36"/>
                  </a:cubicBezTo>
                  <a:cubicBezTo>
                    <a:pt x="79" y="21"/>
                    <a:pt x="34" y="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4"/>
            <p:cNvSpPr/>
            <p:nvPr/>
          </p:nvSpPr>
          <p:spPr>
            <a:xfrm>
              <a:off x="2592704" y="3856575"/>
              <a:ext cx="461346" cy="57372"/>
            </a:xfrm>
            <a:custGeom>
              <a:avLst/>
              <a:gdLst/>
              <a:ahLst/>
              <a:cxnLst/>
              <a:rect l="l" t="t" r="r" b="b"/>
              <a:pathLst>
                <a:path w="12070" h="1501" extrusionOk="0">
                  <a:moveTo>
                    <a:pt x="1" y="0"/>
                  </a:moveTo>
                  <a:lnTo>
                    <a:pt x="121" y="69"/>
                  </a:lnTo>
                  <a:cubicBezTo>
                    <a:pt x="1149" y="340"/>
                    <a:pt x="5735" y="1501"/>
                    <a:pt x="8917" y="1501"/>
                  </a:cubicBezTo>
                  <a:cubicBezTo>
                    <a:pt x="10711" y="1501"/>
                    <a:pt x="12058" y="1132"/>
                    <a:pt x="12070" y="27"/>
                  </a:cubicBezTo>
                  <a:lnTo>
                    <a:pt x="12070" y="12"/>
                  </a:lnTo>
                  <a:lnTo>
                    <a:pt x="1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4"/>
            <p:cNvSpPr/>
            <p:nvPr/>
          </p:nvSpPr>
          <p:spPr>
            <a:xfrm>
              <a:off x="3754173" y="3857722"/>
              <a:ext cx="122312" cy="462722"/>
            </a:xfrm>
            <a:custGeom>
              <a:avLst/>
              <a:gdLst/>
              <a:ahLst/>
              <a:cxnLst/>
              <a:rect l="l" t="t" r="r" b="b"/>
              <a:pathLst>
                <a:path w="3200" h="12106" extrusionOk="0">
                  <a:moveTo>
                    <a:pt x="3200" y="0"/>
                  </a:moveTo>
                  <a:lnTo>
                    <a:pt x="3188" y="3"/>
                  </a:lnTo>
                  <a:cubicBezTo>
                    <a:pt x="3185" y="6"/>
                    <a:pt x="3185" y="9"/>
                    <a:pt x="3182" y="12"/>
                  </a:cubicBezTo>
                  <a:cubicBezTo>
                    <a:pt x="2921" y="989"/>
                    <a:pt x="0" y="12106"/>
                    <a:pt x="3200" y="12106"/>
                  </a:cubicBez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4"/>
            <p:cNvSpPr/>
            <p:nvPr/>
          </p:nvSpPr>
          <p:spPr>
            <a:xfrm>
              <a:off x="3465087" y="3857836"/>
              <a:ext cx="410815" cy="338995"/>
            </a:xfrm>
            <a:custGeom>
              <a:avLst/>
              <a:gdLst/>
              <a:ahLst/>
              <a:cxnLst/>
              <a:rect l="l" t="t" r="r" b="b"/>
              <a:pathLst>
                <a:path w="10748" h="8869" extrusionOk="0">
                  <a:moveTo>
                    <a:pt x="10748" y="0"/>
                  </a:moveTo>
                  <a:lnTo>
                    <a:pt x="10610" y="36"/>
                  </a:lnTo>
                  <a:cubicBezTo>
                    <a:pt x="9213" y="851"/>
                    <a:pt x="0" y="6346"/>
                    <a:pt x="2188" y="8533"/>
                  </a:cubicBezTo>
                  <a:cubicBezTo>
                    <a:pt x="2194" y="8536"/>
                    <a:pt x="2197" y="8539"/>
                    <a:pt x="2200" y="8542"/>
                  </a:cubicBezTo>
                  <a:cubicBezTo>
                    <a:pt x="2428" y="8767"/>
                    <a:pt x="2693" y="8868"/>
                    <a:pt x="2983" y="8868"/>
                  </a:cubicBezTo>
                  <a:cubicBezTo>
                    <a:pt x="5567" y="8868"/>
                    <a:pt x="10253" y="866"/>
                    <a:pt x="10745" y="9"/>
                  </a:cubicBezTo>
                  <a:cubicBezTo>
                    <a:pt x="10745" y="6"/>
                    <a:pt x="10748" y="3"/>
                    <a:pt x="10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4"/>
            <p:cNvSpPr/>
            <p:nvPr/>
          </p:nvSpPr>
          <p:spPr>
            <a:xfrm>
              <a:off x="3413981" y="3856575"/>
              <a:ext cx="461231" cy="57372"/>
            </a:xfrm>
            <a:custGeom>
              <a:avLst/>
              <a:gdLst/>
              <a:ahLst/>
              <a:cxnLst/>
              <a:rect l="l" t="t" r="r" b="b"/>
              <a:pathLst>
                <a:path w="12067" h="1501" extrusionOk="0">
                  <a:moveTo>
                    <a:pt x="0" y="0"/>
                  </a:moveTo>
                  <a:lnTo>
                    <a:pt x="0" y="12"/>
                  </a:lnTo>
                  <a:lnTo>
                    <a:pt x="0" y="27"/>
                  </a:lnTo>
                  <a:cubicBezTo>
                    <a:pt x="11" y="1132"/>
                    <a:pt x="1358" y="1501"/>
                    <a:pt x="3152" y="1501"/>
                  </a:cubicBezTo>
                  <a:cubicBezTo>
                    <a:pt x="6334" y="1501"/>
                    <a:pt x="10922" y="340"/>
                    <a:pt x="11950" y="69"/>
                  </a:cubicBezTo>
                  <a:lnTo>
                    <a:pt x="1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24"/>
            <p:cNvSpPr/>
            <p:nvPr/>
          </p:nvSpPr>
          <p:spPr>
            <a:xfrm>
              <a:off x="2590640" y="4679228"/>
              <a:ext cx="123153" cy="462836"/>
            </a:xfrm>
            <a:custGeom>
              <a:avLst/>
              <a:gdLst/>
              <a:ahLst/>
              <a:cxnLst/>
              <a:rect l="l" t="t" r="r" b="b"/>
              <a:pathLst>
                <a:path w="3222" h="12109" extrusionOk="0">
                  <a:moveTo>
                    <a:pt x="0" y="0"/>
                  </a:moveTo>
                  <a:lnTo>
                    <a:pt x="0" y="12085"/>
                  </a:lnTo>
                  <a:cubicBezTo>
                    <a:pt x="0" y="12094"/>
                    <a:pt x="6" y="12103"/>
                    <a:pt x="6" y="12109"/>
                  </a:cubicBezTo>
                  <a:lnTo>
                    <a:pt x="33" y="12103"/>
                  </a:lnTo>
                  <a:lnTo>
                    <a:pt x="39" y="12091"/>
                  </a:lnTo>
                  <a:cubicBezTo>
                    <a:pt x="304" y="11114"/>
                    <a:pt x="3221"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24"/>
            <p:cNvSpPr/>
            <p:nvPr/>
          </p:nvSpPr>
          <p:spPr>
            <a:xfrm>
              <a:off x="2592131" y="4802768"/>
              <a:ext cx="410815" cy="338957"/>
            </a:xfrm>
            <a:custGeom>
              <a:avLst/>
              <a:gdLst/>
              <a:ahLst/>
              <a:cxnLst/>
              <a:rect l="l" t="t" r="r" b="b"/>
              <a:pathLst>
                <a:path w="10748" h="8868" extrusionOk="0">
                  <a:moveTo>
                    <a:pt x="7765" y="0"/>
                  </a:moveTo>
                  <a:cubicBezTo>
                    <a:pt x="5181" y="0"/>
                    <a:pt x="495" y="8005"/>
                    <a:pt x="3" y="8859"/>
                  </a:cubicBezTo>
                  <a:cubicBezTo>
                    <a:pt x="3" y="8862"/>
                    <a:pt x="3" y="8865"/>
                    <a:pt x="0" y="8868"/>
                  </a:cubicBezTo>
                  <a:lnTo>
                    <a:pt x="136" y="8829"/>
                  </a:lnTo>
                  <a:cubicBezTo>
                    <a:pt x="1536" y="8017"/>
                    <a:pt x="10748" y="2525"/>
                    <a:pt x="8558" y="335"/>
                  </a:cubicBezTo>
                  <a:lnTo>
                    <a:pt x="8549" y="326"/>
                  </a:lnTo>
                  <a:cubicBezTo>
                    <a:pt x="8320" y="101"/>
                    <a:pt x="8056" y="0"/>
                    <a:pt x="7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4"/>
            <p:cNvSpPr/>
            <p:nvPr/>
          </p:nvSpPr>
          <p:spPr>
            <a:xfrm>
              <a:off x="2593966" y="5085701"/>
              <a:ext cx="460084" cy="56608"/>
            </a:xfrm>
            <a:custGeom>
              <a:avLst/>
              <a:gdLst/>
              <a:ahLst/>
              <a:cxnLst/>
              <a:rect l="l" t="t" r="r" b="b"/>
              <a:pathLst>
                <a:path w="12037" h="1481" extrusionOk="0">
                  <a:moveTo>
                    <a:pt x="8881" y="0"/>
                  </a:moveTo>
                  <a:cubicBezTo>
                    <a:pt x="5699" y="0"/>
                    <a:pt x="1115" y="1159"/>
                    <a:pt x="88" y="1430"/>
                  </a:cubicBezTo>
                  <a:lnTo>
                    <a:pt x="1" y="1481"/>
                  </a:lnTo>
                  <a:lnTo>
                    <a:pt x="12037" y="1481"/>
                  </a:lnTo>
                  <a:cubicBezTo>
                    <a:pt x="12037" y="1481"/>
                    <a:pt x="12037" y="1478"/>
                    <a:pt x="12037" y="1475"/>
                  </a:cubicBezTo>
                  <a:cubicBezTo>
                    <a:pt x="12025" y="369"/>
                    <a:pt x="10676" y="0"/>
                    <a:pt x="8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4"/>
            <p:cNvSpPr/>
            <p:nvPr/>
          </p:nvSpPr>
          <p:spPr>
            <a:xfrm>
              <a:off x="3754173" y="4679114"/>
              <a:ext cx="122312" cy="462836"/>
            </a:xfrm>
            <a:custGeom>
              <a:avLst/>
              <a:gdLst/>
              <a:ahLst/>
              <a:cxnLst/>
              <a:rect l="l" t="t" r="r" b="b"/>
              <a:pathLst>
                <a:path w="3200" h="12109" extrusionOk="0">
                  <a:moveTo>
                    <a:pt x="3200" y="0"/>
                  </a:moveTo>
                  <a:cubicBezTo>
                    <a:pt x="0" y="3"/>
                    <a:pt x="2921" y="11117"/>
                    <a:pt x="3182" y="12094"/>
                  </a:cubicBezTo>
                  <a:lnTo>
                    <a:pt x="3188" y="12106"/>
                  </a:lnTo>
                  <a:lnTo>
                    <a:pt x="3200" y="12109"/>
                  </a:lnTo>
                  <a:lnTo>
                    <a:pt x="3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24"/>
            <p:cNvSpPr/>
            <p:nvPr/>
          </p:nvSpPr>
          <p:spPr>
            <a:xfrm>
              <a:off x="3465087" y="4802768"/>
              <a:ext cx="410815" cy="339072"/>
            </a:xfrm>
            <a:custGeom>
              <a:avLst/>
              <a:gdLst/>
              <a:ahLst/>
              <a:cxnLst/>
              <a:rect l="l" t="t" r="r" b="b"/>
              <a:pathLst>
                <a:path w="10748" h="8871" extrusionOk="0">
                  <a:moveTo>
                    <a:pt x="2982" y="1"/>
                  </a:moveTo>
                  <a:cubicBezTo>
                    <a:pt x="2692" y="1"/>
                    <a:pt x="2428" y="102"/>
                    <a:pt x="2200" y="326"/>
                  </a:cubicBezTo>
                  <a:lnTo>
                    <a:pt x="2188" y="335"/>
                  </a:lnTo>
                  <a:cubicBezTo>
                    <a:pt x="0" y="2525"/>
                    <a:pt x="9213" y="8017"/>
                    <a:pt x="10613" y="8832"/>
                  </a:cubicBezTo>
                  <a:lnTo>
                    <a:pt x="10748" y="8871"/>
                  </a:lnTo>
                  <a:cubicBezTo>
                    <a:pt x="10745" y="8868"/>
                    <a:pt x="10745" y="8865"/>
                    <a:pt x="10745" y="8859"/>
                  </a:cubicBezTo>
                  <a:cubicBezTo>
                    <a:pt x="10253" y="8005"/>
                    <a:pt x="5566"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24"/>
            <p:cNvSpPr/>
            <p:nvPr/>
          </p:nvSpPr>
          <p:spPr>
            <a:xfrm>
              <a:off x="3413981" y="5085701"/>
              <a:ext cx="460084" cy="56608"/>
            </a:xfrm>
            <a:custGeom>
              <a:avLst/>
              <a:gdLst/>
              <a:ahLst/>
              <a:cxnLst/>
              <a:rect l="l" t="t" r="r" b="b"/>
              <a:pathLst>
                <a:path w="12037" h="1481" extrusionOk="0">
                  <a:moveTo>
                    <a:pt x="3156" y="0"/>
                  </a:moveTo>
                  <a:cubicBezTo>
                    <a:pt x="1360" y="0"/>
                    <a:pt x="11" y="369"/>
                    <a:pt x="0" y="1475"/>
                  </a:cubicBezTo>
                  <a:lnTo>
                    <a:pt x="0" y="1481"/>
                  </a:lnTo>
                  <a:lnTo>
                    <a:pt x="12037" y="1481"/>
                  </a:lnTo>
                  <a:lnTo>
                    <a:pt x="11950" y="1430"/>
                  </a:lnTo>
                  <a:cubicBezTo>
                    <a:pt x="10922" y="1159"/>
                    <a:pt x="633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4"/>
            <p:cNvSpPr/>
            <p:nvPr/>
          </p:nvSpPr>
          <p:spPr>
            <a:xfrm>
              <a:off x="3233336"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4"/>
            <p:cNvSpPr/>
            <p:nvPr/>
          </p:nvSpPr>
          <p:spPr>
            <a:xfrm>
              <a:off x="3233909" y="4499729"/>
              <a:ext cx="268" cy="153"/>
            </a:xfrm>
            <a:custGeom>
              <a:avLst/>
              <a:gdLst/>
              <a:ahLst/>
              <a:cxnLst/>
              <a:rect l="l" t="t" r="r" b="b"/>
              <a:pathLst>
                <a:path w="7" h="4" extrusionOk="0">
                  <a:moveTo>
                    <a:pt x="0" y="0"/>
                  </a:moveTo>
                  <a:lnTo>
                    <a:pt x="6" y="3"/>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4"/>
            <p:cNvSpPr/>
            <p:nvPr/>
          </p:nvSpPr>
          <p:spPr>
            <a:xfrm>
              <a:off x="3231615" y="4498697"/>
              <a:ext cx="1873" cy="726"/>
            </a:xfrm>
            <a:custGeom>
              <a:avLst/>
              <a:gdLst/>
              <a:ahLst/>
              <a:cxnLst/>
              <a:rect l="l" t="t" r="r" b="b"/>
              <a:pathLst>
                <a:path w="49" h="19" extrusionOk="0">
                  <a:moveTo>
                    <a:pt x="0" y="0"/>
                  </a:moveTo>
                  <a:lnTo>
                    <a:pt x="36" y="18"/>
                  </a:lnTo>
                  <a:lnTo>
                    <a:pt x="39" y="18"/>
                  </a:lnTo>
                  <a:lnTo>
                    <a:pt x="36" y="15"/>
                  </a:lnTo>
                  <a:lnTo>
                    <a:pt x="36" y="15"/>
                  </a:lnTo>
                  <a:lnTo>
                    <a:pt x="42" y="18"/>
                  </a:lnTo>
                  <a:lnTo>
                    <a:pt x="48" y="15"/>
                  </a:lnTo>
                  <a:lnTo>
                    <a:pt x="4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4"/>
            <p:cNvSpPr/>
            <p:nvPr/>
          </p:nvSpPr>
          <p:spPr>
            <a:xfrm>
              <a:off x="3233106" y="4499500"/>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4"/>
            <p:cNvSpPr/>
            <p:nvPr/>
          </p:nvSpPr>
          <p:spPr>
            <a:xfrm>
              <a:off x="3233336" y="4498582"/>
              <a:ext cx="268" cy="612"/>
            </a:xfrm>
            <a:custGeom>
              <a:avLst/>
              <a:gdLst/>
              <a:ahLst/>
              <a:cxnLst/>
              <a:rect l="l" t="t" r="r" b="b"/>
              <a:pathLst>
                <a:path w="7" h="16" extrusionOk="0">
                  <a:moveTo>
                    <a:pt x="0" y="0"/>
                  </a:moveTo>
                  <a:lnTo>
                    <a:pt x="0" y="0"/>
                  </a:lnTo>
                  <a:cubicBezTo>
                    <a:pt x="0" y="6"/>
                    <a:pt x="3" y="12"/>
                    <a:pt x="3" y="15"/>
                  </a:cubicBezTo>
                  <a:lnTo>
                    <a:pt x="6" y="15"/>
                  </a:lnTo>
                  <a:lnTo>
                    <a:pt x="6" y="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4"/>
            <p:cNvSpPr/>
            <p:nvPr/>
          </p:nvSpPr>
          <p:spPr>
            <a:xfrm>
              <a:off x="3233565" y="4499156"/>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4"/>
            <p:cNvSpPr/>
            <p:nvPr/>
          </p:nvSpPr>
          <p:spPr>
            <a:xfrm>
              <a:off x="3233909" y="4499729"/>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4"/>
            <p:cNvSpPr/>
            <p:nvPr/>
          </p:nvSpPr>
          <p:spPr>
            <a:xfrm>
              <a:off x="3233909" y="4499041"/>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4"/>
            <p:cNvSpPr/>
            <p:nvPr/>
          </p:nvSpPr>
          <p:spPr>
            <a:xfrm>
              <a:off x="3232877" y="4499500"/>
              <a:ext cx="268" cy="38"/>
            </a:xfrm>
            <a:custGeom>
              <a:avLst/>
              <a:gdLst/>
              <a:ahLst/>
              <a:cxnLst/>
              <a:rect l="l" t="t" r="r" b="b"/>
              <a:pathLst>
                <a:path w="7" h="1" extrusionOk="0">
                  <a:moveTo>
                    <a:pt x="0" y="0"/>
                  </a:moveTo>
                  <a:lnTo>
                    <a:pt x="6"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4"/>
            <p:cNvSpPr/>
            <p:nvPr/>
          </p:nvSpPr>
          <p:spPr>
            <a:xfrm>
              <a:off x="3234024"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4"/>
            <p:cNvSpPr/>
            <p:nvPr/>
          </p:nvSpPr>
          <p:spPr>
            <a:xfrm>
              <a:off x="3233221" y="4499271"/>
              <a:ext cx="382" cy="268"/>
            </a:xfrm>
            <a:custGeom>
              <a:avLst/>
              <a:gdLst/>
              <a:ahLst/>
              <a:cxnLst/>
              <a:rect l="l" t="t" r="r" b="b"/>
              <a:pathLst>
                <a:path w="10" h="7" extrusionOk="0">
                  <a:moveTo>
                    <a:pt x="9" y="0"/>
                  </a:moveTo>
                  <a:lnTo>
                    <a:pt x="0" y="3"/>
                  </a:lnTo>
                  <a:lnTo>
                    <a:pt x="6" y="6"/>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4"/>
            <p:cNvSpPr/>
            <p:nvPr/>
          </p:nvSpPr>
          <p:spPr>
            <a:xfrm>
              <a:off x="3232992" y="4499385"/>
              <a:ext cx="268" cy="38"/>
            </a:xfrm>
            <a:custGeom>
              <a:avLst/>
              <a:gdLst/>
              <a:ahLst/>
              <a:cxnLst/>
              <a:rect l="l" t="t" r="r" b="b"/>
              <a:pathLst>
                <a:path w="7" h="1" extrusionOk="0">
                  <a:moveTo>
                    <a:pt x="3" y="0"/>
                  </a:moveTo>
                  <a:lnTo>
                    <a:pt x="0" y="0"/>
                  </a:lnTo>
                  <a:lnTo>
                    <a:pt x="3" y="0"/>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4"/>
            <p:cNvSpPr/>
            <p:nvPr/>
          </p:nvSpPr>
          <p:spPr>
            <a:xfrm>
              <a:off x="3233680" y="4499156"/>
              <a:ext cx="268"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4"/>
            <p:cNvSpPr/>
            <p:nvPr/>
          </p:nvSpPr>
          <p:spPr>
            <a:xfrm>
              <a:off x="3233909" y="4499271"/>
              <a:ext cx="38" cy="153"/>
            </a:xfrm>
            <a:custGeom>
              <a:avLst/>
              <a:gdLst/>
              <a:ahLst/>
              <a:cxnLst/>
              <a:rect l="l" t="t" r="r" b="b"/>
              <a:pathLst>
                <a:path w="1" h="4" extrusionOk="0">
                  <a:moveTo>
                    <a:pt x="0" y="0"/>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4"/>
            <p:cNvSpPr/>
            <p:nvPr/>
          </p:nvSpPr>
          <p:spPr>
            <a:xfrm>
              <a:off x="3233909" y="4498697"/>
              <a:ext cx="1873" cy="1070"/>
            </a:xfrm>
            <a:custGeom>
              <a:avLst/>
              <a:gdLst/>
              <a:ahLst/>
              <a:cxnLst/>
              <a:rect l="l" t="t" r="r" b="b"/>
              <a:pathLst>
                <a:path w="49" h="28" extrusionOk="0">
                  <a:moveTo>
                    <a:pt x="48" y="0"/>
                  </a:moveTo>
                  <a:lnTo>
                    <a:pt x="0" y="12"/>
                  </a:lnTo>
                  <a:lnTo>
                    <a:pt x="0" y="15"/>
                  </a:lnTo>
                  <a:lnTo>
                    <a:pt x="3" y="15"/>
                  </a:lnTo>
                  <a:lnTo>
                    <a:pt x="3" y="18"/>
                  </a:lnTo>
                  <a:lnTo>
                    <a:pt x="12" y="18"/>
                  </a:lnTo>
                  <a:lnTo>
                    <a:pt x="0" y="24"/>
                  </a:lnTo>
                  <a:lnTo>
                    <a:pt x="3" y="27"/>
                  </a:lnTo>
                  <a:cubicBezTo>
                    <a:pt x="12" y="21"/>
                    <a:pt x="30" y="12"/>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4"/>
            <p:cNvSpPr/>
            <p:nvPr/>
          </p:nvSpPr>
          <p:spPr>
            <a:xfrm>
              <a:off x="3234024" y="4499156"/>
              <a:ext cx="153" cy="38"/>
            </a:xfrm>
            <a:custGeom>
              <a:avLst/>
              <a:gdLst/>
              <a:ahLst/>
              <a:cxnLst/>
              <a:rect l="l" t="t" r="r" b="b"/>
              <a:pathLst>
                <a:path w="4" h="1" extrusionOk="0">
                  <a:moveTo>
                    <a:pt x="3"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4"/>
            <p:cNvSpPr/>
            <p:nvPr/>
          </p:nvSpPr>
          <p:spPr>
            <a:xfrm>
              <a:off x="3233909" y="4499271"/>
              <a:ext cx="497" cy="268"/>
            </a:xfrm>
            <a:custGeom>
              <a:avLst/>
              <a:gdLst/>
              <a:ahLst/>
              <a:cxnLst/>
              <a:rect l="l" t="t" r="r" b="b"/>
              <a:pathLst>
                <a:path w="13" h="7" extrusionOk="0">
                  <a:moveTo>
                    <a:pt x="3" y="0"/>
                  </a:moveTo>
                  <a:lnTo>
                    <a:pt x="0" y="6"/>
                  </a:lnTo>
                  <a:lnTo>
                    <a:pt x="0" y="6"/>
                  </a:lnTo>
                  <a:lnTo>
                    <a:pt x="12"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4"/>
            <p:cNvSpPr/>
            <p:nvPr/>
          </p:nvSpPr>
          <p:spPr>
            <a:xfrm>
              <a:off x="3233909" y="4499271"/>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4"/>
            <p:cNvSpPr/>
            <p:nvPr/>
          </p:nvSpPr>
          <p:spPr>
            <a:xfrm>
              <a:off x="3233909" y="4499271"/>
              <a:ext cx="153" cy="268"/>
            </a:xfrm>
            <a:custGeom>
              <a:avLst/>
              <a:gdLst/>
              <a:ahLst/>
              <a:cxnLst/>
              <a:rect l="l" t="t" r="r" b="b"/>
              <a:pathLst>
                <a:path w="4" h="7" extrusionOk="0">
                  <a:moveTo>
                    <a:pt x="0" y="0"/>
                  </a:move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4"/>
            <p:cNvSpPr/>
            <p:nvPr/>
          </p:nvSpPr>
          <p:spPr>
            <a:xfrm>
              <a:off x="3233794" y="4499500"/>
              <a:ext cx="153" cy="268"/>
            </a:xfrm>
            <a:custGeom>
              <a:avLst/>
              <a:gdLst/>
              <a:ahLst/>
              <a:cxnLst/>
              <a:rect l="l" t="t" r="r" b="b"/>
              <a:pathLst>
                <a:path w="4" h="7" extrusionOk="0">
                  <a:moveTo>
                    <a:pt x="0" y="0"/>
                  </a:moveTo>
                  <a:lnTo>
                    <a:pt x="3" y="6"/>
                  </a:ln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4"/>
            <p:cNvSpPr/>
            <p:nvPr/>
          </p:nvSpPr>
          <p:spPr>
            <a:xfrm>
              <a:off x="3233909"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4"/>
            <p:cNvSpPr/>
            <p:nvPr/>
          </p:nvSpPr>
          <p:spPr>
            <a:xfrm>
              <a:off x="3233909" y="4499500"/>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4"/>
            <p:cNvSpPr/>
            <p:nvPr/>
          </p:nvSpPr>
          <p:spPr>
            <a:xfrm>
              <a:off x="3233909" y="4499500"/>
              <a:ext cx="38" cy="153"/>
            </a:xfrm>
            <a:custGeom>
              <a:avLst/>
              <a:gdLst/>
              <a:ahLst/>
              <a:cxnLst/>
              <a:rect l="l" t="t" r="r" b="b"/>
              <a:pathLst>
                <a:path w="1" h="4" extrusionOk="0">
                  <a:moveTo>
                    <a:pt x="0" y="0"/>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4"/>
            <p:cNvSpPr/>
            <p:nvPr/>
          </p:nvSpPr>
          <p:spPr>
            <a:xfrm>
              <a:off x="3233909" y="4499156"/>
              <a:ext cx="38" cy="153"/>
            </a:xfrm>
            <a:custGeom>
              <a:avLst/>
              <a:gdLst/>
              <a:ahLst/>
              <a:cxnLst/>
              <a:rect l="l" t="t" r="r" b="b"/>
              <a:pathLst>
                <a:path w="1" h="4" extrusionOk="0">
                  <a:moveTo>
                    <a:pt x="0" y="3"/>
                  </a:moveTo>
                  <a:lnTo>
                    <a:pt x="0" y="0"/>
                  </a:ln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4"/>
            <p:cNvSpPr/>
            <p:nvPr/>
          </p:nvSpPr>
          <p:spPr>
            <a:xfrm>
              <a:off x="3233794" y="4499271"/>
              <a:ext cx="153" cy="38"/>
            </a:xfrm>
            <a:custGeom>
              <a:avLst/>
              <a:gdLst/>
              <a:ahLst/>
              <a:cxnLst/>
              <a:rect l="l" t="t" r="r" b="b"/>
              <a:pathLst>
                <a:path w="4" h="1" extrusionOk="0">
                  <a:moveTo>
                    <a:pt x="0" y="0"/>
                  </a:moveTo>
                  <a:lnTo>
                    <a:pt x="0"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4"/>
            <p:cNvSpPr/>
            <p:nvPr/>
          </p:nvSpPr>
          <p:spPr>
            <a:xfrm>
              <a:off x="3233794" y="4499271"/>
              <a:ext cx="153" cy="268"/>
            </a:xfrm>
            <a:custGeom>
              <a:avLst/>
              <a:gdLst/>
              <a:ahLst/>
              <a:cxnLst/>
              <a:rect l="l" t="t" r="r" b="b"/>
              <a:pathLst>
                <a:path w="4" h="7" extrusionOk="0">
                  <a:moveTo>
                    <a:pt x="0" y="0"/>
                  </a:move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4"/>
            <p:cNvSpPr/>
            <p:nvPr/>
          </p:nvSpPr>
          <p:spPr>
            <a:xfrm>
              <a:off x="3233794" y="4499385"/>
              <a:ext cx="38" cy="153"/>
            </a:xfrm>
            <a:custGeom>
              <a:avLst/>
              <a:gdLst/>
              <a:ahLst/>
              <a:cxnLst/>
              <a:rect l="l" t="t" r="r" b="b"/>
              <a:pathLst>
                <a:path w="1" h="4" extrusionOk="0">
                  <a:moveTo>
                    <a:pt x="0" y="0"/>
                  </a:moveTo>
                  <a:lnTo>
                    <a:pt x="0" y="3"/>
                  </a:lnTo>
                  <a:lnTo>
                    <a:pt x="0"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4"/>
            <p:cNvSpPr/>
            <p:nvPr/>
          </p:nvSpPr>
          <p:spPr>
            <a:xfrm>
              <a:off x="3233336" y="4499729"/>
              <a:ext cx="153" cy="153"/>
            </a:xfrm>
            <a:custGeom>
              <a:avLst/>
              <a:gdLst/>
              <a:ahLst/>
              <a:cxnLst/>
              <a:rect l="l" t="t" r="r" b="b"/>
              <a:pathLst>
                <a:path w="4" h="4" extrusionOk="0">
                  <a:moveTo>
                    <a:pt x="3" y="0"/>
                  </a:moveTo>
                  <a:lnTo>
                    <a:pt x="0" y="0"/>
                  </a:lnTo>
                  <a:lnTo>
                    <a:pt x="0" y="3"/>
                  </a:lnTo>
                  <a:cubicBezTo>
                    <a:pt x="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4"/>
            <p:cNvSpPr/>
            <p:nvPr/>
          </p:nvSpPr>
          <p:spPr>
            <a:xfrm>
              <a:off x="3233221" y="4499615"/>
              <a:ext cx="153" cy="153"/>
            </a:xfrm>
            <a:custGeom>
              <a:avLst/>
              <a:gdLst/>
              <a:ahLst/>
              <a:cxnLst/>
              <a:rect l="l" t="t" r="r" b="b"/>
              <a:pathLst>
                <a:path w="4" h="4" extrusionOk="0">
                  <a:moveTo>
                    <a:pt x="0" y="0"/>
                  </a:moveTo>
                  <a:lnTo>
                    <a:pt x="3" y="3"/>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4"/>
            <p:cNvSpPr/>
            <p:nvPr/>
          </p:nvSpPr>
          <p:spPr>
            <a:xfrm>
              <a:off x="3233450" y="4499729"/>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4"/>
            <p:cNvSpPr/>
            <p:nvPr/>
          </p:nvSpPr>
          <p:spPr>
            <a:xfrm>
              <a:off x="3233909" y="4499729"/>
              <a:ext cx="497" cy="382"/>
            </a:xfrm>
            <a:custGeom>
              <a:avLst/>
              <a:gdLst/>
              <a:ahLst/>
              <a:cxnLst/>
              <a:rect l="l" t="t" r="r" b="b"/>
              <a:pathLst>
                <a:path w="13" h="10" extrusionOk="0">
                  <a:moveTo>
                    <a:pt x="0" y="0"/>
                  </a:moveTo>
                  <a:lnTo>
                    <a:pt x="3" y="6"/>
                  </a:lnTo>
                  <a:lnTo>
                    <a:pt x="12" y="9"/>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4"/>
            <p:cNvSpPr/>
            <p:nvPr/>
          </p:nvSpPr>
          <p:spPr>
            <a:xfrm>
              <a:off x="3233450" y="4499729"/>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4"/>
            <p:cNvSpPr/>
            <p:nvPr/>
          </p:nvSpPr>
          <p:spPr>
            <a:xfrm>
              <a:off x="3232992" y="4499271"/>
              <a:ext cx="268" cy="153"/>
            </a:xfrm>
            <a:custGeom>
              <a:avLst/>
              <a:gdLst/>
              <a:ahLst/>
              <a:cxnLst/>
              <a:rect l="l" t="t" r="r" b="b"/>
              <a:pathLst>
                <a:path w="7" h="4" extrusionOk="0">
                  <a:moveTo>
                    <a:pt x="0" y="0"/>
                  </a:moveTo>
                  <a:lnTo>
                    <a:pt x="3" y="3"/>
                  </a:lnTo>
                  <a:lnTo>
                    <a:pt x="6"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4"/>
            <p:cNvSpPr/>
            <p:nvPr/>
          </p:nvSpPr>
          <p:spPr>
            <a:xfrm>
              <a:off x="3233221" y="4499615"/>
              <a:ext cx="268" cy="38"/>
            </a:xfrm>
            <a:custGeom>
              <a:avLst/>
              <a:gdLst/>
              <a:ahLst/>
              <a:cxnLst/>
              <a:rect l="l" t="t" r="r" b="b"/>
              <a:pathLst>
                <a:path w="7" h="1" extrusionOk="0">
                  <a:moveTo>
                    <a:pt x="6" y="0"/>
                  </a:moveTo>
                  <a:lnTo>
                    <a:pt x="6" y="0"/>
                  </a:lnTo>
                  <a:lnTo>
                    <a:pt x="0" y="0"/>
                  </a:lnTo>
                  <a:lnTo>
                    <a:pt x="0" y="0"/>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4"/>
            <p:cNvSpPr/>
            <p:nvPr/>
          </p:nvSpPr>
          <p:spPr>
            <a:xfrm>
              <a:off x="3233336" y="4499615"/>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4"/>
            <p:cNvSpPr/>
            <p:nvPr/>
          </p:nvSpPr>
          <p:spPr>
            <a:xfrm>
              <a:off x="3233909" y="4499729"/>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4"/>
            <p:cNvSpPr/>
            <p:nvPr/>
          </p:nvSpPr>
          <p:spPr>
            <a:xfrm>
              <a:off x="3233106" y="4499385"/>
              <a:ext cx="382" cy="268"/>
            </a:xfrm>
            <a:custGeom>
              <a:avLst/>
              <a:gdLst/>
              <a:ahLst/>
              <a:cxnLst/>
              <a:rect l="l" t="t" r="r" b="b"/>
              <a:pathLst>
                <a:path w="10" h="7" extrusionOk="0">
                  <a:moveTo>
                    <a:pt x="0" y="0"/>
                  </a:moveTo>
                  <a:lnTo>
                    <a:pt x="3" y="3"/>
                  </a:lnTo>
                  <a:lnTo>
                    <a:pt x="9" y="6"/>
                  </a:lnTo>
                  <a:lnTo>
                    <a:pt x="9"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4"/>
            <p:cNvSpPr/>
            <p:nvPr/>
          </p:nvSpPr>
          <p:spPr>
            <a:xfrm>
              <a:off x="3232992" y="4499844"/>
              <a:ext cx="612" cy="1185"/>
            </a:xfrm>
            <a:custGeom>
              <a:avLst/>
              <a:gdLst/>
              <a:ahLst/>
              <a:cxnLst/>
              <a:rect l="l" t="t" r="r" b="b"/>
              <a:pathLst>
                <a:path w="16" h="31" extrusionOk="0">
                  <a:moveTo>
                    <a:pt x="9" y="0"/>
                  </a:moveTo>
                  <a:cubicBezTo>
                    <a:pt x="6" y="6"/>
                    <a:pt x="3" y="18"/>
                    <a:pt x="0" y="30"/>
                  </a:cubicBezTo>
                  <a:lnTo>
                    <a:pt x="15" y="6"/>
                  </a:lnTo>
                  <a:lnTo>
                    <a:pt x="12" y="6"/>
                  </a:lnTo>
                  <a:lnTo>
                    <a:pt x="12" y="3"/>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4"/>
            <p:cNvSpPr/>
            <p:nvPr/>
          </p:nvSpPr>
          <p:spPr>
            <a:xfrm>
              <a:off x="3233565" y="4499271"/>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4"/>
            <p:cNvSpPr/>
            <p:nvPr/>
          </p:nvSpPr>
          <p:spPr>
            <a:xfrm>
              <a:off x="3233680" y="4498697"/>
              <a:ext cx="153" cy="497"/>
            </a:xfrm>
            <a:custGeom>
              <a:avLst/>
              <a:gdLst/>
              <a:ahLst/>
              <a:cxnLst/>
              <a:rect l="l" t="t" r="r" b="b"/>
              <a:pathLst>
                <a:path w="4" h="13" extrusionOk="0">
                  <a:moveTo>
                    <a:pt x="0" y="0"/>
                  </a:moveTo>
                  <a:lnTo>
                    <a:pt x="0" y="6"/>
                  </a:lnTo>
                  <a:lnTo>
                    <a:pt x="3"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4"/>
            <p:cNvSpPr/>
            <p:nvPr/>
          </p:nvSpPr>
          <p:spPr>
            <a:xfrm>
              <a:off x="3233565" y="4498926"/>
              <a:ext cx="153" cy="268"/>
            </a:xfrm>
            <a:custGeom>
              <a:avLst/>
              <a:gdLst/>
              <a:ahLst/>
              <a:cxnLst/>
              <a:rect l="l" t="t" r="r" b="b"/>
              <a:pathLst>
                <a:path w="4" h="7" extrusionOk="0">
                  <a:moveTo>
                    <a:pt x="0" y="0"/>
                  </a:moveTo>
                  <a:lnTo>
                    <a:pt x="0" y="6"/>
                  </a:lnTo>
                  <a:lnTo>
                    <a:pt x="3" y="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4"/>
            <p:cNvSpPr/>
            <p:nvPr/>
          </p:nvSpPr>
          <p:spPr>
            <a:xfrm>
              <a:off x="3233450" y="4499271"/>
              <a:ext cx="268" cy="38"/>
            </a:xfrm>
            <a:custGeom>
              <a:avLst/>
              <a:gdLst/>
              <a:ahLst/>
              <a:cxnLst/>
              <a:rect l="l" t="t" r="r" b="b"/>
              <a:pathLst>
                <a:path w="7" h="1" extrusionOk="0">
                  <a:moveTo>
                    <a:pt x="6"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4"/>
            <p:cNvSpPr/>
            <p:nvPr/>
          </p:nvSpPr>
          <p:spPr>
            <a:xfrm>
              <a:off x="3233450" y="4500073"/>
              <a:ext cx="38" cy="38"/>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4"/>
            <p:cNvSpPr/>
            <p:nvPr/>
          </p:nvSpPr>
          <p:spPr>
            <a:xfrm>
              <a:off x="3233794" y="4499729"/>
              <a:ext cx="153" cy="38"/>
            </a:xfrm>
            <a:custGeom>
              <a:avLst/>
              <a:gdLst/>
              <a:ahLst/>
              <a:cxnLst/>
              <a:rect l="l" t="t" r="r" b="b"/>
              <a:pathLst>
                <a:path w="4" h="1" extrusionOk="0">
                  <a:moveTo>
                    <a:pt x="0" y="0"/>
                  </a:move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4"/>
            <p:cNvSpPr/>
            <p:nvPr/>
          </p:nvSpPr>
          <p:spPr>
            <a:xfrm>
              <a:off x="3233794" y="4499729"/>
              <a:ext cx="38" cy="38"/>
            </a:xfrm>
            <a:custGeom>
              <a:avLst/>
              <a:gdLst/>
              <a:ahLst/>
              <a:cxnLst/>
              <a:rect l="l" t="t" r="r" b="b"/>
              <a:pathLst>
                <a:path w="1" h="1" extrusionOk="0">
                  <a:moveTo>
                    <a:pt x="0"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4"/>
            <p:cNvSpPr/>
            <p:nvPr/>
          </p:nvSpPr>
          <p:spPr>
            <a:xfrm>
              <a:off x="3233794"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4"/>
            <p:cNvSpPr/>
            <p:nvPr/>
          </p:nvSpPr>
          <p:spPr>
            <a:xfrm>
              <a:off x="3233565" y="4499271"/>
              <a:ext cx="38" cy="268"/>
            </a:xfrm>
            <a:custGeom>
              <a:avLst/>
              <a:gdLst/>
              <a:ahLst/>
              <a:cxnLst/>
              <a:rect l="l" t="t" r="r" b="b"/>
              <a:pathLst>
                <a:path w="1" h="7" extrusionOk="0">
                  <a:moveTo>
                    <a:pt x="0" y="6"/>
                  </a:moveTo>
                  <a:lnTo>
                    <a:pt x="0" y="6"/>
                  </a:lnTo>
                  <a:lnTo>
                    <a:pt x="0" y="3"/>
                  </a:lnTo>
                  <a:lnTo>
                    <a:pt x="0" y="0"/>
                  </a:lnTo>
                  <a:lnTo>
                    <a:pt x="0" y="0"/>
                  </a:lnTo>
                  <a:lnTo>
                    <a:pt x="0"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4"/>
            <p:cNvSpPr/>
            <p:nvPr/>
          </p:nvSpPr>
          <p:spPr>
            <a:xfrm>
              <a:off x="3233680" y="4499500"/>
              <a:ext cx="38" cy="153"/>
            </a:xfrm>
            <a:custGeom>
              <a:avLst/>
              <a:gdLst/>
              <a:ahLst/>
              <a:cxnLst/>
              <a:rect l="l" t="t" r="r" b="b"/>
              <a:pathLst>
                <a:path w="1" h="4" extrusionOk="0">
                  <a:moveTo>
                    <a:pt x="0" y="3"/>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4"/>
            <p:cNvSpPr/>
            <p:nvPr/>
          </p:nvSpPr>
          <p:spPr>
            <a:xfrm>
              <a:off x="3233794" y="4499271"/>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4"/>
            <p:cNvSpPr/>
            <p:nvPr/>
          </p:nvSpPr>
          <p:spPr>
            <a:xfrm>
              <a:off x="3233794" y="4499271"/>
              <a:ext cx="153" cy="153"/>
            </a:xfrm>
            <a:custGeom>
              <a:avLst/>
              <a:gdLst/>
              <a:ahLst/>
              <a:cxnLst/>
              <a:rect l="l" t="t" r="r" b="b"/>
              <a:pathLst>
                <a:path w="4" h="4" extrusionOk="0">
                  <a:moveTo>
                    <a:pt x="0" y="0"/>
                  </a:moveTo>
                  <a:lnTo>
                    <a:pt x="0" y="0"/>
                  </a:lnTo>
                  <a:lnTo>
                    <a:pt x="0" y="0"/>
                  </a:lnTo>
                  <a:lnTo>
                    <a:pt x="3"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4"/>
            <p:cNvSpPr/>
            <p:nvPr/>
          </p:nvSpPr>
          <p:spPr>
            <a:xfrm>
              <a:off x="3233680" y="4499156"/>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4"/>
            <p:cNvSpPr/>
            <p:nvPr/>
          </p:nvSpPr>
          <p:spPr>
            <a:xfrm>
              <a:off x="3233565" y="4499271"/>
              <a:ext cx="268" cy="268"/>
            </a:xfrm>
            <a:custGeom>
              <a:avLst/>
              <a:gdLst/>
              <a:ahLst/>
              <a:cxnLst/>
              <a:rect l="l" t="t" r="r" b="b"/>
              <a:pathLst>
                <a:path w="7" h="7" extrusionOk="0">
                  <a:moveTo>
                    <a:pt x="0" y="0"/>
                  </a:moveTo>
                  <a:lnTo>
                    <a:pt x="0" y="6"/>
                  </a:lnTo>
                  <a:lnTo>
                    <a:pt x="3" y="3"/>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4"/>
            <p:cNvSpPr/>
            <p:nvPr/>
          </p:nvSpPr>
          <p:spPr>
            <a:xfrm>
              <a:off x="3233450" y="4499385"/>
              <a:ext cx="268" cy="268"/>
            </a:xfrm>
            <a:custGeom>
              <a:avLst/>
              <a:gdLst/>
              <a:ahLst/>
              <a:cxnLst/>
              <a:rect l="l" t="t" r="r" b="b"/>
              <a:pathLst>
                <a:path w="7" h="7" extrusionOk="0">
                  <a:moveTo>
                    <a:pt x="6" y="0"/>
                  </a:moveTo>
                  <a:lnTo>
                    <a:pt x="0" y="3"/>
                  </a:lnTo>
                  <a:lnTo>
                    <a:pt x="0" y="6"/>
                  </a:lnTo>
                  <a:lnTo>
                    <a:pt x="6" y="6"/>
                  </a:ln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4"/>
            <p:cNvSpPr/>
            <p:nvPr/>
          </p:nvSpPr>
          <p:spPr>
            <a:xfrm>
              <a:off x="3233909" y="4499615"/>
              <a:ext cx="38" cy="153"/>
            </a:xfrm>
            <a:custGeom>
              <a:avLst/>
              <a:gdLst/>
              <a:ahLst/>
              <a:cxnLst/>
              <a:rect l="l" t="t" r="r" b="b"/>
              <a:pathLst>
                <a:path w="1" h="4" extrusionOk="0">
                  <a:moveTo>
                    <a:pt x="0" y="3"/>
                  </a:moveTo>
                  <a:lnTo>
                    <a:pt x="0" y="0"/>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4"/>
            <p:cNvSpPr/>
            <p:nvPr/>
          </p:nvSpPr>
          <p:spPr>
            <a:xfrm>
              <a:off x="3233909" y="4499500"/>
              <a:ext cx="38" cy="268"/>
            </a:xfrm>
            <a:custGeom>
              <a:avLst/>
              <a:gdLst/>
              <a:ahLst/>
              <a:cxnLst/>
              <a:rect l="l" t="t" r="r" b="b"/>
              <a:pathLst>
                <a:path w="1" h="7" extrusionOk="0">
                  <a:moveTo>
                    <a:pt x="0" y="0"/>
                  </a:moveTo>
                  <a:cubicBezTo>
                    <a:pt x="0" y="3"/>
                    <a:pt x="0" y="3"/>
                    <a:pt x="0" y="6"/>
                  </a:cubicBezTo>
                  <a:lnTo>
                    <a:pt x="0" y="6"/>
                  </a:lnTo>
                  <a:lnTo>
                    <a:pt x="0" y="3"/>
                  </a:ln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4"/>
            <p:cNvSpPr/>
            <p:nvPr/>
          </p:nvSpPr>
          <p:spPr>
            <a:xfrm>
              <a:off x="3233909" y="4499500"/>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4"/>
            <p:cNvSpPr/>
            <p:nvPr/>
          </p:nvSpPr>
          <p:spPr>
            <a:xfrm>
              <a:off x="3233794" y="449938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4"/>
            <p:cNvSpPr/>
            <p:nvPr/>
          </p:nvSpPr>
          <p:spPr>
            <a:xfrm>
              <a:off x="3233794" y="449938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4"/>
            <p:cNvSpPr/>
            <p:nvPr/>
          </p:nvSpPr>
          <p:spPr>
            <a:xfrm>
              <a:off x="3233680" y="4499500"/>
              <a:ext cx="153" cy="153"/>
            </a:xfrm>
            <a:custGeom>
              <a:avLst/>
              <a:gdLst/>
              <a:ahLst/>
              <a:cxnLst/>
              <a:rect l="l" t="t" r="r" b="b"/>
              <a:pathLst>
                <a:path w="4" h="4" extrusionOk="0">
                  <a:moveTo>
                    <a:pt x="0" y="0"/>
                  </a:moveTo>
                  <a:lnTo>
                    <a:pt x="0" y="3"/>
                  </a:lnTo>
                  <a:lnTo>
                    <a:pt x="3" y="3"/>
                  </a:lnTo>
                  <a:cubicBezTo>
                    <a:pt x="3" y="0"/>
                    <a:pt x="3"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4"/>
            <p:cNvSpPr/>
            <p:nvPr/>
          </p:nvSpPr>
          <p:spPr>
            <a:xfrm>
              <a:off x="3233794" y="449938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4"/>
            <p:cNvSpPr/>
            <p:nvPr/>
          </p:nvSpPr>
          <p:spPr>
            <a:xfrm>
              <a:off x="3233794" y="4499385"/>
              <a:ext cx="153" cy="268"/>
            </a:xfrm>
            <a:custGeom>
              <a:avLst/>
              <a:gdLst/>
              <a:ahLst/>
              <a:cxnLst/>
              <a:rect l="l" t="t" r="r" b="b"/>
              <a:pathLst>
                <a:path w="4" h="7" extrusionOk="0">
                  <a:moveTo>
                    <a:pt x="0" y="6"/>
                  </a:moveTo>
                  <a:lnTo>
                    <a:pt x="3" y="6"/>
                  </a:lnTo>
                  <a:lnTo>
                    <a:pt x="3" y="6"/>
                  </a:lnTo>
                  <a:lnTo>
                    <a:pt x="3" y="0"/>
                  </a:lnTo>
                  <a:lnTo>
                    <a:pt x="3" y="0"/>
                  </a:lnTo>
                  <a:lnTo>
                    <a:pt x="3" y="0"/>
                  </a:lnTo>
                  <a:lnTo>
                    <a:pt x="3" y="3"/>
                  </a:lnTo>
                  <a:lnTo>
                    <a:pt x="3" y="6"/>
                  </a:lnTo>
                  <a:lnTo>
                    <a:pt x="3" y="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4"/>
            <p:cNvSpPr/>
            <p:nvPr/>
          </p:nvSpPr>
          <p:spPr>
            <a:xfrm>
              <a:off x="3233680" y="4499844"/>
              <a:ext cx="956" cy="1758"/>
            </a:xfrm>
            <a:custGeom>
              <a:avLst/>
              <a:gdLst/>
              <a:ahLst/>
              <a:cxnLst/>
              <a:rect l="l" t="t" r="r" b="b"/>
              <a:pathLst>
                <a:path w="25" h="46" extrusionOk="0">
                  <a:moveTo>
                    <a:pt x="3" y="0"/>
                  </a:moveTo>
                  <a:lnTo>
                    <a:pt x="0" y="9"/>
                  </a:lnTo>
                  <a:lnTo>
                    <a:pt x="24" y="45"/>
                  </a:lnTo>
                  <a:cubicBezTo>
                    <a:pt x="18" y="27"/>
                    <a:pt x="15" y="15"/>
                    <a:pt x="9"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4"/>
            <p:cNvSpPr/>
            <p:nvPr/>
          </p:nvSpPr>
          <p:spPr>
            <a:xfrm>
              <a:off x="3233450" y="4499729"/>
              <a:ext cx="153" cy="268"/>
            </a:xfrm>
            <a:custGeom>
              <a:avLst/>
              <a:gdLst/>
              <a:ahLst/>
              <a:cxnLst/>
              <a:rect l="l" t="t" r="r" b="b"/>
              <a:pathLst>
                <a:path w="4" h="7" extrusionOk="0">
                  <a:moveTo>
                    <a:pt x="0" y="0"/>
                  </a:moveTo>
                  <a:cubicBezTo>
                    <a:pt x="0" y="0"/>
                    <a:pt x="0" y="3"/>
                    <a:pt x="0" y="3"/>
                  </a:cubicBezTo>
                  <a:lnTo>
                    <a:pt x="0"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4"/>
            <p:cNvSpPr/>
            <p:nvPr/>
          </p:nvSpPr>
          <p:spPr>
            <a:xfrm>
              <a:off x="3233565" y="4499844"/>
              <a:ext cx="268" cy="382"/>
            </a:xfrm>
            <a:custGeom>
              <a:avLst/>
              <a:gdLst/>
              <a:ahLst/>
              <a:cxnLst/>
              <a:rect l="l" t="t" r="r" b="b"/>
              <a:pathLst>
                <a:path w="7" h="10" extrusionOk="0">
                  <a:moveTo>
                    <a:pt x="6" y="0"/>
                  </a:moveTo>
                  <a:lnTo>
                    <a:pt x="0" y="6"/>
                  </a:lnTo>
                  <a:lnTo>
                    <a:pt x="3" y="9"/>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4"/>
            <p:cNvSpPr/>
            <p:nvPr/>
          </p:nvSpPr>
          <p:spPr>
            <a:xfrm>
              <a:off x="3233794" y="4499729"/>
              <a:ext cx="268" cy="268"/>
            </a:xfrm>
            <a:custGeom>
              <a:avLst/>
              <a:gdLst/>
              <a:ahLst/>
              <a:cxnLst/>
              <a:rect l="l" t="t" r="r" b="b"/>
              <a:pathLst>
                <a:path w="7" h="7" extrusionOk="0">
                  <a:moveTo>
                    <a:pt x="3" y="0"/>
                  </a:moveTo>
                  <a:lnTo>
                    <a:pt x="0" y="3"/>
                  </a:lnTo>
                  <a:lnTo>
                    <a:pt x="6" y="6"/>
                  </a:lnTo>
                  <a:lnTo>
                    <a:pt x="6"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4"/>
            <p:cNvSpPr/>
            <p:nvPr/>
          </p:nvSpPr>
          <p:spPr>
            <a:xfrm>
              <a:off x="3233450" y="4499615"/>
              <a:ext cx="268" cy="153"/>
            </a:xfrm>
            <a:custGeom>
              <a:avLst/>
              <a:gdLst/>
              <a:ahLst/>
              <a:cxnLst/>
              <a:rect l="l" t="t" r="r" b="b"/>
              <a:pathLst>
                <a:path w="7" h="4" extrusionOk="0">
                  <a:moveTo>
                    <a:pt x="0" y="0"/>
                  </a:moveTo>
                  <a:lnTo>
                    <a:pt x="6"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4"/>
            <p:cNvSpPr/>
            <p:nvPr/>
          </p:nvSpPr>
          <p:spPr>
            <a:xfrm>
              <a:off x="3233450"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4"/>
            <p:cNvSpPr/>
            <p:nvPr/>
          </p:nvSpPr>
          <p:spPr>
            <a:xfrm>
              <a:off x="3233565" y="4499615"/>
              <a:ext cx="153" cy="38"/>
            </a:xfrm>
            <a:custGeom>
              <a:avLst/>
              <a:gdLst/>
              <a:ahLst/>
              <a:cxnLst/>
              <a:rect l="l" t="t" r="r" b="b"/>
              <a:pathLst>
                <a:path w="4" h="1" extrusionOk="0">
                  <a:moveTo>
                    <a:pt x="3" y="0"/>
                  </a:moveTo>
                  <a:lnTo>
                    <a:pt x="0" y="0"/>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4"/>
            <p:cNvSpPr/>
            <p:nvPr/>
          </p:nvSpPr>
          <p:spPr>
            <a:xfrm>
              <a:off x="3233680" y="4499844"/>
              <a:ext cx="38" cy="153"/>
            </a:xfrm>
            <a:custGeom>
              <a:avLst/>
              <a:gdLst/>
              <a:ahLst/>
              <a:cxnLst/>
              <a:rect l="l" t="t" r="r" b="b"/>
              <a:pathLst>
                <a:path w="1" h="4" extrusionOk="0">
                  <a:moveTo>
                    <a:pt x="0" y="0"/>
                  </a:moveTo>
                  <a:lnTo>
                    <a:pt x="0"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4"/>
            <p:cNvSpPr/>
            <p:nvPr/>
          </p:nvSpPr>
          <p:spPr>
            <a:xfrm>
              <a:off x="3233794" y="4499844"/>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4"/>
            <p:cNvSpPr/>
            <p:nvPr/>
          </p:nvSpPr>
          <p:spPr>
            <a:xfrm>
              <a:off x="3233680" y="4499844"/>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4"/>
            <p:cNvSpPr/>
            <p:nvPr/>
          </p:nvSpPr>
          <p:spPr>
            <a:xfrm>
              <a:off x="3233450" y="4499729"/>
              <a:ext cx="268" cy="268"/>
            </a:xfrm>
            <a:custGeom>
              <a:avLst/>
              <a:gdLst/>
              <a:ahLst/>
              <a:cxnLst/>
              <a:rect l="l" t="t" r="r" b="b"/>
              <a:pathLst>
                <a:path w="7" h="7" extrusionOk="0">
                  <a:moveTo>
                    <a:pt x="3" y="0"/>
                  </a:moveTo>
                  <a:lnTo>
                    <a:pt x="0" y="6"/>
                  </a:lnTo>
                  <a:lnTo>
                    <a:pt x="0" y="6"/>
                  </a:lnTo>
                  <a:lnTo>
                    <a:pt x="6"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4"/>
            <p:cNvSpPr/>
            <p:nvPr/>
          </p:nvSpPr>
          <p:spPr>
            <a:xfrm>
              <a:off x="3233794" y="4499729"/>
              <a:ext cx="268" cy="153"/>
            </a:xfrm>
            <a:custGeom>
              <a:avLst/>
              <a:gdLst/>
              <a:ahLst/>
              <a:cxnLst/>
              <a:rect l="l" t="t" r="r" b="b"/>
              <a:pathLst>
                <a:path w="7" h="4" extrusionOk="0">
                  <a:moveTo>
                    <a:pt x="0" y="0"/>
                  </a:moveTo>
                  <a:lnTo>
                    <a:pt x="0" y="3"/>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4"/>
            <p:cNvSpPr/>
            <p:nvPr/>
          </p:nvSpPr>
          <p:spPr>
            <a:xfrm>
              <a:off x="3233565" y="4499729"/>
              <a:ext cx="153" cy="268"/>
            </a:xfrm>
            <a:custGeom>
              <a:avLst/>
              <a:gdLst/>
              <a:ahLst/>
              <a:cxnLst/>
              <a:rect l="l" t="t" r="r" b="b"/>
              <a:pathLst>
                <a:path w="4" h="7" extrusionOk="0">
                  <a:moveTo>
                    <a:pt x="3" y="0"/>
                  </a:moveTo>
                  <a:lnTo>
                    <a:pt x="0" y="3"/>
                  </a:lnTo>
                  <a:lnTo>
                    <a:pt x="3" y="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4"/>
            <p:cNvSpPr/>
            <p:nvPr/>
          </p:nvSpPr>
          <p:spPr>
            <a:xfrm>
              <a:off x="3233794"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4"/>
            <p:cNvSpPr/>
            <p:nvPr/>
          </p:nvSpPr>
          <p:spPr>
            <a:xfrm>
              <a:off x="3233794" y="4499844"/>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4"/>
            <p:cNvSpPr/>
            <p:nvPr/>
          </p:nvSpPr>
          <p:spPr>
            <a:xfrm>
              <a:off x="3233680" y="4499844"/>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4"/>
            <p:cNvSpPr/>
            <p:nvPr/>
          </p:nvSpPr>
          <p:spPr>
            <a:xfrm>
              <a:off x="3233794" y="4499729"/>
              <a:ext cx="38" cy="153"/>
            </a:xfrm>
            <a:custGeom>
              <a:avLst/>
              <a:gdLst/>
              <a:ahLst/>
              <a:cxnLst/>
              <a:rect l="l" t="t" r="r" b="b"/>
              <a:pathLst>
                <a:path w="1" h="4" extrusionOk="0">
                  <a:moveTo>
                    <a:pt x="0" y="3"/>
                  </a:moveTo>
                  <a:lnTo>
                    <a:pt x="0" y="3"/>
                  </a:lnTo>
                  <a:lnTo>
                    <a:pt x="0" y="3"/>
                  </a:ln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4"/>
            <p:cNvSpPr/>
            <p:nvPr/>
          </p:nvSpPr>
          <p:spPr>
            <a:xfrm>
              <a:off x="3233680" y="4499729"/>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4"/>
            <p:cNvSpPr/>
            <p:nvPr/>
          </p:nvSpPr>
          <p:spPr>
            <a:xfrm>
              <a:off x="3233680" y="4499729"/>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4"/>
            <p:cNvSpPr/>
            <p:nvPr/>
          </p:nvSpPr>
          <p:spPr>
            <a:xfrm>
              <a:off x="3233450" y="4499500"/>
              <a:ext cx="153" cy="153"/>
            </a:xfrm>
            <a:custGeom>
              <a:avLst/>
              <a:gdLst/>
              <a:ahLst/>
              <a:cxnLst/>
              <a:rect l="l" t="t" r="r" b="b"/>
              <a:pathLst>
                <a:path w="4" h="4" extrusionOk="0">
                  <a:moveTo>
                    <a:pt x="0" y="0"/>
                  </a:moveTo>
                  <a:lnTo>
                    <a:pt x="0" y="3"/>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4"/>
            <p:cNvSpPr/>
            <p:nvPr/>
          </p:nvSpPr>
          <p:spPr>
            <a:xfrm>
              <a:off x="3233565" y="4499615"/>
              <a:ext cx="153" cy="38"/>
            </a:xfrm>
            <a:custGeom>
              <a:avLst/>
              <a:gdLst/>
              <a:ahLst/>
              <a:cxnLst/>
              <a:rect l="l" t="t" r="r" b="b"/>
              <a:pathLst>
                <a:path w="4" h="1" extrusionOk="0">
                  <a:moveTo>
                    <a:pt x="3" y="0"/>
                  </a:moveTo>
                  <a:lnTo>
                    <a:pt x="3" y="0"/>
                  </a:lnTo>
                  <a:lnTo>
                    <a:pt x="3" y="0"/>
                  </a:lnTo>
                  <a:lnTo>
                    <a:pt x="3"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4"/>
            <p:cNvSpPr/>
            <p:nvPr/>
          </p:nvSpPr>
          <p:spPr>
            <a:xfrm>
              <a:off x="3233680"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4"/>
            <p:cNvSpPr/>
            <p:nvPr/>
          </p:nvSpPr>
          <p:spPr>
            <a:xfrm>
              <a:off x="3233680" y="4499615"/>
              <a:ext cx="38" cy="38"/>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4"/>
            <p:cNvSpPr/>
            <p:nvPr/>
          </p:nvSpPr>
          <p:spPr>
            <a:xfrm>
              <a:off x="3233680" y="449961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4"/>
            <p:cNvSpPr/>
            <p:nvPr/>
          </p:nvSpPr>
          <p:spPr>
            <a:xfrm>
              <a:off x="3233680" y="4499615"/>
              <a:ext cx="153" cy="38"/>
            </a:xfrm>
            <a:custGeom>
              <a:avLst/>
              <a:gdLst/>
              <a:ahLst/>
              <a:cxnLst/>
              <a:rect l="l" t="t" r="r" b="b"/>
              <a:pathLst>
                <a:path w="4" h="1" extrusionOk="0">
                  <a:moveTo>
                    <a:pt x="0" y="0"/>
                  </a:moveTo>
                  <a:lnTo>
                    <a:pt x="0" y="0"/>
                  </a:lnTo>
                  <a:lnTo>
                    <a:pt x="0" y="0"/>
                  </a:lnTo>
                  <a:lnTo>
                    <a:pt x="3"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4"/>
            <p:cNvSpPr/>
            <p:nvPr/>
          </p:nvSpPr>
          <p:spPr>
            <a:xfrm>
              <a:off x="3233680" y="4499615"/>
              <a:ext cx="38" cy="38"/>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3" name="Google Shape;2893;p24"/>
            <p:cNvGrpSpPr/>
            <p:nvPr/>
          </p:nvGrpSpPr>
          <p:grpSpPr>
            <a:xfrm>
              <a:off x="2804804" y="4052130"/>
              <a:ext cx="857543" cy="894689"/>
              <a:chOff x="214725" y="1804200"/>
              <a:chExt cx="1000750" cy="1044100"/>
            </a:xfrm>
          </p:grpSpPr>
          <p:sp>
            <p:nvSpPr>
              <p:cNvPr id="2894" name="Google Shape;2894;p24"/>
              <p:cNvSpPr/>
              <p:nvPr/>
            </p:nvSpPr>
            <p:spPr>
              <a:xfrm>
                <a:off x="214725" y="2188400"/>
                <a:ext cx="495025" cy="561100"/>
              </a:xfrm>
              <a:custGeom>
                <a:avLst/>
                <a:gdLst/>
                <a:ahLst/>
                <a:cxnLst/>
                <a:rect l="l" t="t" r="r" b="b"/>
                <a:pathLst>
                  <a:path w="19801" h="22444" extrusionOk="0">
                    <a:moveTo>
                      <a:pt x="8722" y="0"/>
                    </a:moveTo>
                    <a:cubicBezTo>
                      <a:pt x="7808" y="0"/>
                      <a:pt x="6883" y="352"/>
                      <a:pt x="5972" y="1144"/>
                    </a:cubicBezTo>
                    <a:cubicBezTo>
                      <a:pt x="1" y="6348"/>
                      <a:pt x="9541" y="15121"/>
                      <a:pt x="9541" y="15121"/>
                    </a:cubicBezTo>
                    <a:cubicBezTo>
                      <a:pt x="8724" y="13109"/>
                      <a:pt x="9029" y="8651"/>
                      <a:pt x="11235" y="8651"/>
                    </a:cubicBezTo>
                    <a:cubicBezTo>
                      <a:pt x="11553" y="8651"/>
                      <a:pt x="11910" y="8744"/>
                      <a:pt x="12309" y="8950"/>
                    </a:cubicBezTo>
                    <a:cubicBezTo>
                      <a:pt x="15445" y="10585"/>
                      <a:pt x="16813" y="15988"/>
                      <a:pt x="15979" y="19091"/>
                    </a:cubicBezTo>
                    <a:cubicBezTo>
                      <a:pt x="15312" y="21659"/>
                      <a:pt x="12409" y="21926"/>
                      <a:pt x="12409" y="21926"/>
                    </a:cubicBezTo>
                    <a:cubicBezTo>
                      <a:pt x="12409" y="21926"/>
                      <a:pt x="13310" y="22444"/>
                      <a:pt x="14421" y="22444"/>
                    </a:cubicBezTo>
                    <a:cubicBezTo>
                      <a:pt x="15584" y="22444"/>
                      <a:pt x="16978" y="21877"/>
                      <a:pt x="17813" y="19558"/>
                    </a:cubicBezTo>
                    <a:cubicBezTo>
                      <a:pt x="19801" y="14056"/>
                      <a:pt x="14501" y="0"/>
                      <a:pt x="8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4"/>
              <p:cNvSpPr/>
              <p:nvPr/>
            </p:nvSpPr>
            <p:spPr>
              <a:xfrm>
                <a:off x="719725" y="2188400"/>
                <a:ext cx="495750" cy="561100"/>
              </a:xfrm>
              <a:custGeom>
                <a:avLst/>
                <a:gdLst/>
                <a:ahLst/>
                <a:cxnLst/>
                <a:rect l="l" t="t" r="r" b="b"/>
                <a:pathLst>
                  <a:path w="19830" h="22444" extrusionOk="0">
                    <a:moveTo>
                      <a:pt x="11106" y="0"/>
                    </a:moveTo>
                    <a:cubicBezTo>
                      <a:pt x="5321" y="0"/>
                      <a:pt x="0" y="14056"/>
                      <a:pt x="2016" y="19558"/>
                    </a:cubicBezTo>
                    <a:cubicBezTo>
                      <a:pt x="2835" y="21877"/>
                      <a:pt x="4229" y="22444"/>
                      <a:pt x="5396" y="22444"/>
                    </a:cubicBezTo>
                    <a:cubicBezTo>
                      <a:pt x="6512" y="22444"/>
                      <a:pt x="7420" y="21926"/>
                      <a:pt x="7420" y="21926"/>
                    </a:cubicBezTo>
                    <a:cubicBezTo>
                      <a:pt x="7420" y="21926"/>
                      <a:pt x="4518" y="21659"/>
                      <a:pt x="3851" y="19124"/>
                    </a:cubicBezTo>
                    <a:cubicBezTo>
                      <a:pt x="3017" y="15988"/>
                      <a:pt x="4351" y="10585"/>
                      <a:pt x="7520" y="8950"/>
                    </a:cubicBezTo>
                    <a:cubicBezTo>
                      <a:pt x="7920" y="8744"/>
                      <a:pt x="8276" y="8651"/>
                      <a:pt x="8594" y="8651"/>
                    </a:cubicBezTo>
                    <a:cubicBezTo>
                      <a:pt x="10793" y="8651"/>
                      <a:pt x="11076" y="13109"/>
                      <a:pt x="10289" y="15121"/>
                    </a:cubicBezTo>
                    <a:cubicBezTo>
                      <a:pt x="10289" y="15121"/>
                      <a:pt x="19829" y="6348"/>
                      <a:pt x="13858" y="1144"/>
                    </a:cubicBezTo>
                    <a:cubicBezTo>
                      <a:pt x="12947" y="352"/>
                      <a:pt x="12021" y="0"/>
                      <a:pt x="1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4"/>
              <p:cNvSpPr/>
              <p:nvPr/>
            </p:nvSpPr>
            <p:spPr>
              <a:xfrm>
                <a:off x="595825" y="1804200"/>
                <a:ext cx="237700" cy="957375"/>
              </a:xfrm>
              <a:custGeom>
                <a:avLst/>
                <a:gdLst/>
                <a:ahLst/>
                <a:cxnLst/>
                <a:rect l="l" t="t" r="r" b="b"/>
                <a:pathLst>
                  <a:path w="9508" h="38295" extrusionOk="0">
                    <a:moveTo>
                      <a:pt x="4738" y="1"/>
                    </a:moveTo>
                    <a:cubicBezTo>
                      <a:pt x="2803" y="1"/>
                      <a:pt x="1" y="5004"/>
                      <a:pt x="1" y="11175"/>
                    </a:cubicBezTo>
                    <a:cubicBezTo>
                      <a:pt x="1" y="14611"/>
                      <a:pt x="868" y="19181"/>
                      <a:pt x="1969" y="22550"/>
                    </a:cubicBezTo>
                    <a:lnTo>
                      <a:pt x="1969" y="22583"/>
                    </a:lnTo>
                    <a:lnTo>
                      <a:pt x="2036" y="22817"/>
                    </a:lnTo>
                    <a:cubicBezTo>
                      <a:pt x="2603" y="24585"/>
                      <a:pt x="5738" y="35126"/>
                      <a:pt x="968" y="38295"/>
                    </a:cubicBezTo>
                    <a:lnTo>
                      <a:pt x="8574" y="38295"/>
                    </a:lnTo>
                    <a:cubicBezTo>
                      <a:pt x="3770" y="35126"/>
                      <a:pt x="6906" y="24585"/>
                      <a:pt x="7473" y="22817"/>
                    </a:cubicBezTo>
                    <a:cubicBezTo>
                      <a:pt x="7506" y="22750"/>
                      <a:pt x="7506" y="22650"/>
                      <a:pt x="7540" y="22583"/>
                    </a:cubicBezTo>
                    <a:lnTo>
                      <a:pt x="7540" y="22550"/>
                    </a:lnTo>
                    <a:cubicBezTo>
                      <a:pt x="8640" y="19181"/>
                      <a:pt x="9508" y="14611"/>
                      <a:pt x="9508" y="11175"/>
                    </a:cubicBezTo>
                    <a:cubicBezTo>
                      <a:pt x="9508" y="5004"/>
                      <a:pt x="6706" y="1"/>
                      <a:pt x="47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4"/>
              <p:cNvSpPr/>
              <p:nvPr/>
            </p:nvSpPr>
            <p:spPr>
              <a:xfrm>
                <a:off x="675900" y="2680675"/>
                <a:ext cx="68400" cy="167625"/>
              </a:xfrm>
              <a:custGeom>
                <a:avLst/>
                <a:gdLst/>
                <a:ahLst/>
                <a:cxnLst/>
                <a:rect l="l" t="t" r="r" b="b"/>
                <a:pathLst>
                  <a:path w="2736" h="6705" extrusionOk="0">
                    <a:moveTo>
                      <a:pt x="1568" y="0"/>
                    </a:moveTo>
                    <a:cubicBezTo>
                      <a:pt x="0" y="1968"/>
                      <a:pt x="0" y="4737"/>
                      <a:pt x="1568" y="6705"/>
                    </a:cubicBezTo>
                    <a:cubicBezTo>
                      <a:pt x="2268" y="5737"/>
                      <a:pt x="2669" y="4570"/>
                      <a:pt x="2735" y="3336"/>
                    </a:cubicBezTo>
                    <a:cubicBezTo>
                      <a:pt x="2669" y="2135"/>
                      <a:pt x="2268" y="967"/>
                      <a:pt x="1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4"/>
              <p:cNvSpPr/>
              <p:nvPr/>
            </p:nvSpPr>
            <p:spPr>
              <a:xfrm>
                <a:off x="578325" y="2552250"/>
                <a:ext cx="273550" cy="74225"/>
              </a:xfrm>
              <a:custGeom>
                <a:avLst/>
                <a:gdLst/>
                <a:ahLst/>
                <a:cxnLst/>
                <a:rect l="l" t="t" r="r" b="b"/>
                <a:pathLst>
                  <a:path w="10942" h="2969" extrusionOk="0">
                    <a:moveTo>
                      <a:pt x="1034" y="0"/>
                    </a:moveTo>
                    <a:cubicBezTo>
                      <a:pt x="467" y="0"/>
                      <a:pt x="0" y="467"/>
                      <a:pt x="0" y="1034"/>
                    </a:cubicBezTo>
                    <a:lnTo>
                      <a:pt x="0" y="1935"/>
                    </a:lnTo>
                    <a:cubicBezTo>
                      <a:pt x="0" y="2502"/>
                      <a:pt x="467" y="2969"/>
                      <a:pt x="1034" y="2969"/>
                    </a:cubicBezTo>
                    <a:lnTo>
                      <a:pt x="9907" y="2969"/>
                    </a:lnTo>
                    <a:cubicBezTo>
                      <a:pt x="10474" y="2969"/>
                      <a:pt x="10941" y="2502"/>
                      <a:pt x="10941" y="1935"/>
                    </a:cubicBezTo>
                    <a:lnTo>
                      <a:pt x="10941" y="1034"/>
                    </a:lnTo>
                    <a:cubicBezTo>
                      <a:pt x="10941" y="467"/>
                      <a:pt x="10474" y="0"/>
                      <a:pt x="9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9" name="Google Shape;2899;p24"/>
          <p:cNvGrpSpPr/>
          <p:nvPr/>
        </p:nvGrpSpPr>
        <p:grpSpPr>
          <a:xfrm>
            <a:off x="6573364" y="3858094"/>
            <a:ext cx="1285319" cy="1285281"/>
            <a:chOff x="1356650" y="3857713"/>
            <a:chExt cx="1285833" cy="1285795"/>
          </a:xfrm>
        </p:grpSpPr>
        <p:sp>
          <p:nvSpPr>
            <p:cNvPr id="2900" name="Google Shape;2900;p24"/>
            <p:cNvSpPr/>
            <p:nvPr/>
          </p:nvSpPr>
          <p:spPr>
            <a:xfrm>
              <a:off x="1356650" y="3857713"/>
              <a:ext cx="1285833" cy="1285795"/>
            </a:xfrm>
            <a:custGeom>
              <a:avLst/>
              <a:gdLst/>
              <a:ahLst/>
              <a:cxnLst/>
              <a:rect l="l" t="t" r="r" b="b"/>
              <a:pathLst>
                <a:path w="33927" h="33926" extrusionOk="0">
                  <a:moveTo>
                    <a:pt x="0" y="0"/>
                  </a:moveTo>
                  <a:lnTo>
                    <a:pt x="0" y="33926"/>
                  </a:lnTo>
                  <a:lnTo>
                    <a:pt x="33926" y="33926"/>
                  </a:lnTo>
                  <a:lnTo>
                    <a:pt x="339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4"/>
            <p:cNvSpPr/>
            <p:nvPr/>
          </p:nvSpPr>
          <p:spPr>
            <a:xfrm>
              <a:off x="1356650" y="4103569"/>
              <a:ext cx="395790" cy="791542"/>
            </a:xfrm>
            <a:custGeom>
              <a:avLst/>
              <a:gdLst/>
              <a:ahLst/>
              <a:cxnLst/>
              <a:rect l="l" t="t" r="r" b="b"/>
              <a:pathLst>
                <a:path w="10443" h="20885" extrusionOk="0">
                  <a:moveTo>
                    <a:pt x="6097" y="4346"/>
                  </a:moveTo>
                  <a:lnTo>
                    <a:pt x="6097" y="4346"/>
                  </a:lnTo>
                  <a:cubicBezTo>
                    <a:pt x="5830" y="5288"/>
                    <a:pt x="5630" y="6249"/>
                    <a:pt x="5500" y="7219"/>
                  </a:cubicBezTo>
                  <a:cubicBezTo>
                    <a:pt x="4688" y="6516"/>
                    <a:pt x="3927" y="5755"/>
                    <a:pt x="3224" y="4946"/>
                  </a:cubicBezTo>
                  <a:cubicBezTo>
                    <a:pt x="4194" y="4813"/>
                    <a:pt x="5155" y="4613"/>
                    <a:pt x="6097" y="4346"/>
                  </a:cubicBezTo>
                  <a:close/>
                  <a:moveTo>
                    <a:pt x="6167" y="8834"/>
                  </a:moveTo>
                  <a:lnTo>
                    <a:pt x="6170" y="8837"/>
                  </a:lnTo>
                  <a:cubicBezTo>
                    <a:pt x="6948" y="9428"/>
                    <a:pt x="7767" y="9964"/>
                    <a:pt x="8621" y="10443"/>
                  </a:cubicBezTo>
                  <a:cubicBezTo>
                    <a:pt x="7770" y="10921"/>
                    <a:pt x="6948" y="11458"/>
                    <a:pt x="6170" y="12052"/>
                  </a:cubicBezTo>
                  <a:cubicBezTo>
                    <a:pt x="6094" y="10979"/>
                    <a:pt x="6094" y="9906"/>
                    <a:pt x="6167" y="8834"/>
                  </a:cubicBezTo>
                  <a:close/>
                  <a:moveTo>
                    <a:pt x="5500" y="13664"/>
                  </a:moveTo>
                  <a:cubicBezTo>
                    <a:pt x="5630" y="14633"/>
                    <a:pt x="5830" y="15594"/>
                    <a:pt x="6097" y="16536"/>
                  </a:cubicBezTo>
                  <a:cubicBezTo>
                    <a:pt x="5155" y="16270"/>
                    <a:pt x="4194" y="16073"/>
                    <a:pt x="3224" y="15939"/>
                  </a:cubicBezTo>
                  <a:cubicBezTo>
                    <a:pt x="3927" y="15130"/>
                    <a:pt x="4688" y="14370"/>
                    <a:pt x="5500" y="13664"/>
                  </a:cubicBezTo>
                  <a:close/>
                  <a:moveTo>
                    <a:pt x="0" y="1"/>
                  </a:moveTo>
                  <a:lnTo>
                    <a:pt x="0" y="1822"/>
                  </a:lnTo>
                  <a:cubicBezTo>
                    <a:pt x="479" y="2676"/>
                    <a:pt x="1018" y="3494"/>
                    <a:pt x="1609" y="4273"/>
                  </a:cubicBezTo>
                  <a:cubicBezTo>
                    <a:pt x="1076" y="4313"/>
                    <a:pt x="537" y="4331"/>
                    <a:pt x="0" y="4331"/>
                  </a:cubicBezTo>
                  <a:lnTo>
                    <a:pt x="0" y="5161"/>
                  </a:lnTo>
                  <a:cubicBezTo>
                    <a:pt x="746" y="5161"/>
                    <a:pt x="1491" y="5128"/>
                    <a:pt x="2230" y="5058"/>
                  </a:cubicBezTo>
                  <a:cubicBezTo>
                    <a:pt x="3182" y="6206"/>
                    <a:pt x="4236" y="7261"/>
                    <a:pt x="5385" y="8212"/>
                  </a:cubicBezTo>
                  <a:cubicBezTo>
                    <a:pt x="5245" y="9694"/>
                    <a:pt x="5245" y="11188"/>
                    <a:pt x="5385" y="12670"/>
                  </a:cubicBezTo>
                  <a:cubicBezTo>
                    <a:pt x="4236" y="13621"/>
                    <a:pt x="3182" y="14676"/>
                    <a:pt x="2230" y="15824"/>
                  </a:cubicBezTo>
                  <a:cubicBezTo>
                    <a:pt x="1491" y="15755"/>
                    <a:pt x="746" y="15718"/>
                    <a:pt x="0" y="15718"/>
                  </a:cubicBezTo>
                  <a:lnTo>
                    <a:pt x="0" y="16551"/>
                  </a:lnTo>
                  <a:cubicBezTo>
                    <a:pt x="537" y="16551"/>
                    <a:pt x="1076" y="16573"/>
                    <a:pt x="1609" y="16609"/>
                  </a:cubicBezTo>
                  <a:cubicBezTo>
                    <a:pt x="1018" y="17388"/>
                    <a:pt x="479" y="18206"/>
                    <a:pt x="0" y="19060"/>
                  </a:cubicBezTo>
                  <a:lnTo>
                    <a:pt x="0" y="20882"/>
                  </a:lnTo>
                  <a:lnTo>
                    <a:pt x="0" y="20885"/>
                  </a:lnTo>
                  <a:lnTo>
                    <a:pt x="373" y="20142"/>
                  </a:lnTo>
                  <a:cubicBezTo>
                    <a:pt x="994" y="18921"/>
                    <a:pt x="1736" y="17767"/>
                    <a:pt x="2594" y="16700"/>
                  </a:cubicBezTo>
                  <a:cubicBezTo>
                    <a:pt x="3952" y="16851"/>
                    <a:pt x="5294" y="17139"/>
                    <a:pt x="6594" y="17564"/>
                  </a:cubicBezTo>
                  <a:lnTo>
                    <a:pt x="7385" y="17827"/>
                  </a:lnTo>
                  <a:lnTo>
                    <a:pt x="7121" y="17036"/>
                  </a:lnTo>
                  <a:cubicBezTo>
                    <a:pt x="6697" y="15733"/>
                    <a:pt x="6409" y="14394"/>
                    <a:pt x="6258" y="13033"/>
                  </a:cubicBezTo>
                  <a:cubicBezTo>
                    <a:pt x="7327" y="12179"/>
                    <a:pt x="8479" y="11434"/>
                    <a:pt x="9700" y="10815"/>
                  </a:cubicBezTo>
                  <a:lnTo>
                    <a:pt x="10442" y="10443"/>
                  </a:lnTo>
                  <a:lnTo>
                    <a:pt x="9700" y="10070"/>
                  </a:lnTo>
                  <a:cubicBezTo>
                    <a:pt x="8479" y="9449"/>
                    <a:pt x="7327" y="8706"/>
                    <a:pt x="6258" y="7849"/>
                  </a:cubicBezTo>
                  <a:cubicBezTo>
                    <a:pt x="6409" y="6491"/>
                    <a:pt x="6697" y="5149"/>
                    <a:pt x="7121" y="3849"/>
                  </a:cubicBezTo>
                  <a:lnTo>
                    <a:pt x="7385" y="3058"/>
                  </a:lnTo>
                  <a:lnTo>
                    <a:pt x="6594" y="3319"/>
                  </a:lnTo>
                  <a:cubicBezTo>
                    <a:pt x="5294" y="3743"/>
                    <a:pt x="3952" y="4034"/>
                    <a:pt x="2594" y="4185"/>
                  </a:cubicBezTo>
                  <a:cubicBezTo>
                    <a:pt x="1736" y="3116"/>
                    <a:pt x="994" y="1964"/>
                    <a:pt x="373" y="743"/>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4"/>
            <p:cNvSpPr/>
            <p:nvPr/>
          </p:nvSpPr>
          <p:spPr>
            <a:xfrm>
              <a:off x="2246574" y="4103569"/>
              <a:ext cx="395903" cy="791542"/>
            </a:xfrm>
            <a:custGeom>
              <a:avLst/>
              <a:gdLst/>
              <a:ahLst/>
              <a:cxnLst/>
              <a:rect l="l" t="t" r="r" b="b"/>
              <a:pathLst>
                <a:path w="10446" h="20885" extrusionOk="0">
                  <a:moveTo>
                    <a:pt x="4345" y="4346"/>
                  </a:moveTo>
                  <a:lnTo>
                    <a:pt x="4345" y="4346"/>
                  </a:lnTo>
                  <a:cubicBezTo>
                    <a:pt x="5288" y="4613"/>
                    <a:pt x="6248" y="4813"/>
                    <a:pt x="7218" y="4943"/>
                  </a:cubicBezTo>
                  <a:cubicBezTo>
                    <a:pt x="6512" y="5755"/>
                    <a:pt x="5751" y="6516"/>
                    <a:pt x="4942" y="7219"/>
                  </a:cubicBezTo>
                  <a:lnTo>
                    <a:pt x="4942" y="7222"/>
                  </a:lnTo>
                  <a:cubicBezTo>
                    <a:pt x="4809" y="6249"/>
                    <a:pt x="4612" y="5288"/>
                    <a:pt x="4345" y="4346"/>
                  </a:cubicBezTo>
                  <a:close/>
                  <a:moveTo>
                    <a:pt x="4273" y="8834"/>
                  </a:moveTo>
                  <a:cubicBezTo>
                    <a:pt x="4348" y="9906"/>
                    <a:pt x="4348" y="10979"/>
                    <a:pt x="4273" y="12052"/>
                  </a:cubicBezTo>
                  <a:cubicBezTo>
                    <a:pt x="3494" y="11458"/>
                    <a:pt x="2676" y="10921"/>
                    <a:pt x="1821" y="10443"/>
                  </a:cubicBezTo>
                  <a:cubicBezTo>
                    <a:pt x="2676" y="9964"/>
                    <a:pt x="3494" y="9428"/>
                    <a:pt x="4273" y="8834"/>
                  </a:cubicBezTo>
                  <a:close/>
                  <a:moveTo>
                    <a:pt x="4942" y="13664"/>
                  </a:moveTo>
                  <a:cubicBezTo>
                    <a:pt x="5751" y="14370"/>
                    <a:pt x="6512" y="15130"/>
                    <a:pt x="7218" y="15939"/>
                  </a:cubicBezTo>
                  <a:cubicBezTo>
                    <a:pt x="6248" y="16073"/>
                    <a:pt x="5288" y="16273"/>
                    <a:pt x="4345" y="16536"/>
                  </a:cubicBezTo>
                  <a:cubicBezTo>
                    <a:pt x="4609" y="15594"/>
                    <a:pt x="4809" y="14636"/>
                    <a:pt x="4942" y="13664"/>
                  </a:cubicBezTo>
                  <a:close/>
                  <a:moveTo>
                    <a:pt x="10442" y="1"/>
                  </a:moveTo>
                  <a:lnTo>
                    <a:pt x="10069" y="746"/>
                  </a:lnTo>
                  <a:cubicBezTo>
                    <a:pt x="9448" y="1964"/>
                    <a:pt x="8706" y="3119"/>
                    <a:pt x="7851" y="4185"/>
                  </a:cubicBezTo>
                  <a:cubicBezTo>
                    <a:pt x="6491" y="4037"/>
                    <a:pt x="5148" y="3746"/>
                    <a:pt x="3848" y="3322"/>
                  </a:cubicBezTo>
                  <a:lnTo>
                    <a:pt x="3061" y="3061"/>
                  </a:lnTo>
                  <a:lnTo>
                    <a:pt x="3321" y="3849"/>
                  </a:lnTo>
                  <a:cubicBezTo>
                    <a:pt x="3745" y="5149"/>
                    <a:pt x="4033" y="6491"/>
                    <a:pt x="4185" y="7852"/>
                  </a:cubicBezTo>
                  <a:cubicBezTo>
                    <a:pt x="3118" y="8706"/>
                    <a:pt x="1964" y="9449"/>
                    <a:pt x="743" y="10070"/>
                  </a:cubicBezTo>
                  <a:lnTo>
                    <a:pt x="0" y="10443"/>
                  </a:lnTo>
                  <a:lnTo>
                    <a:pt x="743" y="10815"/>
                  </a:lnTo>
                  <a:cubicBezTo>
                    <a:pt x="1964" y="11434"/>
                    <a:pt x="3118" y="12179"/>
                    <a:pt x="4185" y="13033"/>
                  </a:cubicBezTo>
                  <a:cubicBezTo>
                    <a:pt x="4033" y="14394"/>
                    <a:pt x="3742" y="15733"/>
                    <a:pt x="3318" y="17036"/>
                  </a:cubicBezTo>
                  <a:lnTo>
                    <a:pt x="3058" y="17824"/>
                  </a:lnTo>
                  <a:lnTo>
                    <a:pt x="3845" y="17564"/>
                  </a:lnTo>
                  <a:cubicBezTo>
                    <a:pt x="5148" y="17139"/>
                    <a:pt x="6488" y="16848"/>
                    <a:pt x="7848" y="16697"/>
                  </a:cubicBezTo>
                  <a:cubicBezTo>
                    <a:pt x="8706" y="17767"/>
                    <a:pt x="9448" y="18921"/>
                    <a:pt x="10069" y="20142"/>
                  </a:cubicBezTo>
                  <a:lnTo>
                    <a:pt x="10442" y="20885"/>
                  </a:lnTo>
                  <a:lnTo>
                    <a:pt x="10445" y="20876"/>
                  </a:lnTo>
                  <a:lnTo>
                    <a:pt x="10445" y="19057"/>
                  </a:lnTo>
                  <a:lnTo>
                    <a:pt x="10442" y="19064"/>
                  </a:lnTo>
                  <a:cubicBezTo>
                    <a:pt x="9963" y="18209"/>
                    <a:pt x="9427" y="17388"/>
                    <a:pt x="8833" y="16609"/>
                  </a:cubicBezTo>
                  <a:cubicBezTo>
                    <a:pt x="9369" y="16573"/>
                    <a:pt x="9906" y="16555"/>
                    <a:pt x="10445" y="16555"/>
                  </a:cubicBezTo>
                  <a:lnTo>
                    <a:pt x="10445" y="15721"/>
                  </a:lnTo>
                  <a:cubicBezTo>
                    <a:pt x="9697" y="15721"/>
                    <a:pt x="8951" y="15755"/>
                    <a:pt x="8212" y="15824"/>
                  </a:cubicBezTo>
                  <a:cubicBezTo>
                    <a:pt x="7260" y="14676"/>
                    <a:pt x="6206" y="13621"/>
                    <a:pt x="5058" y="12670"/>
                  </a:cubicBezTo>
                  <a:cubicBezTo>
                    <a:pt x="5197" y="11188"/>
                    <a:pt x="5197" y="9694"/>
                    <a:pt x="5058" y="8212"/>
                  </a:cubicBezTo>
                  <a:cubicBezTo>
                    <a:pt x="6206" y="7261"/>
                    <a:pt x="7260" y="6206"/>
                    <a:pt x="8212" y="5058"/>
                  </a:cubicBezTo>
                  <a:cubicBezTo>
                    <a:pt x="8923" y="5125"/>
                    <a:pt x="9639" y="5161"/>
                    <a:pt x="10359" y="5161"/>
                  </a:cubicBezTo>
                  <a:cubicBezTo>
                    <a:pt x="10387" y="5161"/>
                    <a:pt x="10416" y="5161"/>
                    <a:pt x="10445" y="5161"/>
                  </a:cubicBezTo>
                  <a:lnTo>
                    <a:pt x="10445" y="4331"/>
                  </a:lnTo>
                  <a:cubicBezTo>
                    <a:pt x="9906" y="4331"/>
                    <a:pt x="9369" y="4313"/>
                    <a:pt x="8833" y="4276"/>
                  </a:cubicBezTo>
                  <a:cubicBezTo>
                    <a:pt x="9427" y="3497"/>
                    <a:pt x="9963" y="2676"/>
                    <a:pt x="10442" y="1822"/>
                  </a:cubicBezTo>
                  <a:lnTo>
                    <a:pt x="10445" y="1828"/>
                  </a:lnTo>
                  <a:lnTo>
                    <a:pt x="10445" y="7"/>
                  </a:lnTo>
                  <a:lnTo>
                    <a:pt x="10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4"/>
            <p:cNvSpPr/>
            <p:nvPr/>
          </p:nvSpPr>
          <p:spPr>
            <a:xfrm>
              <a:off x="1603226" y="4747031"/>
              <a:ext cx="791541" cy="396472"/>
            </a:xfrm>
            <a:custGeom>
              <a:avLst/>
              <a:gdLst/>
              <a:ahLst/>
              <a:cxnLst/>
              <a:rect l="l" t="t" r="r" b="b"/>
              <a:pathLst>
                <a:path w="20885" h="10461" extrusionOk="0">
                  <a:moveTo>
                    <a:pt x="10439" y="1825"/>
                  </a:moveTo>
                  <a:cubicBezTo>
                    <a:pt x="10918" y="2679"/>
                    <a:pt x="11454" y="3498"/>
                    <a:pt x="12048" y="4276"/>
                  </a:cubicBezTo>
                  <a:cubicBezTo>
                    <a:pt x="11513" y="4314"/>
                    <a:pt x="10977" y="4333"/>
                    <a:pt x="10441" y="4333"/>
                  </a:cubicBezTo>
                  <a:cubicBezTo>
                    <a:pt x="9904" y="4333"/>
                    <a:pt x="9368" y="4314"/>
                    <a:pt x="8833" y="4276"/>
                  </a:cubicBezTo>
                  <a:cubicBezTo>
                    <a:pt x="9424" y="3498"/>
                    <a:pt x="9960" y="2679"/>
                    <a:pt x="10439" y="1825"/>
                  </a:cubicBezTo>
                  <a:close/>
                  <a:moveTo>
                    <a:pt x="4345" y="4349"/>
                  </a:moveTo>
                  <a:lnTo>
                    <a:pt x="4345" y="4349"/>
                  </a:lnTo>
                  <a:cubicBezTo>
                    <a:pt x="5288" y="4616"/>
                    <a:pt x="6248" y="4813"/>
                    <a:pt x="7218" y="4946"/>
                  </a:cubicBezTo>
                  <a:cubicBezTo>
                    <a:pt x="6512" y="5755"/>
                    <a:pt x="5751" y="6516"/>
                    <a:pt x="4942" y="7222"/>
                  </a:cubicBezTo>
                  <a:cubicBezTo>
                    <a:pt x="4809" y="6252"/>
                    <a:pt x="4612" y="5291"/>
                    <a:pt x="4345" y="4349"/>
                  </a:cubicBezTo>
                  <a:close/>
                  <a:moveTo>
                    <a:pt x="16536" y="4349"/>
                  </a:moveTo>
                  <a:lnTo>
                    <a:pt x="16536" y="4349"/>
                  </a:lnTo>
                  <a:cubicBezTo>
                    <a:pt x="16269" y="5291"/>
                    <a:pt x="16069" y="6252"/>
                    <a:pt x="15939" y="7222"/>
                  </a:cubicBezTo>
                  <a:cubicBezTo>
                    <a:pt x="15127" y="6516"/>
                    <a:pt x="14366" y="5755"/>
                    <a:pt x="13663" y="4946"/>
                  </a:cubicBezTo>
                  <a:cubicBezTo>
                    <a:pt x="14633" y="4813"/>
                    <a:pt x="15593" y="4616"/>
                    <a:pt x="16536" y="4349"/>
                  </a:cubicBezTo>
                  <a:close/>
                  <a:moveTo>
                    <a:pt x="10439" y="1"/>
                  </a:moveTo>
                  <a:lnTo>
                    <a:pt x="10066" y="746"/>
                  </a:lnTo>
                  <a:cubicBezTo>
                    <a:pt x="9448" y="1964"/>
                    <a:pt x="8703" y="3119"/>
                    <a:pt x="7848" y="4185"/>
                  </a:cubicBezTo>
                  <a:cubicBezTo>
                    <a:pt x="6488" y="4037"/>
                    <a:pt x="5148" y="3746"/>
                    <a:pt x="3845" y="3322"/>
                  </a:cubicBezTo>
                  <a:lnTo>
                    <a:pt x="3057" y="3061"/>
                  </a:lnTo>
                  <a:lnTo>
                    <a:pt x="3318" y="3849"/>
                  </a:lnTo>
                  <a:cubicBezTo>
                    <a:pt x="3742" y="5149"/>
                    <a:pt x="4033" y="6491"/>
                    <a:pt x="4185" y="7852"/>
                  </a:cubicBezTo>
                  <a:cubicBezTo>
                    <a:pt x="3115" y="8706"/>
                    <a:pt x="1964" y="9449"/>
                    <a:pt x="742" y="10070"/>
                  </a:cubicBezTo>
                  <a:lnTo>
                    <a:pt x="0" y="10443"/>
                  </a:lnTo>
                  <a:lnTo>
                    <a:pt x="33" y="10461"/>
                  </a:lnTo>
                  <a:lnTo>
                    <a:pt x="1851" y="10461"/>
                  </a:lnTo>
                  <a:cubicBezTo>
                    <a:pt x="1842" y="10455"/>
                    <a:pt x="1833" y="10449"/>
                    <a:pt x="1821" y="10443"/>
                  </a:cubicBezTo>
                  <a:cubicBezTo>
                    <a:pt x="2676" y="9964"/>
                    <a:pt x="3497" y="9428"/>
                    <a:pt x="4276" y="8837"/>
                  </a:cubicBezTo>
                  <a:cubicBezTo>
                    <a:pt x="4312" y="9376"/>
                    <a:pt x="4330" y="9919"/>
                    <a:pt x="4330" y="10461"/>
                  </a:cubicBezTo>
                  <a:lnTo>
                    <a:pt x="5163" y="10461"/>
                  </a:lnTo>
                  <a:cubicBezTo>
                    <a:pt x="5163" y="9709"/>
                    <a:pt x="5127" y="8958"/>
                    <a:pt x="5057" y="8216"/>
                  </a:cubicBezTo>
                  <a:cubicBezTo>
                    <a:pt x="6206" y="7264"/>
                    <a:pt x="7260" y="6210"/>
                    <a:pt x="8212" y="5061"/>
                  </a:cubicBezTo>
                  <a:cubicBezTo>
                    <a:pt x="8953" y="5131"/>
                    <a:pt x="9697" y="5166"/>
                    <a:pt x="10441" y="5166"/>
                  </a:cubicBezTo>
                  <a:cubicBezTo>
                    <a:pt x="11184" y="5166"/>
                    <a:pt x="11928" y="5131"/>
                    <a:pt x="12669" y="5061"/>
                  </a:cubicBezTo>
                  <a:cubicBezTo>
                    <a:pt x="13621" y="6207"/>
                    <a:pt x="14675" y="7264"/>
                    <a:pt x="15824" y="8216"/>
                  </a:cubicBezTo>
                  <a:cubicBezTo>
                    <a:pt x="15754" y="8958"/>
                    <a:pt x="15721" y="9709"/>
                    <a:pt x="15721" y="10461"/>
                  </a:cubicBezTo>
                  <a:lnTo>
                    <a:pt x="16554" y="10461"/>
                  </a:lnTo>
                  <a:cubicBezTo>
                    <a:pt x="16554" y="9919"/>
                    <a:pt x="16572" y="9376"/>
                    <a:pt x="16608" y="8837"/>
                  </a:cubicBezTo>
                  <a:cubicBezTo>
                    <a:pt x="17387" y="9428"/>
                    <a:pt x="18208" y="9964"/>
                    <a:pt x="19063" y="10443"/>
                  </a:cubicBezTo>
                  <a:cubicBezTo>
                    <a:pt x="19054" y="10449"/>
                    <a:pt x="19042" y="10455"/>
                    <a:pt x="19033" y="10461"/>
                  </a:cubicBezTo>
                  <a:lnTo>
                    <a:pt x="20851" y="10461"/>
                  </a:lnTo>
                  <a:lnTo>
                    <a:pt x="20884" y="10443"/>
                  </a:lnTo>
                  <a:lnTo>
                    <a:pt x="20139" y="10070"/>
                  </a:lnTo>
                  <a:cubicBezTo>
                    <a:pt x="18917" y="9452"/>
                    <a:pt x="17763" y="8706"/>
                    <a:pt x="16696" y="7852"/>
                  </a:cubicBezTo>
                  <a:cubicBezTo>
                    <a:pt x="16848" y="6491"/>
                    <a:pt x="17136" y="5152"/>
                    <a:pt x="17560" y="3849"/>
                  </a:cubicBezTo>
                  <a:lnTo>
                    <a:pt x="17824" y="3061"/>
                  </a:lnTo>
                  <a:lnTo>
                    <a:pt x="17824" y="3061"/>
                  </a:lnTo>
                  <a:lnTo>
                    <a:pt x="17033" y="3322"/>
                  </a:lnTo>
                  <a:cubicBezTo>
                    <a:pt x="15733" y="3746"/>
                    <a:pt x="14390" y="4037"/>
                    <a:pt x="13030" y="4185"/>
                  </a:cubicBezTo>
                  <a:cubicBezTo>
                    <a:pt x="12175" y="3119"/>
                    <a:pt x="11433" y="1964"/>
                    <a:pt x="10812" y="746"/>
                  </a:cubicBezTo>
                  <a:lnTo>
                    <a:pt x="104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4"/>
            <p:cNvSpPr/>
            <p:nvPr/>
          </p:nvSpPr>
          <p:spPr>
            <a:xfrm>
              <a:off x="1604135" y="3857713"/>
              <a:ext cx="789457" cy="395297"/>
            </a:xfrm>
            <a:custGeom>
              <a:avLst/>
              <a:gdLst/>
              <a:ahLst/>
              <a:cxnLst/>
              <a:rect l="l" t="t" r="r" b="b"/>
              <a:pathLst>
                <a:path w="20830" h="10430" extrusionOk="0">
                  <a:moveTo>
                    <a:pt x="4918" y="3212"/>
                  </a:moveTo>
                  <a:cubicBezTo>
                    <a:pt x="5727" y="3915"/>
                    <a:pt x="6488" y="4676"/>
                    <a:pt x="7194" y="5488"/>
                  </a:cubicBezTo>
                  <a:cubicBezTo>
                    <a:pt x="6224" y="5618"/>
                    <a:pt x="5264" y="5818"/>
                    <a:pt x="4321" y="6085"/>
                  </a:cubicBezTo>
                  <a:cubicBezTo>
                    <a:pt x="4588" y="5142"/>
                    <a:pt x="4785" y="4182"/>
                    <a:pt x="4918" y="3212"/>
                  </a:cubicBezTo>
                  <a:close/>
                  <a:moveTo>
                    <a:pt x="15915" y="3212"/>
                  </a:moveTo>
                  <a:cubicBezTo>
                    <a:pt x="16045" y="4182"/>
                    <a:pt x="16245" y="5142"/>
                    <a:pt x="16512" y="6085"/>
                  </a:cubicBezTo>
                  <a:cubicBezTo>
                    <a:pt x="15569" y="5818"/>
                    <a:pt x="14609" y="5618"/>
                    <a:pt x="13639" y="5488"/>
                  </a:cubicBezTo>
                  <a:cubicBezTo>
                    <a:pt x="14342" y="4676"/>
                    <a:pt x="15103" y="3915"/>
                    <a:pt x="15915" y="3212"/>
                  </a:cubicBezTo>
                  <a:close/>
                  <a:moveTo>
                    <a:pt x="10417" y="6100"/>
                  </a:moveTo>
                  <a:cubicBezTo>
                    <a:pt x="10953" y="6100"/>
                    <a:pt x="11489" y="6118"/>
                    <a:pt x="12024" y="6154"/>
                  </a:cubicBezTo>
                  <a:cubicBezTo>
                    <a:pt x="11430" y="6933"/>
                    <a:pt x="10894" y="7754"/>
                    <a:pt x="10415" y="8609"/>
                  </a:cubicBezTo>
                  <a:cubicBezTo>
                    <a:pt x="9936" y="7754"/>
                    <a:pt x="9400" y="6933"/>
                    <a:pt x="8809" y="6154"/>
                  </a:cubicBezTo>
                  <a:cubicBezTo>
                    <a:pt x="9344" y="6118"/>
                    <a:pt x="9880" y="6100"/>
                    <a:pt x="10417" y="6100"/>
                  </a:cubicBezTo>
                  <a:close/>
                  <a:moveTo>
                    <a:pt x="0" y="0"/>
                  </a:moveTo>
                  <a:lnTo>
                    <a:pt x="718" y="361"/>
                  </a:lnTo>
                  <a:cubicBezTo>
                    <a:pt x="1940" y="982"/>
                    <a:pt x="3091" y="1724"/>
                    <a:pt x="4161" y="2582"/>
                  </a:cubicBezTo>
                  <a:cubicBezTo>
                    <a:pt x="4009" y="3939"/>
                    <a:pt x="3718" y="5282"/>
                    <a:pt x="3294" y="6582"/>
                  </a:cubicBezTo>
                  <a:lnTo>
                    <a:pt x="3033" y="7372"/>
                  </a:lnTo>
                  <a:lnTo>
                    <a:pt x="3821" y="7109"/>
                  </a:lnTo>
                  <a:cubicBezTo>
                    <a:pt x="5124" y="6685"/>
                    <a:pt x="6464" y="6397"/>
                    <a:pt x="7824" y="6245"/>
                  </a:cubicBezTo>
                  <a:cubicBezTo>
                    <a:pt x="8679" y="7315"/>
                    <a:pt x="9424" y="8466"/>
                    <a:pt x="10042" y="9688"/>
                  </a:cubicBezTo>
                  <a:lnTo>
                    <a:pt x="10415" y="10430"/>
                  </a:lnTo>
                  <a:lnTo>
                    <a:pt x="10788" y="9688"/>
                  </a:lnTo>
                  <a:cubicBezTo>
                    <a:pt x="11409" y="8466"/>
                    <a:pt x="12151" y="7315"/>
                    <a:pt x="13006" y="6245"/>
                  </a:cubicBezTo>
                  <a:cubicBezTo>
                    <a:pt x="14366" y="6397"/>
                    <a:pt x="15709" y="6685"/>
                    <a:pt x="17009" y="7109"/>
                  </a:cubicBezTo>
                  <a:lnTo>
                    <a:pt x="17800" y="7372"/>
                  </a:lnTo>
                  <a:lnTo>
                    <a:pt x="17536" y="6582"/>
                  </a:lnTo>
                  <a:cubicBezTo>
                    <a:pt x="17112" y="5282"/>
                    <a:pt x="16824" y="3939"/>
                    <a:pt x="16672" y="2582"/>
                  </a:cubicBezTo>
                  <a:cubicBezTo>
                    <a:pt x="17739" y="1724"/>
                    <a:pt x="18893" y="982"/>
                    <a:pt x="20115" y="361"/>
                  </a:cubicBezTo>
                  <a:lnTo>
                    <a:pt x="20830" y="0"/>
                  </a:lnTo>
                  <a:lnTo>
                    <a:pt x="19012" y="0"/>
                  </a:lnTo>
                  <a:cubicBezTo>
                    <a:pt x="18166" y="476"/>
                    <a:pt x="17354" y="1009"/>
                    <a:pt x="16581" y="1597"/>
                  </a:cubicBezTo>
                  <a:cubicBezTo>
                    <a:pt x="16545" y="1067"/>
                    <a:pt x="16527" y="533"/>
                    <a:pt x="16527" y="0"/>
                  </a:cubicBezTo>
                  <a:lnTo>
                    <a:pt x="15694" y="0"/>
                  </a:lnTo>
                  <a:cubicBezTo>
                    <a:pt x="15694" y="742"/>
                    <a:pt x="15727" y="1485"/>
                    <a:pt x="15797" y="2218"/>
                  </a:cubicBezTo>
                  <a:cubicBezTo>
                    <a:pt x="14648" y="3170"/>
                    <a:pt x="13594" y="4224"/>
                    <a:pt x="12642" y="5373"/>
                  </a:cubicBezTo>
                  <a:cubicBezTo>
                    <a:pt x="11901" y="5303"/>
                    <a:pt x="11157" y="5268"/>
                    <a:pt x="10413" y="5268"/>
                  </a:cubicBezTo>
                  <a:cubicBezTo>
                    <a:pt x="9670" y="5268"/>
                    <a:pt x="8926" y="5303"/>
                    <a:pt x="8185" y="5373"/>
                  </a:cubicBezTo>
                  <a:cubicBezTo>
                    <a:pt x="7233" y="4224"/>
                    <a:pt x="6179" y="3170"/>
                    <a:pt x="5030" y="2218"/>
                  </a:cubicBezTo>
                  <a:cubicBezTo>
                    <a:pt x="5100" y="1485"/>
                    <a:pt x="5133" y="742"/>
                    <a:pt x="5133" y="0"/>
                  </a:cubicBezTo>
                  <a:lnTo>
                    <a:pt x="4303" y="0"/>
                  </a:lnTo>
                  <a:cubicBezTo>
                    <a:pt x="4303" y="533"/>
                    <a:pt x="4285" y="1067"/>
                    <a:pt x="4249" y="1597"/>
                  </a:cubicBezTo>
                  <a:cubicBezTo>
                    <a:pt x="3476" y="1009"/>
                    <a:pt x="2664" y="476"/>
                    <a:pt x="1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4"/>
            <p:cNvSpPr/>
            <p:nvPr/>
          </p:nvSpPr>
          <p:spPr>
            <a:xfrm>
              <a:off x="1356650" y="3857713"/>
              <a:ext cx="1285720" cy="1285795"/>
            </a:xfrm>
            <a:custGeom>
              <a:avLst/>
              <a:gdLst/>
              <a:ahLst/>
              <a:cxnLst/>
              <a:rect l="l" t="t" r="r" b="b"/>
              <a:pathLst>
                <a:path w="33924" h="33926" extrusionOk="0">
                  <a:moveTo>
                    <a:pt x="0" y="0"/>
                  </a:moveTo>
                  <a:lnTo>
                    <a:pt x="0" y="370"/>
                  </a:lnTo>
                  <a:lnTo>
                    <a:pt x="16594" y="16930"/>
                  </a:lnTo>
                  <a:lnTo>
                    <a:pt x="0" y="33493"/>
                  </a:lnTo>
                  <a:lnTo>
                    <a:pt x="0" y="33859"/>
                  </a:lnTo>
                  <a:lnTo>
                    <a:pt x="67" y="33926"/>
                  </a:lnTo>
                  <a:lnTo>
                    <a:pt x="306" y="33926"/>
                  </a:lnTo>
                  <a:lnTo>
                    <a:pt x="16963" y="17299"/>
                  </a:lnTo>
                  <a:lnTo>
                    <a:pt x="33620" y="33926"/>
                  </a:lnTo>
                  <a:lnTo>
                    <a:pt x="33860" y="33926"/>
                  </a:lnTo>
                  <a:lnTo>
                    <a:pt x="33923" y="33859"/>
                  </a:lnTo>
                  <a:lnTo>
                    <a:pt x="33923" y="33493"/>
                  </a:lnTo>
                  <a:lnTo>
                    <a:pt x="17333" y="16930"/>
                  </a:lnTo>
                  <a:lnTo>
                    <a:pt x="33923" y="370"/>
                  </a:lnTo>
                  <a:lnTo>
                    <a:pt x="33923" y="0"/>
                  </a:lnTo>
                  <a:lnTo>
                    <a:pt x="33557" y="0"/>
                  </a:lnTo>
                  <a:lnTo>
                    <a:pt x="16963" y="16563"/>
                  </a:lnTo>
                  <a:lnTo>
                    <a:pt x="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013"/>
        <p:cNvGrpSpPr/>
        <p:nvPr/>
      </p:nvGrpSpPr>
      <p:grpSpPr>
        <a:xfrm>
          <a:off x="0" y="0"/>
          <a:ext cx="0" cy="0"/>
          <a:chOff x="0" y="0"/>
          <a:chExt cx="0" cy="0"/>
        </a:xfrm>
      </p:grpSpPr>
      <p:sp>
        <p:nvSpPr>
          <p:cNvPr id="3014" name="Google Shape;3014;p26"/>
          <p:cNvSpPr txBox="1">
            <a:spLocks noGrp="1"/>
          </p:cNvSpPr>
          <p:nvPr>
            <p:ph type="title"/>
          </p:nvPr>
        </p:nvSpPr>
        <p:spPr>
          <a:xfrm>
            <a:off x="1808875" y="1502750"/>
            <a:ext cx="2312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5" name="Google Shape;3015;p26"/>
          <p:cNvSpPr txBox="1">
            <a:spLocks noGrp="1"/>
          </p:cNvSpPr>
          <p:nvPr>
            <p:ph type="subTitle" idx="1"/>
          </p:nvPr>
        </p:nvSpPr>
        <p:spPr>
          <a:xfrm>
            <a:off x="1773100" y="2089275"/>
            <a:ext cx="2312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6" name="Google Shape;3016;p26"/>
          <p:cNvSpPr txBox="1">
            <a:spLocks noGrp="1"/>
          </p:cNvSpPr>
          <p:nvPr>
            <p:ph type="title" idx="2"/>
          </p:nvPr>
        </p:nvSpPr>
        <p:spPr>
          <a:xfrm>
            <a:off x="5058189" y="1502750"/>
            <a:ext cx="2312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7" name="Google Shape;3017;p26"/>
          <p:cNvSpPr txBox="1">
            <a:spLocks noGrp="1"/>
          </p:cNvSpPr>
          <p:nvPr>
            <p:ph type="subTitle" idx="3"/>
          </p:nvPr>
        </p:nvSpPr>
        <p:spPr>
          <a:xfrm>
            <a:off x="5022414" y="2089275"/>
            <a:ext cx="2312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8" name="Google Shape;3018;p26"/>
          <p:cNvSpPr txBox="1">
            <a:spLocks noGrp="1"/>
          </p:cNvSpPr>
          <p:nvPr>
            <p:ph type="title" idx="4"/>
          </p:nvPr>
        </p:nvSpPr>
        <p:spPr>
          <a:xfrm>
            <a:off x="1808875" y="3087675"/>
            <a:ext cx="2312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9" name="Google Shape;3019;p26"/>
          <p:cNvSpPr txBox="1">
            <a:spLocks noGrp="1"/>
          </p:cNvSpPr>
          <p:nvPr>
            <p:ph type="subTitle" idx="5"/>
          </p:nvPr>
        </p:nvSpPr>
        <p:spPr>
          <a:xfrm>
            <a:off x="1773100" y="3674200"/>
            <a:ext cx="2312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0" name="Google Shape;3020;p26"/>
          <p:cNvSpPr txBox="1">
            <a:spLocks noGrp="1"/>
          </p:cNvSpPr>
          <p:nvPr>
            <p:ph type="title" idx="6"/>
          </p:nvPr>
        </p:nvSpPr>
        <p:spPr>
          <a:xfrm>
            <a:off x="5058189" y="3087675"/>
            <a:ext cx="2312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21" name="Google Shape;3021;p26"/>
          <p:cNvSpPr txBox="1">
            <a:spLocks noGrp="1"/>
          </p:cNvSpPr>
          <p:nvPr>
            <p:ph type="subTitle" idx="7"/>
          </p:nvPr>
        </p:nvSpPr>
        <p:spPr>
          <a:xfrm>
            <a:off x="5022414" y="3674200"/>
            <a:ext cx="2312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2" name="Google Shape;3022;p26"/>
          <p:cNvSpPr txBox="1">
            <a:spLocks noGrp="1"/>
          </p:cNvSpPr>
          <p:nvPr>
            <p:ph type="title" idx="8"/>
          </p:nvPr>
        </p:nvSpPr>
        <p:spPr>
          <a:xfrm>
            <a:off x="1393050" y="445025"/>
            <a:ext cx="635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23" name="Google Shape;3023;p26"/>
          <p:cNvGrpSpPr/>
          <p:nvPr/>
        </p:nvGrpSpPr>
        <p:grpSpPr>
          <a:xfrm>
            <a:off x="-4" y="-25"/>
            <a:ext cx="1285817" cy="1285699"/>
            <a:chOff x="342625" y="2394475"/>
            <a:chExt cx="820350" cy="820275"/>
          </a:xfrm>
        </p:grpSpPr>
        <p:sp>
          <p:nvSpPr>
            <p:cNvPr id="3024" name="Google Shape;3024;p26"/>
            <p:cNvSpPr/>
            <p:nvPr/>
          </p:nvSpPr>
          <p:spPr>
            <a:xfrm>
              <a:off x="487450" y="2551500"/>
              <a:ext cx="546850" cy="507850"/>
            </a:xfrm>
            <a:custGeom>
              <a:avLst/>
              <a:gdLst/>
              <a:ahLst/>
              <a:cxnLst/>
              <a:rect l="l" t="t" r="r" b="b"/>
              <a:pathLst>
                <a:path w="21874" h="20314" extrusionOk="0">
                  <a:moveTo>
                    <a:pt x="10614" y="491"/>
                  </a:moveTo>
                  <a:cubicBezTo>
                    <a:pt x="15926" y="491"/>
                    <a:pt x="20248" y="4811"/>
                    <a:pt x="20248" y="10123"/>
                  </a:cubicBezTo>
                  <a:cubicBezTo>
                    <a:pt x="20248" y="15435"/>
                    <a:pt x="15926" y="19757"/>
                    <a:pt x="10614" y="19757"/>
                  </a:cubicBezTo>
                  <a:cubicBezTo>
                    <a:pt x="5302" y="19757"/>
                    <a:pt x="980" y="15437"/>
                    <a:pt x="980" y="10123"/>
                  </a:cubicBezTo>
                  <a:cubicBezTo>
                    <a:pt x="980" y="4811"/>
                    <a:pt x="5302" y="491"/>
                    <a:pt x="10614" y="491"/>
                  </a:cubicBezTo>
                  <a:close/>
                  <a:moveTo>
                    <a:pt x="10637" y="0"/>
                  </a:moveTo>
                  <a:cubicBezTo>
                    <a:pt x="9970" y="0"/>
                    <a:pt x="9294" y="66"/>
                    <a:pt x="8617" y="203"/>
                  </a:cubicBezTo>
                  <a:cubicBezTo>
                    <a:pt x="3503" y="1235"/>
                    <a:pt x="1" y="5970"/>
                    <a:pt x="517" y="11160"/>
                  </a:cubicBezTo>
                  <a:cubicBezTo>
                    <a:pt x="1033" y="16351"/>
                    <a:pt x="5396" y="20306"/>
                    <a:pt x="10614" y="20314"/>
                  </a:cubicBezTo>
                  <a:cubicBezTo>
                    <a:pt x="10620" y="20314"/>
                    <a:pt x="10627" y="20314"/>
                    <a:pt x="10633" y="20314"/>
                  </a:cubicBezTo>
                  <a:cubicBezTo>
                    <a:pt x="11988" y="20314"/>
                    <a:pt x="13330" y="20041"/>
                    <a:pt x="14580" y="19514"/>
                  </a:cubicBezTo>
                  <a:cubicBezTo>
                    <a:pt x="19385" y="17482"/>
                    <a:pt x="21873" y="12142"/>
                    <a:pt x="20334" y="7157"/>
                  </a:cubicBezTo>
                  <a:cubicBezTo>
                    <a:pt x="18997" y="2834"/>
                    <a:pt x="15008" y="0"/>
                    <a:pt x="10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6"/>
            <p:cNvSpPr/>
            <p:nvPr/>
          </p:nvSpPr>
          <p:spPr>
            <a:xfrm>
              <a:off x="631575" y="2394475"/>
              <a:ext cx="242450" cy="360875"/>
            </a:xfrm>
            <a:custGeom>
              <a:avLst/>
              <a:gdLst/>
              <a:ahLst/>
              <a:cxnLst/>
              <a:rect l="l" t="t" r="r" b="b"/>
              <a:pathLst>
                <a:path w="9698" h="14435" extrusionOk="0">
                  <a:moveTo>
                    <a:pt x="4849" y="0"/>
                  </a:moveTo>
                  <a:cubicBezTo>
                    <a:pt x="4123" y="0"/>
                    <a:pt x="3409" y="167"/>
                    <a:pt x="2761" y="494"/>
                  </a:cubicBezTo>
                  <a:cubicBezTo>
                    <a:pt x="985" y="1384"/>
                    <a:pt x="0" y="3330"/>
                    <a:pt x="279" y="5297"/>
                  </a:cubicBezTo>
                  <a:lnTo>
                    <a:pt x="1580" y="14435"/>
                  </a:lnTo>
                  <a:lnTo>
                    <a:pt x="8116" y="14435"/>
                  </a:lnTo>
                  <a:lnTo>
                    <a:pt x="9417" y="5297"/>
                  </a:lnTo>
                  <a:cubicBezTo>
                    <a:pt x="9698" y="3330"/>
                    <a:pt x="8711" y="1384"/>
                    <a:pt x="6937" y="494"/>
                  </a:cubicBezTo>
                  <a:cubicBezTo>
                    <a:pt x="6289" y="167"/>
                    <a:pt x="5573" y="0"/>
                    <a:pt x="4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6"/>
            <p:cNvSpPr/>
            <p:nvPr/>
          </p:nvSpPr>
          <p:spPr>
            <a:xfrm>
              <a:off x="631575" y="2853900"/>
              <a:ext cx="242450" cy="360850"/>
            </a:xfrm>
            <a:custGeom>
              <a:avLst/>
              <a:gdLst/>
              <a:ahLst/>
              <a:cxnLst/>
              <a:rect l="l" t="t" r="r" b="b"/>
              <a:pathLst>
                <a:path w="9698" h="14434" extrusionOk="0">
                  <a:moveTo>
                    <a:pt x="1580" y="1"/>
                  </a:moveTo>
                  <a:lnTo>
                    <a:pt x="279" y="9136"/>
                  </a:lnTo>
                  <a:cubicBezTo>
                    <a:pt x="0" y="11103"/>
                    <a:pt x="985" y="13049"/>
                    <a:pt x="2761" y="13940"/>
                  </a:cubicBezTo>
                  <a:cubicBezTo>
                    <a:pt x="3409" y="14266"/>
                    <a:pt x="4123" y="14433"/>
                    <a:pt x="4849" y="14433"/>
                  </a:cubicBezTo>
                  <a:cubicBezTo>
                    <a:pt x="5573" y="14433"/>
                    <a:pt x="6289" y="14266"/>
                    <a:pt x="6937" y="13940"/>
                  </a:cubicBezTo>
                  <a:cubicBezTo>
                    <a:pt x="8711" y="13049"/>
                    <a:pt x="9698" y="11103"/>
                    <a:pt x="9417" y="9136"/>
                  </a:cubicBezTo>
                  <a:lnTo>
                    <a:pt x="8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6"/>
            <p:cNvSpPr/>
            <p:nvPr/>
          </p:nvSpPr>
          <p:spPr>
            <a:xfrm>
              <a:off x="802075" y="2689200"/>
              <a:ext cx="360900" cy="230825"/>
            </a:xfrm>
            <a:custGeom>
              <a:avLst/>
              <a:gdLst/>
              <a:ahLst/>
              <a:cxnLst/>
              <a:rect l="l" t="t" r="r" b="b"/>
              <a:pathLst>
                <a:path w="14436" h="9233" extrusionOk="0">
                  <a:moveTo>
                    <a:pt x="9798" y="0"/>
                  </a:moveTo>
                  <a:cubicBezTo>
                    <a:pt x="9579" y="0"/>
                    <a:pt x="9358" y="16"/>
                    <a:pt x="9136" y="47"/>
                  </a:cubicBezTo>
                  <a:lnTo>
                    <a:pt x="1" y="1348"/>
                  </a:lnTo>
                  <a:lnTo>
                    <a:pt x="1" y="7884"/>
                  </a:lnTo>
                  <a:lnTo>
                    <a:pt x="9136" y="9185"/>
                  </a:lnTo>
                  <a:cubicBezTo>
                    <a:pt x="9359" y="9217"/>
                    <a:pt x="9581" y="9233"/>
                    <a:pt x="9802" y="9233"/>
                  </a:cubicBezTo>
                  <a:cubicBezTo>
                    <a:pt x="11530" y="9233"/>
                    <a:pt x="13152" y="8278"/>
                    <a:pt x="13942" y="6705"/>
                  </a:cubicBezTo>
                  <a:cubicBezTo>
                    <a:pt x="14266" y="6057"/>
                    <a:pt x="14435" y="5341"/>
                    <a:pt x="14433" y="4617"/>
                  </a:cubicBezTo>
                  <a:cubicBezTo>
                    <a:pt x="14435" y="3891"/>
                    <a:pt x="14266" y="3177"/>
                    <a:pt x="13942" y="2530"/>
                  </a:cubicBezTo>
                  <a:cubicBezTo>
                    <a:pt x="13151" y="953"/>
                    <a:pt x="11528" y="0"/>
                    <a:pt x="9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6"/>
            <p:cNvSpPr/>
            <p:nvPr/>
          </p:nvSpPr>
          <p:spPr>
            <a:xfrm>
              <a:off x="342625" y="2689200"/>
              <a:ext cx="360900" cy="230825"/>
            </a:xfrm>
            <a:custGeom>
              <a:avLst/>
              <a:gdLst/>
              <a:ahLst/>
              <a:cxnLst/>
              <a:rect l="l" t="t" r="r" b="b"/>
              <a:pathLst>
                <a:path w="14436" h="9233" extrusionOk="0">
                  <a:moveTo>
                    <a:pt x="4636" y="0"/>
                  </a:moveTo>
                  <a:cubicBezTo>
                    <a:pt x="2906" y="0"/>
                    <a:pt x="1285" y="953"/>
                    <a:pt x="494" y="2530"/>
                  </a:cubicBezTo>
                  <a:cubicBezTo>
                    <a:pt x="168" y="3177"/>
                    <a:pt x="1" y="3891"/>
                    <a:pt x="1" y="4617"/>
                  </a:cubicBezTo>
                  <a:cubicBezTo>
                    <a:pt x="1" y="5341"/>
                    <a:pt x="168" y="6057"/>
                    <a:pt x="494" y="6705"/>
                  </a:cubicBezTo>
                  <a:cubicBezTo>
                    <a:pt x="1284" y="8278"/>
                    <a:pt x="2904" y="9233"/>
                    <a:pt x="4632" y="9233"/>
                  </a:cubicBezTo>
                  <a:cubicBezTo>
                    <a:pt x="4853" y="9233"/>
                    <a:pt x="5075" y="9217"/>
                    <a:pt x="5298" y="9185"/>
                  </a:cubicBezTo>
                  <a:lnTo>
                    <a:pt x="14436" y="7884"/>
                  </a:lnTo>
                  <a:lnTo>
                    <a:pt x="14436" y="1348"/>
                  </a:lnTo>
                  <a:lnTo>
                    <a:pt x="5298" y="47"/>
                  </a:lnTo>
                  <a:cubicBezTo>
                    <a:pt x="5076" y="16"/>
                    <a:pt x="4855" y="0"/>
                    <a:pt x="4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6"/>
            <p:cNvSpPr/>
            <p:nvPr/>
          </p:nvSpPr>
          <p:spPr>
            <a:xfrm>
              <a:off x="729950" y="2423250"/>
              <a:ext cx="45700" cy="306425"/>
            </a:xfrm>
            <a:custGeom>
              <a:avLst/>
              <a:gdLst/>
              <a:ahLst/>
              <a:cxnLst/>
              <a:rect l="l" t="t" r="r" b="b"/>
              <a:pathLst>
                <a:path w="1828" h="12257" extrusionOk="0">
                  <a:moveTo>
                    <a:pt x="914" y="1"/>
                  </a:moveTo>
                  <a:cubicBezTo>
                    <a:pt x="411" y="1"/>
                    <a:pt x="1" y="411"/>
                    <a:pt x="1" y="914"/>
                  </a:cubicBezTo>
                  <a:lnTo>
                    <a:pt x="684" y="12041"/>
                  </a:lnTo>
                  <a:cubicBezTo>
                    <a:pt x="691" y="12163"/>
                    <a:pt x="790" y="12257"/>
                    <a:pt x="914" y="12257"/>
                  </a:cubicBezTo>
                  <a:cubicBezTo>
                    <a:pt x="1036" y="12257"/>
                    <a:pt x="1137" y="12163"/>
                    <a:pt x="1144" y="12041"/>
                  </a:cubicBezTo>
                  <a:lnTo>
                    <a:pt x="1828" y="914"/>
                  </a:lnTo>
                  <a:cubicBezTo>
                    <a:pt x="1828" y="411"/>
                    <a:pt x="1418" y="1"/>
                    <a:pt x="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6"/>
            <p:cNvSpPr/>
            <p:nvPr/>
          </p:nvSpPr>
          <p:spPr>
            <a:xfrm>
              <a:off x="729950" y="2881050"/>
              <a:ext cx="45700" cy="306475"/>
            </a:xfrm>
            <a:custGeom>
              <a:avLst/>
              <a:gdLst/>
              <a:ahLst/>
              <a:cxnLst/>
              <a:rect l="l" t="t" r="r" b="b"/>
              <a:pathLst>
                <a:path w="1828" h="12259" extrusionOk="0">
                  <a:moveTo>
                    <a:pt x="914" y="0"/>
                  </a:moveTo>
                  <a:cubicBezTo>
                    <a:pt x="790" y="0"/>
                    <a:pt x="691" y="97"/>
                    <a:pt x="684" y="218"/>
                  </a:cubicBezTo>
                  <a:lnTo>
                    <a:pt x="1" y="11345"/>
                  </a:lnTo>
                  <a:cubicBezTo>
                    <a:pt x="1" y="11849"/>
                    <a:pt x="411" y="12259"/>
                    <a:pt x="914" y="12259"/>
                  </a:cubicBezTo>
                  <a:cubicBezTo>
                    <a:pt x="1418" y="12259"/>
                    <a:pt x="1828" y="11849"/>
                    <a:pt x="1828" y="11345"/>
                  </a:cubicBezTo>
                  <a:lnTo>
                    <a:pt x="1144" y="218"/>
                  </a:lnTo>
                  <a:cubicBezTo>
                    <a:pt x="1137" y="97"/>
                    <a:pt x="1036" y="0"/>
                    <a:pt x="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6"/>
            <p:cNvSpPr/>
            <p:nvPr/>
          </p:nvSpPr>
          <p:spPr>
            <a:xfrm>
              <a:off x="828450" y="2782550"/>
              <a:ext cx="306500" cy="45700"/>
            </a:xfrm>
            <a:custGeom>
              <a:avLst/>
              <a:gdLst/>
              <a:ahLst/>
              <a:cxnLst/>
              <a:rect l="l" t="t" r="r" b="b"/>
              <a:pathLst>
                <a:path w="12260" h="1828" extrusionOk="0">
                  <a:moveTo>
                    <a:pt x="11346" y="0"/>
                  </a:moveTo>
                  <a:lnTo>
                    <a:pt x="218" y="683"/>
                  </a:lnTo>
                  <a:cubicBezTo>
                    <a:pt x="97" y="691"/>
                    <a:pt x="1" y="792"/>
                    <a:pt x="1" y="914"/>
                  </a:cubicBezTo>
                  <a:cubicBezTo>
                    <a:pt x="1" y="1035"/>
                    <a:pt x="97" y="1136"/>
                    <a:pt x="218" y="1144"/>
                  </a:cubicBezTo>
                  <a:lnTo>
                    <a:pt x="11346" y="1827"/>
                  </a:lnTo>
                  <a:cubicBezTo>
                    <a:pt x="11849" y="1827"/>
                    <a:pt x="12259" y="1417"/>
                    <a:pt x="12259" y="914"/>
                  </a:cubicBezTo>
                  <a:cubicBezTo>
                    <a:pt x="12259" y="410"/>
                    <a:pt x="11849" y="0"/>
                    <a:pt x="1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6"/>
            <p:cNvSpPr/>
            <p:nvPr/>
          </p:nvSpPr>
          <p:spPr>
            <a:xfrm>
              <a:off x="370650" y="2782550"/>
              <a:ext cx="306425" cy="45700"/>
            </a:xfrm>
            <a:custGeom>
              <a:avLst/>
              <a:gdLst/>
              <a:ahLst/>
              <a:cxnLst/>
              <a:rect l="l" t="t" r="r" b="b"/>
              <a:pathLst>
                <a:path w="12257" h="1828" extrusionOk="0">
                  <a:moveTo>
                    <a:pt x="912" y="0"/>
                  </a:moveTo>
                  <a:cubicBezTo>
                    <a:pt x="408" y="0"/>
                    <a:pt x="1" y="410"/>
                    <a:pt x="1" y="914"/>
                  </a:cubicBezTo>
                  <a:cubicBezTo>
                    <a:pt x="1" y="1417"/>
                    <a:pt x="408" y="1827"/>
                    <a:pt x="912" y="1827"/>
                  </a:cubicBezTo>
                  <a:lnTo>
                    <a:pt x="12039" y="1144"/>
                  </a:lnTo>
                  <a:cubicBezTo>
                    <a:pt x="12163" y="1136"/>
                    <a:pt x="12257" y="1035"/>
                    <a:pt x="12257" y="914"/>
                  </a:cubicBezTo>
                  <a:cubicBezTo>
                    <a:pt x="12257" y="792"/>
                    <a:pt x="12163" y="689"/>
                    <a:pt x="12039" y="683"/>
                  </a:cubicBezTo>
                  <a:lnTo>
                    <a:pt x="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6"/>
            <p:cNvSpPr/>
            <p:nvPr/>
          </p:nvSpPr>
          <p:spPr>
            <a:xfrm>
              <a:off x="721150" y="2775275"/>
              <a:ext cx="61025" cy="58700"/>
            </a:xfrm>
            <a:custGeom>
              <a:avLst/>
              <a:gdLst/>
              <a:ahLst/>
              <a:cxnLst/>
              <a:rect l="l" t="t" r="r" b="b"/>
              <a:pathLst>
                <a:path w="2441" h="2348" extrusionOk="0">
                  <a:moveTo>
                    <a:pt x="1266" y="0"/>
                  </a:moveTo>
                  <a:cubicBezTo>
                    <a:pt x="790" y="0"/>
                    <a:pt x="363" y="286"/>
                    <a:pt x="180" y="724"/>
                  </a:cubicBezTo>
                  <a:cubicBezTo>
                    <a:pt x="1" y="1162"/>
                    <a:pt x="100" y="1668"/>
                    <a:pt x="436" y="2002"/>
                  </a:cubicBezTo>
                  <a:cubicBezTo>
                    <a:pt x="660" y="2227"/>
                    <a:pt x="960" y="2347"/>
                    <a:pt x="1266" y="2347"/>
                  </a:cubicBezTo>
                  <a:cubicBezTo>
                    <a:pt x="1417" y="2347"/>
                    <a:pt x="1569" y="2318"/>
                    <a:pt x="1714" y="2258"/>
                  </a:cubicBezTo>
                  <a:cubicBezTo>
                    <a:pt x="2154" y="2075"/>
                    <a:pt x="2440" y="1648"/>
                    <a:pt x="2440" y="1172"/>
                  </a:cubicBezTo>
                  <a:cubicBezTo>
                    <a:pt x="2440" y="524"/>
                    <a:pt x="1914" y="0"/>
                    <a:pt x="1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6"/>
            <p:cNvSpPr/>
            <p:nvPr/>
          </p:nvSpPr>
          <p:spPr>
            <a:xfrm>
              <a:off x="940325" y="2406925"/>
              <a:ext cx="208425" cy="208450"/>
            </a:xfrm>
            <a:custGeom>
              <a:avLst/>
              <a:gdLst/>
              <a:ahLst/>
              <a:cxnLst/>
              <a:rect l="l" t="t" r="r" b="b"/>
              <a:pathLst>
                <a:path w="8337" h="8338" extrusionOk="0">
                  <a:moveTo>
                    <a:pt x="0" y="8336"/>
                  </a:moveTo>
                  <a:cubicBezTo>
                    <a:pt x="0" y="8336"/>
                    <a:pt x="0" y="8337"/>
                    <a:pt x="0" y="8337"/>
                  </a:cubicBezTo>
                  <a:cubicBezTo>
                    <a:pt x="0" y="8336"/>
                    <a:pt x="0" y="8336"/>
                    <a:pt x="0" y="8336"/>
                  </a:cubicBezTo>
                  <a:close/>
                  <a:moveTo>
                    <a:pt x="8336" y="1"/>
                  </a:moveTo>
                  <a:cubicBezTo>
                    <a:pt x="8336" y="1"/>
                    <a:pt x="1145" y="1071"/>
                    <a:pt x="0" y="8336"/>
                  </a:cubicBezTo>
                  <a:lnTo>
                    <a:pt x="0" y="8336"/>
                  </a:lnTo>
                  <a:cubicBezTo>
                    <a:pt x="0" y="8335"/>
                    <a:pt x="1" y="8333"/>
                    <a:pt x="3" y="8332"/>
                  </a:cubicBezTo>
                  <a:lnTo>
                    <a:pt x="3" y="8332"/>
                  </a:lnTo>
                  <a:lnTo>
                    <a:pt x="0" y="8337"/>
                  </a:lnTo>
                  <a:lnTo>
                    <a:pt x="23" y="8322"/>
                  </a:lnTo>
                  <a:lnTo>
                    <a:pt x="23" y="8322"/>
                  </a:lnTo>
                  <a:cubicBezTo>
                    <a:pt x="12" y="8328"/>
                    <a:pt x="5" y="8334"/>
                    <a:pt x="2" y="8336"/>
                  </a:cubicBezTo>
                  <a:lnTo>
                    <a:pt x="2" y="8336"/>
                  </a:lnTo>
                  <a:cubicBezTo>
                    <a:pt x="7266" y="7191"/>
                    <a:pt x="8336" y="1"/>
                    <a:pt x="8336" y="1"/>
                  </a:cubicBezTo>
                  <a:close/>
                  <a:moveTo>
                    <a:pt x="2" y="8336"/>
                  </a:moveTo>
                  <a:lnTo>
                    <a:pt x="2" y="8336"/>
                  </a:lnTo>
                  <a:cubicBezTo>
                    <a:pt x="2" y="8336"/>
                    <a:pt x="1" y="8337"/>
                    <a:pt x="0" y="8337"/>
                  </a:cubicBezTo>
                  <a:cubicBezTo>
                    <a:pt x="0" y="8337"/>
                    <a:pt x="0" y="8337"/>
                    <a:pt x="0" y="8337"/>
                  </a:cubicBezTo>
                  <a:cubicBezTo>
                    <a:pt x="1" y="8337"/>
                    <a:pt x="1" y="8337"/>
                    <a:pt x="2" y="83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6"/>
            <p:cNvSpPr/>
            <p:nvPr/>
          </p:nvSpPr>
          <p:spPr>
            <a:xfrm>
              <a:off x="938550" y="2994300"/>
              <a:ext cx="208475" cy="208475"/>
            </a:xfrm>
            <a:custGeom>
              <a:avLst/>
              <a:gdLst/>
              <a:ahLst/>
              <a:cxnLst/>
              <a:rect l="l" t="t" r="r" b="b"/>
              <a:pathLst>
                <a:path w="8339" h="8339" extrusionOk="0">
                  <a:moveTo>
                    <a:pt x="0" y="0"/>
                  </a:moveTo>
                  <a:lnTo>
                    <a:pt x="0" y="0"/>
                  </a:lnTo>
                  <a:cubicBezTo>
                    <a:pt x="0" y="0"/>
                    <a:pt x="0" y="0"/>
                    <a:pt x="0" y="0"/>
                  </a:cubicBezTo>
                  <a:lnTo>
                    <a:pt x="0" y="0"/>
                  </a:lnTo>
                  <a:lnTo>
                    <a:pt x="0" y="0"/>
                  </a:lnTo>
                  <a:lnTo>
                    <a:pt x="0" y="0"/>
                  </a:lnTo>
                  <a:cubicBezTo>
                    <a:pt x="0" y="0"/>
                    <a:pt x="0" y="0"/>
                    <a:pt x="0" y="0"/>
                  </a:cubicBezTo>
                  <a:lnTo>
                    <a:pt x="0" y="0"/>
                  </a:lnTo>
                  <a:cubicBezTo>
                    <a:pt x="1" y="0"/>
                    <a:pt x="1" y="0"/>
                    <a:pt x="1" y="0"/>
                  </a:cubicBezTo>
                  <a:lnTo>
                    <a:pt x="1" y="0"/>
                  </a:lnTo>
                  <a:cubicBezTo>
                    <a:pt x="1" y="0"/>
                    <a:pt x="0" y="0"/>
                    <a:pt x="0" y="0"/>
                  </a:cubicBezTo>
                  <a:close/>
                  <a:moveTo>
                    <a:pt x="0" y="0"/>
                  </a:moveTo>
                  <a:lnTo>
                    <a:pt x="0" y="0"/>
                  </a:lnTo>
                  <a:cubicBezTo>
                    <a:pt x="0" y="1"/>
                    <a:pt x="0" y="1"/>
                    <a:pt x="0" y="1"/>
                  </a:cubicBezTo>
                  <a:lnTo>
                    <a:pt x="0" y="1"/>
                  </a:lnTo>
                  <a:cubicBezTo>
                    <a:pt x="0" y="1"/>
                    <a:pt x="0" y="1"/>
                    <a:pt x="0" y="0"/>
                  </a:cubicBezTo>
                  <a:close/>
                  <a:moveTo>
                    <a:pt x="0" y="0"/>
                  </a:moveTo>
                  <a:cubicBezTo>
                    <a:pt x="0" y="0"/>
                    <a:pt x="0" y="0"/>
                    <a:pt x="0" y="0"/>
                  </a:cubicBezTo>
                  <a:lnTo>
                    <a:pt x="0" y="0"/>
                  </a:lnTo>
                  <a:cubicBezTo>
                    <a:pt x="0" y="0"/>
                    <a:pt x="0" y="0"/>
                    <a:pt x="0" y="0"/>
                  </a:cubicBezTo>
                  <a:lnTo>
                    <a:pt x="0" y="0"/>
                  </a:lnTo>
                  <a:lnTo>
                    <a:pt x="18" y="23"/>
                  </a:lnTo>
                  <a:cubicBezTo>
                    <a:pt x="6" y="12"/>
                    <a:pt x="1" y="4"/>
                    <a:pt x="0" y="1"/>
                  </a:cubicBezTo>
                  <a:lnTo>
                    <a:pt x="0" y="1"/>
                  </a:lnTo>
                  <a:cubicBezTo>
                    <a:pt x="1145" y="7268"/>
                    <a:pt x="8339" y="8339"/>
                    <a:pt x="8339" y="8339"/>
                  </a:cubicBezTo>
                  <a:cubicBezTo>
                    <a:pt x="8339" y="8339"/>
                    <a:pt x="7268" y="1145"/>
                    <a:pt x="1" y="0"/>
                  </a:cubicBezTo>
                  <a:lnTo>
                    <a:pt x="1" y="0"/>
                  </a:lnTo>
                  <a:cubicBezTo>
                    <a:pt x="2" y="1"/>
                    <a:pt x="4" y="1"/>
                    <a:pt x="5" y="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6"/>
            <p:cNvSpPr/>
            <p:nvPr/>
          </p:nvSpPr>
          <p:spPr>
            <a:xfrm>
              <a:off x="357825" y="2406925"/>
              <a:ext cx="208425" cy="208450"/>
            </a:xfrm>
            <a:custGeom>
              <a:avLst/>
              <a:gdLst/>
              <a:ahLst/>
              <a:cxnLst/>
              <a:rect l="l" t="t" r="r" b="b"/>
              <a:pathLst>
                <a:path w="8337" h="8338" extrusionOk="0">
                  <a:moveTo>
                    <a:pt x="0" y="1"/>
                  </a:moveTo>
                  <a:lnTo>
                    <a:pt x="0" y="1"/>
                  </a:lnTo>
                  <a:cubicBezTo>
                    <a:pt x="0" y="1"/>
                    <a:pt x="1071" y="7191"/>
                    <a:pt x="8334" y="8336"/>
                  </a:cubicBezTo>
                  <a:lnTo>
                    <a:pt x="8334" y="8336"/>
                  </a:lnTo>
                  <a:cubicBezTo>
                    <a:pt x="8331" y="8334"/>
                    <a:pt x="8325" y="8328"/>
                    <a:pt x="8316" y="8321"/>
                  </a:cubicBezTo>
                  <a:lnTo>
                    <a:pt x="8316" y="8321"/>
                  </a:lnTo>
                  <a:lnTo>
                    <a:pt x="8336" y="8337"/>
                  </a:lnTo>
                  <a:lnTo>
                    <a:pt x="8334" y="8332"/>
                  </a:lnTo>
                  <a:lnTo>
                    <a:pt x="8334" y="8332"/>
                  </a:lnTo>
                  <a:cubicBezTo>
                    <a:pt x="8335" y="8333"/>
                    <a:pt x="8336" y="8335"/>
                    <a:pt x="8336" y="8336"/>
                  </a:cubicBezTo>
                  <a:lnTo>
                    <a:pt x="8336" y="8336"/>
                  </a:lnTo>
                  <a:cubicBezTo>
                    <a:pt x="7192" y="1071"/>
                    <a:pt x="1" y="1"/>
                    <a:pt x="0" y="1"/>
                  </a:cubicBezTo>
                  <a:close/>
                  <a:moveTo>
                    <a:pt x="8336" y="8336"/>
                  </a:moveTo>
                  <a:cubicBezTo>
                    <a:pt x="8336" y="8336"/>
                    <a:pt x="8336" y="8336"/>
                    <a:pt x="8336" y="8337"/>
                  </a:cubicBezTo>
                  <a:cubicBezTo>
                    <a:pt x="8336" y="8337"/>
                    <a:pt x="8336" y="8336"/>
                    <a:pt x="8336" y="8336"/>
                  </a:cubicBezTo>
                  <a:close/>
                  <a:moveTo>
                    <a:pt x="8334" y="8336"/>
                  </a:moveTo>
                  <a:cubicBezTo>
                    <a:pt x="8335" y="8337"/>
                    <a:pt x="8335" y="8337"/>
                    <a:pt x="8336" y="8337"/>
                  </a:cubicBezTo>
                  <a:cubicBezTo>
                    <a:pt x="8336" y="8337"/>
                    <a:pt x="8336" y="8337"/>
                    <a:pt x="8336" y="8337"/>
                  </a:cubicBezTo>
                  <a:cubicBezTo>
                    <a:pt x="8336" y="8337"/>
                    <a:pt x="8335" y="8336"/>
                    <a:pt x="8334" y="83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6"/>
            <p:cNvSpPr/>
            <p:nvPr/>
          </p:nvSpPr>
          <p:spPr>
            <a:xfrm>
              <a:off x="359525" y="2994300"/>
              <a:ext cx="208500" cy="208475"/>
            </a:xfrm>
            <a:custGeom>
              <a:avLst/>
              <a:gdLst/>
              <a:ahLst/>
              <a:cxnLst/>
              <a:rect l="l" t="t" r="r" b="b"/>
              <a:pathLst>
                <a:path w="8340" h="8339" extrusionOk="0">
                  <a:moveTo>
                    <a:pt x="8339" y="0"/>
                  </a:moveTo>
                  <a:cubicBezTo>
                    <a:pt x="8339" y="1"/>
                    <a:pt x="8339" y="1"/>
                    <a:pt x="8339" y="1"/>
                  </a:cubicBezTo>
                  <a:lnTo>
                    <a:pt x="8339" y="1"/>
                  </a:lnTo>
                  <a:cubicBezTo>
                    <a:pt x="8339" y="1"/>
                    <a:pt x="8339" y="1"/>
                    <a:pt x="8339" y="0"/>
                  </a:cubicBezTo>
                  <a:close/>
                  <a:moveTo>
                    <a:pt x="8339" y="0"/>
                  </a:moveTo>
                  <a:cubicBezTo>
                    <a:pt x="8339" y="0"/>
                    <a:pt x="8339" y="0"/>
                    <a:pt x="8339" y="0"/>
                  </a:cubicBezTo>
                  <a:lnTo>
                    <a:pt x="8339" y="0"/>
                  </a:lnTo>
                  <a:cubicBezTo>
                    <a:pt x="8339" y="0"/>
                    <a:pt x="8339" y="0"/>
                    <a:pt x="8338" y="0"/>
                  </a:cubicBezTo>
                  <a:lnTo>
                    <a:pt x="8338" y="0"/>
                  </a:lnTo>
                  <a:cubicBezTo>
                    <a:pt x="8338" y="0"/>
                    <a:pt x="8339" y="0"/>
                    <a:pt x="8339" y="0"/>
                  </a:cubicBezTo>
                  <a:lnTo>
                    <a:pt x="8339" y="0"/>
                  </a:lnTo>
                  <a:lnTo>
                    <a:pt x="8334" y="3"/>
                  </a:lnTo>
                  <a:cubicBezTo>
                    <a:pt x="8335" y="1"/>
                    <a:pt x="8337" y="1"/>
                    <a:pt x="8338" y="0"/>
                  </a:cubicBezTo>
                  <a:lnTo>
                    <a:pt x="8338" y="0"/>
                  </a:lnTo>
                  <a:cubicBezTo>
                    <a:pt x="1071" y="1145"/>
                    <a:pt x="1" y="8339"/>
                    <a:pt x="1" y="8339"/>
                  </a:cubicBezTo>
                  <a:cubicBezTo>
                    <a:pt x="1" y="8339"/>
                    <a:pt x="7195" y="7268"/>
                    <a:pt x="8339" y="1"/>
                  </a:cubicBezTo>
                  <a:lnTo>
                    <a:pt x="8339" y="1"/>
                  </a:lnTo>
                  <a:cubicBezTo>
                    <a:pt x="8338" y="4"/>
                    <a:pt x="8333" y="12"/>
                    <a:pt x="8321" y="23"/>
                  </a:cubicBezTo>
                  <a:lnTo>
                    <a:pt x="8339" y="0"/>
                  </a:lnTo>
                  <a:lnTo>
                    <a:pt x="8339" y="0"/>
                  </a:lnTo>
                  <a:cubicBezTo>
                    <a:pt x="8339" y="0"/>
                    <a:pt x="8339" y="0"/>
                    <a:pt x="8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8" name="Google Shape;3038;p26"/>
          <p:cNvGrpSpPr/>
          <p:nvPr/>
        </p:nvGrpSpPr>
        <p:grpSpPr>
          <a:xfrm>
            <a:off x="15" y="1315780"/>
            <a:ext cx="1285831" cy="1240901"/>
            <a:chOff x="6286150" y="2531375"/>
            <a:chExt cx="908650" cy="876900"/>
          </a:xfrm>
        </p:grpSpPr>
        <p:sp>
          <p:nvSpPr>
            <p:cNvPr id="3039" name="Google Shape;3039;p26"/>
            <p:cNvSpPr/>
            <p:nvPr/>
          </p:nvSpPr>
          <p:spPr>
            <a:xfrm>
              <a:off x="6740400" y="2969675"/>
              <a:ext cx="100" cy="125"/>
            </a:xfrm>
            <a:custGeom>
              <a:avLst/>
              <a:gdLst/>
              <a:ahLst/>
              <a:cxnLst/>
              <a:rect l="l" t="t" r="r" b="b"/>
              <a:pathLst>
                <a:path w="4" h="5" extrusionOk="0">
                  <a:moveTo>
                    <a:pt x="1" y="1"/>
                  </a:moveTo>
                  <a:cubicBezTo>
                    <a:pt x="1" y="4"/>
                    <a:pt x="1" y="5"/>
                    <a:pt x="1" y="5"/>
                  </a:cubicBezTo>
                  <a:cubicBezTo>
                    <a:pt x="1" y="5"/>
                    <a:pt x="2" y="4"/>
                    <a:pt x="3" y="3"/>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6"/>
            <p:cNvSpPr/>
            <p:nvPr/>
          </p:nvSpPr>
          <p:spPr>
            <a:xfrm>
              <a:off x="6596975" y="2580150"/>
              <a:ext cx="286925" cy="389625"/>
            </a:xfrm>
            <a:custGeom>
              <a:avLst/>
              <a:gdLst/>
              <a:ahLst/>
              <a:cxnLst/>
              <a:rect l="l" t="t" r="r" b="b"/>
              <a:pathLst>
                <a:path w="11477" h="15585" extrusionOk="0">
                  <a:moveTo>
                    <a:pt x="5743" y="15569"/>
                  </a:moveTo>
                  <a:cubicBezTo>
                    <a:pt x="5743" y="15574"/>
                    <a:pt x="5743" y="15576"/>
                    <a:pt x="5741" y="15580"/>
                  </a:cubicBezTo>
                  <a:lnTo>
                    <a:pt x="5741" y="15580"/>
                  </a:lnTo>
                  <a:lnTo>
                    <a:pt x="5743" y="15569"/>
                  </a:lnTo>
                  <a:close/>
                  <a:moveTo>
                    <a:pt x="5740" y="0"/>
                  </a:moveTo>
                  <a:cubicBezTo>
                    <a:pt x="5740" y="0"/>
                    <a:pt x="1" y="6421"/>
                    <a:pt x="5738" y="15582"/>
                  </a:cubicBezTo>
                  <a:lnTo>
                    <a:pt x="5738" y="15574"/>
                  </a:lnTo>
                  <a:lnTo>
                    <a:pt x="5740" y="15584"/>
                  </a:lnTo>
                  <a:lnTo>
                    <a:pt x="5741" y="15581"/>
                  </a:lnTo>
                  <a:lnTo>
                    <a:pt x="5741" y="15581"/>
                  </a:lnTo>
                  <a:cubicBezTo>
                    <a:pt x="11477" y="6420"/>
                    <a:pt x="5740" y="0"/>
                    <a:pt x="5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6"/>
            <p:cNvSpPr/>
            <p:nvPr/>
          </p:nvSpPr>
          <p:spPr>
            <a:xfrm>
              <a:off x="6740475" y="2969675"/>
              <a:ext cx="25" cy="150"/>
            </a:xfrm>
            <a:custGeom>
              <a:avLst/>
              <a:gdLst/>
              <a:ahLst/>
              <a:cxnLst/>
              <a:rect l="l" t="t" r="r" b="b"/>
              <a:pathLst>
                <a:path w="1" h="6" extrusionOk="0">
                  <a:moveTo>
                    <a:pt x="0" y="3"/>
                  </a:moveTo>
                  <a:cubicBezTo>
                    <a:pt x="0" y="6"/>
                    <a:pt x="0" y="3"/>
                    <a:pt x="0" y="1"/>
                  </a:cubicBezTo>
                  <a:cubicBezTo>
                    <a:pt x="0" y="1"/>
                    <a:pt x="0" y="3"/>
                    <a:pt x="0"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6"/>
            <p:cNvSpPr/>
            <p:nvPr/>
          </p:nvSpPr>
          <p:spPr>
            <a:xfrm>
              <a:off x="6740475" y="2969750"/>
              <a:ext cx="25" cy="150"/>
            </a:xfrm>
            <a:custGeom>
              <a:avLst/>
              <a:gdLst/>
              <a:ahLst/>
              <a:cxnLst/>
              <a:rect l="l" t="t" r="r" b="b"/>
              <a:pathLst>
                <a:path w="1" h="6" extrusionOk="0">
                  <a:moveTo>
                    <a:pt x="0" y="3"/>
                  </a:moveTo>
                  <a:cubicBezTo>
                    <a:pt x="0" y="3"/>
                    <a:pt x="0" y="5"/>
                    <a:pt x="0" y="5"/>
                  </a:cubicBezTo>
                  <a:cubicBezTo>
                    <a:pt x="0" y="0"/>
                    <a:pt x="0" y="0"/>
                    <a:pt x="0"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6"/>
            <p:cNvSpPr/>
            <p:nvPr/>
          </p:nvSpPr>
          <p:spPr>
            <a:xfrm>
              <a:off x="6596975" y="2969800"/>
              <a:ext cx="286875" cy="389625"/>
            </a:xfrm>
            <a:custGeom>
              <a:avLst/>
              <a:gdLst/>
              <a:ahLst/>
              <a:cxnLst/>
              <a:rect l="l" t="t" r="r" b="b"/>
              <a:pathLst>
                <a:path w="11475" h="15585" extrusionOk="0">
                  <a:moveTo>
                    <a:pt x="5738" y="1"/>
                  </a:moveTo>
                  <a:lnTo>
                    <a:pt x="5735" y="10"/>
                  </a:lnTo>
                  <a:lnTo>
                    <a:pt x="5735" y="10"/>
                  </a:lnTo>
                  <a:cubicBezTo>
                    <a:pt x="5735" y="7"/>
                    <a:pt x="5735" y="5"/>
                    <a:pt x="5735" y="3"/>
                  </a:cubicBezTo>
                  <a:lnTo>
                    <a:pt x="5735" y="3"/>
                  </a:lnTo>
                  <a:cubicBezTo>
                    <a:pt x="1" y="9162"/>
                    <a:pt x="5738" y="15585"/>
                    <a:pt x="5738" y="15585"/>
                  </a:cubicBezTo>
                  <a:cubicBezTo>
                    <a:pt x="5738" y="15585"/>
                    <a:pt x="11475" y="9164"/>
                    <a:pt x="5740" y="3"/>
                  </a:cubicBezTo>
                  <a:lnTo>
                    <a:pt x="5740" y="3"/>
                  </a:lnTo>
                  <a:lnTo>
                    <a:pt x="5740" y="11"/>
                  </a:lnTo>
                  <a:lnTo>
                    <a:pt x="57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6"/>
            <p:cNvSpPr/>
            <p:nvPr/>
          </p:nvSpPr>
          <p:spPr>
            <a:xfrm>
              <a:off x="6740400" y="2969775"/>
              <a:ext cx="100" cy="125"/>
            </a:xfrm>
            <a:custGeom>
              <a:avLst/>
              <a:gdLst/>
              <a:ahLst/>
              <a:cxnLst/>
              <a:rect l="l" t="t" r="r" b="b"/>
              <a:pathLst>
                <a:path w="4" h="5" extrusionOk="0">
                  <a:moveTo>
                    <a:pt x="3" y="1"/>
                  </a:moveTo>
                  <a:cubicBezTo>
                    <a:pt x="2" y="1"/>
                    <a:pt x="1" y="2"/>
                    <a:pt x="1" y="4"/>
                  </a:cubicBezTo>
                  <a:lnTo>
                    <a:pt x="3" y="2"/>
                  </a:lnTo>
                  <a:cubicBezTo>
                    <a:pt x="3" y="1"/>
                    <a:pt x="3" y="1"/>
                    <a:pt x="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6"/>
            <p:cNvSpPr/>
            <p:nvPr/>
          </p:nvSpPr>
          <p:spPr>
            <a:xfrm>
              <a:off x="6740400" y="2969675"/>
              <a:ext cx="150" cy="100"/>
            </a:xfrm>
            <a:custGeom>
              <a:avLst/>
              <a:gdLst/>
              <a:ahLst/>
              <a:cxnLst/>
              <a:rect l="l" t="t" r="r" b="b"/>
              <a:pathLst>
                <a:path w="6" h="4" extrusionOk="0">
                  <a:moveTo>
                    <a:pt x="6" y="1"/>
                  </a:moveTo>
                  <a:cubicBezTo>
                    <a:pt x="1" y="3"/>
                    <a:pt x="1" y="3"/>
                    <a:pt x="3" y="3"/>
                  </a:cubicBez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6"/>
            <p:cNvSpPr/>
            <p:nvPr/>
          </p:nvSpPr>
          <p:spPr>
            <a:xfrm>
              <a:off x="6740475" y="2905975"/>
              <a:ext cx="389600" cy="127575"/>
            </a:xfrm>
            <a:custGeom>
              <a:avLst/>
              <a:gdLst/>
              <a:ahLst/>
              <a:cxnLst/>
              <a:rect l="l" t="t" r="r" b="b"/>
              <a:pathLst>
                <a:path w="15584" h="5103" extrusionOk="0">
                  <a:moveTo>
                    <a:pt x="8112" y="1"/>
                  </a:moveTo>
                  <a:cubicBezTo>
                    <a:pt x="5804" y="1"/>
                    <a:pt x="3055" y="638"/>
                    <a:pt x="3" y="2549"/>
                  </a:cubicBezTo>
                  <a:lnTo>
                    <a:pt x="10" y="2549"/>
                  </a:lnTo>
                  <a:lnTo>
                    <a:pt x="0" y="2554"/>
                  </a:lnTo>
                  <a:lnTo>
                    <a:pt x="4" y="2554"/>
                  </a:lnTo>
                  <a:lnTo>
                    <a:pt x="4" y="2554"/>
                  </a:lnTo>
                  <a:cubicBezTo>
                    <a:pt x="3055" y="4466"/>
                    <a:pt x="5803" y="5103"/>
                    <a:pt x="8111" y="5103"/>
                  </a:cubicBezTo>
                  <a:cubicBezTo>
                    <a:pt x="12729" y="5103"/>
                    <a:pt x="15584" y="2551"/>
                    <a:pt x="15584" y="2551"/>
                  </a:cubicBezTo>
                  <a:cubicBezTo>
                    <a:pt x="15584" y="2551"/>
                    <a:pt x="12730" y="1"/>
                    <a:pt x="8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6"/>
            <p:cNvSpPr/>
            <p:nvPr/>
          </p:nvSpPr>
          <p:spPr>
            <a:xfrm>
              <a:off x="6740400" y="2969750"/>
              <a:ext cx="150" cy="75"/>
            </a:xfrm>
            <a:custGeom>
              <a:avLst/>
              <a:gdLst/>
              <a:ahLst/>
              <a:cxnLst/>
              <a:rect l="l" t="t" r="r" b="b"/>
              <a:pathLst>
                <a:path w="6" h="3" extrusionOk="0">
                  <a:moveTo>
                    <a:pt x="3" y="0"/>
                  </a:moveTo>
                  <a:cubicBezTo>
                    <a:pt x="1" y="0"/>
                    <a:pt x="3" y="0"/>
                    <a:pt x="6"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6"/>
            <p:cNvSpPr/>
            <p:nvPr/>
          </p:nvSpPr>
          <p:spPr>
            <a:xfrm>
              <a:off x="6740350" y="2969750"/>
              <a:ext cx="150" cy="75"/>
            </a:xfrm>
            <a:custGeom>
              <a:avLst/>
              <a:gdLst/>
              <a:ahLst/>
              <a:cxnLst/>
              <a:rect l="l" t="t" r="r" b="b"/>
              <a:pathLst>
                <a:path w="6" h="3" extrusionOk="0">
                  <a:moveTo>
                    <a:pt x="3" y="0"/>
                  </a:moveTo>
                  <a:lnTo>
                    <a:pt x="0" y="3"/>
                  </a:lnTo>
                  <a:cubicBezTo>
                    <a:pt x="5" y="3"/>
                    <a:pt x="5" y="3"/>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6"/>
            <p:cNvSpPr/>
            <p:nvPr/>
          </p:nvSpPr>
          <p:spPr>
            <a:xfrm>
              <a:off x="6350800" y="2905975"/>
              <a:ext cx="389625" cy="127575"/>
            </a:xfrm>
            <a:custGeom>
              <a:avLst/>
              <a:gdLst/>
              <a:ahLst/>
              <a:cxnLst/>
              <a:rect l="l" t="t" r="r" b="b"/>
              <a:pathLst>
                <a:path w="15585" h="5103" extrusionOk="0">
                  <a:moveTo>
                    <a:pt x="7474" y="1"/>
                  </a:moveTo>
                  <a:cubicBezTo>
                    <a:pt x="2856" y="1"/>
                    <a:pt x="1" y="2551"/>
                    <a:pt x="1" y="2551"/>
                  </a:cubicBezTo>
                  <a:cubicBezTo>
                    <a:pt x="1" y="2551"/>
                    <a:pt x="2856" y="5103"/>
                    <a:pt x="7474" y="5103"/>
                  </a:cubicBezTo>
                  <a:cubicBezTo>
                    <a:pt x="9782" y="5103"/>
                    <a:pt x="12530" y="4465"/>
                    <a:pt x="15582" y="2554"/>
                  </a:cubicBezTo>
                  <a:lnTo>
                    <a:pt x="15574" y="2554"/>
                  </a:lnTo>
                  <a:lnTo>
                    <a:pt x="15585" y="2551"/>
                  </a:lnTo>
                  <a:lnTo>
                    <a:pt x="15569" y="2549"/>
                  </a:lnTo>
                  <a:lnTo>
                    <a:pt x="15582" y="2549"/>
                  </a:lnTo>
                  <a:cubicBezTo>
                    <a:pt x="12530" y="638"/>
                    <a:pt x="9782" y="1"/>
                    <a:pt x="7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6"/>
            <p:cNvSpPr/>
            <p:nvPr/>
          </p:nvSpPr>
          <p:spPr>
            <a:xfrm>
              <a:off x="6740350" y="2969675"/>
              <a:ext cx="150" cy="100"/>
            </a:xfrm>
            <a:custGeom>
              <a:avLst/>
              <a:gdLst/>
              <a:ahLst/>
              <a:cxnLst/>
              <a:rect l="l" t="t" r="r" b="b"/>
              <a:pathLst>
                <a:path w="6" h="4" extrusionOk="0">
                  <a:moveTo>
                    <a:pt x="0" y="1"/>
                  </a:moveTo>
                  <a:lnTo>
                    <a:pt x="3" y="3"/>
                  </a:lnTo>
                  <a:cubicBezTo>
                    <a:pt x="5" y="3"/>
                    <a:pt x="3" y="3"/>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6"/>
            <p:cNvSpPr/>
            <p:nvPr/>
          </p:nvSpPr>
          <p:spPr>
            <a:xfrm>
              <a:off x="6740400" y="2969675"/>
              <a:ext cx="100" cy="125"/>
            </a:xfrm>
            <a:custGeom>
              <a:avLst/>
              <a:gdLst/>
              <a:ahLst/>
              <a:cxnLst/>
              <a:rect l="l" t="t" r="r" b="b"/>
              <a:pathLst>
                <a:path w="4" h="5" extrusionOk="0">
                  <a:moveTo>
                    <a:pt x="3" y="1"/>
                  </a:moveTo>
                  <a:cubicBezTo>
                    <a:pt x="1" y="2"/>
                    <a:pt x="1" y="4"/>
                    <a:pt x="2" y="4"/>
                  </a:cubicBezTo>
                  <a:cubicBezTo>
                    <a:pt x="2" y="4"/>
                    <a:pt x="2" y="4"/>
                    <a:pt x="3" y="3"/>
                  </a:cubicBezTo>
                  <a:lnTo>
                    <a:pt x="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6"/>
            <p:cNvSpPr/>
            <p:nvPr/>
          </p:nvSpPr>
          <p:spPr>
            <a:xfrm>
              <a:off x="6740400" y="2779175"/>
              <a:ext cx="190650" cy="190600"/>
            </a:xfrm>
            <a:custGeom>
              <a:avLst/>
              <a:gdLst/>
              <a:ahLst/>
              <a:cxnLst/>
              <a:rect l="l" t="t" r="r" b="b"/>
              <a:pathLst>
                <a:path w="7626" h="7624" extrusionOk="0">
                  <a:moveTo>
                    <a:pt x="7625" y="1"/>
                  </a:moveTo>
                  <a:cubicBezTo>
                    <a:pt x="7625" y="1"/>
                    <a:pt x="1678" y="338"/>
                    <a:pt x="3" y="7621"/>
                  </a:cubicBezTo>
                  <a:lnTo>
                    <a:pt x="1" y="7623"/>
                  </a:lnTo>
                  <a:lnTo>
                    <a:pt x="11" y="7618"/>
                  </a:lnTo>
                  <a:lnTo>
                    <a:pt x="11" y="7618"/>
                  </a:lnTo>
                  <a:cubicBezTo>
                    <a:pt x="11" y="7621"/>
                    <a:pt x="8" y="7621"/>
                    <a:pt x="6" y="7623"/>
                  </a:cubicBezTo>
                  <a:cubicBezTo>
                    <a:pt x="7289" y="5948"/>
                    <a:pt x="7625" y="1"/>
                    <a:pt x="7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6"/>
            <p:cNvSpPr/>
            <p:nvPr/>
          </p:nvSpPr>
          <p:spPr>
            <a:xfrm>
              <a:off x="6740475" y="2969750"/>
              <a:ext cx="75" cy="25"/>
            </a:xfrm>
            <a:custGeom>
              <a:avLst/>
              <a:gdLst/>
              <a:ahLst/>
              <a:cxnLst/>
              <a:rect l="l" t="t" r="r" b="b"/>
              <a:pathLst>
                <a:path w="3" h="1" extrusionOk="0">
                  <a:moveTo>
                    <a:pt x="0" y="0"/>
                  </a:move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6"/>
            <p:cNvSpPr/>
            <p:nvPr/>
          </p:nvSpPr>
          <p:spPr>
            <a:xfrm>
              <a:off x="6740400" y="2969750"/>
              <a:ext cx="100" cy="150"/>
            </a:xfrm>
            <a:custGeom>
              <a:avLst/>
              <a:gdLst/>
              <a:ahLst/>
              <a:cxnLst/>
              <a:rect l="l" t="t" r="r" b="b"/>
              <a:pathLst>
                <a:path w="4" h="6" extrusionOk="0">
                  <a:moveTo>
                    <a:pt x="1" y="0"/>
                  </a:moveTo>
                  <a:lnTo>
                    <a:pt x="1" y="5"/>
                  </a:lnTo>
                  <a:cubicBezTo>
                    <a:pt x="3" y="3"/>
                    <a:pt x="3"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6"/>
            <p:cNvSpPr/>
            <p:nvPr/>
          </p:nvSpPr>
          <p:spPr>
            <a:xfrm>
              <a:off x="6549850" y="2969750"/>
              <a:ext cx="190575" cy="190575"/>
            </a:xfrm>
            <a:custGeom>
              <a:avLst/>
              <a:gdLst/>
              <a:ahLst/>
              <a:cxnLst/>
              <a:rect l="l" t="t" r="r" b="b"/>
              <a:pathLst>
                <a:path w="7623" h="7623" extrusionOk="0">
                  <a:moveTo>
                    <a:pt x="7619" y="3"/>
                  </a:moveTo>
                  <a:lnTo>
                    <a:pt x="7619" y="3"/>
                  </a:lnTo>
                  <a:cubicBezTo>
                    <a:pt x="7619" y="3"/>
                    <a:pt x="7618" y="3"/>
                    <a:pt x="7618" y="3"/>
                  </a:cubicBezTo>
                  <a:lnTo>
                    <a:pt x="7618" y="3"/>
                  </a:lnTo>
                  <a:cubicBezTo>
                    <a:pt x="7618" y="3"/>
                    <a:pt x="7619" y="3"/>
                    <a:pt x="7619" y="3"/>
                  </a:cubicBezTo>
                  <a:lnTo>
                    <a:pt x="7619" y="3"/>
                  </a:lnTo>
                  <a:lnTo>
                    <a:pt x="7619" y="3"/>
                  </a:lnTo>
                  <a:close/>
                  <a:moveTo>
                    <a:pt x="7623" y="0"/>
                  </a:moveTo>
                  <a:lnTo>
                    <a:pt x="7619" y="3"/>
                  </a:lnTo>
                  <a:lnTo>
                    <a:pt x="7619" y="3"/>
                  </a:lnTo>
                  <a:cubicBezTo>
                    <a:pt x="7619" y="3"/>
                    <a:pt x="7620" y="3"/>
                    <a:pt x="7620" y="3"/>
                  </a:cubicBezTo>
                  <a:lnTo>
                    <a:pt x="7620" y="3"/>
                  </a:lnTo>
                  <a:cubicBezTo>
                    <a:pt x="7620" y="3"/>
                    <a:pt x="7619" y="3"/>
                    <a:pt x="7619" y="3"/>
                  </a:cubicBezTo>
                  <a:lnTo>
                    <a:pt x="7619" y="3"/>
                  </a:lnTo>
                  <a:lnTo>
                    <a:pt x="7612" y="8"/>
                  </a:lnTo>
                  <a:cubicBezTo>
                    <a:pt x="7614" y="6"/>
                    <a:pt x="7616" y="4"/>
                    <a:pt x="7618" y="3"/>
                  </a:cubicBezTo>
                  <a:lnTo>
                    <a:pt x="7618" y="3"/>
                  </a:lnTo>
                  <a:cubicBezTo>
                    <a:pt x="337" y="1679"/>
                    <a:pt x="0" y="7623"/>
                    <a:pt x="0" y="7623"/>
                  </a:cubicBezTo>
                  <a:cubicBezTo>
                    <a:pt x="0" y="7623"/>
                    <a:pt x="5947" y="7288"/>
                    <a:pt x="7623" y="5"/>
                  </a:cubicBezTo>
                  <a:lnTo>
                    <a:pt x="7623" y="5"/>
                  </a:lnTo>
                  <a:lnTo>
                    <a:pt x="7620" y="8"/>
                  </a:lnTo>
                  <a:lnTo>
                    <a:pt x="7620" y="8"/>
                  </a:lnTo>
                  <a:lnTo>
                    <a:pt x="76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6"/>
            <p:cNvSpPr/>
            <p:nvPr/>
          </p:nvSpPr>
          <p:spPr>
            <a:xfrm>
              <a:off x="6740350" y="2969750"/>
              <a:ext cx="75" cy="25"/>
            </a:xfrm>
            <a:custGeom>
              <a:avLst/>
              <a:gdLst/>
              <a:ahLst/>
              <a:cxnLst/>
              <a:rect l="l" t="t" r="r" b="b"/>
              <a:pathLst>
                <a:path w="3" h="1" extrusionOk="0">
                  <a:moveTo>
                    <a:pt x="3"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6"/>
            <p:cNvSpPr/>
            <p:nvPr/>
          </p:nvSpPr>
          <p:spPr>
            <a:xfrm>
              <a:off x="6740400" y="2969750"/>
              <a:ext cx="150" cy="25"/>
            </a:xfrm>
            <a:custGeom>
              <a:avLst/>
              <a:gdLst/>
              <a:ahLst/>
              <a:cxnLst/>
              <a:rect l="l" t="t" r="r" b="b"/>
              <a:pathLst>
                <a:path w="6" h="1" extrusionOk="0">
                  <a:moveTo>
                    <a:pt x="3" y="0"/>
                  </a:moveTo>
                  <a:lnTo>
                    <a:pt x="6" y="0"/>
                  </a:lnTo>
                  <a:cubicBezTo>
                    <a:pt x="3" y="0"/>
                    <a:pt x="1"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6"/>
            <p:cNvSpPr/>
            <p:nvPr/>
          </p:nvSpPr>
          <p:spPr>
            <a:xfrm>
              <a:off x="6740475" y="2969750"/>
              <a:ext cx="190575" cy="190575"/>
            </a:xfrm>
            <a:custGeom>
              <a:avLst/>
              <a:gdLst/>
              <a:ahLst/>
              <a:cxnLst/>
              <a:rect l="l" t="t" r="r" b="b"/>
              <a:pathLst>
                <a:path w="7623" h="7623" extrusionOk="0">
                  <a:moveTo>
                    <a:pt x="0" y="0"/>
                  </a:moveTo>
                  <a:lnTo>
                    <a:pt x="5" y="10"/>
                  </a:lnTo>
                  <a:cubicBezTo>
                    <a:pt x="3" y="8"/>
                    <a:pt x="3" y="8"/>
                    <a:pt x="0" y="5"/>
                  </a:cubicBezTo>
                  <a:lnTo>
                    <a:pt x="0" y="5"/>
                  </a:lnTo>
                  <a:cubicBezTo>
                    <a:pt x="1675" y="7288"/>
                    <a:pt x="7622" y="7623"/>
                    <a:pt x="7622" y="7623"/>
                  </a:cubicBezTo>
                  <a:cubicBezTo>
                    <a:pt x="7622" y="7623"/>
                    <a:pt x="7286" y="1675"/>
                    <a:pt x="3" y="3"/>
                  </a:cubicBez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6"/>
            <p:cNvSpPr/>
            <p:nvPr/>
          </p:nvSpPr>
          <p:spPr>
            <a:xfrm>
              <a:off x="6740400" y="2969750"/>
              <a:ext cx="100" cy="150"/>
            </a:xfrm>
            <a:custGeom>
              <a:avLst/>
              <a:gdLst/>
              <a:ahLst/>
              <a:cxnLst/>
              <a:rect l="l" t="t" r="r" b="b"/>
              <a:pathLst>
                <a:path w="4" h="6" extrusionOk="0">
                  <a:moveTo>
                    <a:pt x="3" y="0"/>
                  </a:moveTo>
                  <a:cubicBezTo>
                    <a:pt x="1" y="0"/>
                    <a:pt x="3" y="0"/>
                    <a:pt x="3" y="5"/>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6"/>
            <p:cNvSpPr/>
            <p:nvPr/>
          </p:nvSpPr>
          <p:spPr>
            <a:xfrm>
              <a:off x="6740350" y="2969750"/>
              <a:ext cx="100" cy="75"/>
            </a:xfrm>
            <a:custGeom>
              <a:avLst/>
              <a:gdLst/>
              <a:ahLst/>
              <a:cxnLst/>
              <a:rect l="l" t="t" r="r" b="b"/>
              <a:pathLst>
                <a:path w="4" h="3" extrusionOk="0">
                  <a:moveTo>
                    <a:pt x="0" y="0"/>
                  </a:moveTo>
                  <a:cubicBezTo>
                    <a:pt x="1" y="1"/>
                    <a:pt x="3" y="2"/>
                    <a:pt x="3" y="2"/>
                  </a:cubicBezTo>
                  <a:cubicBezTo>
                    <a:pt x="4" y="2"/>
                    <a:pt x="4" y="1"/>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6"/>
            <p:cNvSpPr/>
            <p:nvPr/>
          </p:nvSpPr>
          <p:spPr>
            <a:xfrm>
              <a:off x="6549850" y="2779175"/>
              <a:ext cx="190575" cy="190600"/>
            </a:xfrm>
            <a:custGeom>
              <a:avLst/>
              <a:gdLst/>
              <a:ahLst/>
              <a:cxnLst/>
              <a:rect l="l" t="t" r="r" b="b"/>
              <a:pathLst>
                <a:path w="7623" h="7624" extrusionOk="0">
                  <a:moveTo>
                    <a:pt x="0" y="1"/>
                  </a:moveTo>
                  <a:cubicBezTo>
                    <a:pt x="0" y="1"/>
                    <a:pt x="337" y="5948"/>
                    <a:pt x="7620" y="7623"/>
                  </a:cubicBezTo>
                  <a:lnTo>
                    <a:pt x="7618" y="7621"/>
                  </a:lnTo>
                  <a:lnTo>
                    <a:pt x="7618" y="7621"/>
                  </a:lnTo>
                  <a:lnTo>
                    <a:pt x="7623" y="7623"/>
                  </a:lnTo>
                  <a:lnTo>
                    <a:pt x="7618" y="7613"/>
                  </a:lnTo>
                  <a:lnTo>
                    <a:pt x="7618" y="7613"/>
                  </a:lnTo>
                  <a:cubicBezTo>
                    <a:pt x="7620" y="7616"/>
                    <a:pt x="7620" y="7618"/>
                    <a:pt x="7623" y="7621"/>
                  </a:cubicBezTo>
                  <a:cubicBezTo>
                    <a:pt x="5947" y="335"/>
                    <a:pt x="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6"/>
            <p:cNvSpPr/>
            <p:nvPr/>
          </p:nvSpPr>
          <p:spPr>
            <a:xfrm>
              <a:off x="6740400" y="2969675"/>
              <a:ext cx="25" cy="100"/>
            </a:xfrm>
            <a:custGeom>
              <a:avLst/>
              <a:gdLst/>
              <a:ahLst/>
              <a:cxnLst/>
              <a:rect l="l" t="t" r="r" b="b"/>
              <a:pathLst>
                <a:path w="1" h="4" extrusionOk="0">
                  <a:moveTo>
                    <a:pt x="1" y="3"/>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6"/>
            <p:cNvSpPr/>
            <p:nvPr/>
          </p:nvSpPr>
          <p:spPr>
            <a:xfrm>
              <a:off x="7021050" y="2531375"/>
              <a:ext cx="172050" cy="181075"/>
            </a:xfrm>
            <a:custGeom>
              <a:avLst/>
              <a:gdLst/>
              <a:ahLst/>
              <a:cxnLst/>
              <a:rect l="l" t="t" r="r" b="b"/>
              <a:pathLst>
                <a:path w="6882" h="7243" extrusionOk="0">
                  <a:moveTo>
                    <a:pt x="6155" y="0"/>
                  </a:moveTo>
                  <a:cubicBezTo>
                    <a:pt x="6074" y="96"/>
                    <a:pt x="307" y="362"/>
                    <a:pt x="1" y="6466"/>
                  </a:cubicBezTo>
                  <a:cubicBezTo>
                    <a:pt x="1041" y="4571"/>
                    <a:pt x="2787" y="2060"/>
                    <a:pt x="4991" y="1402"/>
                  </a:cubicBezTo>
                  <a:lnTo>
                    <a:pt x="4991" y="1402"/>
                  </a:lnTo>
                  <a:cubicBezTo>
                    <a:pt x="4751" y="3690"/>
                    <a:pt x="2607" y="5869"/>
                    <a:pt x="937" y="7243"/>
                  </a:cubicBezTo>
                  <a:cubicBezTo>
                    <a:pt x="6881" y="5813"/>
                    <a:pt x="6074" y="97"/>
                    <a:pt x="6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6"/>
            <p:cNvSpPr/>
            <p:nvPr/>
          </p:nvSpPr>
          <p:spPr>
            <a:xfrm>
              <a:off x="7013650" y="3254375"/>
              <a:ext cx="181150" cy="153900"/>
            </a:xfrm>
            <a:custGeom>
              <a:avLst/>
              <a:gdLst/>
              <a:ahLst/>
              <a:cxnLst/>
              <a:rect l="l" t="t" r="r" b="b"/>
              <a:pathLst>
                <a:path w="7246" h="6156" extrusionOk="0">
                  <a:moveTo>
                    <a:pt x="777" y="1"/>
                  </a:moveTo>
                  <a:cubicBezTo>
                    <a:pt x="2673" y="1041"/>
                    <a:pt x="5183" y="2787"/>
                    <a:pt x="5841" y="4989"/>
                  </a:cubicBezTo>
                  <a:cubicBezTo>
                    <a:pt x="3554" y="4751"/>
                    <a:pt x="1375" y="2607"/>
                    <a:pt x="1" y="934"/>
                  </a:cubicBezTo>
                  <a:lnTo>
                    <a:pt x="1" y="934"/>
                  </a:lnTo>
                  <a:cubicBezTo>
                    <a:pt x="1188" y="5872"/>
                    <a:pt x="5335" y="6153"/>
                    <a:pt x="6761" y="6153"/>
                  </a:cubicBezTo>
                  <a:cubicBezTo>
                    <a:pt x="6944" y="6153"/>
                    <a:pt x="7083" y="6149"/>
                    <a:pt x="7164" y="6149"/>
                  </a:cubicBezTo>
                  <a:cubicBezTo>
                    <a:pt x="7212" y="6149"/>
                    <a:pt x="7240" y="6150"/>
                    <a:pt x="7246" y="6155"/>
                  </a:cubicBezTo>
                  <a:cubicBezTo>
                    <a:pt x="7147" y="6074"/>
                    <a:pt x="6884" y="307"/>
                    <a:pt x="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6"/>
            <p:cNvSpPr/>
            <p:nvPr/>
          </p:nvSpPr>
          <p:spPr>
            <a:xfrm>
              <a:off x="6287800" y="2531375"/>
              <a:ext cx="172050" cy="181075"/>
            </a:xfrm>
            <a:custGeom>
              <a:avLst/>
              <a:gdLst/>
              <a:ahLst/>
              <a:cxnLst/>
              <a:rect l="l" t="t" r="r" b="b"/>
              <a:pathLst>
                <a:path w="6882" h="7243" extrusionOk="0">
                  <a:moveTo>
                    <a:pt x="727" y="0"/>
                  </a:moveTo>
                  <a:lnTo>
                    <a:pt x="727" y="0"/>
                  </a:lnTo>
                  <a:cubicBezTo>
                    <a:pt x="807" y="97"/>
                    <a:pt x="0" y="5813"/>
                    <a:pt x="5945" y="7243"/>
                  </a:cubicBezTo>
                  <a:cubicBezTo>
                    <a:pt x="4275" y="5869"/>
                    <a:pt x="2131" y="3690"/>
                    <a:pt x="1891" y="1402"/>
                  </a:cubicBezTo>
                  <a:lnTo>
                    <a:pt x="1891" y="1402"/>
                  </a:lnTo>
                  <a:cubicBezTo>
                    <a:pt x="4095" y="2060"/>
                    <a:pt x="5841" y="4571"/>
                    <a:pt x="6881" y="6466"/>
                  </a:cubicBezTo>
                  <a:cubicBezTo>
                    <a:pt x="6575" y="362"/>
                    <a:pt x="808" y="96"/>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6"/>
            <p:cNvSpPr/>
            <p:nvPr/>
          </p:nvSpPr>
          <p:spPr>
            <a:xfrm>
              <a:off x="6286150" y="3254375"/>
              <a:ext cx="181100" cy="153900"/>
            </a:xfrm>
            <a:custGeom>
              <a:avLst/>
              <a:gdLst/>
              <a:ahLst/>
              <a:cxnLst/>
              <a:rect l="l" t="t" r="r" b="b"/>
              <a:pathLst>
                <a:path w="7244" h="6156" extrusionOk="0">
                  <a:moveTo>
                    <a:pt x="6469" y="1"/>
                  </a:moveTo>
                  <a:cubicBezTo>
                    <a:pt x="362" y="307"/>
                    <a:pt x="97" y="6074"/>
                    <a:pt x="0" y="6155"/>
                  </a:cubicBezTo>
                  <a:cubicBezTo>
                    <a:pt x="6" y="6150"/>
                    <a:pt x="35" y="6149"/>
                    <a:pt x="82" y="6149"/>
                  </a:cubicBezTo>
                  <a:cubicBezTo>
                    <a:pt x="163" y="6149"/>
                    <a:pt x="302" y="6153"/>
                    <a:pt x="485" y="6153"/>
                  </a:cubicBezTo>
                  <a:cubicBezTo>
                    <a:pt x="1911" y="6153"/>
                    <a:pt x="6056" y="5872"/>
                    <a:pt x="7243" y="934"/>
                  </a:cubicBezTo>
                  <a:lnTo>
                    <a:pt x="7243" y="934"/>
                  </a:lnTo>
                  <a:cubicBezTo>
                    <a:pt x="5869" y="2607"/>
                    <a:pt x="3690" y="4751"/>
                    <a:pt x="1402" y="4989"/>
                  </a:cubicBezTo>
                  <a:cubicBezTo>
                    <a:pt x="2060" y="2787"/>
                    <a:pt x="4571" y="1041"/>
                    <a:pt x="6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6"/>
            <p:cNvSpPr/>
            <p:nvPr/>
          </p:nvSpPr>
          <p:spPr>
            <a:xfrm>
              <a:off x="6676600" y="2905946"/>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8" name="Google Shape;3068;p26"/>
          <p:cNvGrpSpPr/>
          <p:nvPr/>
        </p:nvGrpSpPr>
        <p:grpSpPr>
          <a:xfrm>
            <a:off x="6" y="2586788"/>
            <a:ext cx="1285817" cy="1285699"/>
            <a:chOff x="342625" y="2394475"/>
            <a:chExt cx="820350" cy="820275"/>
          </a:xfrm>
        </p:grpSpPr>
        <p:sp>
          <p:nvSpPr>
            <p:cNvPr id="3069" name="Google Shape;3069;p26"/>
            <p:cNvSpPr/>
            <p:nvPr/>
          </p:nvSpPr>
          <p:spPr>
            <a:xfrm>
              <a:off x="487450" y="2551500"/>
              <a:ext cx="546850" cy="507850"/>
            </a:xfrm>
            <a:custGeom>
              <a:avLst/>
              <a:gdLst/>
              <a:ahLst/>
              <a:cxnLst/>
              <a:rect l="l" t="t" r="r" b="b"/>
              <a:pathLst>
                <a:path w="21874" h="20314" extrusionOk="0">
                  <a:moveTo>
                    <a:pt x="10614" y="491"/>
                  </a:moveTo>
                  <a:cubicBezTo>
                    <a:pt x="15926" y="491"/>
                    <a:pt x="20248" y="4811"/>
                    <a:pt x="20248" y="10123"/>
                  </a:cubicBezTo>
                  <a:cubicBezTo>
                    <a:pt x="20248" y="15435"/>
                    <a:pt x="15926" y="19757"/>
                    <a:pt x="10614" y="19757"/>
                  </a:cubicBezTo>
                  <a:cubicBezTo>
                    <a:pt x="5302" y="19757"/>
                    <a:pt x="980" y="15437"/>
                    <a:pt x="980" y="10123"/>
                  </a:cubicBezTo>
                  <a:cubicBezTo>
                    <a:pt x="980" y="4811"/>
                    <a:pt x="5302" y="491"/>
                    <a:pt x="10614" y="491"/>
                  </a:cubicBezTo>
                  <a:close/>
                  <a:moveTo>
                    <a:pt x="10637" y="0"/>
                  </a:moveTo>
                  <a:cubicBezTo>
                    <a:pt x="9970" y="0"/>
                    <a:pt x="9294" y="66"/>
                    <a:pt x="8617" y="203"/>
                  </a:cubicBezTo>
                  <a:cubicBezTo>
                    <a:pt x="3503" y="1235"/>
                    <a:pt x="1" y="5970"/>
                    <a:pt x="517" y="11160"/>
                  </a:cubicBezTo>
                  <a:cubicBezTo>
                    <a:pt x="1033" y="16351"/>
                    <a:pt x="5396" y="20306"/>
                    <a:pt x="10614" y="20314"/>
                  </a:cubicBezTo>
                  <a:cubicBezTo>
                    <a:pt x="10620" y="20314"/>
                    <a:pt x="10627" y="20314"/>
                    <a:pt x="10633" y="20314"/>
                  </a:cubicBezTo>
                  <a:cubicBezTo>
                    <a:pt x="11988" y="20314"/>
                    <a:pt x="13330" y="20041"/>
                    <a:pt x="14580" y="19514"/>
                  </a:cubicBezTo>
                  <a:cubicBezTo>
                    <a:pt x="19385" y="17482"/>
                    <a:pt x="21873" y="12142"/>
                    <a:pt x="20334" y="7157"/>
                  </a:cubicBezTo>
                  <a:cubicBezTo>
                    <a:pt x="18997" y="2834"/>
                    <a:pt x="15008" y="0"/>
                    <a:pt x="10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6"/>
            <p:cNvSpPr/>
            <p:nvPr/>
          </p:nvSpPr>
          <p:spPr>
            <a:xfrm>
              <a:off x="631575" y="2394475"/>
              <a:ext cx="242450" cy="360875"/>
            </a:xfrm>
            <a:custGeom>
              <a:avLst/>
              <a:gdLst/>
              <a:ahLst/>
              <a:cxnLst/>
              <a:rect l="l" t="t" r="r" b="b"/>
              <a:pathLst>
                <a:path w="9698" h="14435" extrusionOk="0">
                  <a:moveTo>
                    <a:pt x="4849" y="0"/>
                  </a:moveTo>
                  <a:cubicBezTo>
                    <a:pt x="4123" y="0"/>
                    <a:pt x="3409" y="167"/>
                    <a:pt x="2761" y="494"/>
                  </a:cubicBezTo>
                  <a:cubicBezTo>
                    <a:pt x="985" y="1384"/>
                    <a:pt x="0" y="3330"/>
                    <a:pt x="279" y="5297"/>
                  </a:cubicBezTo>
                  <a:lnTo>
                    <a:pt x="1580" y="14435"/>
                  </a:lnTo>
                  <a:lnTo>
                    <a:pt x="8116" y="14435"/>
                  </a:lnTo>
                  <a:lnTo>
                    <a:pt x="9417" y="5297"/>
                  </a:lnTo>
                  <a:cubicBezTo>
                    <a:pt x="9698" y="3330"/>
                    <a:pt x="8711" y="1384"/>
                    <a:pt x="6937" y="494"/>
                  </a:cubicBezTo>
                  <a:cubicBezTo>
                    <a:pt x="6289" y="167"/>
                    <a:pt x="5573" y="0"/>
                    <a:pt x="4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6"/>
            <p:cNvSpPr/>
            <p:nvPr/>
          </p:nvSpPr>
          <p:spPr>
            <a:xfrm>
              <a:off x="631575" y="2853900"/>
              <a:ext cx="242450" cy="360850"/>
            </a:xfrm>
            <a:custGeom>
              <a:avLst/>
              <a:gdLst/>
              <a:ahLst/>
              <a:cxnLst/>
              <a:rect l="l" t="t" r="r" b="b"/>
              <a:pathLst>
                <a:path w="9698" h="14434" extrusionOk="0">
                  <a:moveTo>
                    <a:pt x="1580" y="1"/>
                  </a:moveTo>
                  <a:lnTo>
                    <a:pt x="279" y="9136"/>
                  </a:lnTo>
                  <a:cubicBezTo>
                    <a:pt x="0" y="11103"/>
                    <a:pt x="985" y="13049"/>
                    <a:pt x="2761" y="13940"/>
                  </a:cubicBezTo>
                  <a:cubicBezTo>
                    <a:pt x="3409" y="14266"/>
                    <a:pt x="4123" y="14433"/>
                    <a:pt x="4849" y="14433"/>
                  </a:cubicBezTo>
                  <a:cubicBezTo>
                    <a:pt x="5573" y="14433"/>
                    <a:pt x="6289" y="14266"/>
                    <a:pt x="6937" y="13940"/>
                  </a:cubicBezTo>
                  <a:cubicBezTo>
                    <a:pt x="8711" y="13049"/>
                    <a:pt x="9698" y="11103"/>
                    <a:pt x="9417" y="9136"/>
                  </a:cubicBezTo>
                  <a:lnTo>
                    <a:pt x="8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6"/>
            <p:cNvSpPr/>
            <p:nvPr/>
          </p:nvSpPr>
          <p:spPr>
            <a:xfrm>
              <a:off x="802075" y="2689200"/>
              <a:ext cx="360900" cy="230825"/>
            </a:xfrm>
            <a:custGeom>
              <a:avLst/>
              <a:gdLst/>
              <a:ahLst/>
              <a:cxnLst/>
              <a:rect l="l" t="t" r="r" b="b"/>
              <a:pathLst>
                <a:path w="14436" h="9233" extrusionOk="0">
                  <a:moveTo>
                    <a:pt x="9798" y="0"/>
                  </a:moveTo>
                  <a:cubicBezTo>
                    <a:pt x="9579" y="0"/>
                    <a:pt x="9358" y="16"/>
                    <a:pt x="9136" y="47"/>
                  </a:cubicBezTo>
                  <a:lnTo>
                    <a:pt x="1" y="1348"/>
                  </a:lnTo>
                  <a:lnTo>
                    <a:pt x="1" y="7884"/>
                  </a:lnTo>
                  <a:lnTo>
                    <a:pt x="9136" y="9185"/>
                  </a:lnTo>
                  <a:cubicBezTo>
                    <a:pt x="9359" y="9217"/>
                    <a:pt x="9581" y="9233"/>
                    <a:pt x="9802" y="9233"/>
                  </a:cubicBezTo>
                  <a:cubicBezTo>
                    <a:pt x="11530" y="9233"/>
                    <a:pt x="13152" y="8278"/>
                    <a:pt x="13942" y="6705"/>
                  </a:cubicBezTo>
                  <a:cubicBezTo>
                    <a:pt x="14266" y="6057"/>
                    <a:pt x="14435" y="5341"/>
                    <a:pt x="14433" y="4617"/>
                  </a:cubicBezTo>
                  <a:cubicBezTo>
                    <a:pt x="14435" y="3891"/>
                    <a:pt x="14266" y="3177"/>
                    <a:pt x="13942" y="2530"/>
                  </a:cubicBezTo>
                  <a:cubicBezTo>
                    <a:pt x="13151" y="953"/>
                    <a:pt x="11528" y="0"/>
                    <a:pt x="9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6"/>
            <p:cNvSpPr/>
            <p:nvPr/>
          </p:nvSpPr>
          <p:spPr>
            <a:xfrm>
              <a:off x="342625" y="2689200"/>
              <a:ext cx="360900" cy="230825"/>
            </a:xfrm>
            <a:custGeom>
              <a:avLst/>
              <a:gdLst/>
              <a:ahLst/>
              <a:cxnLst/>
              <a:rect l="l" t="t" r="r" b="b"/>
              <a:pathLst>
                <a:path w="14436" h="9233" extrusionOk="0">
                  <a:moveTo>
                    <a:pt x="4636" y="0"/>
                  </a:moveTo>
                  <a:cubicBezTo>
                    <a:pt x="2906" y="0"/>
                    <a:pt x="1285" y="953"/>
                    <a:pt x="494" y="2530"/>
                  </a:cubicBezTo>
                  <a:cubicBezTo>
                    <a:pt x="168" y="3177"/>
                    <a:pt x="1" y="3891"/>
                    <a:pt x="1" y="4617"/>
                  </a:cubicBezTo>
                  <a:cubicBezTo>
                    <a:pt x="1" y="5341"/>
                    <a:pt x="168" y="6057"/>
                    <a:pt x="494" y="6705"/>
                  </a:cubicBezTo>
                  <a:cubicBezTo>
                    <a:pt x="1284" y="8278"/>
                    <a:pt x="2904" y="9233"/>
                    <a:pt x="4632" y="9233"/>
                  </a:cubicBezTo>
                  <a:cubicBezTo>
                    <a:pt x="4853" y="9233"/>
                    <a:pt x="5075" y="9217"/>
                    <a:pt x="5298" y="9185"/>
                  </a:cubicBezTo>
                  <a:lnTo>
                    <a:pt x="14436" y="7884"/>
                  </a:lnTo>
                  <a:lnTo>
                    <a:pt x="14436" y="1348"/>
                  </a:lnTo>
                  <a:lnTo>
                    <a:pt x="5298" y="47"/>
                  </a:lnTo>
                  <a:cubicBezTo>
                    <a:pt x="5076" y="16"/>
                    <a:pt x="4855" y="0"/>
                    <a:pt x="4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6"/>
            <p:cNvSpPr/>
            <p:nvPr/>
          </p:nvSpPr>
          <p:spPr>
            <a:xfrm>
              <a:off x="729950" y="2423250"/>
              <a:ext cx="45700" cy="306425"/>
            </a:xfrm>
            <a:custGeom>
              <a:avLst/>
              <a:gdLst/>
              <a:ahLst/>
              <a:cxnLst/>
              <a:rect l="l" t="t" r="r" b="b"/>
              <a:pathLst>
                <a:path w="1828" h="12257" extrusionOk="0">
                  <a:moveTo>
                    <a:pt x="914" y="1"/>
                  </a:moveTo>
                  <a:cubicBezTo>
                    <a:pt x="411" y="1"/>
                    <a:pt x="1" y="411"/>
                    <a:pt x="1" y="914"/>
                  </a:cubicBezTo>
                  <a:lnTo>
                    <a:pt x="684" y="12041"/>
                  </a:lnTo>
                  <a:cubicBezTo>
                    <a:pt x="691" y="12163"/>
                    <a:pt x="790" y="12257"/>
                    <a:pt x="914" y="12257"/>
                  </a:cubicBezTo>
                  <a:cubicBezTo>
                    <a:pt x="1036" y="12257"/>
                    <a:pt x="1137" y="12163"/>
                    <a:pt x="1144" y="12041"/>
                  </a:cubicBezTo>
                  <a:lnTo>
                    <a:pt x="1828" y="914"/>
                  </a:lnTo>
                  <a:cubicBezTo>
                    <a:pt x="1828" y="411"/>
                    <a:pt x="1418" y="1"/>
                    <a:pt x="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6"/>
            <p:cNvSpPr/>
            <p:nvPr/>
          </p:nvSpPr>
          <p:spPr>
            <a:xfrm>
              <a:off x="729950" y="2881050"/>
              <a:ext cx="45700" cy="306475"/>
            </a:xfrm>
            <a:custGeom>
              <a:avLst/>
              <a:gdLst/>
              <a:ahLst/>
              <a:cxnLst/>
              <a:rect l="l" t="t" r="r" b="b"/>
              <a:pathLst>
                <a:path w="1828" h="12259" extrusionOk="0">
                  <a:moveTo>
                    <a:pt x="914" y="0"/>
                  </a:moveTo>
                  <a:cubicBezTo>
                    <a:pt x="790" y="0"/>
                    <a:pt x="691" y="97"/>
                    <a:pt x="684" y="218"/>
                  </a:cubicBezTo>
                  <a:lnTo>
                    <a:pt x="1" y="11345"/>
                  </a:lnTo>
                  <a:cubicBezTo>
                    <a:pt x="1" y="11849"/>
                    <a:pt x="411" y="12259"/>
                    <a:pt x="914" y="12259"/>
                  </a:cubicBezTo>
                  <a:cubicBezTo>
                    <a:pt x="1418" y="12259"/>
                    <a:pt x="1828" y="11849"/>
                    <a:pt x="1828" y="11345"/>
                  </a:cubicBezTo>
                  <a:lnTo>
                    <a:pt x="1144" y="218"/>
                  </a:lnTo>
                  <a:cubicBezTo>
                    <a:pt x="1137" y="97"/>
                    <a:pt x="1036" y="0"/>
                    <a:pt x="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6"/>
            <p:cNvSpPr/>
            <p:nvPr/>
          </p:nvSpPr>
          <p:spPr>
            <a:xfrm>
              <a:off x="828450" y="2782550"/>
              <a:ext cx="306500" cy="45700"/>
            </a:xfrm>
            <a:custGeom>
              <a:avLst/>
              <a:gdLst/>
              <a:ahLst/>
              <a:cxnLst/>
              <a:rect l="l" t="t" r="r" b="b"/>
              <a:pathLst>
                <a:path w="12260" h="1828" extrusionOk="0">
                  <a:moveTo>
                    <a:pt x="11346" y="0"/>
                  </a:moveTo>
                  <a:lnTo>
                    <a:pt x="218" y="683"/>
                  </a:lnTo>
                  <a:cubicBezTo>
                    <a:pt x="97" y="691"/>
                    <a:pt x="1" y="792"/>
                    <a:pt x="1" y="914"/>
                  </a:cubicBezTo>
                  <a:cubicBezTo>
                    <a:pt x="1" y="1035"/>
                    <a:pt x="97" y="1136"/>
                    <a:pt x="218" y="1144"/>
                  </a:cubicBezTo>
                  <a:lnTo>
                    <a:pt x="11346" y="1827"/>
                  </a:lnTo>
                  <a:cubicBezTo>
                    <a:pt x="11849" y="1827"/>
                    <a:pt x="12259" y="1417"/>
                    <a:pt x="12259" y="914"/>
                  </a:cubicBezTo>
                  <a:cubicBezTo>
                    <a:pt x="12259" y="410"/>
                    <a:pt x="11849" y="0"/>
                    <a:pt x="1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6"/>
            <p:cNvSpPr/>
            <p:nvPr/>
          </p:nvSpPr>
          <p:spPr>
            <a:xfrm>
              <a:off x="370650" y="2782550"/>
              <a:ext cx="306425" cy="45700"/>
            </a:xfrm>
            <a:custGeom>
              <a:avLst/>
              <a:gdLst/>
              <a:ahLst/>
              <a:cxnLst/>
              <a:rect l="l" t="t" r="r" b="b"/>
              <a:pathLst>
                <a:path w="12257" h="1828" extrusionOk="0">
                  <a:moveTo>
                    <a:pt x="912" y="0"/>
                  </a:moveTo>
                  <a:cubicBezTo>
                    <a:pt x="408" y="0"/>
                    <a:pt x="1" y="410"/>
                    <a:pt x="1" y="914"/>
                  </a:cubicBezTo>
                  <a:cubicBezTo>
                    <a:pt x="1" y="1417"/>
                    <a:pt x="408" y="1827"/>
                    <a:pt x="912" y="1827"/>
                  </a:cubicBezTo>
                  <a:lnTo>
                    <a:pt x="12039" y="1144"/>
                  </a:lnTo>
                  <a:cubicBezTo>
                    <a:pt x="12163" y="1136"/>
                    <a:pt x="12257" y="1035"/>
                    <a:pt x="12257" y="914"/>
                  </a:cubicBezTo>
                  <a:cubicBezTo>
                    <a:pt x="12257" y="792"/>
                    <a:pt x="12163" y="689"/>
                    <a:pt x="12039" y="683"/>
                  </a:cubicBezTo>
                  <a:lnTo>
                    <a:pt x="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6"/>
            <p:cNvSpPr/>
            <p:nvPr/>
          </p:nvSpPr>
          <p:spPr>
            <a:xfrm>
              <a:off x="721150" y="2775275"/>
              <a:ext cx="61025" cy="58700"/>
            </a:xfrm>
            <a:custGeom>
              <a:avLst/>
              <a:gdLst/>
              <a:ahLst/>
              <a:cxnLst/>
              <a:rect l="l" t="t" r="r" b="b"/>
              <a:pathLst>
                <a:path w="2441" h="2348" extrusionOk="0">
                  <a:moveTo>
                    <a:pt x="1266" y="0"/>
                  </a:moveTo>
                  <a:cubicBezTo>
                    <a:pt x="790" y="0"/>
                    <a:pt x="363" y="286"/>
                    <a:pt x="180" y="724"/>
                  </a:cubicBezTo>
                  <a:cubicBezTo>
                    <a:pt x="1" y="1162"/>
                    <a:pt x="100" y="1668"/>
                    <a:pt x="436" y="2002"/>
                  </a:cubicBezTo>
                  <a:cubicBezTo>
                    <a:pt x="660" y="2227"/>
                    <a:pt x="960" y="2347"/>
                    <a:pt x="1266" y="2347"/>
                  </a:cubicBezTo>
                  <a:cubicBezTo>
                    <a:pt x="1417" y="2347"/>
                    <a:pt x="1569" y="2318"/>
                    <a:pt x="1714" y="2258"/>
                  </a:cubicBezTo>
                  <a:cubicBezTo>
                    <a:pt x="2154" y="2075"/>
                    <a:pt x="2440" y="1648"/>
                    <a:pt x="2440" y="1172"/>
                  </a:cubicBezTo>
                  <a:cubicBezTo>
                    <a:pt x="2440" y="524"/>
                    <a:pt x="1914" y="0"/>
                    <a:pt x="1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6"/>
            <p:cNvSpPr/>
            <p:nvPr/>
          </p:nvSpPr>
          <p:spPr>
            <a:xfrm>
              <a:off x="940325" y="2406925"/>
              <a:ext cx="208425" cy="208450"/>
            </a:xfrm>
            <a:custGeom>
              <a:avLst/>
              <a:gdLst/>
              <a:ahLst/>
              <a:cxnLst/>
              <a:rect l="l" t="t" r="r" b="b"/>
              <a:pathLst>
                <a:path w="8337" h="8338" extrusionOk="0">
                  <a:moveTo>
                    <a:pt x="0" y="8336"/>
                  </a:moveTo>
                  <a:cubicBezTo>
                    <a:pt x="0" y="8336"/>
                    <a:pt x="0" y="8337"/>
                    <a:pt x="0" y="8337"/>
                  </a:cubicBezTo>
                  <a:cubicBezTo>
                    <a:pt x="0" y="8336"/>
                    <a:pt x="0" y="8336"/>
                    <a:pt x="0" y="8336"/>
                  </a:cubicBezTo>
                  <a:close/>
                  <a:moveTo>
                    <a:pt x="8336" y="1"/>
                  </a:moveTo>
                  <a:cubicBezTo>
                    <a:pt x="8336" y="1"/>
                    <a:pt x="1145" y="1071"/>
                    <a:pt x="0" y="8336"/>
                  </a:cubicBezTo>
                  <a:lnTo>
                    <a:pt x="0" y="8336"/>
                  </a:lnTo>
                  <a:cubicBezTo>
                    <a:pt x="0" y="8335"/>
                    <a:pt x="1" y="8333"/>
                    <a:pt x="3" y="8332"/>
                  </a:cubicBezTo>
                  <a:lnTo>
                    <a:pt x="3" y="8332"/>
                  </a:lnTo>
                  <a:lnTo>
                    <a:pt x="0" y="8337"/>
                  </a:lnTo>
                  <a:lnTo>
                    <a:pt x="23" y="8322"/>
                  </a:lnTo>
                  <a:lnTo>
                    <a:pt x="23" y="8322"/>
                  </a:lnTo>
                  <a:cubicBezTo>
                    <a:pt x="12" y="8328"/>
                    <a:pt x="5" y="8334"/>
                    <a:pt x="2" y="8336"/>
                  </a:cubicBezTo>
                  <a:lnTo>
                    <a:pt x="2" y="8336"/>
                  </a:lnTo>
                  <a:cubicBezTo>
                    <a:pt x="7266" y="7191"/>
                    <a:pt x="8336" y="1"/>
                    <a:pt x="8336" y="1"/>
                  </a:cubicBezTo>
                  <a:close/>
                  <a:moveTo>
                    <a:pt x="2" y="8336"/>
                  </a:moveTo>
                  <a:lnTo>
                    <a:pt x="2" y="8336"/>
                  </a:lnTo>
                  <a:cubicBezTo>
                    <a:pt x="2" y="8336"/>
                    <a:pt x="1" y="8337"/>
                    <a:pt x="0" y="8337"/>
                  </a:cubicBezTo>
                  <a:cubicBezTo>
                    <a:pt x="0" y="8337"/>
                    <a:pt x="0" y="8337"/>
                    <a:pt x="0" y="8337"/>
                  </a:cubicBezTo>
                  <a:cubicBezTo>
                    <a:pt x="1" y="8337"/>
                    <a:pt x="1" y="8337"/>
                    <a:pt x="2" y="83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6"/>
            <p:cNvSpPr/>
            <p:nvPr/>
          </p:nvSpPr>
          <p:spPr>
            <a:xfrm>
              <a:off x="938550" y="2994300"/>
              <a:ext cx="208475" cy="208475"/>
            </a:xfrm>
            <a:custGeom>
              <a:avLst/>
              <a:gdLst/>
              <a:ahLst/>
              <a:cxnLst/>
              <a:rect l="l" t="t" r="r" b="b"/>
              <a:pathLst>
                <a:path w="8339" h="8339" extrusionOk="0">
                  <a:moveTo>
                    <a:pt x="0" y="0"/>
                  </a:moveTo>
                  <a:lnTo>
                    <a:pt x="0" y="0"/>
                  </a:lnTo>
                  <a:cubicBezTo>
                    <a:pt x="0" y="0"/>
                    <a:pt x="0" y="0"/>
                    <a:pt x="0" y="0"/>
                  </a:cubicBezTo>
                  <a:lnTo>
                    <a:pt x="0" y="0"/>
                  </a:lnTo>
                  <a:lnTo>
                    <a:pt x="0" y="0"/>
                  </a:lnTo>
                  <a:lnTo>
                    <a:pt x="0" y="0"/>
                  </a:lnTo>
                  <a:cubicBezTo>
                    <a:pt x="0" y="0"/>
                    <a:pt x="0" y="0"/>
                    <a:pt x="0" y="0"/>
                  </a:cubicBezTo>
                  <a:lnTo>
                    <a:pt x="0" y="0"/>
                  </a:lnTo>
                  <a:cubicBezTo>
                    <a:pt x="1" y="0"/>
                    <a:pt x="1" y="0"/>
                    <a:pt x="1" y="0"/>
                  </a:cubicBezTo>
                  <a:lnTo>
                    <a:pt x="1" y="0"/>
                  </a:lnTo>
                  <a:cubicBezTo>
                    <a:pt x="1" y="0"/>
                    <a:pt x="0" y="0"/>
                    <a:pt x="0" y="0"/>
                  </a:cubicBezTo>
                  <a:close/>
                  <a:moveTo>
                    <a:pt x="0" y="0"/>
                  </a:moveTo>
                  <a:lnTo>
                    <a:pt x="0" y="0"/>
                  </a:lnTo>
                  <a:cubicBezTo>
                    <a:pt x="0" y="1"/>
                    <a:pt x="0" y="1"/>
                    <a:pt x="0" y="1"/>
                  </a:cubicBezTo>
                  <a:lnTo>
                    <a:pt x="0" y="1"/>
                  </a:lnTo>
                  <a:cubicBezTo>
                    <a:pt x="0" y="1"/>
                    <a:pt x="0" y="1"/>
                    <a:pt x="0" y="0"/>
                  </a:cubicBezTo>
                  <a:close/>
                  <a:moveTo>
                    <a:pt x="0" y="0"/>
                  </a:moveTo>
                  <a:cubicBezTo>
                    <a:pt x="0" y="0"/>
                    <a:pt x="0" y="0"/>
                    <a:pt x="0" y="0"/>
                  </a:cubicBezTo>
                  <a:lnTo>
                    <a:pt x="0" y="0"/>
                  </a:lnTo>
                  <a:cubicBezTo>
                    <a:pt x="0" y="0"/>
                    <a:pt x="0" y="0"/>
                    <a:pt x="0" y="0"/>
                  </a:cubicBezTo>
                  <a:lnTo>
                    <a:pt x="0" y="0"/>
                  </a:lnTo>
                  <a:lnTo>
                    <a:pt x="18" y="23"/>
                  </a:lnTo>
                  <a:cubicBezTo>
                    <a:pt x="6" y="12"/>
                    <a:pt x="1" y="4"/>
                    <a:pt x="0" y="1"/>
                  </a:cubicBezTo>
                  <a:lnTo>
                    <a:pt x="0" y="1"/>
                  </a:lnTo>
                  <a:cubicBezTo>
                    <a:pt x="1145" y="7268"/>
                    <a:pt x="8339" y="8339"/>
                    <a:pt x="8339" y="8339"/>
                  </a:cubicBezTo>
                  <a:cubicBezTo>
                    <a:pt x="8339" y="8339"/>
                    <a:pt x="7268" y="1145"/>
                    <a:pt x="1" y="0"/>
                  </a:cubicBezTo>
                  <a:lnTo>
                    <a:pt x="1" y="0"/>
                  </a:lnTo>
                  <a:cubicBezTo>
                    <a:pt x="2" y="1"/>
                    <a:pt x="4" y="1"/>
                    <a:pt x="5" y="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6"/>
            <p:cNvSpPr/>
            <p:nvPr/>
          </p:nvSpPr>
          <p:spPr>
            <a:xfrm>
              <a:off x="357825" y="2406925"/>
              <a:ext cx="208425" cy="208450"/>
            </a:xfrm>
            <a:custGeom>
              <a:avLst/>
              <a:gdLst/>
              <a:ahLst/>
              <a:cxnLst/>
              <a:rect l="l" t="t" r="r" b="b"/>
              <a:pathLst>
                <a:path w="8337" h="8338" extrusionOk="0">
                  <a:moveTo>
                    <a:pt x="0" y="1"/>
                  </a:moveTo>
                  <a:lnTo>
                    <a:pt x="0" y="1"/>
                  </a:lnTo>
                  <a:cubicBezTo>
                    <a:pt x="0" y="1"/>
                    <a:pt x="1071" y="7191"/>
                    <a:pt x="8334" y="8336"/>
                  </a:cubicBezTo>
                  <a:lnTo>
                    <a:pt x="8334" y="8336"/>
                  </a:lnTo>
                  <a:cubicBezTo>
                    <a:pt x="8331" y="8334"/>
                    <a:pt x="8325" y="8328"/>
                    <a:pt x="8316" y="8321"/>
                  </a:cubicBezTo>
                  <a:lnTo>
                    <a:pt x="8316" y="8321"/>
                  </a:lnTo>
                  <a:lnTo>
                    <a:pt x="8336" y="8337"/>
                  </a:lnTo>
                  <a:lnTo>
                    <a:pt x="8334" y="8332"/>
                  </a:lnTo>
                  <a:lnTo>
                    <a:pt x="8334" y="8332"/>
                  </a:lnTo>
                  <a:cubicBezTo>
                    <a:pt x="8335" y="8333"/>
                    <a:pt x="8336" y="8335"/>
                    <a:pt x="8336" y="8336"/>
                  </a:cubicBezTo>
                  <a:lnTo>
                    <a:pt x="8336" y="8336"/>
                  </a:lnTo>
                  <a:cubicBezTo>
                    <a:pt x="7192" y="1071"/>
                    <a:pt x="1" y="1"/>
                    <a:pt x="0" y="1"/>
                  </a:cubicBezTo>
                  <a:close/>
                  <a:moveTo>
                    <a:pt x="8336" y="8336"/>
                  </a:moveTo>
                  <a:cubicBezTo>
                    <a:pt x="8336" y="8336"/>
                    <a:pt x="8336" y="8336"/>
                    <a:pt x="8336" y="8337"/>
                  </a:cubicBezTo>
                  <a:cubicBezTo>
                    <a:pt x="8336" y="8337"/>
                    <a:pt x="8336" y="8336"/>
                    <a:pt x="8336" y="8336"/>
                  </a:cubicBezTo>
                  <a:close/>
                  <a:moveTo>
                    <a:pt x="8334" y="8336"/>
                  </a:moveTo>
                  <a:cubicBezTo>
                    <a:pt x="8335" y="8337"/>
                    <a:pt x="8335" y="8337"/>
                    <a:pt x="8336" y="8337"/>
                  </a:cubicBezTo>
                  <a:cubicBezTo>
                    <a:pt x="8336" y="8337"/>
                    <a:pt x="8336" y="8337"/>
                    <a:pt x="8336" y="8337"/>
                  </a:cubicBezTo>
                  <a:cubicBezTo>
                    <a:pt x="8336" y="8337"/>
                    <a:pt x="8335" y="8336"/>
                    <a:pt x="8334" y="83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6"/>
            <p:cNvSpPr/>
            <p:nvPr/>
          </p:nvSpPr>
          <p:spPr>
            <a:xfrm>
              <a:off x="359525" y="2994300"/>
              <a:ext cx="208500" cy="208475"/>
            </a:xfrm>
            <a:custGeom>
              <a:avLst/>
              <a:gdLst/>
              <a:ahLst/>
              <a:cxnLst/>
              <a:rect l="l" t="t" r="r" b="b"/>
              <a:pathLst>
                <a:path w="8340" h="8339" extrusionOk="0">
                  <a:moveTo>
                    <a:pt x="8339" y="0"/>
                  </a:moveTo>
                  <a:cubicBezTo>
                    <a:pt x="8339" y="1"/>
                    <a:pt x="8339" y="1"/>
                    <a:pt x="8339" y="1"/>
                  </a:cubicBezTo>
                  <a:lnTo>
                    <a:pt x="8339" y="1"/>
                  </a:lnTo>
                  <a:cubicBezTo>
                    <a:pt x="8339" y="1"/>
                    <a:pt x="8339" y="1"/>
                    <a:pt x="8339" y="0"/>
                  </a:cubicBezTo>
                  <a:close/>
                  <a:moveTo>
                    <a:pt x="8339" y="0"/>
                  </a:moveTo>
                  <a:cubicBezTo>
                    <a:pt x="8339" y="0"/>
                    <a:pt x="8339" y="0"/>
                    <a:pt x="8339" y="0"/>
                  </a:cubicBezTo>
                  <a:lnTo>
                    <a:pt x="8339" y="0"/>
                  </a:lnTo>
                  <a:cubicBezTo>
                    <a:pt x="8339" y="0"/>
                    <a:pt x="8339" y="0"/>
                    <a:pt x="8338" y="0"/>
                  </a:cubicBezTo>
                  <a:lnTo>
                    <a:pt x="8338" y="0"/>
                  </a:lnTo>
                  <a:cubicBezTo>
                    <a:pt x="8338" y="0"/>
                    <a:pt x="8339" y="0"/>
                    <a:pt x="8339" y="0"/>
                  </a:cubicBezTo>
                  <a:lnTo>
                    <a:pt x="8339" y="0"/>
                  </a:lnTo>
                  <a:lnTo>
                    <a:pt x="8334" y="3"/>
                  </a:lnTo>
                  <a:cubicBezTo>
                    <a:pt x="8335" y="1"/>
                    <a:pt x="8337" y="1"/>
                    <a:pt x="8338" y="0"/>
                  </a:cubicBezTo>
                  <a:lnTo>
                    <a:pt x="8338" y="0"/>
                  </a:lnTo>
                  <a:cubicBezTo>
                    <a:pt x="1071" y="1145"/>
                    <a:pt x="1" y="8339"/>
                    <a:pt x="1" y="8339"/>
                  </a:cubicBezTo>
                  <a:cubicBezTo>
                    <a:pt x="1" y="8339"/>
                    <a:pt x="7195" y="7268"/>
                    <a:pt x="8339" y="1"/>
                  </a:cubicBezTo>
                  <a:lnTo>
                    <a:pt x="8339" y="1"/>
                  </a:lnTo>
                  <a:cubicBezTo>
                    <a:pt x="8338" y="4"/>
                    <a:pt x="8333" y="12"/>
                    <a:pt x="8321" y="23"/>
                  </a:cubicBezTo>
                  <a:lnTo>
                    <a:pt x="8339" y="0"/>
                  </a:lnTo>
                  <a:lnTo>
                    <a:pt x="8339" y="0"/>
                  </a:lnTo>
                  <a:cubicBezTo>
                    <a:pt x="8339" y="0"/>
                    <a:pt x="8339" y="0"/>
                    <a:pt x="8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3" name="Google Shape;3083;p26"/>
          <p:cNvGrpSpPr/>
          <p:nvPr/>
        </p:nvGrpSpPr>
        <p:grpSpPr>
          <a:xfrm>
            <a:off x="38" y="3902593"/>
            <a:ext cx="1285831" cy="1240901"/>
            <a:chOff x="6286150" y="2531375"/>
            <a:chExt cx="908650" cy="876900"/>
          </a:xfrm>
        </p:grpSpPr>
        <p:sp>
          <p:nvSpPr>
            <p:cNvPr id="3084" name="Google Shape;3084;p26"/>
            <p:cNvSpPr/>
            <p:nvPr/>
          </p:nvSpPr>
          <p:spPr>
            <a:xfrm>
              <a:off x="6740400" y="2969675"/>
              <a:ext cx="100" cy="125"/>
            </a:xfrm>
            <a:custGeom>
              <a:avLst/>
              <a:gdLst/>
              <a:ahLst/>
              <a:cxnLst/>
              <a:rect l="l" t="t" r="r" b="b"/>
              <a:pathLst>
                <a:path w="4" h="5" extrusionOk="0">
                  <a:moveTo>
                    <a:pt x="1" y="1"/>
                  </a:moveTo>
                  <a:cubicBezTo>
                    <a:pt x="1" y="4"/>
                    <a:pt x="1" y="5"/>
                    <a:pt x="1" y="5"/>
                  </a:cubicBezTo>
                  <a:cubicBezTo>
                    <a:pt x="1" y="5"/>
                    <a:pt x="2" y="4"/>
                    <a:pt x="3" y="3"/>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6"/>
            <p:cNvSpPr/>
            <p:nvPr/>
          </p:nvSpPr>
          <p:spPr>
            <a:xfrm>
              <a:off x="6596975" y="2580150"/>
              <a:ext cx="286925" cy="389625"/>
            </a:xfrm>
            <a:custGeom>
              <a:avLst/>
              <a:gdLst/>
              <a:ahLst/>
              <a:cxnLst/>
              <a:rect l="l" t="t" r="r" b="b"/>
              <a:pathLst>
                <a:path w="11477" h="15585" extrusionOk="0">
                  <a:moveTo>
                    <a:pt x="5743" y="15569"/>
                  </a:moveTo>
                  <a:cubicBezTo>
                    <a:pt x="5743" y="15574"/>
                    <a:pt x="5743" y="15576"/>
                    <a:pt x="5741" y="15580"/>
                  </a:cubicBezTo>
                  <a:lnTo>
                    <a:pt x="5741" y="15580"/>
                  </a:lnTo>
                  <a:lnTo>
                    <a:pt x="5743" y="15569"/>
                  </a:lnTo>
                  <a:close/>
                  <a:moveTo>
                    <a:pt x="5740" y="0"/>
                  </a:moveTo>
                  <a:cubicBezTo>
                    <a:pt x="5740" y="0"/>
                    <a:pt x="1" y="6421"/>
                    <a:pt x="5738" y="15582"/>
                  </a:cubicBezTo>
                  <a:lnTo>
                    <a:pt x="5738" y="15574"/>
                  </a:lnTo>
                  <a:lnTo>
                    <a:pt x="5740" y="15584"/>
                  </a:lnTo>
                  <a:lnTo>
                    <a:pt x="5741" y="15581"/>
                  </a:lnTo>
                  <a:lnTo>
                    <a:pt x="5741" y="15581"/>
                  </a:lnTo>
                  <a:cubicBezTo>
                    <a:pt x="11477" y="6420"/>
                    <a:pt x="5740" y="0"/>
                    <a:pt x="5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6"/>
            <p:cNvSpPr/>
            <p:nvPr/>
          </p:nvSpPr>
          <p:spPr>
            <a:xfrm>
              <a:off x="6740475" y="2969675"/>
              <a:ext cx="25" cy="150"/>
            </a:xfrm>
            <a:custGeom>
              <a:avLst/>
              <a:gdLst/>
              <a:ahLst/>
              <a:cxnLst/>
              <a:rect l="l" t="t" r="r" b="b"/>
              <a:pathLst>
                <a:path w="1" h="6" extrusionOk="0">
                  <a:moveTo>
                    <a:pt x="0" y="3"/>
                  </a:moveTo>
                  <a:cubicBezTo>
                    <a:pt x="0" y="6"/>
                    <a:pt x="0" y="3"/>
                    <a:pt x="0" y="1"/>
                  </a:cubicBezTo>
                  <a:cubicBezTo>
                    <a:pt x="0" y="1"/>
                    <a:pt x="0" y="3"/>
                    <a:pt x="0"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6"/>
            <p:cNvSpPr/>
            <p:nvPr/>
          </p:nvSpPr>
          <p:spPr>
            <a:xfrm>
              <a:off x="6740475" y="2969750"/>
              <a:ext cx="25" cy="150"/>
            </a:xfrm>
            <a:custGeom>
              <a:avLst/>
              <a:gdLst/>
              <a:ahLst/>
              <a:cxnLst/>
              <a:rect l="l" t="t" r="r" b="b"/>
              <a:pathLst>
                <a:path w="1" h="6" extrusionOk="0">
                  <a:moveTo>
                    <a:pt x="0" y="3"/>
                  </a:moveTo>
                  <a:cubicBezTo>
                    <a:pt x="0" y="3"/>
                    <a:pt x="0" y="5"/>
                    <a:pt x="0" y="5"/>
                  </a:cubicBezTo>
                  <a:cubicBezTo>
                    <a:pt x="0" y="0"/>
                    <a:pt x="0" y="0"/>
                    <a:pt x="0"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6"/>
            <p:cNvSpPr/>
            <p:nvPr/>
          </p:nvSpPr>
          <p:spPr>
            <a:xfrm>
              <a:off x="6596975" y="2969800"/>
              <a:ext cx="286875" cy="389625"/>
            </a:xfrm>
            <a:custGeom>
              <a:avLst/>
              <a:gdLst/>
              <a:ahLst/>
              <a:cxnLst/>
              <a:rect l="l" t="t" r="r" b="b"/>
              <a:pathLst>
                <a:path w="11475" h="15585" extrusionOk="0">
                  <a:moveTo>
                    <a:pt x="5738" y="1"/>
                  </a:moveTo>
                  <a:lnTo>
                    <a:pt x="5735" y="10"/>
                  </a:lnTo>
                  <a:lnTo>
                    <a:pt x="5735" y="10"/>
                  </a:lnTo>
                  <a:cubicBezTo>
                    <a:pt x="5735" y="7"/>
                    <a:pt x="5735" y="5"/>
                    <a:pt x="5735" y="3"/>
                  </a:cubicBezTo>
                  <a:lnTo>
                    <a:pt x="5735" y="3"/>
                  </a:lnTo>
                  <a:cubicBezTo>
                    <a:pt x="1" y="9162"/>
                    <a:pt x="5738" y="15585"/>
                    <a:pt x="5738" y="15585"/>
                  </a:cubicBezTo>
                  <a:cubicBezTo>
                    <a:pt x="5738" y="15585"/>
                    <a:pt x="11475" y="9164"/>
                    <a:pt x="5740" y="3"/>
                  </a:cubicBezTo>
                  <a:lnTo>
                    <a:pt x="5740" y="3"/>
                  </a:lnTo>
                  <a:lnTo>
                    <a:pt x="5740" y="11"/>
                  </a:lnTo>
                  <a:lnTo>
                    <a:pt x="57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6"/>
            <p:cNvSpPr/>
            <p:nvPr/>
          </p:nvSpPr>
          <p:spPr>
            <a:xfrm>
              <a:off x="6740400" y="2969775"/>
              <a:ext cx="100" cy="125"/>
            </a:xfrm>
            <a:custGeom>
              <a:avLst/>
              <a:gdLst/>
              <a:ahLst/>
              <a:cxnLst/>
              <a:rect l="l" t="t" r="r" b="b"/>
              <a:pathLst>
                <a:path w="4" h="5" extrusionOk="0">
                  <a:moveTo>
                    <a:pt x="3" y="1"/>
                  </a:moveTo>
                  <a:cubicBezTo>
                    <a:pt x="2" y="1"/>
                    <a:pt x="1" y="2"/>
                    <a:pt x="1" y="4"/>
                  </a:cubicBezTo>
                  <a:lnTo>
                    <a:pt x="3" y="2"/>
                  </a:lnTo>
                  <a:cubicBezTo>
                    <a:pt x="3" y="1"/>
                    <a:pt x="3" y="1"/>
                    <a:pt x="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6"/>
            <p:cNvSpPr/>
            <p:nvPr/>
          </p:nvSpPr>
          <p:spPr>
            <a:xfrm>
              <a:off x="6740400" y="2969675"/>
              <a:ext cx="150" cy="100"/>
            </a:xfrm>
            <a:custGeom>
              <a:avLst/>
              <a:gdLst/>
              <a:ahLst/>
              <a:cxnLst/>
              <a:rect l="l" t="t" r="r" b="b"/>
              <a:pathLst>
                <a:path w="6" h="4" extrusionOk="0">
                  <a:moveTo>
                    <a:pt x="6" y="1"/>
                  </a:moveTo>
                  <a:cubicBezTo>
                    <a:pt x="1" y="3"/>
                    <a:pt x="1" y="3"/>
                    <a:pt x="3" y="3"/>
                  </a:cubicBez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6"/>
            <p:cNvSpPr/>
            <p:nvPr/>
          </p:nvSpPr>
          <p:spPr>
            <a:xfrm>
              <a:off x="6740475" y="2905975"/>
              <a:ext cx="389600" cy="127575"/>
            </a:xfrm>
            <a:custGeom>
              <a:avLst/>
              <a:gdLst/>
              <a:ahLst/>
              <a:cxnLst/>
              <a:rect l="l" t="t" r="r" b="b"/>
              <a:pathLst>
                <a:path w="15584" h="5103" extrusionOk="0">
                  <a:moveTo>
                    <a:pt x="8112" y="1"/>
                  </a:moveTo>
                  <a:cubicBezTo>
                    <a:pt x="5804" y="1"/>
                    <a:pt x="3055" y="638"/>
                    <a:pt x="3" y="2549"/>
                  </a:cubicBezTo>
                  <a:lnTo>
                    <a:pt x="10" y="2549"/>
                  </a:lnTo>
                  <a:lnTo>
                    <a:pt x="0" y="2554"/>
                  </a:lnTo>
                  <a:lnTo>
                    <a:pt x="4" y="2554"/>
                  </a:lnTo>
                  <a:lnTo>
                    <a:pt x="4" y="2554"/>
                  </a:lnTo>
                  <a:cubicBezTo>
                    <a:pt x="3055" y="4466"/>
                    <a:pt x="5803" y="5103"/>
                    <a:pt x="8111" y="5103"/>
                  </a:cubicBezTo>
                  <a:cubicBezTo>
                    <a:pt x="12729" y="5103"/>
                    <a:pt x="15584" y="2551"/>
                    <a:pt x="15584" y="2551"/>
                  </a:cubicBezTo>
                  <a:cubicBezTo>
                    <a:pt x="15584" y="2551"/>
                    <a:pt x="12730" y="1"/>
                    <a:pt x="8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6"/>
            <p:cNvSpPr/>
            <p:nvPr/>
          </p:nvSpPr>
          <p:spPr>
            <a:xfrm>
              <a:off x="6740400" y="2969750"/>
              <a:ext cx="150" cy="75"/>
            </a:xfrm>
            <a:custGeom>
              <a:avLst/>
              <a:gdLst/>
              <a:ahLst/>
              <a:cxnLst/>
              <a:rect l="l" t="t" r="r" b="b"/>
              <a:pathLst>
                <a:path w="6" h="3" extrusionOk="0">
                  <a:moveTo>
                    <a:pt x="3" y="0"/>
                  </a:moveTo>
                  <a:cubicBezTo>
                    <a:pt x="1" y="0"/>
                    <a:pt x="3" y="0"/>
                    <a:pt x="6" y="3"/>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6"/>
            <p:cNvSpPr/>
            <p:nvPr/>
          </p:nvSpPr>
          <p:spPr>
            <a:xfrm>
              <a:off x="6740350" y="2969750"/>
              <a:ext cx="150" cy="75"/>
            </a:xfrm>
            <a:custGeom>
              <a:avLst/>
              <a:gdLst/>
              <a:ahLst/>
              <a:cxnLst/>
              <a:rect l="l" t="t" r="r" b="b"/>
              <a:pathLst>
                <a:path w="6" h="3" extrusionOk="0">
                  <a:moveTo>
                    <a:pt x="3" y="0"/>
                  </a:moveTo>
                  <a:lnTo>
                    <a:pt x="0" y="3"/>
                  </a:lnTo>
                  <a:cubicBezTo>
                    <a:pt x="5" y="3"/>
                    <a:pt x="5" y="3"/>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6"/>
            <p:cNvSpPr/>
            <p:nvPr/>
          </p:nvSpPr>
          <p:spPr>
            <a:xfrm>
              <a:off x="6350800" y="2905975"/>
              <a:ext cx="389625" cy="127575"/>
            </a:xfrm>
            <a:custGeom>
              <a:avLst/>
              <a:gdLst/>
              <a:ahLst/>
              <a:cxnLst/>
              <a:rect l="l" t="t" r="r" b="b"/>
              <a:pathLst>
                <a:path w="15585" h="5103" extrusionOk="0">
                  <a:moveTo>
                    <a:pt x="7474" y="1"/>
                  </a:moveTo>
                  <a:cubicBezTo>
                    <a:pt x="2856" y="1"/>
                    <a:pt x="1" y="2551"/>
                    <a:pt x="1" y="2551"/>
                  </a:cubicBezTo>
                  <a:cubicBezTo>
                    <a:pt x="1" y="2551"/>
                    <a:pt x="2856" y="5103"/>
                    <a:pt x="7474" y="5103"/>
                  </a:cubicBezTo>
                  <a:cubicBezTo>
                    <a:pt x="9782" y="5103"/>
                    <a:pt x="12530" y="4465"/>
                    <a:pt x="15582" y="2554"/>
                  </a:cubicBezTo>
                  <a:lnTo>
                    <a:pt x="15574" y="2554"/>
                  </a:lnTo>
                  <a:lnTo>
                    <a:pt x="15585" y="2551"/>
                  </a:lnTo>
                  <a:lnTo>
                    <a:pt x="15569" y="2549"/>
                  </a:lnTo>
                  <a:lnTo>
                    <a:pt x="15582" y="2549"/>
                  </a:lnTo>
                  <a:cubicBezTo>
                    <a:pt x="12530" y="638"/>
                    <a:pt x="9782" y="1"/>
                    <a:pt x="7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6"/>
            <p:cNvSpPr/>
            <p:nvPr/>
          </p:nvSpPr>
          <p:spPr>
            <a:xfrm>
              <a:off x="6740350" y="2969675"/>
              <a:ext cx="150" cy="100"/>
            </a:xfrm>
            <a:custGeom>
              <a:avLst/>
              <a:gdLst/>
              <a:ahLst/>
              <a:cxnLst/>
              <a:rect l="l" t="t" r="r" b="b"/>
              <a:pathLst>
                <a:path w="6" h="4" extrusionOk="0">
                  <a:moveTo>
                    <a:pt x="0" y="1"/>
                  </a:moveTo>
                  <a:lnTo>
                    <a:pt x="3" y="3"/>
                  </a:lnTo>
                  <a:cubicBezTo>
                    <a:pt x="5" y="3"/>
                    <a:pt x="3" y="3"/>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6"/>
            <p:cNvSpPr/>
            <p:nvPr/>
          </p:nvSpPr>
          <p:spPr>
            <a:xfrm>
              <a:off x="6740400" y="2969675"/>
              <a:ext cx="100" cy="125"/>
            </a:xfrm>
            <a:custGeom>
              <a:avLst/>
              <a:gdLst/>
              <a:ahLst/>
              <a:cxnLst/>
              <a:rect l="l" t="t" r="r" b="b"/>
              <a:pathLst>
                <a:path w="4" h="5" extrusionOk="0">
                  <a:moveTo>
                    <a:pt x="3" y="1"/>
                  </a:moveTo>
                  <a:cubicBezTo>
                    <a:pt x="1" y="2"/>
                    <a:pt x="1" y="4"/>
                    <a:pt x="2" y="4"/>
                  </a:cubicBezTo>
                  <a:cubicBezTo>
                    <a:pt x="2" y="4"/>
                    <a:pt x="2" y="4"/>
                    <a:pt x="3" y="3"/>
                  </a:cubicBezTo>
                  <a:lnTo>
                    <a:pt x="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6"/>
            <p:cNvSpPr/>
            <p:nvPr/>
          </p:nvSpPr>
          <p:spPr>
            <a:xfrm>
              <a:off x="6740400" y="2779175"/>
              <a:ext cx="190650" cy="190600"/>
            </a:xfrm>
            <a:custGeom>
              <a:avLst/>
              <a:gdLst/>
              <a:ahLst/>
              <a:cxnLst/>
              <a:rect l="l" t="t" r="r" b="b"/>
              <a:pathLst>
                <a:path w="7626" h="7624" extrusionOk="0">
                  <a:moveTo>
                    <a:pt x="7625" y="1"/>
                  </a:moveTo>
                  <a:cubicBezTo>
                    <a:pt x="7625" y="1"/>
                    <a:pt x="1678" y="338"/>
                    <a:pt x="3" y="7621"/>
                  </a:cubicBezTo>
                  <a:lnTo>
                    <a:pt x="1" y="7623"/>
                  </a:lnTo>
                  <a:lnTo>
                    <a:pt x="11" y="7618"/>
                  </a:lnTo>
                  <a:lnTo>
                    <a:pt x="11" y="7618"/>
                  </a:lnTo>
                  <a:cubicBezTo>
                    <a:pt x="11" y="7621"/>
                    <a:pt x="8" y="7621"/>
                    <a:pt x="6" y="7623"/>
                  </a:cubicBezTo>
                  <a:cubicBezTo>
                    <a:pt x="7289" y="5948"/>
                    <a:pt x="7625" y="1"/>
                    <a:pt x="7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6"/>
            <p:cNvSpPr/>
            <p:nvPr/>
          </p:nvSpPr>
          <p:spPr>
            <a:xfrm>
              <a:off x="6740475" y="2969750"/>
              <a:ext cx="75" cy="25"/>
            </a:xfrm>
            <a:custGeom>
              <a:avLst/>
              <a:gdLst/>
              <a:ahLst/>
              <a:cxnLst/>
              <a:rect l="l" t="t" r="r" b="b"/>
              <a:pathLst>
                <a:path w="3" h="1" extrusionOk="0">
                  <a:moveTo>
                    <a:pt x="0" y="0"/>
                  </a:move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6"/>
            <p:cNvSpPr/>
            <p:nvPr/>
          </p:nvSpPr>
          <p:spPr>
            <a:xfrm>
              <a:off x="6740400" y="2969750"/>
              <a:ext cx="100" cy="150"/>
            </a:xfrm>
            <a:custGeom>
              <a:avLst/>
              <a:gdLst/>
              <a:ahLst/>
              <a:cxnLst/>
              <a:rect l="l" t="t" r="r" b="b"/>
              <a:pathLst>
                <a:path w="4" h="6" extrusionOk="0">
                  <a:moveTo>
                    <a:pt x="1" y="0"/>
                  </a:moveTo>
                  <a:lnTo>
                    <a:pt x="1" y="5"/>
                  </a:lnTo>
                  <a:cubicBezTo>
                    <a:pt x="3" y="3"/>
                    <a:pt x="3"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6"/>
            <p:cNvSpPr/>
            <p:nvPr/>
          </p:nvSpPr>
          <p:spPr>
            <a:xfrm>
              <a:off x="6549850" y="2969750"/>
              <a:ext cx="190575" cy="190575"/>
            </a:xfrm>
            <a:custGeom>
              <a:avLst/>
              <a:gdLst/>
              <a:ahLst/>
              <a:cxnLst/>
              <a:rect l="l" t="t" r="r" b="b"/>
              <a:pathLst>
                <a:path w="7623" h="7623" extrusionOk="0">
                  <a:moveTo>
                    <a:pt x="7619" y="3"/>
                  </a:moveTo>
                  <a:lnTo>
                    <a:pt x="7619" y="3"/>
                  </a:lnTo>
                  <a:cubicBezTo>
                    <a:pt x="7619" y="3"/>
                    <a:pt x="7618" y="3"/>
                    <a:pt x="7618" y="3"/>
                  </a:cubicBezTo>
                  <a:lnTo>
                    <a:pt x="7618" y="3"/>
                  </a:lnTo>
                  <a:cubicBezTo>
                    <a:pt x="7618" y="3"/>
                    <a:pt x="7619" y="3"/>
                    <a:pt x="7619" y="3"/>
                  </a:cubicBezTo>
                  <a:lnTo>
                    <a:pt x="7619" y="3"/>
                  </a:lnTo>
                  <a:lnTo>
                    <a:pt x="7619" y="3"/>
                  </a:lnTo>
                  <a:close/>
                  <a:moveTo>
                    <a:pt x="7623" y="0"/>
                  </a:moveTo>
                  <a:lnTo>
                    <a:pt x="7619" y="3"/>
                  </a:lnTo>
                  <a:lnTo>
                    <a:pt x="7619" y="3"/>
                  </a:lnTo>
                  <a:cubicBezTo>
                    <a:pt x="7619" y="3"/>
                    <a:pt x="7620" y="3"/>
                    <a:pt x="7620" y="3"/>
                  </a:cubicBezTo>
                  <a:lnTo>
                    <a:pt x="7620" y="3"/>
                  </a:lnTo>
                  <a:cubicBezTo>
                    <a:pt x="7620" y="3"/>
                    <a:pt x="7619" y="3"/>
                    <a:pt x="7619" y="3"/>
                  </a:cubicBezTo>
                  <a:lnTo>
                    <a:pt x="7619" y="3"/>
                  </a:lnTo>
                  <a:lnTo>
                    <a:pt x="7612" y="8"/>
                  </a:lnTo>
                  <a:cubicBezTo>
                    <a:pt x="7614" y="6"/>
                    <a:pt x="7616" y="4"/>
                    <a:pt x="7618" y="3"/>
                  </a:cubicBezTo>
                  <a:lnTo>
                    <a:pt x="7618" y="3"/>
                  </a:lnTo>
                  <a:cubicBezTo>
                    <a:pt x="337" y="1679"/>
                    <a:pt x="0" y="7623"/>
                    <a:pt x="0" y="7623"/>
                  </a:cubicBezTo>
                  <a:cubicBezTo>
                    <a:pt x="0" y="7623"/>
                    <a:pt x="5947" y="7288"/>
                    <a:pt x="7623" y="5"/>
                  </a:cubicBezTo>
                  <a:lnTo>
                    <a:pt x="7623" y="5"/>
                  </a:lnTo>
                  <a:lnTo>
                    <a:pt x="7620" y="8"/>
                  </a:lnTo>
                  <a:lnTo>
                    <a:pt x="7620" y="8"/>
                  </a:lnTo>
                  <a:lnTo>
                    <a:pt x="76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6"/>
            <p:cNvSpPr/>
            <p:nvPr/>
          </p:nvSpPr>
          <p:spPr>
            <a:xfrm>
              <a:off x="6740350" y="2969750"/>
              <a:ext cx="75" cy="25"/>
            </a:xfrm>
            <a:custGeom>
              <a:avLst/>
              <a:gdLst/>
              <a:ahLst/>
              <a:cxnLst/>
              <a:rect l="l" t="t" r="r" b="b"/>
              <a:pathLst>
                <a:path w="3" h="1" extrusionOk="0">
                  <a:moveTo>
                    <a:pt x="3"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6"/>
            <p:cNvSpPr/>
            <p:nvPr/>
          </p:nvSpPr>
          <p:spPr>
            <a:xfrm>
              <a:off x="6740400" y="2969750"/>
              <a:ext cx="150" cy="25"/>
            </a:xfrm>
            <a:custGeom>
              <a:avLst/>
              <a:gdLst/>
              <a:ahLst/>
              <a:cxnLst/>
              <a:rect l="l" t="t" r="r" b="b"/>
              <a:pathLst>
                <a:path w="6" h="1" extrusionOk="0">
                  <a:moveTo>
                    <a:pt x="3" y="0"/>
                  </a:moveTo>
                  <a:lnTo>
                    <a:pt x="6" y="0"/>
                  </a:lnTo>
                  <a:cubicBezTo>
                    <a:pt x="3" y="0"/>
                    <a:pt x="1"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6"/>
            <p:cNvSpPr/>
            <p:nvPr/>
          </p:nvSpPr>
          <p:spPr>
            <a:xfrm>
              <a:off x="6740475" y="2969750"/>
              <a:ext cx="190575" cy="190575"/>
            </a:xfrm>
            <a:custGeom>
              <a:avLst/>
              <a:gdLst/>
              <a:ahLst/>
              <a:cxnLst/>
              <a:rect l="l" t="t" r="r" b="b"/>
              <a:pathLst>
                <a:path w="7623" h="7623" extrusionOk="0">
                  <a:moveTo>
                    <a:pt x="0" y="0"/>
                  </a:moveTo>
                  <a:lnTo>
                    <a:pt x="5" y="10"/>
                  </a:lnTo>
                  <a:cubicBezTo>
                    <a:pt x="3" y="8"/>
                    <a:pt x="3" y="8"/>
                    <a:pt x="0" y="5"/>
                  </a:cubicBezTo>
                  <a:lnTo>
                    <a:pt x="0" y="5"/>
                  </a:lnTo>
                  <a:cubicBezTo>
                    <a:pt x="1675" y="7288"/>
                    <a:pt x="7622" y="7623"/>
                    <a:pt x="7622" y="7623"/>
                  </a:cubicBezTo>
                  <a:cubicBezTo>
                    <a:pt x="7622" y="7623"/>
                    <a:pt x="7286" y="1675"/>
                    <a:pt x="3" y="3"/>
                  </a:cubicBezTo>
                  <a:lnTo>
                    <a:pt x="3" y="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6"/>
            <p:cNvSpPr/>
            <p:nvPr/>
          </p:nvSpPr>
          <p:spPr>
            <a:xfrm>
              <a:off x="6740400" y="2969750"/>
              <a:ext cx="100" cy="150"/>
            </a:xfrm>
            <a:custGeom>
              <a:avLst/>
              <a:gdLst/>
              <a:ahLst/>
              <a:cxnLst/>
              <a:rect l="l" t="t" r="r" b="b"/>
              <a:pathLst>
                <a:path w="4" h="6" extrusionOk="0">
                  <a:moveTo>
                    <a:pt x="3" y="0"/>
                  </a:moveTo>
                  <a:cubicBezTo>
                    <a:pt x="1" y="0"/>
                    <a:pt x="3" y="0"/>
                    <a:pt x="3" y="5"/>
                  </a:cubicBez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6"/>
            <p:cNvSpPr/>
            <p:nvPr/>
          </p:nvSpPr>
          <p:spPr>
            <a:xfrm>
              <a:off x="6740350" y="2969750"/>
              <a:ext cx="100" cy="75"/>
            </a:xfrm>
            <a:custGeom>
              <a:avLst/>
              <a:gdLst/>
              <a:ahLst/>
              <a:cxnLst/>
              <a:rect l="l" t="t" r="r" b="b"/>
              <a:pathLst>
                <a:path w="4" h="3" extrusionOk="0">
                  <a:moveTo>
                    <a:pt x="0" y="0"/>
                  </a:moveTo>
                  <a:cubicBezTo>
                    <a:pt x="1" y="1"/>
                    <a:pt x="3" y="2"/>
                    <a:pt x="3" y="2"/>
                  </a:cubicBezTo>
                  <a:cubicBezTo>
                    <a:pt x="4" y="2"/>
                    <a:pt x="4" y="1"/>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6"/>
            <p:cNvSpPr/>
            <p:nvPr/>
          </p:nvSpPr>
          <p:spPr>
            <a:xfrm>
              <a:off x="6549850" y="2779175"/>
              <a:ext cx="190575" cy="190600"/>
            </a:xfrm>
            <a:custGeom>
              <a:avLst/>
              <a:gdLst/>
              <a:ahLst/>
              <a:cxnLst/>
              <a:rect l="l" t="t" r="r" b="b"/>
              <a:pathLst>
                <a:path w="7623" h="7624" extrusionOk="0">
                  <a:moveTo>
                    <a:pt x="0" y="1"/>
                  </a:moveTo>
                  <a:cubicBezTo>
                    <a:pt x="0" y="1"/>
                    <a:pt x="337" y="5948"/>
                    <a:pt x="7620" y="7623"/>
                  </a:cubicBezTo>
                  <a:lnTo>
                    <a:pt x="7618" y="7621"/>
                  </a:lnTo>
                  <a:lnTo>
                    <a:pt x="7618" y="7621"/>
                  </a:lnTo>
                  <a:lnTo>
                    <a:pt x="7623" y="7623"/>
                  </a:lnTo>
                  <a:lnTo>
                    <a:pt x="7618" y="7613"/>
                  </a:lnTo>
                  <a:lnTo>
                    <a:pt x="7618" y="7613"/>
                  </a:lnTo>
                  <a:cubicBezTo>
                    <a:pt x="7620" y="7616"/>
                    <a:pt x="7620" y="7618"/>
                    <a:pt x="7623" y="7621"/>
                  </a:cubicBezTo>
                  <a:cubicBezTo>
                    <a:pt x="5947" y="335"/>
                    <a:pt x="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6"/>
            <p:cNvSpPr/>
            <p:nvPr/>
          </p:nvSpPr>
          <p:spPr>
            <a:xfrm>
              <a:off x="6740400" y="2969675"/>
              <a:ext cx="25" cy="100"/>
            </a:xfrm>
            <a:custGeom>
              <a:avLst/>
              <a:gdLst/>
              <a:ahLst/>
              <a:cxnLst/>
              <a:rect l="l" t="t" r="r" b="b"/>
              <a:pathLst>
                <a:path w="1" h="4" extrusionOk="0">
                  <a:moveTo>
                    <a:pt x="1" y="3"/>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6"/>
            <p:cNvSpPr/>
            <p:nvPr/>
          </p:nvSpPr>
          <p:spPr>
            <a:xfrm>
              <a:off x="7021050" y="2531375"/>
              <a:ext cx="172050" cy="181075"/>
            </a:xfrm>
            <a:custGeom>
              <a:avLst/>
              <a:gdLst/>
              <a:ahLst/>
              <a:cxnLst/>
              <a:rect l="l" t="t" r="r" b="b"/>
              <a:pathLst>
                <a:path w="6882" h="7243" extrusionOk="0">
                  <a:moveTo>
                    <a:pt x="6155" y="0"/>
                  </a:moveTo>
                  <a:cubicBezTo>
                    <a:pt x="6074" y="96"/>
                    <a:pt x="307" y="362"/>
                    <a:pt x="1" y="6466"/>
                  </a:cubicBezTo>
                  <a:cubicBezTo>
                    <a:pt x="1041" y="4571"/>
                    <a:pt x="2787" y="2060"/>
                    <a:pt x="4991" y="1402"/>
                  </a:cubicBezTo>
                  <a:lnTo>
                    <a:pt x="4991" y="1402"/>
                  </a:lnTo>
                  <a:cubicBezTo>
                    <a:pt x="4751" y="3690"/>
                    <a:pt x="2607" y="5869"/>
                    <a:pt x="937" y="7243"/>
                  </a:cubicBezTo>
                  <a:cubicBezTo>
                    <a:pt x="6881" y="5813"/>
                    <a:pt x="6074" y="97"/>
                    <a:pt x="6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6"/>
            <p:cNvSpPr/>
            <p:nvPr/>
          </p:nvSpPr>
          <p:spPr>
            <a:xfrm>
              <a:off x="7013650" y="3254375"/>
              <a:ext cx="181150" cy="153900"/>
            </a:xfrm>
            <a:custGeom>
              <a:avLst/>
              <a:gdLst/>
              <a:ahLst/>
              <a:cxnLst/>
              <a:rect l="l" t="t" r="r" b="b"/>
              <a:pathLst>
                <a:path w="7246" h="6156" extrusionOk="0">
                  <a:moveTo>
                    <a:pt x="777" y="1"/>
                  </a:moveTo>
                  <a:cubicBezTo>
                    <a:pt x="2673" y="1041"/>
                    <a:pt x="5183" y="2787"/>
                    <a:pt x="5841" y="4989"/>
                  </a:cubicBezTo>
                  <a:cubicBezTo>
                    <a:pt x="3554" y="4751"/>
                    <a:pt x="1375" y="2607"/>
                    <a:pt x="1" y="934"/>
                  </a:cubicBezTo>
                  <a:lnTo>
                    <a:pt x="1" y="934"/>
                  </a:lnTo>
                  <a:cubicBezTo>
                    <a:pt x="1188" y="5872"/>
                    <a:pt x="5335" y="6153"/>
                    <a:pt x="6761" y="6153"/>
                  </a:cubicBezTo>
                  <a:cubicBezTo>
                    <a:pt x="6944" y="6153"/>
                    <a:pt x="7083" y="6149"/>
                    <a:pt x="7164" y="6149"/>
                  </a:cubicBezTo>
                  <a:cubicBezTo>
                    <a:pt x="7212" y="6149"/>
                    <a:pt x="7240" y="6150"/>
                    <a:pt x="7246" y="6155"/>
                  </a:cubicBezTo>
                  <a:cubicBezTo>
                    <a:pt x="7147" y="6074"/>
                    <a:pt x="6884" y="307"/>
                    <a:pt x="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6"/>
            <p:cNvSpPr/>
            <p:nvPr/>
          </p:nvSpPr>
          <p:spPr>
            <a:xfrm>
              <a:off x="6287800" y="2531375"/>
              <a:ext cx="172050" cy="181075"/>
            </a:xfrm>
            <a:custGeom>
              <a:avLst/>
              <a:gdLst/>
              <a:ahLst/>
              <a:cxnLst/>
              <a:rect l="l" t="t" r="r" b="b"/>
              <a:pathLst>
                <a:path w="6882" h="7243" extrusionOk="0">
                  <a:moveTo>
                    <a:pt x="727" y="0"/>
                  </a:moveTo>
                  <a:lnTo>
                    <a:pt x="727" y="0"/>
                  </a:lnTo>
                  <a:cubicBezTo>
                    <a:pt x="807" y="97"/>
                    <a:pt x="0" y="5813"/>
                    <a:pt x="5945" y="7243"/>
                  </a:cubicBezTo>
                  <a:cubicBezTo>
                    <a:pt x="4275" y="5869"/>
                    <a:pt x="2131" y="3690"/>
                    <a:pt x="1891" y="1402"/>
                  </a:cubicBezTo>
                  <a:lnTo>
                    <a:pt x="1891" y="1402"/>
                  </a:lnTo>
                  <a:cubicBezTo>
                    <a:pt x="4095" y="2060"/>
                    <a:pt x="5841" y="4571"/>
                    <a:pt x="6881" y="6466"/>
                  </a:cubicBezTo>
                  <a:cubicBezTo>
                    <a:pt x="6575" y="362"/>
                    <a:pt x="808" y="96"/>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6"/>
            <p:cNvSpPr/>
            <p:nvPr/>
          </p:nvSpPr>
          <p:spPr>
            <a:xfrm>
              <a:off x="6286150" y="3254375"/>
              <a:ext cx="181100" cy="153900"/>
            </a:xfrm>
            <a:custGeom>
              <a:avLst/>
              <a:gdLst/>
              <a:ahLst/>
              <a:cxnLst/>
              <a:rect l="l" t="t" r="r" b="b"/>
              <a:pathLst>
                <a:path w="7244" h="6156" extrusionOk="0">
                  <a:moveTo>
                    <a:pt x="6469" y="1"/>
                  </a:moveTo>
                  <a:cubicBezTo>
                    <a:pt x="362" y="307"/>
                    <a:pt x="97" y="6074"/>
                    <a:pt x="0" y="6155"/>
                  </a:cubicBezTo>
                  <a:cubicBezTo>
                    <a:pt x="6" y="6150"/>
                    <a:pt x="35" y="6149"/>
                    <a:pt x="82" y="6149"/>
                  </a:cubicBezTo>
                  <a:cubicBezTo>
                    <a:pt x="163" y="6149"/>
                    <a:pt x="302" y="6153"/>
                    <a:pt x="485" y="6153"/>
                  </a:cubicBezTo>
                  <a:cubicBezTo>
                    <a:pt x="1911" y="6153"/>
                    <a:pt x="6056" y="5872"/>
                    <a:pt x="7243" y="934"/>
                  </a:cubicBezTo>
                  <a:lnTo>
                    <a:pt x="7243" y="934"/>
                  </a:lnTo>
                  <a:cubicBezTo>
                    <a:pt x="5869" y="2607"/>
                    <a:pt x="3690" y="4751"/>
                    <a:pt x="1402" y="4989"/>
                  </a:cubicBezTo>
                  <a:cubicBezTo>
                    <a:pt x="2060" y="2787"/>
                    <a:pt x="4571" y="1041"/>
                    <a:pt x="6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6"/>
            <p:cNvSpPr/>
            <p:nvPr/>
          </p:nvSpPr>
          <p:spPr>
            <a:xfrm>
              <a:off x="6676600" y="2905946"/>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Cinzel"/>
              <a:buNone/>
              <a:defRPr sz="3500" b="1">
                <a:solidFill>
                  <a:schemeClr val="lt1"/>
                </a:solidFill>
                <a:latin typeface="Cinzel"/>
                <a:ea typeface="Cinzel"/>
                <a:cs typeface="Cinzel"/>
                <a:sym typeface="Cinzel"/>
              </a:defRPr>
            </a:lvl1pPr>
            <a:lvl2pPr lvl="1" rtl="0">
              <a:spcBef>
                <a:spcPts val="0"/>
              </a:spcBef>
              <a:spcAft>
                <a:spcPts val="0"/>
              </a:spcAft>
              <a:buClr>
                <a:schemeClr val="lt1"/>
              </a:buClr>
              <a:buSzPts val="3500"/>
              <a:buFont typeface="Cinzel"/>
              <a:buNone/>
              <a:defRPr sz="3500" b="1">
                <a:solidFill>
                  <a:schemeClr val="lt1"/>
                </a:solidFill>
                <a:latin typeface="Cinzel"/>
                <a:ea typeface="Cinzel"/>
                <a:cs typeface="Cinzel"/>
                <a:sym typeface="Cinzel"/>
              </a:defRPr>
            </a:lvl2pPr>
            <a:lvl3pPr lvl="2" rtl="0">
              <a:spcBef>
                <a:spcPts val="0"/>
              </a:spcBef>
              <a:spcAft>
                <a:spcPts val="0"/>
              </a:spcAft>
              <a:buClr>
                <a:schemeClr val="lt1"/>
              </a:buClr>
              <a:buSzPts val="3500"/>
              <a:buFont typeface="Cinzel"/>
              <a:buNone/>
              <a:defRPr sz="3500" b="1">
                <a:solidFill>
                  <a:schemeClr val="lt1"/>
                </a:solidFill>
                <a:latin typeface="Cinzel"/>
                <a:ea typeface="Cinzel"/>
                <a:cs typeface="Cinzel"/>
                <a:sym typeface="Cinzel"/>
              </a:defRPr>
            </a:lvl3pPr>
            <a:lvl4pPr lvl="3" rtl="0">
              <a:spcBef>
                <a:spcPts val="0"/>
              </a:spcBef>
              <a:spcAft>
                <a:spcPts val="0"/>
              </a:spcAft>
              <a:buClr>
                <a:schemeClr val="lt1"/>
              </a:buClr>
              <a:buSzPts val="3500"/>
              <a:buFont typeface="Cinzel"/>
              <a:buNone/>
              <a:defRPr sz="3500" b="1">
                <a:solidFill>
                  <a:schemeClr val="lt1"/>
                </a:solidFill>
                <a:latin typeface="Cinzel"/>
                <a:ea typeface="Cinzel"/>
                <a:cs typeface="Cinzel"/>
                <a:sym typeface="Cinzel"/>
              </a:defRPr>
            </a:lvl4pPr>
            <a:lvl5pPr lvl="4" rtl="0">
              <a:spcBef>
                <a:spcPts val="0"/>
              </a:spcBef>
              <a:spcAft>
                <a:spcPts val="0"/>
              </a:spcAft>
              <a:buClr>
                <a:schemeClr val="lt1"/>
              </a:buClr>
              <a:buSzPts val="3500"/>
              <a:buFont typeface="Cinzel"/>
              <a:buNone/>
              <a:defRPr sz="3500" b="1">
                <a:solidFill>
                  <a:schemeClr val="lt1"/>
                </a:solidFill>
                <a:latin typeface="Cinzel"/>
                <a:ea typeface="Cinzel"/>
                <a:cs typeface="Cinzel"/>
                <a:sym typeface="Cinzel"/>
              </a:defRPr>
            </a:lvl5pPr>
            <a:lvl6pPr lvl="5" rtl="0">
              <a:spcBef>
                <a:spcPts val="0"/>
              </a:spcBef>
              <a:spcAft>
                <a:spcPts val="0"/>
              </a:spcAft>
              <a:buClr>
                <a:schemeClr val="lt1"/>
              </a:buClr>
              <a:buSzPts val="3500"/>
              <a:buFont typeface="Cinzel"/>
              <a:buNone/>
              <a:defRPr sz="3500" b="1">
                <a:solidFill>
                  <a:schemeClr val="lt1"/>
                </a:solidFill>
                <a:latin typeface="Cinzel"/>
                <a:ea typeface="Cinzel"/>
                <a:cs typeface="Cinzel"/>
                <a:sym typeface="Cinzel"/>
              </a:defRPr>
            </a:lvl6pPr>
            <a:lvl7pPr lvl="6" rtl="0">
              <a:spcBef>
                <a:spcPts val="0"/>
              </a:spcBef>
              <a:spcAft>
                <a:spcPts val="0"/>
              </a:spcAft>
              <a:buClr>
                <a:schemeClr val="lt1"/>
              </a:buClr>
              <a:buSzPts val="3500"/>
              <a:buFont typeface="Cinzel"/>
              <a:buNone/>
              <a:defRPr sz="3500" b="1">
                <a:solidFill>
                  <a:schemeClr val="lt1"/>
                </a:solidFill>
                <a:latin typeface="Cinzel"/>
                <a:ea typeface="Cinzel"/>
                <a:cs typeface="Cinzel"/>
                <a:sym typeface="Cinzel"/>
              </a:defRPr>
            </a:lvl7pPr>
            <a:lvl8pPr lvl="7" rtl="0">
              <a:spcBef>
                <a:spcPts val="0"/>
              </a:spcBef>
              <a:spcAft>
                <a:spcPts val="0"/>
              </a:spcAft>
              <a:buClr>
                <a:schemeClr val="lt1"/>
              </a:buClr>
              <a:buSzPts val="3500"/>
              <a:buFont typeface="Cinzel"/>
              <a:buNone/>
              <a:defRPr sz="3500" b="1">
                <a:solidFill>
                  <a:schemeClr val="lt1"/>
                </a:solidFill>
                <a:latin typeface="Cinzel"/>
                <a:ea typeface="Cinzel"/>
                <a:cs typeface="Cinzel"/>
                <a:sym typeface="Cinzel"/>
              </a:defRPr>
            </a:lvl8pPr>
            <a:lvl9pPr lvl="8" rtl="0">
              <a:spcBef>
                <a:spcPts val="0"/>
              </a:spcBef>
              <a:spcAft>
                <a:spcPts val="0"/>
              </a:spcAft>
              <a:buClr>
                <a:schemeClr val="lt1"/>
              </a:buClr>
              <a:buSzPts val="3500"/>
              <a:buFont typeface="Cinzel"/>
              <a:buNone/>
              <a:defRPr sz="3500" b="1">
                <a:solidFill>
                  <a:schemeClr val="lt1"/>
                </a:solidFill>
                <a:latin typeface="Cinzel"/>
                <a:ea typeface="Cinzel"/>
                <a:cs typeface="Cinzel"/>
                <a:sym typeface="Cinze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1pPr>
            <a:lvl2pPr marL="914400" lvl="1" indent="-317500">
              <a:lnSpc>
                <a:spcPct val="115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2pPr>
            <a:lvl3pPr marL="1371600" lvl="2" indent="-317500">
              <a:lnSpc>
                <a:spcPct val="115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3pPr>
            <a:lvl4pPr marL="1828800" lvl="3" indent="-317500">
              <a:lnSpc>
                <a:spcPct val="115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4pPr>
            <a:lvl5pPr marL="2286000" lvl="4" indent="-317500">
              <a:lnSpc>
                <a:spcPct val="115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5pPr>
            <a:lvl6pPr marL="2743200" lvl="5" indent="-317500">
              <a:lnSpc>
                <a:spcPct val="115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6pPr>
            <a:lvl7pPr marL="3200400" lvl="6" indent="-317500">
              <a:lnSpc>
                <a:spcPct val="115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7pPr>
            <a:lvl8pPr marL="3657600" lvl="7" indent="-317500">
              <a:lnSpc>
                <a:spcPct val="115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8pPr>
            <a:lvl9pPr marL="4114800" lvl="8" indent="-317500">
              <a:lnSpc>
                <a:spcPct val="115000"/>
              </a:lnSpc>
              <a:spcBef>
                <a:spcPts val="1600"/>
              </a:spcBef>
              <a:spcAft>
                <a:spcPts val="1600"/>
              </a:spcAft>
              <a:buClr>
                <a:schemeClr val="lt1"/>
              </a:buClr>
              <a:buSzPts val="1400"/>
              <a:buFont typeface="Actor"/>
              <a:buChar char="■"/>
              <a:defRPr>
                <a:solidFill>
                  <a:schemeClr val="lt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59" r:id="rId7"/>
    <p:sldLayoutId id="2147483670" r:id="rId8"/>
    <p:sldLayoutId id="2147483672" r:id="rId9"/>
    <p:sldLayoutId id="2147483675" r:id="rId10"/>
    <p:sldLayoutId id="2147483676"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84"/>
        <p:cNvGrpSpPr/>
        <p:nvPr/>
      </p:nvGrpSpPr>
      <p:grpSpPr>
        <a:xfrm>
          <a:off x="0" y="0"/>
          <a:ext cx="0" cy="0"/>
          <a:chOff x="0" y="0"/>
          <a:chExt cx="0" cy="0"/>
        </a:xfrm>
      </p:grpSpPr>
      <p:sp>
        <p:nvSpPr>
          <p:cNvPr id="4785" name="Google Shape;4785;p36"/>
          <p:cNvSpPr txBox="1">
            <a:spLocks noGrp="1"/>
          </p:cNvSpPr>
          <p:nvPr>
            <p:ph type="ctrTitle"/>
          </p:nvPr>
        </p:nvSpPr>
        <p:spPr>
          <a:xfrm>
            <a:off x="2204362" y="932635"/>
            <a:ext cx="5746125" cy="21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500" b="0" i="0" dirty="0">
                <a:effectLst/>
                <a:latin typeface="Arial" panose="020B0604020202020204" pitchFamily="34" charset="0"/>
              </a:rPr>
              <a:t>Thiết kế cấu trúc dữ liệu</a:t>
            </a:r>
            <a:br>
              <a:rPr lang="en-US" sz="3500" b="0" i="0" dirty="0">
                <a:effectLst/>
                <a:latin typeface="Arial" panose="020B0604020202020204" pitchFamily="34" charset="0"/>
              </a:rPr>
            </a:br>
            <a:r>
              <a:rPr lang="en-US" sz="3500" b="0" i="0" dirty="0">
                <a:effectLst/>
                <a:latin typeface="Arial" panose="020B0604020202020204" pitchFamily="34" charset="0"/>
              </a:rPr>
              <a:t>T</a:t>
            </a:r>
            <a:r>
              <a:rPr lang="vi-VN" sz="3500" b="0" i="0" dirty="0">
                <a:effectLst/>
                <a:latin typeface="Arial" panose="020B0604020202020204" pitchFamily="34" charset="0"/>
              </a:rPr>
              <a:t>huật toán và xây dựng chương trình quản lý chuỗi cửa hàng coffee</a:t>
            </a:r>
            <a:endParaRPr sz="3500" b="1" dirty="0">
              <a:solidFill>
                <a:schemeClr val="lt1"/>
              </a:solidFill>
              <a:latin typeface="Slabo 13px"/>
              <a:ea typeface="Slabo 13px"/>
              <a:cs typeface="Slabo 13px"/>
              <a:sym typeface="Slabo 13px"/>
            </a:endParaRPr>
          </a:p>
        </p:txBody>
      </p:sp>
      <p:cxnSp>
        <p:nvCxnSpPr>
          <p:cNvPr id="4787" name="Google Shape;4787;p36"/>
          <p:cNvCxnSpPr/>
          <p:nvPr/>
        </p:nvCxnSpPr>
        <p:spPr>
          <a:xfrm>
            <a:off x="2365125" y="3345475"/>
            <a:ext cx="5424600" cy="0"/>
          </a:xfrm>
          <a:prstGeom prst="straightConnector1">
            <a:avLst/>
          </a:prstGeom>
          <a:noFill/>
          <a:ln w="28575" cap="flat" cmpd="sng">
            <a:solidFill>
              <a:srgbClr val="77857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74"/>
        <p:cNvGrpSpPr/>
        <p:nvPr/>
      </p:nvGrpSpPr>
      <p:grpSpPr>
        <a:xfrm>
          <a:off x="0" y="0"/>
          <a:ext cx="0" cy="0"/>
          <a:chOff x="0" y="0"/>
          <a:chExt cx="0" cy="0"/>
        </a:xfrm>
      </p:grpSpPr>
      <p:sp>
        <p:nvSpPr>
          <p:cNvPr id="4875" name="Google Shape;4875;p44"/>
          <p:cNvSpPr txBox="1">
            <a:spLocks noGrp="1"/>
          </p:cNvSpPr>
          <p:nvPr>
            <p:ph type="title" idx="8"/>
          </p:nvPr>
        </p:nvSpPr>
        <p:spPr>
          <a:xfrm>
            <a:off x="1393050" y="445025"/>
            <a:ext cx="635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OLD PREVENTIONS</a:t>
            </a:r>
            <a:endParaRPr/>
          </a:p>
        </p:txBody>
      </p:sp>
      <p:sp>
        <p:nvSpPr>
          <p:cNvPr id="4877" name="Google Shape;4877;p44"/>
          <p:cNvSpPr txBox="1">
            <a:spLocks noGrp="1"/>
          </p:cNvSpPr>
          <p:nvPr>
            <p:ph type="title"/>
          </p:nvPr>
        </p:nvSpPr>
        <p:spPr>
          <a:xfrm>
            <a:off x="1842005" y="1979828"/>
            <a:ext cx="2312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1</a:t>
            </a:r>
            <a:endParaRPr dirty="0"/>
          </a:p>
        </p:txBody>
      </p:sp>
      <p:sp>
        <p:nvSpPr>
          <p:cNvPr id="4878" name="Google Shape;4878;p44"/>
          <p:cNvSpPr txBox="1">
            <a:spLocks noGrp="1"/>
          </p:cNvSpPr>
          <p:nvPr>
            <p:ph type="subTitle" idx="1"/>
          </p:nvPr>
        </p:nvSpPr>
        <p:spPr>
          <a:xfrm>
            <a:off x="1806230" y="2566353"/>
            <a:ext cx="2169422"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Thông tin cá nhân của nhân viên</a:t>
            </a:r>
            <a:endParaRPr dirty="0"/>
          </a:p>
        </p:txBody>
      </p:sp>
      <p:sp>
        <p:nvSpPr>
          <p:cNvPr id="4879" name="Google Shape;4879;p44"/>
          <p:cNvSpPr txBox="1">
            <a:spLocks noGrp="1"/>
          </p:cNvSpPr>
          <p:nvPr>
            <p:ph type="title" idx="2"/>
          </p:nvPr>
        </p:nvSpPr>
        <p:spPr>
          <a:xfrm>
            <a:off x="5091319" y="1979828"/>
            <a:ext cx="2312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2</a:t>
            </a:r>
            <a:endParaRPr dirty="0"/>
          </a:p>
        </p:txBody>
      </p:sp>
      <p:sp>
        <p:nvSpPr>
          <p:cNvPr id="4880" name="Google Shape;4880;p44"/>
          <p:cNvSpPr txBox="1">
            <a:spLocks noGrp="1"/>
          </p:cNvSpPr>
          <p:nvPr>
            <p:ph type="subTitle" idx="3"/>
          </p:nvPr>
        </p:nvSpPr>
        <p:spPr>
          <a:xfrm>
            <a:off x="5055544" y="2566353"/>
            <a:ext cx="2451812"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Bảng chấm lương của cá nhân</a:t>
            </a:r>
            <a:endParaRPr dirty="0"/>
          </a:p>
        </p:txBody>
      </p:sp>
      <p:cxnSp>
        <p:nvCxnSpPr>
          <p:cNvPr id="4884" name="Google Shape;4884;p44"/>
          <p:cNvCxnSpPr/>
          <p:nvPr/>
        </p:nvCxnSpPr>
        <p:spPr>
          <a:xfrm>
            <a:off x="1944655" y="2530203"/>
            <a:ext cx="1644000" cy="0"/>
          </a:xfrm>
          <a:prstGeom prst="straightConnector1">
            <a:avLst/>
          </a:prstGeom>
          <a:noFill/>
          <a:ln w="28575" cap="flat" cmpd="sng">
            <a:solidFill>
              <a:srgbClr val="778571"/>
            </a:solidFill>
            <a:prstDash val="solid"/>
            <a:round/>
            <a:headEnd type="none" w="med" len="med"/>
            <a:tailEnd type="none" w="med" len="med"/>
          </a:ln>
        </p:spPr>
      </p:cxnSp>
      <p:cxnSp>
        <p:nvCxnSpPr>
          <p:cNvPr id="4885" name="Google Shape;4885;p44"/>
          <p:cNvCxnSpPr/>
          <p:nvPr/>
        </p:nvCxnSpPr>
        <p:spPr>
          <a:xfrm>
            <a:off x="5190919" y="2530203"/>
            <a:ext cx="1644000" cy="0"/>
          </a:xfrm>
          <a:prstGeom prst="straightConnector1">
            <a:avLst/>
          </a:prstGeom>
          <a:noFill/>
          <a:ln w="28575" cap="flat" cmpd="sng">
            <a:solidFill>
              <a:srgbClr val="77857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3"/>
        <p:cNvGrpSpPr/>
        <p:nvPr/>
      </p:nvGrpSpPr>
      <p:grpSpPr>
        <a:xfrm>
          <a:off x="0" y="0"/>
          <a:ext cx="0" cy="0"/>
          <a:chOff x="0" y="0"/>
          <a:chExt cx="0" cy="0"/>
        </a:xfrm>
      </p:grpSpPr>
      <p:sp>
        <p:nvSpPr>
          <p:cNvPr id="4844" name="Google Shape;4844;p41"/>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Desktop nhân viên</a:t>
            </a:r>
            <a:endParaRPr dirty="0"/>
          </a:p>
        </p:txBody>
      </p:sp>
      <p:sp>
        <p:nvSpPr>
          <p:cNvPr id="16" name="TextBox 15">
            <a:extLst>
              <a:ext uri="{FF2B5EF4-FFF2-40B4-BE49-F238E27FC236}">
                <a16:creationId xmlns:a16="http://schemas.microsoft.com/office/drawing/2014/main" id="{5A6A524E-F54D-4B6D-98A8-E2718D81EE90}"/>
              </a:ext>
            </a:extLst>
          </p:cNvPr>
          <p:cNvSpPr txBox="1"/>
          <p:nvPr/>
        </p:nvSpPr>
        <p:spPr>
          <a:xfrm>
            <a:off x="4379844" y="1219200"/>
            <a:ext cx="3637722" cy="1246495"/>
          </a:xfrm>
          <a:prstGeom prst="rect">
            <a:avLst/>
          </a:prstGeom>
          <a:noFill/>
        </p:spPr>
        <p:txBody>
          <a:bodyPr wrap="square" rtlCol="0">
            <a:spAutoFit/>
          </a:bodyPr>
          <a:lstStyle/>
          <a:p>
            <a:r>
              <a:rPr lang="en-US" sz="1500" i="1" dirty="0">
                <a:solidFill>
                  <a:schemeClr val="bg1"/>
                </a:solidFill>
                <a:latin typeface="Times New Roman" panose="02020603050405020304" pitchFamily="18" charset="0"/>
                <a:cs typeface="Times New Roman" panose="02020603050405020304" pitchFamily="18" charset="0"/>
              </a:rPr>
              <a:t>Khi </a:t>
            </a:r>
            <a:r>
              <a:rPr lang="en-US" sz="1500" i="1" dirty="0" err="1">
                <a:solidFill>
                  <a:schemeClr val="bg1"/>
                </a:solidFill>
                <a:latin typeface="Times New Roman" panose="02020603050405020304" pitchFamily="18" charset="0"/>
                <a:cs typeface="Times New Roman" panose="02020603050405020304" pitchFamily="18" charset="0"/>
              </a:rPr>
              <a:t>bạn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nhập</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số</a:t>
            </a:r>
            <a:r>
              <a:rPr lang="en-US" sz="1500" i="1" dirty="0">
                <a:solidFill>
                  <a:schemeClr val="bg1"/>
                </a:solidFill>
                <a:latin typeface="Times New Roman" panose="02020603050405020304" pitchFamily="18" charset="0"/>
                <a:cs typeface="Times New Roman" panose="02020603050405020304" pitchFamily="18" charset="0"/>
              </a:rPr>
              <a:t> 2</a:t>
            </a:r>
          </a:p>
          <a:p>
            <a:r>
              <a:rPr lang="en-US" sz="1500" i="1" dirty="0" err="1">
                <a:solidFill>
                  <a:schemeClr val="bg1"/>
                </a:solidFill>
                <a:latin typeface="Times New Roman" panose="02020603050405020304" pitchFamily="18" charset="0"/>
                <a:cs typeface="Times New Roman" panose="02020603050405020304" pitchFamily="18" charset="0"/>
              </a:rPr>
              <a:t>Chương</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trình</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sẽ</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hiểu</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bạn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là</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nhân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viên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và</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yêu</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cầu</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bạn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nhập</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mật</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khẩu</a:t>
            </a:r>
            <a:r>
              <a:rPr lang="en-US" sz="1500" i="1" dirty="0">
                <a:solidFill>
                  <a:schemeClr val="bg1"/>
                </a:solidFill>
                <a:latin typeface="Times New Roman" panose="02020603050405020304" pitchFamily="18" charset="0"/>
                <a:cs typeface="Times New Roman" panose="02020603050405020304" pitchFamily="18" charset="0"/>
              </a:rPr>
              <a:t>.</a:t>
            </a:r>
          </a:p>
          <a:p>
            <a:r>
              <a:rPr lang="en-US" sz="1500" i="1" dirty="0">
                <a:solidFill>
                  <a:schemeClr val="bg1"/>
                </a:solidFill>
                <a:latin typeface="Times New Roman" panose="02020603050405020304" pitchFamily="18" charset="0"/>
                <a:cs typeface="Times New Roman" panose="02020603050405020304" pitchFamily="18" charset="0"/>
              </a:rPr>
              <a:t>Sau </a:t>
            </a:r>
            <a:r>
              <a:rPr lang="en-US" sz="1500" i="1" dirty="0" err="1">
                <a:solidFill>
                  <a:schemeClr val="bg1"/>
                </a:solidFill>
                <a:latin typeface="Times New Roman" panose="02020603050405020304" pitchFamily="18" charset="0"/>
                <a:cs typeface="Times New Roman" panose="02020603050405020304" pitchFamily="18" charset="0"/>
              </a:rPr>
              <a:t>đó</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hệ</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thống</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sẽ</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chuyển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đến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cửa</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sổ</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của</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nhân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viên</a:t>
            </a:r>
            <a:r>
              <a:rPr lang="en-US" sz="1500" i="1" dirty="0">
                <a:solidFill>
                  <a:schemeClr val="bg1"/>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A30B19F8-F6C6-48CD-910C-98DD1BA2F13D}"/>
              </a:ext>
            </a:extLst>
          </p:cNvPr>
          <p:cNvPicPr>
            <a:picLocks noChangeAspect="1"/>
          </p:cNvPicPr>
          <p:nvPr/>
        </p:nvPicPr>
        <p:blipFill rotWithShape="1">
          <a:blip r:embed="rId3"/>
          <a:srcRect r="18251" b="19817"/>
          <a:stretch/>
        </p:blipFill>
        <p:spPr>
          <a:xfrm>
            <a:off x="720000" y="1017725"/>
            <a:ext cx="3002770" cy="3030814"/>
          </a:xfrm>
          <a:prstGeom prst="rect">
            <a:avLst/>
          </a:prstGeom>
        </p:spPr>
      </p:pic>
    </p:spTree>
    <p:extLst>
      <p:ext uri="{BB962C8B-B14F-4D97-AF65-F5344CB8AC3E}">
        <p14:creationId xmlns:p14="http://schemas.microsoft.com/office/powerpoint/2010/main" val="180991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0"/>
        <p:cNvGrpSpPr/>
        <p:nvPr/>
      </p:nvGrpSpPr>
      <p:grpSpPr>
        <a:xfrm>
          <a:off x="0" y="0"/>
          <a:ext cx="0" cy="0"/>
          <a:chOff x="0" y="0"/>
          <a:chExt cx="0" cy="0"/>
        </a:xfrm>
      </p:grpSpPr>
      <p:sp>
        <p:nvSpPr>
          <p:cNvPr id="4861" name="Google Shape;4861;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t>Nội dung của menu nhân viên</a:t>
            </a:r>
            <a:endParaRPr sz="3400" dirty="0"/>
          </a:p>
        </p:txBody>
      </p:sp>
      <p:sp>
        <p:nvSpPr>
          <p:cNvPr id="4862" name="Google Shape;4862;p42"/>
          <p:cNvSpPr txBox="1">
            <a:spLocks noGrp="1"/>
          </p:cNvSpPr>
          <p:nvPr>
            <p:ph type="body" idx="1"/>
          </p:nvPr>
        </p:nvSpPr>
        <p:spPr>
          <a:xfrm>
            <a:off x="720000" y="1798607"/>
            <a:ext cx="3322200" cy="2289689"/>
          </a:xfrm>
          <a:prstGeom prst="rect">
            <a:avLst/>
          </a:prstGeom>
        </p:spPr>
        <p:txBody>
          <a:bodyPr spcFirstLastPara="1" wrap="square" lIns="91425" tIns="91425" rIns="91425" bIns="91425" anchor="t" anchorCtr="0">
            <a:noAutofit/>
          </a:bodyPr>
          <a:lstStyle/>
          <a:p>
            <a:pPr marL="285750" indent="-285750">
              <a:lnSpc>
                <a:spcPct val="150000"/>
              </a:lnSpc>
            </a:pPr>
            <a:r>
              <a:rPr lang="en-US" dirty="0" err="1">
                <a:solidFill>
                  <a:schemeClr val="lt1"/>
                </a:solidFill>
              </a:rPr>
              <a:t>Với</a:t>
            </a:r>
            <a:r>
              <a:rPr lang="en-US" dirty="0">
                <a:solidFill>
                  <a:schemeClr val="lt1"/>
                </a:solidFill>
              </a:rPr>
              <a:t> A, </a:t>
            </a:r>
            <a:r>
              <a:rPr lang="en-US" dirty="0" err="1">
                <a:solidFill>
                  <a:schemeClr val="lt1"/>
                </a:solidFill>
              </a:rPr>
              <a:t>bạn</a:t>
            </a:r>
            <a:r>
              <a:rPr lang="en-US" dirty="0">
                <a:solidFill>
                  <a:schemeClr val="lt1"/>
                </a:solidFill>
              </a:rPr>
              <a:t> </a:t>
            </a:r>
            <a:r>
              <a:rPr lang="en-US" dirty="0" err="1">
                <a:solidFill>
                  <a:schemeClr val="lt1"/>
                </a:solidFill>
              </a:rPr>
              <a:t>sẽ</a:t>
            </a:r>
            <a:r>
              <a:rPr lang="en-US" dirty="0">
                <a:solidFill>
                  <a:schemeClr val="lt1"/>
                </a:solidFill>
              </a:rPr>
              <a:t> </a:t>
            </a:r>
            <a:r>
              <a:rPr lang="en-US" dirty="0" err="1">
                <a:solidFill>
                  <a:schemeClr val="lt1"/>
                </a:solidFill>
              </a:rPr>
              <a:t>được</a:t>
            </a:r>
            <a:r>
              <a:rPr lang="en-US" dirty="0">
                <a:solidFill>
                  <a:schemeClr val="lt1"/>
                </a:solidFill>
              </a:rPr>
              <a:t> </a:t>
            </a:r>
            <a:r>
              <a:rPr lang="en-US" dirty="0" err="1">
                <a:solidFill>
                  <a:schemeClr val="lt1"/>
                </a:solidFill>
              </a:rPr>
              <a:t>cung</a:t>
            </a:r>
            <a:r>
              <a:rPr lang="en-US" dirty="0">
                <a:solidFill>
                  <a:schemeClr val="lt1"/>
                </a:solidFill>
              </a:rPr>
              <a:t> </a:t>
            </a:r>
            <a:r>
              <a:rPr lang="en-US" dirty="0" err="1">
                <a:solidFill>
                  <a:schemeClr val="lt1"/>
                </a:solidFill>
              </a:rPr>
              <a:t>cấp</a:t>
            </a:r>
            <a:r>
              <a:rPr lang="en-US" dirty="0">
                <a:solidFill>
                  <a:schemeClr val="lt1"/>
                </a:solidFill>
              </a:rPr>
              <a:t> </a:t>
            </a:r>
            <a:r>
              <a:rPr lang="en-US" dirty="0" err="1">
                <a:solidFill>
                  <a:schemeClr val="lt1"/>
                </a:solidFill>
              </a:rPr>
              <a:t>đầy</a:t>
            </a:r>
            <a:r>
              <a:rPr lang="en-US" dirty="0">
                <a:solidFill>
                  <a:schemeClr val="lt1"/>
                </a:solidFill>
              </a:rPr>
              <a:t> </a:t>
            </a:r>
            <a:r>
              <a:rPr lang="en-US" dirty="0" err="1">
                <a:solidFill>
                  <a:schemeClr val="lt1"/>
                </a:solidFill>
              </a:rPr>
              <a:t>đủ</a:t>
            </a:r>
            <a:r>
              <a:rPr lang="en-US" dirty="0">
                <a:solidFill>
                  <a:schemeClr val="lt1"/>
                </a:solidFill>
              </a:rPr>
              <a:t> </a:t>
            </a:r>
            <a:r>
              <a:rPr lang="en-US" dirty="0" err="1">
                <a:solidFill>
                  <a:schemeClr val="lt1"/>
                </a:solidFill>
              </a:rPr>
              <a:t>thông</a:t>
            </a:r>
            <a:r>
              <a:rPr lang="en-US" dirty="0">
                <a:solidFill>
                  <a:schemeClr val="lt1"/>
                </a:solidFill>
              </a:rPr>
              <a:t> tin </a:t>
            </a:r>
            <a:r>
              <a:rPr lang="en-US" dirty="0" err="1">
                <a:solidFill>
                  <a:schemeClr val="lt1"/>
                </a:solidFill>
              </a:rPr>
              <a:t>cá</a:t>
            </a:r>
            <a:r>
              <a:rPr lang="en-US" dirty="0">
                <a:solidFill>
                  <a:schemeClr val="lt1"/>
                </a:solidFill>
              </a:rPr>
              <a:t> </a:t>
            </a:r>
            <a:r>
              <a:rPr lang="en-US" dirty="0" err="1">
                <a:solidFill>
                  <a:schemeClr val="lt1"/>
                </a:solidFill>
              </a:rPr>
              <a:t>nhân</a:t>
            </a:r>
            <a:r>
              <a:rPr lang="en-US" dirty="0">
                <a:solidFill>
                  <a:schemeClr val="lt1"/>
                </a:solidFill>
              </a:rPr>
              <a:t> </a:t>
            </a:r>
            <a:r>
              <a:rPr lang="en-US" dirty="0" err="1">
                <a:solidFill>
                  <a:schemeClr val="lt1"/>
                </a:solidFill>
              </a:rPr>
              <a:t>của</a:t>
            </a:r>
            <a:r>
              <a:rPr lang="en-US" dirty="0">
                <a:solidFill>
                  <a:schemeClr val="lt1"/>
                </a:solidFill>
              </a:rPr>
              <a:t> </a:t>
            </a:r>
            <a:r>
              <a:rPr lang="en-US" dirty="0" err="1">
                <a:solidFill>
                  <a:schemeClr val="lt1"/>
                </a:solidFill>
              </a:rPr>
              <a:t>mình</a:t>
            </a:r>
            <a:r>
              <a:rPr lang="en-US" dirty="0">
                <a:solidFill>
                  <a:schemeClr val="lt1"/>
                </a:solidFill>
              </a:rPr>
              <a:t>.</a:t>
            </a:r>
          </a:p>
          <a:p>
            <a:pPr marL="285750" indent="-285750">
              <a:lnSpc>
                <a:spcPct val="150000"/>
              </a:lnSpc>
            </a:pPr>
            <a:r>
              <a:rPr lang="en-US" dirty="0" err="1"/>
              <a:t>Với</a:t>
            </a:r>
            <a:r>
              <a:rPr lang="en-US" dirty="0"/>
              <a:t> B, </a:t>
            </a:r>
            <a:r>
              <a:rPr lang="en-US" dirty="0" err="1"/>
              <a:t>hệ</a:t>
            </a:r>
            <a:r>
              <a:rPr lang="en-US" dirty="0"/>
              <a:t> </a:t>
            </a:r>
            <a:r>
              <a:rPr lang="en-US" dirty="0" err="1"/>
              <a:t>thống</a:t>
            </a:r>
            <a:r>
              <a:rPr lang="en-US" dirty="0"/>
              <a:t> </a:t>
            </a:r>
            <a:r>
              <a:rPr lang="en-US" dirty="0" err="1"/>
              <a:t>sẽ</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bạn</a:t>
            </a:r>
            <a:r>
              <a:rPr lang="en-US" dirty="0"/>
              <a:t> </a:t>
            </a:r>
            <a:r>
              <a:rPr lang="en-US" dirty="0" err="1"/>
              <a:t>những</a:t>
            </a:r>
            <a:r>
              <a:rPr lang="en-US" dirty="0"/>
              <a:t> </a:t>
            </a:r>
            <a:r>
              <a:rPr lang="en-US" dirty="0" err="1"/>
              <a:t>tháng</a:t>
            </a:r>
            <a:r>
              <a:rPr lang="en-US" dirty="0"/>
              <a:t> </a:t>
            </a:r>
            <a:r>
              <a:rPr lang="en-US" dirty="0" err="1"/>
              <a:t>lương</a:t>
            </a:r>
            <a:r>
              <a:rPr lang="en-US" dirty="0"/>
              <a:t> </a:t>
            </a:r>
            <a:r>
              <a:rPr lang="en-US" dirty="0" err="1"/>
              <a:t>gần</a:t>
            </a:r>
            <a:r>
              <a:rPr lang="en-US" dirty="0"/>
              <a:t> </a:t>
            </a:r>
            <a:r>
              <a:rPr lang="en-US" dirty="0" err="1"/>
              <a:t>đây</a:t>
            </a:r>
            <a:r>
              <a:rPr lang="en-US" dirty="0"/>
              <a:t> </a:t>
            </a:r>
            <a:r>
              <a:rPr lang="en-US" dirty="0" err="1"/>
              <a:t>của</a:t>
            </a:r>
            <a:r>
              <a:rPr lang="en-US" dirty="0"/>
              <a:t> </a:t>
            </a:r>
            <a:r>
              <a:rPr lang="en-US" dirty="0" err="1"/>
              <a:t>mình</a:t>
            </a:r>
            <a:r>
              <a:rPr lang="en-US" dirty="0"/>
              <a:t>.</a:t>
            </a:r>
            <a:endParaRPr lang="en-US" dirty="0">
              <a:solidFill>
                <a:schemeClr val="lt1"/>
              </a:solidFill>
            </a:endParaRPr>
          </a:p>
          <a:p>
            <a:pPr marL="285750" indent="-285750">
              <a:lnSpc>
                <a:spcPct val="150000"/>
              </a:lnSpc>
            </a:pPr>
            <a:endParaRPr lang="en-US" dirty="0"/>
          </a:p>
        </p:txBody>
      </p:sp>
      <p:pic>
        <p:nvPicPr>
          <p:cNvPr id="4" name="Picture 3">
            <a:extLst>
              <a:ext uri="{FF2B5EF4-FFF2-40B4-BE49-F238E27FC236}">
                <a16:creationId xmlns:a16="http://schemas.microsoft.com/office/drawing/2014/main" id="{12FDEF63-B404-45A8-96B7-794ABABFF9FA}"/>
              </a:ext>
            </a:extLst>
          </p:cNvPr>
          <p:cNvPicPr>
            <a:picLocks noChangeAspect="1"/>
          </p:cNvPicPr>
          <p:nvPr/>
        </p:nvPicPr>
        <p:blipFill>
          <a:blip r:embed="rId3"/>
          <a:stretch>
            <a:fillRect/>
          </a:stretch>
        </p:blipFill>
        <p:spPr>
          <a:xfrm>
            <a:off x="4211023" y="1017725"/>
            <a:ext cx="3734124" cy="1760373"/>
          </a:xfrm>
          <a:prstGeom prst="rect">
            <a:avLst/>
          </a:prstGeom>
        </p:spPr>
      </p:pic>
      <p:pic>
        <p:nvPicPr>
          <p:cNvPr id="7" name="Picture 6">
            <a:extLst>
              <a:ext uri="{FF2B5EF4-FFF2-40B4-BE49-F238E27FC236}">
                <a16:creationId xmlns:a16="http://schemas.microsoft.com/office/drawing/2014/main" id="{06A7E4F0-4B6D-422E-958B-CADA4DBA2603}"/>
              </a:ext>
            </a:extLst>
          </p:cNvPr>
          <p:cNvPicPr>
            <a:picLocks noChangeAspect="1"/>
          </p:cNvPicPr>
          <p:nvPr/>
        </p:nvPicPr>
        <p:blipFill>
          <a:blip r:embed="rId4"/>
          <a:stretch>
            <a:fillRect/>
          </a:stretch>
        </p:blipFill>
        <p:spPr>
          <a:xfrm>
            <a:off x="4211023" y="2778098"/>
            <a:ext cx="2720576" cy="2347163"/>
          </a:xfrm>
          <a:prstGeom prst="rect">
            <a:avLst/>
          </a:prstGeom>
        </p:spPr>
      </p:pic>
    </p:spTree>
    <p:extLst>
      <p:ext uri="{BB962C8B-B14F-4D97-AF65-F5344CB8AC3E}">
        <p14:creationId xmlns:p14="http://schemas.microsoft.com/office/powerpoint/2010/main" val="61008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35"/>
        <p:cNvGrpSpPr/>
        <p:nvPr/>
      </p:nvGrpSpPr>
      <p:grpSpPr>
        <a:xfrm>
          <a:off x="0" y="0"/>
          <a:ext cx="0" cy="0"/>
          <a:chOff x="0" y="0"/>
          <a:chExt cx="0" cy="0"/>
        </a:xfrm>
      </p:grpSpPr>
      <p:sp>
        <p:nvSpPr>
          <p:cNvPr id="4836" name="Google Shape;4836;p40"/>
          <p:cNvSpPr txBox="1">
            <a:spLocks noGrp="1"/>
          </p:cNvSpPr>
          <p:nvPr>
            <p:ph type="title"/>
          </p:nvPr>
        </p:nvSpPr>
        <p:spPr>
          <a:xfrm>
            <a:off x="2203099" y="2194436"/>
            <a:ext cx="4737776" cy="14974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Desktop quản lý</a:t>
            </a:r>
            <a:endParaRPr dirty="0"/>
          </a:p>
        </p:txBody>
      </p:sp>
      <p:sp>
        <p:nvSpPr>
          <p:cNvPr id="4837" name="Google Shape;4837;p40"/>
          <p:cNvSpPr txBox="1">
            <a:spLocks noGrp="1"/>
          </p:cNvSpPr>
          <p:nvPr>
            <p:ph type="title" idx="2"/>
          </p:nvPr>
        </p:nvSpPr>
        <p:spPr>
          <a:xfrm>
            <a:off x="2996550" y="96688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4839" name="Google Shape;4839;p40"/>
          <p:cNvCxnSpPr/>
          <p:nvPr/>
        </p:nvCxnSpPr>
        <p:spPr>
          <a:xfrm>
            <a:off x="3758087" y="2001560"/>
            <a:ext cx="1627800" cy="0"/>
          </a:xfrm>
          <a:prstGeom prst="straightConnector1">
            <a:avLst/>
          </a:prstGeom>
          <a:noFill/>
          <a:ln w="28575" cap="flat" cmpd="sng">
            <a:solidFill>
              <a:srgbClr val="778571"/>
            </a:solidFill>
            <a:prstDash val="solid"/>
            <a:round/>
            <a:headEnd type="none" w="med" len="med"/>
            <a:tailEnd type="none" w="med" len="med"/>
          </a:ln>
        </p:spPr>
      </p:cxnSp>
    </p:spTree>
    <p:extLst>
      <p:ext uri="{BB962C8B-B14F-4D97-AF65-F5344CB8AC3E}">
        <p14:creationId xmlns:p14="http://schemas.microsoft.com/office/powerpoint/2010/main" val="298855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4"/>
        <p:cNvGrpSpPr/>
        <p:nvPr/>
      </p:nvGrpSpPr>
      <p:grpSpPr>
        <a:xfrm>
          <a:off x="0" y="0"/>
          <a:ext cx="0" cy="0"/>
          <a:chOff x="0" y="0"/>
          <a:chExt cx="0" cy="0"/>
        </a:xfrm>
      </p:grpSpPr>
      <p:sp>
        <p:nvSpPr>
          <p:cNvPr id="4875" name="Google Shape;4875;p44"/>
          <p:cNvSpPr txBox="1">
            <a:spLocks noGrp="1"/>
          </p:cNvSpPr>
          <p:nvPr>
            <p:ph type="title" idx="8"/>
          </p:nvPr>
        </p:nvSpPr>
        <p:spPr>
          <a:xfrm>
            <a:off x="1393050" y="445025"/>
            <a:ext cx="635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OLD PREVENTIONS</a:t>
            </a:r>
            <a:endParaRPr dirty="0"/>
          </a:p>
        </p:txBody>
      </p:sp>
      <p:sp>
        <p:nvSpPr>
          <p:cNvPr id="4876" name="Google Shape;4876;p44"/>
          <p:cNvSpPr txBox="1">
            <a:spLocks noGrp="1"/>
          </p:cNvSpPr>
          <p:nvPr>
            <p:ph type="subTitle" idx="5"/>
          </p:nvPr>
        </p:nvSpPr>
        <p:spPr>
          <a:xfrm>
            <a:off x="6505824" y="2075870"/>
            <a:ext cx="2451126" cy="10291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Quản lý doanh thu theo cơ cở</a:t>
            </a:r>
            <a:endParaRPr dirty="0"/>
          </a:p>
        </p:txBody>
      </p:sp>
      <p:sp>
        <p:nvSpPr>
          <p:cNvPr id="4877" name="Google Shape;4877;p44"/>
          <p:cNvSpPr txBox="1">
            <a:spLocks noGrp="1"/>
          </p:cNvSpPr>
          <p:nvPr>
            <p:ph type="title"/>
          </p:nvPr>
        </p:nvSpPr>
        <p:spPr>
          <a:xfrm>
            <a:off x="1808875" y="1502750"/>
            <a:ext cx="2312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1</a:t>
            </a:r>
            <a:endParaRPr dirty="0"/>
          </a:p>
        </p:txBody>
      </p:sp>
      <p:sp>
        <p:nvSpPr>
          <p:cNvPr id="4878" name="Google Shape;4878;p44"/>
          <p:cNvSpPr txBox="1">
            <a:spLocks noGrp="1"/>
          </p:cNvSpPr>
          <p:nvPr>
            <p:ph type="subTitle" idx="1"/>
          </p:nvPr>
        </p:nvSpPr>
        <p:spPr>
          <a:xfrm>
            <a:off x="1773100" y="2089275"/>
            <a:ext cx="1944135"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Quản lý nhân viên</a:t>
            </a:r>
            <a:endParaRPr dirty="0"/>
          </a:p>
        </p:txBody>
      </p:sp>
      <p:sp>
        <p:nvSpPr>
          <p:cNvPr id="4879" name="Google Shape;4879;p44"/>
          <p:cNvSpPr txBox="1">
            <a:spLocks noGrp="1"/>
          </p:cNvSpPr>
          <p:nvPr>
            <p:ph type="title" idx="2"/>
          </p:nvPr>
        </p:nvSpPr>
        <p:spPr>
          <a:xfrm>
            <a:off x="4157350" y="1490040"/>
            <a:ext cx="2312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2</a:t>
            </a:r>
            <a:endParaRPr dirty="0"/>
          </a:p>
        </p:txBody>
      </p:sp>
      <p:sp>
        <p:nvSpPr>
          <p:cNvPr id="4880" name="Google Shape;4880;p44"/>
          <p:cNvSpPr txBox="1">
            <a:spLocks noGrp="1"/>
          </p:cNvSpPr>
          <p:nvPr>
            <p:ph type="subTitle" idx="3"/>
          </p:nvPr>
        </p:nvSpPr>
        <p:spPr>
          <a:xfrm>
            <a:off x="4121575" y="2076565"/>
            <a:ext cx="1944135"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Quản</a:t>
            </a:r>
            <a:r>
              <a:rPr lang="en-US" dirty="0"/>
              <a:t> </a:t>
            </a:r>
            <a:r>
              <a:rPr lang="en-US" dirty="0" err="1"/>
              <a:t>lý</a:t>
            </a:r>
            <a:r>
              <a:rPr lang="en-US" dirty="0"/>
              <a:t> </a:t>
            </a:r>
            <a:r>
              <a:rPr lang="en-US" dirty="0" err="1"/>
              <a:t>kho</a:t>
            </a:r>
            <a:endParaRPr dirty="0"/>
          </a:p>
        </p:txBody>
      </p:sp>
      <p:sp>
        <p:nvSpPr>
          <p:cNvPr id="4881" name="Google Shape;4881;p44"/>
          <p:cNvSpPr txBox="1">
            <a:spLocks noGrp="1"/>
          </p:cNvSpPr>
          <p:nvPr>
            <p:ph type="title" idx="4"/>
          </p:nvPr>
        </p:nvSpPr>
        <p:spPr>
          <a:xfrm>
            <a:off x="6541600" y="1489345"/>
            <a:ext cx="2312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3</a:t>
            </a:r>
            <a:endParaRPr dirty="0"/>
          </a:p>
        </p:txBody>
      </p:sp>
      <p:sp>
        <p:nvSpPr>
          <p:cNvPr id="4882" name="Google Shape;4882;p44"/>
          <p:cNvSpPr txBox="1">
            <a:spLocks noGrp="1"/>
          </p:cNvSpPr>
          <p:nvPr>
            <p:ph type="title" idx="6"/>
          </p:nvPr>
        </p:nvSpPr>
        <p:spPr>
          <a:xfrm>
            <a:off x="6644250" y="3064819"/>
            <a:ext cx="2312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6</a:t>
            </a:r>
            <a:endParaRPr dirty="0"/>
          </a:p>
        </p:txBody>
      </p:sp>
      <p:sp>
        <p:nvSpPr>
          <p:cNvPr id="4883" name="Google Shape;4883;p44"/>
          <p:cNvSpPr txBox="1">
            <a:spLocks noGrp="1"/>
          </p:cNvSpPr>
          <p:nvPr>
            <p:ph type="subTitle" idx="7"/>
          </p:nvPr>
        </p:nvSpPr>
        <p:spPr>
          <a:xfrm>
            <a:off x="6644250" y="3674200"/>
            <a:ext cx="2312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Quản</a:t>
            </a:r>
            <a:r>
              <a:rPr lang="en-US" dirty="0"/>
              <a:t> </a:t>
            </a:r>
            <a:r>
              <a:rPr lang="en-US" dirty="0" err="1"/>
              <a:t>lý</a:t>
            </a:r>
            <a:r>
              <a:rPr lang="en-US" dirty="0"/>
              <a:t> </a:t>
            </a:r>
            <a:r>
              <a:rPr lang="en-US" dirty="0" err="1"/>
              <a:t>lợi</a:t>
            </a:r>
            <a:r>
              <a:rPr lang="en-US" dirty="0"/>
              <a:t> </a:t>
            </a:r>
            <a:r>
              <a:rPr lang="en-US" dirty="0" err="1"/>
              <a:t>nhuận</a:t>
            </a:r>
            <a:endParaRPr dirty="0"/>
          </a:p>
        </p:txBody>
      </p:sp>
      <p:cxnSp>
        <p:nvCxnSpPr>
          <p:cNvPr id="4884" name="Google Shape;4884;p44"/>
          <p:cNvCxnSpPr/>
          <p:nvPr/>
        </p:nvCxnSpPr>
        <p:spPr>
          <a:xfrm>
            <a:off x="1911525" y="2053125"/>
            <a:ext cx="1644000" cy="0"/>
          </a:xfrm>
          <a:prstGeom prst="straightConnector1">
            <a:avLst/>
          </a:prstGeom>
          <a:noFill/>
          <a:ln w="28575" cap="flat" cmpd="sng">
            <a:solidFill>
              <a:srgbClr val="778571"/>
            </a:solidFill>
            <a:prstDash val="solid"/>
            <a:round/>
            <a:headEnd type="none" w="med" len="med"/>
            <a:tailEnd type="none" w="med" len="med"/>
          </a:ln>
        </p:spPr>
      </p:cxnSp>
      <p:cxnSp>
        <p:nvCxnSpPr>
          <p:cNvPr id="4885" name="Google Shape;4885;p44"/>
          <p:cNvCxnSpPr/>
          <p:nvPr/>
        </p:nvCxnSpPr>
        <p:spPr>
          <a:xfrm>
            <a:off x="4256950" y="2040415"/>
            <a:ext cx="1644000" cy="0"/>
          </a:xfrm>
          <a:prstGeom prst="straightConnector1">
            <a:avLst/>
          </a:prstGeom>
          <a:noFill/>
          <a:ln w="28575" cap="flat" cmpd="sng">
            <a:solidFill>
              <a:srgbClr val="778571"/>
            </a:solidFill>
            <a:prstDash val="solid"/>
            <a:round/>
            <a:headEnd type="none" w="med" len="med"/>
            <a:tailEnd type="none" w="med" len="med"/>
          </a:ln>
        </p:spPr>
      </p:cxnSp>
      <p:cxnSp>
        <p:nvCxnSpPr>
          <p:cNvPr id="4886" name="Google Shape;4886;p44"/>
          <p:cNvCxnSpPr/>
          <p:nvPr/>
        </p:nvCxnSpPr>
        <p:spPr>
          <a:xfrm>
            <a:off x="6644250" y="2035070"/>
            <a:ext cx="1644000" cy="0"/>
          </a:xfrm>
          <a:prstGeom prst="straightConnector1">
            <a:avLst/>
          </a:prstGeom>
          <a:noFill/>
          <a:ln w="28575" cap="flat" cmpd="sng">
            <a:solidFill>
              <a:srgbClr val="778571"/>
            </a:solidFill>
            <a:prstDash val="solid"/>
            <a:round/>
            <a:headEnd type="none" w="med" len="med"/>
            <a:tailEnd type="none" w="med" len="med"/>
          </a:ln>
        </p:spPr>
      </p:cxnSp>
      <p:cxnSp>
        <p:nvCxnSpPr>
          <p:cNvPr id="4887" name="Google Shape;4887;p44"/>
          <p:cNvCxnSpPr/>
          <p:nvPr/>
        </p:nvCxnSpPr>
        <p:spPr>
          <a:xfrm>
            <a:off x="6698191" y="3633400"/>
            <a:ext cx="1644000" cy="0"/>
          </a:xfrm>
          <a:prstGeom prst="straightConnector1">
            <a:avLst/>
          </a:prstGeom>
          <a:noFill/>
          <a:ln w="28575" cap="flat" cmpd="sng">
            <a:solidFill>
              <a:srgbClr val="778571"/>
            </a:solidFill>
            <a:prstDash val="solid"/>
            <a:round/>
            <a:headEnd type="none" w="med" len="med"/>
            <a:tailEnd type="none" w="med" len="med"/>
          </a:ln>
        </p:spPr>
      </p:cxnSp>
      <p:sp>
        <p:nvSpPr>
          <p:cNvPr id="15" name="Google Shape;4876;p44">
            <a:extLst>
              <a:ext uri="{FF2B5EF4-FFF2-40B4-BE49-F238E27FC236}">
                <a16:creationId xmlns:a16="http://schemas.microsoft.com/office/drawing/2014/main" id="{A730E770-536E-436B-B369-AE5EC9090D75}"/>
              </a:ext>
            </a:extLst>
          </p:cNvPr>
          <p:cNvSpPr txBox="1">
            <a:spLocks/>
          </p:cNvSpPr>
          <p:nvPr/>
        </p:nvSpPr>
        <p:spPr>
          <a:xfrm>
            <a:off x="1773100" y="3674199"/>
            <a:ext cx="1944135" cy="527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9pPr>
          </a:lstStyle>
          <a:p>
            <a:pPr marL="0" indent="0"/>
            <a:r>
              <a:rPr lang="en-US" dirty="0" err="1"/>
              <a:t>Quản</a:t>
            </a:r>
            <a:r>
              <a:rPr lang="en-US" dirty="0"/>
              <a:t> </a:t>
            </a:r>
            <a:r>
              <a:rPr lang="en-US" dirty="0" err="1"/>
              <a:t>lý</a:t>
            </a:r>
            <a:r>
              <a:rPr lang="en-US" dirty="0"/>
              <a:t> </a:t>
            </a:r>
            <a:r>
              <a:rPr lang="en-US" dirty="0" err="1"/>
              <a:t>doanh</a:t>
            </a:r>
            <a:r>
              <a:rPr lang="en-US" dirty="0"/>
              <a:t> </a:t>
            </a:r>
            <a:r>
              <a:rPr lang="en-US" dirty="0" err="1"/>
              <a:t>thu</a:t>
            </a:r>
            <a:r>
              <a:rPr lang="en-US" dirty="0"/>
              <a:t> </a:t>
            </a:r>
            <a:r>
              <a:rPr lang="en-US" dirty="0" err="1"/>
              <a:t>theo</a:t>
            </a:r>
            <a:r>
              <a:rPr lang="en-US" dirty="0"/>
              <a:t> </a:t>
            </a:r>
            <a:r>
              <a:rPr lang="en-US" dirty="0" err="1"/>
              <a:t>ngày</a:t>
            </a:r>
            <a:endParaRPr lang="en-US" dirty="0"/>
          </a:p>
        </p:txBody>
      </p:sp>
      <p:sp>
        <p:nvSpPr>
          <p:cNvPr id="16" name="Google Shape;4881;p44">
            <a:extLst>
              <a:ext uri="{FF2B5EF4-FFF2-40B4-BE49-F238E27FC236}">
                <a16:creationId xmlns:a16="http://schemas.microsoft.com/office/drawing/2014/main" id="{AE18B9F3-383C-46E6-A469-8F8EC66217EC}"/>
              </a:ext>
            </a:extLst>
          </p:cNvPr>
          <p:cNvSpPr txBox="1">
            <a:spLocks/>
          </p:cNvSpPr>
          <p:nvPr/>
        </p:nvSpPr>
        <p:spPr>
          <a:xfrm>
            <a:off x="1808875" y="3087675"/>
            <a:ext cx="23127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Cinzel"/>
              <a:buNone/>
              <a:defRPr sz="2000" b="1" i="0" u="none" strike="noStrike" cap="none">
                <a:solidFill>
                  <a:schemeClr val="lt1"/>
                </a:solidFill>
                <a:latin typeface="Cinzel"/>
                <a:ea typeface="Cinzel"/>
                <a:cs typeface="Cinzel"/>
                <a:sym typeface="Cinzel"/>
              </a:defRPr>
            </a:lvl1pPr>
            <a:lvl2pPr marR="0" lvl="1"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2pPr>
            <a:lvl3pPr marR="0" lvl="2"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3pPr>
            <a:lvl4pPr marR="0" lvl="3"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4pPr>
            <a:lvl5pPr marR="0" lvl="4"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5pPr>
            <a:lvl6pPr marR="0" lvl="5"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6pPr>
            <a:lvl7pPr marR="0" lvl="6"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7pPr>
            <a:lvl8pPr marR="0" lvl="7"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8pPr>
            <a:lvl9pPr marR="0" lvl="8"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9pPr>
          </a:lstStyle>
          <a:p>
            <a:r>
              <a:rPr lang="en-US" dirty="0"/>
              <a:t>TOPIC 4</a:t>
            </a:r>
          </a:p>
        </p:txBody>
      </p:sp>
      <p:cxnSp>
        <p:nvCxnSpPr>
          <p:cNvPr id="17" name="Google Shape;4886;p44">
            <a:extLst>
              <a:ext uri="{FF2B5EF4-FFF2-40B4-BE49-F238E27FC236}">
                <a16:creationId xmlns:a16="http://schemas.microsoft.com/office/drawing/2014/main" id="{ADFA2E4A-FFC5-49F9-8A16-F074362CACD8}"/>
              </a:ext>
            </a:extLst>
          </p:cNvPr>
          <p:cNvCxnSpPr/>
          <p:nvPr/>
        </p:nvCxnSpPr>
        <p:spPr>
          <a:xfrm>
            <a:off x="1911525" y="3633400"/>
            <a:ext cx="1644000" cy="0"/>
          </a:xfrm>
          <a:prstGeom prst="straightConnector1">
            <a:avLst/>
          </a:prstGeom>
          <a:noFill/>
          <a:ln w="28575" cap="flat" cmpd="sng">
            <a:solidFill>
              <a:srgbClr val="778571"/>
            </a:solidFill>
            <a:prstDash val="solid"/>
            <a:round/>
            <a:headEnd type="none" w="med" len="med"/>
            <a:tailEnd type="none" w="med" len="med"/>
          </a:ln>
        </p:spPr>
      </p:cxnSp>
      <p:sp>
        <p:nvSpPr>
          <p:cNvPr id="18" name="Google Shape;4876;p44">
            <a:extLst>
              <a:ext uri="{FF2B5EF4-FFF2-40B4-BE49-F238E27FC236}">
                <a16:creationId xmlns:a16="http://schemas.microsoft.com/office/drawing/2014/main" id="{2CE2864A-4BF7-480A-97B0-71A988A050C3}"/>
              </a:ext>
            </a:extLst>
          </p:cNvPr>
          <p:cNvSpPr txBox="1">
            <a:spLocks/>
          </p:cNvSpPr>
          <p:nvPr/>
        </p:nvSpPr>
        <p:spPr>
          <a:xfrm>
            <a:off x="4121575" y="3695650"/>
            <a:ext cx="2093695" cy="591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9pPr>
          </a:lstStyle>
          <a:p>
            <a:pPr marL="0" indent="0"/>
            <a:r>
              <a:rPr lang="en-US" dirty="0" err="1"/>
              <a:t>Quản</a:t>
            </a:r>
            <a:r>
              <a:rPr lang="en-US" dirty="0"/>
              <a:t> </a:t>
            </a:r>
            <a:r>
              <a:rPr lang="en-US" dirty="0" err="1"/>
              <a:t>lý</a:t>
            </a:r>
            <a:r>
              <a:rPr lang="en-US" dirty="0"/>
              <a:t> chi </a:t>
            </a:r>
            <a:r>
              <a:rPr lang="en-US" dirty="0" err="1"/>
              <a:t>tiêu</a:t>
            </a:r>
            <a:endParaRPr lang="en-US" dirty="0"/>
          </a:p>
        </p:txBody>
      </p:sp>
      <p:sp>
        <p:nvSpPr>
          <p:cNvPr id="19" name="Google Shape;4881;p44">
            <a:extLst>
              <a:ext uri="{FF2B5EF4-FFF2-40B4-BE49-F238E27FC236}">
                <a16:creationId xmlns:a16="http://schemas.microsoft.com/office/drawing/2014/main" id="{90658A31-82CF-40C9-8C5C-B2CB785E51F0}"/>
              </a:ext>
            </a:extLst>
          </p:cNvPr>
          <p:cNvSpPr txBox="1">
            <a:spLocks/>
          </p:cNvSpPr>
          <p:nvPr/>
        </p:nvSpPr>
        <p:spPr>
          <a:xfrm>
            <a:off x="4190059" y="3087675"/>
            <a:ext cx="23127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Cinzel"/>
              <a:buNone/>
              <a:defRPr sz="2000" b="1" i="0" u="none" strike="noStrike" cap="none">
                <a:solidFill>
                  <a:schemeClr val="lt1"/>
                </a:solidFill>
                <a:latin typeface="Cinzel"/>
                <a:ea typeface="Cinzel"/>
                <a:cs typeface="Cinzel"/>
                <a:sym typeface="Cinzel"/>
              </a:defRPr>
            </a:lvl1pPr>
            <a:lvl2pPr marR="0" lvl="1"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2pPr>
            <a:lvl3pPr marR="0" lvl="2"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3pPr>
            <a:lvl4pPr marR="0" lvl="3"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4pPr>
            <a:lvl5pPr marR="0" lvl="4"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5pPr>
            <a:lvl6pPr marR="0" lvl="5"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6pPr>
            <a:lvl7pPr marR="0" lvl="6"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7pPr>
            <a:lvl8pPr marR="0" lvl="7"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8pPr>
            <a:lvl9pPr marR="0" lvl="8"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9pPr>
          </a:lstStyle>
          <a:p>
            <a:r>
              <a:rPr lang="en-US" dirty="0"/>
              <a:t>TOPIC 5</a:t>
            </a:r>
          </a:p>
        </p:txBody>
      </p:sp>
      <p:cxnSp>
        <p:nvCxnSpPr>
          <p:cNvPr id="20" name="Google Shape;4886;p44">
            <a:extLst>
              <a:ext uri="{FF2B5EF4-FFF2-40B4-BE49-F238E27FC236}">
                <a16:creationId xmlns:a16="http://schemas.microsoft.com/office/drawing/2014/main" id="{0475878F-E79E-43D4-9F56-3C82329F69DD}"/>
              </a:ext>
            </a:extLst>
          </p:cNvPr>
          <p:cNvCxnSpPr/>
          <p:nvPr/>
        </p:nvCxnSpPr>
        <p:spPr>
          <a:xfrm>
            <a:off x="4260000" y="3654850"/>
            <a:ext cx="1644000" cy="0"/>
          </a:xfrm>
          <a:prstGeom prst="straightConnector1">
            <a:avLst/>
          </a:prstGeom>
          <a:noFill/>
          <a:ln w="28575" cap="flat" cmpd="sng">
            <a:solidFill>
              <a:srgbClr val="778571"/>
            </a:solidFill>
            <a:prstDash val="solid"/>
            <a:round/>
            <a:headEnd type="none" w="med" len="med"/>
            <a:tailEnd type="none" w="med" len="med"/>
          </a:ln>
        </p:spPr>
      </p:cxnSp>
    </p:spTree>
    <p:extLst>
      <p:ext uri="{BB962C8B-B14F-4D97-AF65-F5344CB8AC3E}">
        <p14:creationId xmlns:p14="http://schemas.microsoft.com/office/powerpoint/2010/main" val="384645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3"/>
        <p:cNvGrpSpPr/>
        <p:nvPr/>
      </p:nvGrpSpPr>
      <p:grpSpPr>
        <a:xfrm>
          <a:off x="0" y="0"/>
          <a:ext cx="0" cy="0"/>
          <a:chOff x="0" y="0"/>
          <a:chExt cx="0" cy="0"/>
        </a:xfrm>
      </p:grpSpPr>
      <p:sp>
        <p:nvSpPr>
          <p:cNvPr id="4844" name="Google Shape;4844;p41"/>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Desktop quản lý</a:t>
            </a:r>
            <a:endParaRPr dirty="0"/>
          </a:p>
        </p:txBody>
      </p:sp>
      <p:sp>
        <p:nvSpPr>
          <p:cNvPr id="16" name="TextBox 15">
            <a:extLst>
              <a:ext uri="{FF2B5EF4-FFF2-40B4-BE49-F238E27FC236}">
                <a16:creationId xmlns:a16="http://schemas.microsoft.com/office/drawing/2014/main" id="{5A6A524E-F54D-4B6D-98A8-E2718D81EE90}"/>
              </a:ext>
            </a:extLst>
          </p:cNvPr>
          <p:cNvSpPr txBox="1"/>
          <p:nvPr/>
        </p:nvSpPr>
        <p:spPr>
          <a:xfrm>
            <a:off x="4379844" y="1219200"/>
            <a:ext cx="3637722" cy="1477328"/>
          </a:xfrm>
          <a:prstGeom prst="rect">
            <a:avLst/>
          </a:prstGeom>
          <a:noFill/>
        </p:spPr>
        <p:txBody>
          <a:bodyPr wrap="square" rtlCol="0">
            <a:spAutoFit/>
          </a:bodyPr>
          <a:lstStyle/>
          <a:p>
            <a:r>
              <a:rPr lang="en-US" sz="1500" i="1" dirty="0">
                <a:solidFill>
                  <a:schemeClr val="bg1"/>
                </a:solidFill>
                <a:latin typeface="Times New Roman" panose="02020603050405020304" pitchFamily="18" charset="0"/>
                <a:cs typeface="Times New Roman" panose="02020603050405020304" pitchFamily="18" charset="0"/>
              </a:rPr>
              <a:t>Khi </a:t>
            </a:r>
            <a:r>
              <a:rPr lang="en-US" sz="1500" i="1" dirty="0" err="1">
                <a:solidFill>
                  <a:schemeClr val="bg1"/>
                </a:solidFill>
                <a:latin typeface="Times New Roman" panose="02020603050405020304" pitchFamily="18" charset="0"/>
                <a:cs typeface="Times New Roman" panose="02020603050405020304" pitchFamily="18" charset="0"/>
              </a:rPr>
              <a:t>bạn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nhập</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số</a:t>
            </a:r>
            <a:r>
              <a:rPr lang="en-US" sz="1500" i="1" dirty="0">
                <a:solidFill>
                  <a:schemeClr val="bg1"/>
                </a:solidFill>
                <a:latin typeface="Times New Roman" panose="02020603050405020304" pitchFamily="18" charset="0"/>
                <a:cs typeface="Times New Roman" panose="02020603050405020304" pitchFamily="18" charset="0"/>
              </a:rPr>
              <a:t> 3</a:t>
            </a:r>
          </a:p>
          <a:p>
            <a:r>
              <a:rPr lang="en-US" sz="1500" i="1" dirty="0" err="1">
                <a:solidFill>
                  <a:schemeClr val="bg1"/>
                </a:solidFill>
                <a:latin typeface="Times New Roman" panose="02020603050405020304" pitchFamily="18" charset="0"/>
                <a:cs typeface="Times New Roman" panose="02020603050405020304" pitchFamily="18" charset="0"/>
              </a:rPr>
              <a:t>Hệ</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thống</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sẽ</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hiểu</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bạn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là</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quản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lý</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và</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yêu</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cầu</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bạn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nhập</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mật</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khẩu</a:t>
            </a:r>
            <a:r>
              <a:rPr lang="en-US" sz="1500" i="1" dirty="0">
                <a:solidFill>
                  <a:schemeClr val="bg1"/>
                </a:solidFill>
                <a:latin typeface="Times New Roman" panose="02020603050405020304" pitchFamily="18" charset="0"/>
                <a:cs typeface="Times New Roman" panose="02020603050405020304" pitchFamily="18" charset="0"/>
              </a:rPr>
              <a:t>.</a:t>
            </a:r>
          </a:p>
          <a:p>
            <a:r>
              <a:rPr lang="en-US" sz="1500" i="1" dirty="0">
                <a:solidFill>
                  <a:schemeClr val="bg1"/>
                </a:solidFill>
                <a:latin typeface="Times New Roman" panose="02020603050405020304" pitchFamily="18" charset="0"/>
                <a:cs typeface="Times New Roman" panose="02020603050405020304" pitchFamily="18" charset="0"/>
              </a:rPr>
              <a:t>Sau </a:t>
            </a:r>
            <a:r>
              <a:rPr lang="en-US" sz="1500" i="1" dirty="0" err="1">
                <a:solidFill>
                  <a:schemeClr val="bg1"/>
                </a:solidFill>
                <a:latin typeface="Times New Roman" panose="02020603050405020304" pitchFamily="18" charset="0"/>
                <a:cs typeface="Times New Roman" panose="02020603050405020304" pitchFamily="18" charset="0"/>
              </a:rPr>
              <a:t>đó</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hệ</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thống</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sẽ</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chuyển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đến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cửa</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sổ</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của</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quản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lý</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để</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tiếp</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tục</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thực</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hiện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các</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chức</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năng</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quản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lý</a:t>
            </a:r>
            <a:r>
              <a:rPr lang="en-US" sz="1500" i="1" dirty="0">
                <a:solidFill>
                  <a:schemeClr val="bg1"/>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F699D5F2-6C69-4A64-9232-A3968C85D23D}"/>
              </a:ext>
            </a:extLst>
          </p:cNvPr>
          <p:cNvPicPr>
            <a:picLocks noChangeAspect="1"/>
          </p:cNvPicPr>
          <p:nvPr/>
        </p:nvPicPr>
        <p:blipFill>
          <a:blip r:embed="rId3"/>
          <a:stretch>
            <a:fillRect/>
          </a:stretch>
        </p:blipFill>
        <p:spPr>
          <a:xfrm>
            <a:off x="565061" y="1017725"/>
            <a:ext cx="3322608" cy="3414056"/>
          </a:xfrm>
          <a:prstGeom prst="rect">
            <a:avLst/>
          </a:prstGeom>
        </p:spPr>
      </p:pic>
    </p:spTree>
    <p:extLst>
      <p:ext uri="{BB962C8B-B14F-4D97-AF65-F5344CB8AC3E}">
        <p14:creationId xmlns:p14="http://schemas.microsoft.com/office/powerpoint/2010/main" val="96224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60"/>
        <p:cNvGrpSpPr/>
        <p:nvPr/>
      </p:nvGrpSpPr>
      <p:grpSpPr>
        <a:xfrm>
          <a:off x="0" y="0"/>
          <a:ext cx="0" cy="0"/>
          <a:chOff x="0" y="0"/>
          <a:chExt cx="0" cy="0"/>
        </a:xfrm>
      </p:grpSpPr>
      <p:sp>
        <p:nvSpPr>
          <p:cNvPr id="4861" name="Google Shape;4861;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t>Nội dung của menu quản lý</a:t>
            </a:r>
            <a:endParaRPr sz="3400" dirty="0"/>
          </a:p>
        </p:txBody>
      </p:sp>
      <p:sp>
        <p:nvSpPr>
          <p:cNvPr id="4862" name="Google Shape;4862;p42"/>
          <p:cNvSpPr txBox="1">
            <a:spLocks noGrp="1"/>
          </p:cNvSpPr>
          <p:nvPr>
            <p:ph type="body" idx="1"/>
          </p:nvPr>
        </p:nvSpPr>
        <p:spPr>
          <a:xfrm>
            <a:off x="654026" y="1543878"/>
            <a:ext cx="3441183" cy="2743200"/>
          </a:xfrm>
          <a:prstGeom prst="rect">
            <a:avLst/>
          </a:prstGeom>
        </p:spPr>
        <p:txBody>
          <a:bodyPr spcFirstLastPara="1" wrap="square" lIns="91425" tIns="91425" rIns="91425" bIns="91425" anchor="t" anchorCtr="0">
            <a:noAutofit/>
          </a:bodyPr>
          <a:lstStyle/>
          <a:p>
            <a:pPr marL="285750" indent="-285750">
              <a:lnSpc>
                <a:spcPct val="150000"/>
              </a:lnSpc>
            </a:pPr>
            <a:r>
              <a:rPr lang="en-US" dirty="0"/>
              <a:t>Khi </a:t>
            </a:r>
            <a:r>
              <a:rPr lang="en-US" dirty="0" err="1"/>
              <a:t>bạn</a:t>
            </a:r>
            <a:r>
              <a:rPr lang="en-US" dirty="0"/>
              <a:t> </a:t>
            </a:r>
            <a:r>
              <a:rPr lang="en-US" dirty="0" err="1"/>
              <a:t>nhập</a:t>
            </a:r>
            <a:r>
              <a:rPr lang="en-US" dirty="0"/>
              <a:t> A(</a:t>
            </a:r>
            <a:r>
              <a:rPr lang="en-US" dirty="0" err="1"/>
              <a:t>Quản</a:t>
            </a:r>
            <a:r>
              <a:rPr lang="en-US" dirty="0"/>
              <a:t> </a:t>
            </a:r>
            <a:r>
              <a:rPr lang="en-US" dirty="0" err="1"/>
              <a:t>lý</a:t>
            </a:r>
            <a:r>
              <a:rPr lang="en-US" dirty="0"/>
              <a:t> </a:t>
            </a:r>
            <a:r>
              <a:rPr lang="en-US" dirty="0" err="1"/>
              <a:t>nhân</a:t>
            </a:r>
            <a:r>
              <a:rPr lang="en-US" dirty="0"/>
              <a:t> </a:t>
            </a:r>
            <a:r>
              <a:rPr lang="en-US" dirty="0" err="1"/>
              <a:t>viên</a:t>
            </a:r>
            <a:r>
              <a:rPr lang="en-US" dirty="0"/>
              <a:t>)</a:t>
            </a:r>
          </a:p>
          <a:p>
            <a:pPr marL="285750" indent="-285750">
              <a:lnSpc>
                <a:spcPct val="150000"/>
              </a:lnSpc>
            </a:pPr>
            <a:r>
              <a:rPr lang="en-US" dirty="0" err="1"/>
              <a:t>Thông</a:t>
            </a:r>
            <a:r>
              <a:rPr lang="en-US" dirty="0"/>
              <a:t> tin hay </a:t>
            </a:r>
            <a:r>
              <a:rPr lang="en-US" dirty="0" err="1"/>
              <a:t>xử</a:t>
            </a:r>
            <a:r>
              <a:rPr lang="en-US" dirty="0"/>
              <a:t> </a:t>
            </a:r>
            <a:r>
              <a:rPr lang="en-US" dirty="0" err="1"/>
              <a:t>lý</a:t>
            </a:r>
            <a:r>
              <a:rPr lang="en-US" dirty="0"/>
              <a:t> </a:t>
            </a:r>
            <a:r>
              <a:rPr lang="en-US" dirty="0" err="1"/>
              <a:t>về</a:t>
            </a:r>
            <a:r>
              <a:rPr lang="en-US" dirty="0"/>
              <a:t> </a:t>
            </a:r>
            <a:r>
              <a:rPr lang="en-US" dirty="0" err="1"/>
              <a:t>mục</a:t>
            </a:r>
            <a:r>
              <a:rPr lang="en-US" dirty="0"/>
              <a:t> </a:t>
            </a:r>
            <a:r>
              <a:rPr lang="en-US" dirty="0" err="1"/>
              <a:t>nhân</a:t>
            </a:r>
            <a:r>
              <a:rPr lang="en-US" dirty="0"/>
              <a:t> </a:t>
            </a:r>
            <a:r>
              <a:rPr lang="en-US" dirty="0" err="1"/>
              <a:t>viên</a:t>
            </a:r>
            <a:r>
              <a:rPr lang="en-US" dirty="0"/>
              <a:t> </a:t>
            </a:r>
            <a:r>
              <a:rPr lang="en-US" dirty="0" err="1"/>
              <a:t>đều</a:t>
            </a:r>
            <a:r>
              <a:rPr lang="en-US" dirty="0"/>
              <a:t> </a:t>
            </a:r>
            <a:r>
              <a:rPr lang="en-US" dirty="0" err="1"/>
              <a:t>được</a:t>
            </a:r>
            <a:r>
              <a:rPr lang="en-US" dirty="0"/>
              <a:t> </a:t>
            </a:r>
            <a:r>
              <a:rPr lang="en-US" dirty="0" err="1"/>
              <a:t>nằm</a:t>
            </a:r>
            <a:r>
              <a:rPr lang="en-US" dirty="0"/>
              <a:t> ở </a:t>
            </a:r>
            <a:r>
              <a:rPr lang="en-US" dirty="0" err="1"/>
              <a:t>mục</a:t>
            </a:r>
            <a:r>
              <a:rPr lang="en-US" dirty="0"/>
              <a:t> A </a:t>
            </a:r>
            <a:r>
              <a:rPr lang="en-US" dirty="0" err="1"/>
              <a:t>này</a:t>
            </a:r>
            <a:r>
              <a:rPr lang="en-US" dirty="0"/>
              <a:t>.</a:t>
            </a:r>
          </a:p>
          <a:p>
            <a:pPr marL="285750" indent="-285750">
              <a:lnSpc>
                <a:spcPct val="150000"/>
              </a:lnSpc>
            </a:pPr>
            <a:r>
              <a:rPr lang="en-US" dirty="0" err="1"/>
              <a:t>Lương</a:t>
            </a:r>
            <a:r>
              <a:rPr lang="en-US" dirty="0"/>
              <a:t> </a:t>
            </a:r>
            <a:r>
              <a:rPr lang="en-US" dirty="0" err="1"/>
              <a:t>nhân</a:t>
            </a:r>
            <a:r>
              <a:rPr lang="en-US" dirty="0"/>
              <a:t> </a:t>
            </a:r>
            <a:r>
              <a:rPr lang="en-US" dirty="0" err="1"/>
              <a:t>viên</a:t>
            </a:r>
            <a:r>
              <a:rPr lang="en-US" dirty="0"/>
              <a:t> </a:t>
            </a:r>
            <a:r>
              <a:rPr lang="en-US" dirty="0" err="1"/>
              <a:t>sẽ</a:t>
            </a:r>
            <a:r>
              <a:rPr lang="en-US" dirty="0"/>
              <a:t> </a:t>
            </a:r>
            <a:r>
              <a:rPr lang="en-US" dirty="0" err="1"/>
              <a:t>được</a:t>
            </a:r>
            <a:r>
              <a:rPr lang="en-US" dirty="0"/>
              <a:t> </a:t>
            </a:r>
            <a:r>
              <a:rPr lang="en-US" dirty="0" err="1"/>
              <a:t>cập</a:t>
            </a:r>
            <a:r>
              <a:rPr lang="en-US" dirty="0"/>
              <a:t> </a:t>
            </a:r>
            <a:r>
              <a:rPr lang="en-US" dirty="0" err="1"/>
              <a:t>nhật</a:t>
            </a:r>
            <a:r>
              <a:rPr lang="en-US" dirty="0"/>
              <a:t>, </a:t>
            </a:r>
            <a:r>
              <a:rPr lang="en-US" dirty="0" err="1"/>
              <a:t>chỉnh</a:t>
            </a:r>
            <a:r>
              <a:rPr lang="en-US" dirty="0"/>
              <a:t> </a:t>
            </a:r>
            <a:r>
              <a:rPr lang="en-US" dirty="0" err="1"/>
              <a:t>sửa</a:t>
            </a:r>
            <a:r>
              <a:rPr lang="en-US" dirty="0"/>
              <a:t> hay </a:t>
            </a:r>
            <a:r>
              <a:rPr lang="en-US" dirty="0" err="1"/>
              <a:t>xem</a:t>
            </a:r>
            <a:r>
              <a:rPr lang="en-US" dirty="0"/>
              <a:t> </a:t>
            </a:r>
            <a:r>
              <a:rPr lang="en-US" dirty="0" err="1"/>
              <a:t>bảng</a:t>
            </a:r>
            <a:r>
              <a:rPr lang="en-US" dirty="0"/>
              <a:t> </a:t>
            </a:r>
            <a:r>
              <a:rPr lang="en-US" dirty="0" err="1"/>
              <a:t>lương</a:t>
            </a:r>
            <a:r>
              <a:rPr lang="en-US" dirty="0"/>
              <a:t> </a:t>
            </a:r>
            <a:r>
              <a:rPr lang="en-US" dirty="0" err="1"/>
              <a:t>sẽ</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hiện</a:t>
            </a:r>
            <a:r>
              <a:rPr lang="en-US" dirty="0"/>
              <a:t> </a:t>
            </a:r>
            <a:r>
              <a:rPr lang="en-US" dirty="0" err="1"/>
              <a:t>lên</a:t>
            </a:r>
            <a:r>
              <a:rPr lang="en-US" dirty="0"/>
              <a:t> </a:t>
            </a:r>
            <a:r>
              <a:rPr lang="en-US" dirty="0" err="1"/>
              <a:t>khi</a:t>
            </a:r>
            <a:r>
              <a:rPr lang="en-US" dirty="0"/>
              <a:t> </a:t>
            </a:r>
            <a:r>
              <a:rPr lang="en-US" dirty="0" err="1"/>
              <a:t>bạn</a:t>
            </a:r>
            <a:r>
              <a:rPr lang="en-US" dirty="0"/>
              <a:t> </a:t>
            </a:r>
            <a:r>
              <a:rPr lang="en-US" dirty="0" err="1"/>
              <a:t>nhập</a:t>
            </a:r>
            <a:r>
              <a:rPr lang="en-US" dirty="0"/>
              <a:t> B.</a:t>
            </a:r>
          </a:p>
        </p:txBody>
      </p:sp>
      <p:pic>
        <p:nvPicPr>
          <p:cNvPr id="4" name="Picture 3">
            <a:extLst>
              <a:ext uri="{FF2B5EF4-FFF2-40B4-BE49-F238E27FC236}">
                <a16:creationId xmlns:a16="http://schemas.microsoft.com/office/drawing/2014/main" id="{E2207DF8-3E47-4BF8-A463-DBCF102509C6}"/>
              </a:ext>
            </a:extLst>
          </p:cNvPr>
          <p:cNvPicPr>
            <a:picLocks noChangeAspect="1"/>
          </p:cNvPicPr>
          <p:nvPr/>
        </p:nvPicPr>
        <p:blipFill rotWithShape="1">
          <a:blip r:embed="rId3"/>
          <a:srcRect t="626" b="-1"/>
          <a:stretch/>
        </p:blipFill>
        <p:spPr>
          <a:xfrm>
            <a:off x="4095209" y="1543879"/>
            <a:ext cx="3086367" cy="2839900"/>
          </a:xfrm>
          <a:prstGeom prst="rect">
            <a:avLst/>
          </a:prstGeom>
        </p:spPr>
      </p:pic>
      <p:pic>
        <p:nvPicPr>
          <p:cNvPr id="7" name="Picture 6">
            <a:extLst>
              <a:ext uri="{FF2B5EF4-FFF2-40B4-BE49-F238E27FC236}">
                <a16:creationId xmlns:a16="http://schemas.microsoft.com/office/drawing/2014/main" id="{17DCA48D-92E1-430B-8547-B2CF654C8CBC}"/>
              </a:ext>
            </a:extLst>
          </p:cNvPr>
          <p:cNvPicPr>
            <a:picLocks noChangeAspect="1"/>
          </p:cNvPicPr>
          <p:nvPr/>
        </p:nvPicPr>
        <p:blipFill>
          <a:blip r:embed="rId4"/>
          <a:stretch>
            <a:fillRect/>
          </a:stretch>
        </p:blipFill>
        <p:spPr>
          <a:xfrm>
            <a:off x="5893349" y="1255233"/>
            <a:ext cx="2682472" cy="1783235"/>
          </a:xfrm>
          <a:prstGeom prst="rect">
            <a:avLst/>
          </a:prstGeom>
        </p:spPr>
      </p:pic>
    </p:spTree>
    <p:extLst>
      <p:ext uri="{BB962C8B-B14F-4D97-AF65-F5344CB8AC3E}">
        <p14:creationId xmlns:p14="http://schemas.microsoft.com/office/powerpoint/2010/main" val="271975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60"/>
        <p:cNvGrpSpPr/>
        <p:nvPr/>
      </p:nvGrpSpPr>
      <p:grpSpPr>
        <a:xfrm>
          <a:off x="0" y="0"/>
          <a:ext cx="0" cy="0"/>
          <a:chOff x="0" y="0"/>
          <a:chExt cx="0" cy="0"/>
        </a:xfrm>
      </p:grpSpPr>
      <p:sp>
        <p:nvSpPr>
          <p:cNvPr id="4861" name="Google Shape;4861;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t>Nội dung của menu quản lý</a:t>
            </a:r>
            <a:endParaRPr sz="3400" dirty="0"/>
          </a:p>
        </p:txBody>
      </p:sp>
      <p:sp>
        <p:nvSpPr>
          <p:cNvPr id="4862" name="Google Shape;4862;p42"/>
          <p:cNvSpPr txBox="1">
            <a:spLocks noGrp="1"/>
          </p:cNvSpPr>
          <p:nvPr>
            <p:ph type="body" idx="1"/>
          </p:nvPr>
        </p:nvSpPr>
        <p:spPr>
          <a:xfrm>
            <a:off x="357809" y="1451113"/>
            <a:ext cx="3955774" cy="3396058"/>
          </a:xfrm>
          <a:prstGeom prst="rect">
            <a:avLst/>
          </a:prstGeom>
        </p:spPr>
        <p:txBody>
          <a:bodyPr spcFirstLastPara="1" wrap="square" lIns="91425" tIns="91425" rIns="91425" bIns="91425" anchor="t" anchorCtr="0">
            <a:noAutofit/>
          </a:bodyPr>
          <a:lstStyle/>
          <a:p>
            <a:pPr marL="285750" indent="-285750">
              <a:lnSpc>
                <a:spcPct val="150000"/>
              </a:lnSpc>
            </a:pPr>
            <a:r>
              <a:rPr lang="en-US" dirty="0"/>
              <a:t>Khi </a:t>
            </a:r>
            <a:r>
              <a:rPr lang="en-US" dirty="0" err="1"/>
              <a:t>bạn</a:t>
            </a:r>
            <a:r>
              <a:rPr lang="en-US" dirty="0"/>
              <a:t> </a:t>
            </a:r>
            <a:r>
              <a:rPr lang="en-US" dirty="0" err="1"/>
              <a:t>nhập</a:t>
            </a:r>
            <a:r>
              <a:rPr lang="en-US" dirty="0"/>
              <a:t> B(</a:t>
            </a:r>
            <a:r>
              <a:rPr lang="en-US" dirty="0" err="1"/>
              <a:t>Quản</a:t>
            </a:r>
            <a:r>
              <a:rPr lang="en-US" dirty="0"/>
              <a:t> </a:t>
            </a:r>
            <a:r>
              <a:rPr lang="en-US" dirty="0" err="1"/>
              <a:t>lý</a:t>
            </a:r>
            <a:r>
              <a:rPr lang="en-US" dirty="0"/>
              <a:t> </a:t>
            </a:r>
            <a:r>
              <a:rPr lang="en-US" dirty="0" err="1"/>
              <a:t>kho</a:t>
            </a:r>
            <a:r>
              <a:rPr lang="en-US" dirty="0"/>
              <a:t>)</a:t>
            </a:r>
          </a:p>
          <a:p>
            <a:pPr marL="285750" indent="-285750">
              <a:lnSpc>
                <a:spcPct val="150000"/>
              </a:lnSpc>
            </a:pPr>
            <a:r>
              <a:rPr lang="en-US" dirty="0" err="1"/>
              <a:t>Những</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đến</a:t>
            </a:r>
            <a:r>
              <a:rPr lang="en-US" dirty="0"/>
              <a:t> </a:t>
            </a:r>
            <a:r>
              <a:rPr lang="en-US" dirty="0" err="1"/>
              <a:t>kho</a:t>
            </a:r>
            <a:r>
              <a:rPr lang="en-US" dirty="0"/>
              <a:t> </a:t>
            </a:r>
            <a:r>
              <a:rPr lang="en-US" dirty="0" err="1"/>
              <a:t>của</a:t>
            </a:r>
            <a:r>
              <a:rPr lang="en-US" dirty="0"/>
              <a:t> </a:t>
            </a:r>
            <a:r>
              <a:rPr lang="en-US" dirty="0" err="1"/>
              <a:t>cửa</a:t>
            </a:r>
            <a:r>
              <a:rPr lang="en-US" dirty="0"/>
              <a:t> </a:t>
            </a:r>
            <a:r>
              <a:rPr lang="en-US" dirty="0" err="1"/>
              <a:t>hàng</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hiện</a:t>
            </a:r>
            <a:r>
              <a:rPr lang="en-US" dirty="0"/>
              <a:t> </a:t>
            </a:r>
            <a:r>
              <a:rPr lang="en-US" dirty="0" err="1"/>
              <a:t>lên</a:t>
            </a:r>
            <a:r>
              <a:rPr lang="en-US" dirty="0"/>
              <a:t>.</a:t>
            </a:r>
          </a:p>
          <a:p>
            <a:pPr marL="285750" indent="-285750">
              <a:lnSpc>
                <a:spcPct val="150000"/>
              </a:lnSpc>
            </a:pPr>
            <a:r>
              <a:rPr lang="en-US" dirty="0"/>
              <a:t>Khi </a:t>
            </a:r>
            <a:r>
              <a:rPr lang="en-US" dirty="0" err="1"/>
              <a:t>bạn</a:t>
            </a:r>
            <a:r>
              <a:rPr lang="en-US" dirty="0"/>
              <a:t> </a:t>
            </a:r>
            <a:r>
              <a:rPr lang="en-US" dirty="0" err="1"/>
              <a:t>nhập</a:t>
            </a:r>
            <a:r>
              <a:rPr lang="en-US" dirty="0"/>
              <a:t> C(</a:t>
            </a:r>
            <a:r>
              <a:rPr lang="en-US" dirty="0" err="1"/>
              <a:t>Quản</a:t>
            </a:r>
            <a:r>
              <a:rPr lang="en-US" dirty="0"/>
              <a:t> </a:t>
            </a:r>
            <a:r>
              <a:rPr lang="en-US" dirty="0" err="1"/>
              <a:t>lý</a:t>
            </a:r>
            <a:r>
              <a:rPr lang="en-US" dirty="0"/>
              <a:t> </a:t>
            </a:r>
            <a:r>
              <a:rPr lang="en-US" dirty="0" err="1"/>
              <a:t>doanh</a:t>
            </a:r>
            <a:r>
              <a:rPr lang="en-US" dirty="0"/>
              <a:t> </a:t>
            </a:r>
            <a:r>
              <a:rPr lang="en-US" dirty="0" err="1"/>
              <a:t>thu</a:t>
            </a:r>
            <a:r>
              <a:rPr lang="en-US" dirty="0"/>
              <a:t> </a:t>
            </a:r>
            <a:r>
              <a:rPr lang="en-US" dirty="0" err="1"/>
              <a:t>theo</a:t>
            </a:r>
            <a:r>
              <a:rPr lang="en-US" dirty="0"/>
              <a:t> </a:t>
            </a:r>
            <a:r>
              <a:rPr lang="en-US" dirty="0" err="1"/>
              <a:t>cơ</a:t>
            </a:r>
            <a:r>
              <a:rPr lang="en-US" dirty="0"/>
              <a:t> </a:t>
            </a:r>
            <a:r>
              <a:rPr lang="en-US" dirty="0" err="1"/>
              <a:t>sở</a:t>
            </a:r>
            <a:r>
              <a:rPr lang="en-US" dirty="0"/>
              <a:t>)</a:t>
            </a:r>
          </a:p>
          <a:p>
            <a:pPr marL="285750" indent="-285750">
              <a:lnSpc>
                <a:spcPct val="150000"/>
              </a:lnSpc>
            </a:pPr>
            <a:r>
              <a:rPr lang="en-US" dirty="0" err="1"/>
              <a:t>Hệ</a:t>
            </a:r>
            <a:r>
              <a:rPr lang="en-US" dirty="0"/>
              <a:t> </a:t>
            </a:r>
            <a:r>
              <a:rPr lang="en-US" dirty="0" err="1"/>
              <a:t>thống</a:t>
            </a:r>
            <a:r>
              <a:rPr lang="en-US" dirty="0"/>
              <a:t> </a:t>
            </a:r>
            <a:r>
              <a:rPr lang="en-US" dirty="0" err="1"/>
              <a:t>sẽ</a:t>
            </a:r>
            <a:r>
              <a:rPr lang="en-US" dirty="0"/>
              <a:t> </a:t>
            </a:r>
            <a:r>
              <a:rPr lang="en-US" dirty="0" err="1"/>
              <a:t>cho</a:t>
            </a:r>
            <a:r>
              <a:rPr lang="en-US" dirty="0"/>
              <a:t> </a:t>
            </a:r>
            <a:r>
              <a:rPr lang="en-US" dirty="0" err="1"/>
              <a:t>bạn</a:t>
            </a:r>
            <a:r>
              <a:rPr lang="en-US" dirty="0"/>
              <a:t> </a:t>
            </a:r>
            <a:r>
              <a:rPr lang="en-US" dirty="0" err="1"/>
              <a:t>lựa</a:t>
            </a:r>
            <a:r>
              <a:rPr lang="en-US" dirty="0"/>
              <a:t> </a:t>
            </a:r>
            <a:r>
              <a:rPr lang="en-US" dirty="0" err="1"/>
              <a:t>chọn</a:t>
            </a:r>
            <a:r>
              <a:rPr lang="en-US" dirty="0"/>
              <a:t> </a:t>
            </a:r>
            <a:r>
              <a:rPr lang="en-US" dirty="0" err="1"/>
              <a:t>những</a:t>
            </a:r>
            <a:r>
              <a:rPr lang="en-US" dirty="0"/>
              <a:t> </a:t>
            </a:r>
            <a:r>
              <a:rPr lang="en-US" dirty="0" err="1"/>
              <a:t>mục</a:t>
            </a:r>
            <a:r>
              <a:rPr lang="en-US" dirty="0"/>
              <a:t> </a:t>
            </a:r>
            <a:r>
              <a:rPr lang="en-US" dirty="0" err="1"/>
              <a:t>cần</a:t>
            </a:r>
            <a:r>
              <a:rPr lang="en-US" dirty="0"/>
              <a:t> </a:t>
            </a:r>
            <a:r>
              <a:rPr lang="en-US" dirty="0" err="1"/>
              <a:t>xử</a:t>
            </a:r>
            <a:r>
              <a:rPr lang="en-US" dirty="0"/>
              <a:t> </a:t>
            </a:r>
            <a:r>
              <a:rPr lang="en-US" dirty="0" err="1"/>
              <a:t>lý</a:t>
            </a:r>
            <a:r>
              <a:rPr lang="en-US" dirty="0"/>
              <a:t> </a:t>
            </a:r>
            <a:r>
              <a:rPr lang="en-US" dirty="0" err="1"/>
              <a:t>về</a:t>
            </a:r>
            <a:r>
              <a:rPr lang="en-US" dirty="0"/>
              <a:t> </a:t>
            </a:r>
            <a:r>
              <a:rPr lang="en-US" dirty="0" err="1"/>
              <a:t>doanh</a:t>
            </a:r>
            <a:r>
              <a:rPr lang="en-US" dirty="0"/>
              <a:t> </a:t>
            </a:r>
            <a:r>
              <a:rPr lang="en-US" dirty="0" err="1"/>
              <a:t>thu</a:t>
            </a:r>
            <a:r>
              <a:rPr lang="en-US" dirty="0"/>
              <a:t> </a:t>
            </a:r>
            <a:r>
              <a:rPr lang="en-US" dirty="0" err="1"/>
              <a:t>của</a:t>
            </a:r>
            <a:r>
              <a:rPr lang="en-US" dirty="0"/>
              <a:t> </a:t>
            </a:r>
            <a:r>
              <a:rPr lang="en-US" dirty="0" err="1"/>
              <a:t>cửa</a:t>
            </a:r>
            <a:r>
              <a:rPr lang="en-US" dirty="0"/>
              <a:t> </a:t>
            </a:r>
            <a:r>
              <a:rPr lang="en-US" dirty="0" err="1"/>
              <a:t>hàng</a:t>
            </a:r>
            <a:r>
              <a:rPr lang="en-US" dirty="0"/>
              <a:t>.</a:t>
            </a:r>
          </a:p>
          <a:p>
            <a:pPr marL="285750" indent="-285750">
              <a:lnSpc>
                <a:spcPct val="150000"/>
              </a:lnSpc>
            </a:pPr>
            <a:r>
              <a:rPr lang="en-US" dirty="0"/>
              <a:t>Khi </a:t>
            </a:r>
            <a:r>
              <a:rPr lang="en-US" dirty="0" err="1"/>
              <a:t>bạn</a:t>
            </a:r>
            <a:r>
              <a:rPr lang="en-US" dirty="0"/>
              <a:t> </a:t>
            </a:r>
            <a:r>
              <a:rPr lang="en-US" dirty="0" err="1"/>
              <a:t>nhập</a:t>
            </a:r>
            <a:r>
              <a:rPr lang="en-US" dirty="0"/>
              <a:t> K(</a:t>
            </a:r>
            <a:r>
              <a:rPr lang="en-US" dirty="0" err="1"/>
              <a:t>Quản</a:t>
            </a:r>
            <a:r>
              <a:rPr lang="en-US" dirty="0"/>
              <a:t> </a:t>
            </a:r>
            <a:r>
              <a:rPr lang="en-US" dirty="0" err="1"/>
              <a:t>lý</a:t>
            </a:r>
            <a:r>
              <a:rPr lang="en-US" dirty="0"/>
              <a:t> </a:t>
            </a:r>
            <a:r>
              <a:rPr lang="en-US" dirty="0" err="1"/>
              <a:t>doanh</a:t>
            </a:r>
            <a:r>
              <a:rPr lang="en-US" dirty="0"/>
              <a:t> </a:t>
            </a:r>
            <a:r>
              <a:rPr lang="en-US" dirty="0" err="1"/>
              <a:t>thu</a:t>
            </a:r>
            <a:r>
              <a:rPr lang="en-US" dirty="0"/>
              <a:t> </a:t>
            </a:r>
            <a:r>
              <a:rPr lang="en-US" dirty="0" err="1"/>
              <a:t>theo</a:t>
            </a:r>
            <a:r>
              <a:rPr lang="en-US" dirty="0"/>
              <a:t> </a:t>
            </a:r>
            <a:r>
              <a:rPr lang="en-US" dirty="0" err="1"/>
              <a:t>ngày</a:t>
            </a:r>
            <a:r>
              <a:rPr lang="en-US" dirty="0"/>
              <a:t>)</a:t>
            </a:r>
          </a:p>
          <a:p>
            <a:pPr marL="285750" indent="-285750">
              <a:lnSpc>
                <a:spcPct val="150000"/>
              </a:lnSpc>
            </a:pPr>
            <a:r>
              <a:rPr lang="en-US" dirty="0" err="1"/>
              <a:t>Doanh</a:t>
            </a:r>
            <a:r>
              <a:rPr lang="en-US" dirty="0"/>
              <a:t> </a:t>
            </a:r>
            <a:r>
              <a:rPr lang="en-US" dirty="0" err="1"/>
              <a:t>thu</a:t>
            </a:r>
            <a:r>
              <a:rPr lang="en-US" dirty="0"/>
              <a:t> </a:t>
            </a:r>
            <a:r>
              <a:rPr lang="en-US" dirty="0" err="1"/>
              <a:t>theo</a:t>
            </a:r>
            <a:r>
              <a:rPr lang="en-US" dirty="0"/>
              <a:t> </a:t>
            </a:r>
            <a:r>
              <a:rPr lang="en-US" dirty="0" err="1"/>
              <a:t>từng</a:t>
            </a:r>
            <a:r>
              <a:rPr lang="en-US" dirty="0"/>
              <a:t> </a:t>
            </a:r>
            <a:r>
              <a:rPr lang="en-US" dirty="0" err="1"/>
              <a:t>ngày</a:t>
            </a:r>
            <a:r>
              <a:rPr lang="en-US" dirty="0"/>
              <a:t> </a:t>
            </a:r>
            <a:r>
              <a:rPr lang="en-US" dirty="0" err="1"/>
              <a:t>sẽ</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hiển</a:t>
            </a:r>
            <a:r>
              <a:rPr lang="en-US" dirty="0"/>
              <a:t> </a:t>
            </a:r>
            <a:r>
              <a:rPr lang="en-US" dirty="0" err="1"/>
              <a:t>thị</a:t>
            </a:r>
            <a:r>
              <a:rPr lang="en-US" dirty="0"/>
              <a:t> </a:t>
            </a:r>
            <a:r>
              <a:rPr lang="en-US" dirty="0" err="1"/>
              <a:t>cho</a:t>
            </a:r>
            <a:r>
              <a:rPr lang="en-US" dirty="0"/>
              <a:t> </a:t>
            </a:r>
            <a:r>
              <a:rPr lang="en-US" dirty="0" err="1"/>
              <a:t>bạn</a:t>
            </a:r>
            <a:r>
              <a:rPr lang="en-US" dirty="0"/>
              <a:t>.</a:t>
            </a:r>
          </a:p>
        </p:txBody>
      </p:sp>
      <p:pic>
        <p:nvPicPr>
          <p:cNvPr id="3" name="Picture 2">
            <a:extLst>
              <a:ext uri="{FF2B5EF4-FFF2-40B4-BE49-F238E27FC236}">
                <a16:creationId xmlns:a16="http://schemas.microsoft.com/office/drawing/2014/main" id="{208A466F-7BFB-4299-9959-4B3694EA0450}"/>
              </a:ext>
            </a:extLst>
          </p:cNvPr>
          <p:cNvPicPr>
            <a:picLocks noChangeAspect="1"/>
          </p:cNvPicPr>
          <p:nvPr/>
        </p:nvPicPr>
        <p:blipFill>
          <a:blip r:embed="rId3"/>
          <a:stretch>
            <a:fillRect/>
          </a:stretch>
        </p:blipFill>
        <p:spPr>
          <a:xfrm>
            <a:off x="4572000" y="1344824"/>
            <a:ext cx="1867062" cy="1226926"/>
          </a:xfrm>
          <a:prstGeom prst="rect">
            <a:avLst/>
          </a:prstGeom>
        </p:spPr>
      </p:pic>
      <p:pic>
        <p:nvPicPr>
          <p:cNvPr id="6" name="Picture 5">
            <a:extLst>
              <a:ext uri="{FF2B5EF4-FFF2-40B4-BE49-F238E27FC236}">
                <a16:creationId xmlns:a16="http://schemas.microsoft.com/office/drawing/2014/main" id="{01A79EA2-1381-40DC-A32C-954006B3A151}"/>
              </a:ext>
            </a:extLst>
          </p:cNvPr>
          <p:cNvPicPr>
            <a:picLocks noChangeAspect="1"/>
          </p:cNvPicPr>
          <p:nvPr/>
        </p:nvPicPr>
        <p:blipFill rotWithShape="1">
          <a:blip r:embed="rId4"/>
          <a:srcRect l="268" r="17151"/>
          <a:stretch/>
        </p:blipFill>
        <p:spPr>
          <a:xfrm>
            <a:off x="6604921" y="1310729"/>
            <a:ext cx="2042123" cy="1630821"/>
          </a:xfrm>
          <a:prstGeom prst="rect">
            <a:avLst/>
          </a:prstGeom>
        </p:spPr>
      </p:pic>
      <p:pic>
        <p:nvPicPr>
          <p:cNvPr id="10" name="Picture 9">
            <a:extLst>
              <a:ext uri="{FF2B5EF4-FFF2-40B4-BE49-F238E27FC236}">
                <a16:creationId xmlns:a16="http://schemas.microsoft.com/office/drawing/2014/main" id="{87A0C9CD-A1AD-4FCC-B641-1FD763377955}"/>
              </a:ext>
            </a:extLst>
          </p:cNvPr>
          <p:cNvPicPr>
            <a:picLocks noChangeAspect="1"/>
          </p:cNvPicPr>
          <p:nvPr/>
        </p:nvPicPr>
        <p:blipFill>
          <a:blip r:embed="rId5"/>
          <a:stretch>
            <a:fillRect/>
          </a:stretch>
        </p:blipFill>
        <p:spPr>
          <a:xfrm>
            <a:off x="4656844" y="3075528"/>
            <a:ext cx="3116850" cy="1295512"/>
          </a:xfrm>
          <a:prstGeom prst="rect">
            <a:avLst/>
          </a:prstGeom>
        </p:spPr>
      </p:pic>
    </p:spTree>
    <p:extLst>
      <p:ext uri="{BB962C8B-B14F-4D97-AF65-F5344CB8AC3E}">
        <p14:creationId xmlns:p14="http://schemas.microsoft.com/office/powerpoint/2010/main" val="258666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60"/>
        <p:cNvGrpSpPr/>
        <p:nvPr/>
      </p:nvGrpSpPr>
      <p:grpSpPr>
        <a:xfrm>
          <a:off x="0" y="0"/>
          <a:ext cx="0" cy="0"/>
          <a:chOff x="0" y="0"/>
          <a:chExt cx="0" cy="0"/>
        </a:xfrm>
      </p:grpSpPr>
      <p:sp>
        <p:nvSpPr>
          <p:cNvPr id="4861" name="Google Shape;4861;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t>Nội dung của menu quản lý</a:t>
            </a:r>
            <a:endParaRPr sz="3400" dirty="0"/>
          </a:p>
        </p:txBody>
      </p:sp>
      <p:sp>
        <p:nvSpPr>
          <p:cNvPr id="4862" name="Google Shape;4862;p42"/>
          <p:cNvSpPr txBox="1">
            <a:spLocks noGrp="1"/>
          </p:cNvSpPr>
          <p:nvPr>
            <p:ph type="body" idx="1"/>
          </p:nvPr>
        </p:nvSpPr>
        <p:spPr>
          <a:xfrm>
            <a:off x="589722" y="1302417"/>
            <a:ext cx="3134139" cy="2043757"/>
          </a:xfrm>
          <a:prstGeom prst="rect">
            <a:avLst/>
          </a:prstGeom>
        </p:spPr>
        <p:txBody>
          <a:bodyPr spcFirstLastPara="1" wrap="square" lIns="91425" tIns="91425" rIns="91425" bIns="91425" anchor="t" anchorCtr="0">
            <a:noAutofit/>
          </a:bodyPr>
          <a:lstStyle/>
          <a:p>
            <a:pPr marL="285750" indent="-285750">
              <a:lnSpc>
                <a:spcPct val="150000"/>
              </a:lnSpc>
            </a:pPr>
            <a:r>
              <a:rPr lang="en-US" dirty="0"/>
              <a:t>Khi </a:t>
            </a:r>
            <a:r>
              <a:rPr lang="en-US" dirty="0" err="1"/>
              <a:t>bạn</a:t>
            </a:r>
            <a:r>
              <a:rPr lang="en-US" dirty="0"/>
              <a:t> </a:t>
            </a:r>
            <a:r>
              <a:rPr lang="en-US" dirty="0" err="1"/>
              <a:t>nhập</a:t>
            </a:r>
            <a:r>
              <a:rPr lang="en-US" dirty="0"/>
              <a:t> D(</a:t>
            </a:r>
            <a:r>
              <a:rPr lang="en-US" dirty="0" err="1"/>
              <a:t>Quản</a:t>
            </a:r>
            <a:r>
              <a:rPr lang="en-US" dirty="0"/>
              <a:t> </a:t>
            </a:r>
            <a:r>
              <a:rPr lang="en-US" dirty="0" err="1"/>
              <a:t>lý</a:t>
            </a:r>
            <a:r>
              <a:rPr lang="en-US" dirty="0"/>
              <a:t> chi </a:t>
            </a:r>
            <a:r>
              <a:rPr lang="en-US" dirty="0" err="1"/>
              <a:t>tiêu</a:t>
            </a:r>
            <a:r>
              <a:rPr lang="en-US" dirty="0"/>
              <a:t>)</a:t>
            </a:r>
          </a:p>
          <a:p>
            <a:pPr marL="285750" indent="-285750">
              <a:lnSpc>
                <a:spcPct val="150000"/>
              </a:lnSpc>
            </a:pPr>
            <a:r>
              <a:rPr lang="en-US" dirty="0" err="1"/>
              <a:t>Doanh</a:t>
            </a:r>
            <a:r>
              <a:rPr lang="en-US" dirty="0"/>
              <a:t> </a:t>
            </a:r>
            <a:r>
              <a:rPr lang="en-US" dirty="0" err="1"/>
              <a:t>thu</a:t>
            </a:r>
            <a:r>
              <a:rPr lang="en-US" dirty="0"/>
              <a:t> </a:t>
            </a:r>
            <a:r>
              <a:rPr lang="en-US" dirty="0" err="1"/>
              <a:t>từng</a:t>
            </a:r>
            <a:r>
              <a:rPr lang="en-US" dirty="0"/>
              <a:t> </a:t>
            </a:r>
            <a:r>
              <a:rPr lang="en-US" dirty="0" err="1"/>
              <a:t>ngày</a:t>
            </a:r>
            <a:r>
              <a:rPr lang="en-US" dirty="0"/>
              <a:t> </a:t>
            </a:r>
            <a:r>
              <a:rPr lang="en-US" dirty="0" err="1"/>
              <a:t>sẽ</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hiển</a:t>
            </a:r>
            <a:r>
              <a:rPr lang="en-US" dirty="0"/>
              <a:t> </a:t>
            </a:r>
            <a:r>
              <a:rPr lang="en-US" dirty="0" err="1"/>
              <a:t>thị</a:t>
            </a:r>
            <a:r>
              <a:rPr lang="en-US" dirty="0"/>
              <a:t> </a:t>
            </a:r>
            <a:r>
              <a:rPr lang="en-US" dirty="0" err="1"/>
              <a:t>cho</a:t>
            </a:r>
            <a:r>
              <a:rPr lang="en-US" dirty="0"/>
              <a:t> </a:t>
            </a:r>
            <a:r>
              <a:rPr lang="en-US" dirty="0" err="1"/>
              <a:t>bạn</a:t>
            </a:r>
            <a:r>
              <a:rPr lang="en-US" dirty="0"/>
              <a:t>.</a:t>
            </a:r>
          </a:p>
          <a:p>
            <a:pPr marL="285750" indent="-285750">
              <a:lnSpc>
                <a:spcPct val="150000"/>
              </a:lnSpc>
            </a:pPr>
            <a:r>
              <a:rPr lang="en-US" dirty="0"/>
              <a:t>Khi </a:t>
            </a:r>
            <a:r>
              <a:rPr lang="en-US" dirty="0" err="1"/>
              <a:t>bạn</a:t>
            </a:r>
            <a:r>
              <a:rPr lang="en-US" dirty="0"/>
              <a:t> </a:t>
            </a:r>
            <a:r>
              <a:rPr lang="en-US" dirty="0" err="1"/>
              <a:t>nhập</a:t>
            </a:r>
            <a:r>
              <a:rPr lang="en-US" dirty="0"/>
              <a:t> E(</a:t>
            </a:r>
            <a:r>
              <a:rPr lang="en-US" dirty="0" err="1"/>
              <a:t>Quản</a:t>
            </a:r>
            <a:r>
              <a:rPr lang="en-US" dirty="0"/>
              <a:t> </a:t>
            </a:r>
            <a:r>
              <a:rPr lang="en-US" dirty="0" err="1"/>
              <a:t>lý</a:t>
            </a:r>
            <a:r>
              <a:rPr lang="en-US" dirty="0"/>
              <a:t> </a:t>
            </a:r>
            <a:r>
              <a:rPr lang="en-US" dirty="0" err="1"/>
              <a:t>lợi</a:t>
            </a:r>
            <a:r>
              <a:rPr lang="en-US" dirty="0"/>
              <a:t> </a:t>
            </a:r>
            <a:r>
              <a:rPr lang="en-US" dirty="0" err="1"/>
              <a:t>nhuận</a:t>
            </a:r>
            <a:r>
              <a:rPr lang="en-US" dirty="0"/>
              <a:t>)</a:t>
            </a:r>
          </a:p>
          <a:p>
            <a:pPr marL="285750" indent="-285750">
              <a:lnSpc>
                <a:spcPct val="150000"/>
              </a:lnSpc>
            </a:pPr>
            <a:r>
              <a:rPr lang="en-US" dirty="0" err="1"/>
              <a:t>Mục</a:t>
            </a:r>
            <a:r>
              <a:rPr lang="en-US" dirty="0"/>
              <a:t> </a:t>
            </a:r>
            <a:r>
              <a:rPr lang="en-US" dirty="0" err="1"/>
              <a:t>lợi</a:t>
            </a:r>
            <a:r>
              <a:rPr lang="en-US" dirty="0"/>
              <a:t> </a:t>
            </a:r>
            <a:r>
              <a:rPr lang="en-US" dirty="0" err="1"/>
              <a:t>nhuận</a:t>
            </a:r>
            <a:r>
              <a:rPr lang="en-US" dirty="0"/>
              <a:t> </a:t>
            </a:r>
            <a:r>
              <a:rPr lang="en-US" dirty="0" err="1"/>
              <a:t>của</a:t>
            </a:r>
            <a:r>
              <a:rPr lang="en-US" dirty="0"/>
              <a:t> </a:t>
            </a:r>
            <a:r>
              <a:rPr lang="en-US" dirty="0" err="1"/>
              <a:t>cửa</a:t>
            </a:r>
            <a:r>
              <a:rPr lang="en-US" dirty="0"/>
              <a:t> </a:t>
            </a:r>
            <a:r>
              <a:rPr lang="en-US" dirty="0" err="1"/>
              <a:t>hàng</a:t>
            </a:r>
            <a:r>
              <a:rPr lang="en-US" dirty="0"/>
              <a:t> </a:t>
            </a:r>
            <a:r>
              <a:rPr lang="en-US" dirty="0" err="1"/>
              <a:t>sẽ</a:t>
            </a:r>
            <a:r>
              <a:rPr lang="en-US" dirty="0"/>
              <a:t> </a:t>
            </a:r>
            <a:r>
              <a:rPr lang="en-US" dirty="0" err="1"/>
              <a:t>được</a:t>
            </a:r>
            <a:r>
              <a:rPr lang="en-US" dirty="0"/>
              <a:t> </a:t>
            </a:r>
            <a:r>
              <a:rPr lang="en-US" dirty="0" err="1"/>
              <a:t>hiển</a:t>
            </a:r>
            <a:r>
              <a:rPr lang="en-US" dirty="0"/>
              <a:t> </a:t>
            </a:r>
            <a:r>
              <a:rPr lang="en-US" dirty="0" err="1"/>
              <a:t>thị</a:t>
            </a:r>
            <a:r>
              <a:rPr lang="en-US" dirty="0"/>
              <a:t> </a:t>
            </a:r>
            <a:r>
              <a:rPr lang="en-US" dirty="0" err="1"/>
              <a:t>lên</a:t>
            </a:r>
            <a:r>
              <a:rPr lang="en-US" dirty="0"/>
              <a:t>.</a:t>
            </a:r>
          </a:p>
        </p:txBody>
      </p:sp>
      <p:pic>
        <p:nvPicPr>
          <p:cNvPr id="4" name="Picture 3">
            <a:extLst>
              <a:ext uri="{FF2B5EF4-FFF2-40B4-BE49-F238E27FC236}">
                <a16:creationId xmlns:a16="http://schemas.microsoft.com/office/drawing/2014/main" id="{E8CA3172-C4FE-4798-91B1-4677FDE9E930}"/>
              </a:ext>
            </a:extLst>
          </p:cNvPr>
          <p:cNvPicPr>
            <a:picLocks noChangeAspect="1"/>
          </p:cNvPicPr>
          <p:nvPr/>
        </p:nvPicPr>
        <p:blipFill>
          <a:blip r:embed="rId3"/>
          <a:stretch>
            <a:fillRect/>
          </a:stretch>
        </p:blipFill>
        <p:spPr>
          <a:xfrm>
            <a:off x="4949687" y="1170074"/>
            <a:ext cx="3071126" cy="3246401"/>
          </a:xfrm>
          <a:prstGeom prst="rect">
            <a:avLst/>
          </a:prstGeom>
        </p:spPr>
      </p:pic>
      <p:pic>
        <p:nvPicPr>
          <p:cNvPr id="7" name="Picture 6">
            <a:extLst>
              <a:ext uri="{FF2B5EF4-FFF2-40B4-BE49-F238E27FC236}">
                <a16:creationId xmlns:a16="http://schemas.microsoft.com/office/drawing/2014/main" id="{7B5FE62F-B2B3-4EB6-BDB3-6E808DBC3132}"/>
              </a:ext>
            </a:extLst>
          </p:cNvPr>
          <p:cNvPicPr>
            <a:picLocks noChangeAspect="1"/>
          </p:cNvPicPr>
          <p:nvPr/>
        </p:nvPicPr>
        <p:blipFill>
          <a:blip r:embed="rId4"/>
          <a:stretch>
            <a:fillRect/>
          </a:stretch>
        </p:blipFill>
        <p:spPr>
          <a:xfrm>
            <a:off x="1956440" y="3346174"/>
            <a:ext cx="2804403" cy="1295512"/>
          </a:xfrm>
          <a:prstGeom prst="rect">
            <a:avLst/>
          </a:prstGeom>
        </p:spPr>
      </p:pic>
    </p:spTree>
    <p:extLst>
      <p:ext uri="{BB962C8B-B14F-4D97-AF65-F5344CB8AC3E}">
        <p14:creationId xmlns:p14="http://schemas.microsoft.com/office/powerpoint/2010/main" val="3756128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19"/>
        <p:cNvGrpSpPr/>
        <p:nvPr/>
      </p:nvGrpSpPr>
      <p:grpSpPr>
        <a:xfrm>
          <a:off x="0" y="0"/>
          <a:ext cx="0" cy="0"/>
          <a:chOff x="0" y="0"/>
          <a:chExt cx="0" cy="0"/>
        </a:xfrm>
      </p:grpSpPr>
      <p:sp>
        <p:nvSpPr>
          <p:cNvPr id="5220" name="Google Shape;5220;p62"/>
          <p:cNvSpPr txBox="1">
            <a:spLocks noGrp="1"/>
          </p:cNvSpPr>
          <p:nvPr>
            <p:ph type="ctrTitle"/>
          </p:nvPr>
        </p:nvSpPr>
        <p:spPr>
          <a:xfrm>
            <a:off x="2272553" y="1269432"/>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5221" name="Google Shape;5221;p62"/>
          <p:cNvSpPr txBox="1">
            <a:spLocks noGrp="1"/>
          </p:cNvSpPr>
          <p:nvPr>
            <p:ph type="subTitle" idx="1"/>
          </p:nvPr>
        </p:nvSpPr>
        <p:spPr>
          <a:xfrm>
            <a:off x="2929228" y="2461607"/>
            <a:ext cx="2970900" cy="6413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r>
              <a:rPr lang="en" dirty="0"/>
              <a:t>20139039@student.hcmute.edu.vn </a:t>
            </a:r>
            <a:endParaRPr dirty="0"/>
          </a:p>
        </p:txBody>
      </p:sp>
      <p:cxnSp>
        <p:nvCxnSpPr>
          <p:cNvPr id="5223" name="Google Shape;5223;p62"/>
          <p:cNvCxnSpPr/>
          <p:nvPr/>
        </p:nvCxnSpPr>
        <p:spPr>
          <a:xfrm>
            <a:off x="3600653" y="2319720"/>
            <a:ext cx="1627800" cy="0"/>
          </a:xfrm>
          <a:prstGeom prst="straightConnector1">
            <a:avLst/>
          </a:prstGeom>
          <a:noFill/>
          <a:ln w="28575" cap="flat" cmpd="sng">
            <a:solidFill>
              <a:srgbClr val="778571"/>
            </a:solidFill>
            <a:prstDash val="solid"/>
            <a:round/>
            <a:headEnd type="none" w="med" len="med"/>
            <a:tailEnd type="none" w="med" len="med"/>
          </a:ln>
        </p:spPr>
      </p:cxnSp>
      <p:pic>
        <p:nvPicPr>
          <p:cNvPr id="5" name="Picture 4">
            <a:extLst>
              <a:ext uri="{FF2B5EF4-FFF2-40B4-BE49-F238E27FC236}">
                <a16:creationId xmlns:a16="http://schemas.microsoft.com/office/drawing/2014/main" id="{285D8843-99AA-4F2C-84FC-EEB94F0DF255}"/>
              </a:ext>
            </a:extLst>
          </p:cNvPr>
          <p:cNvPicPr>
            <a:picLocks noChangeAspect="1"/>
          </p:cNvPicPr>
          <p:nvPr/>
        </p:nvPicPr>
        <p:blipFill>
          <a:blip r:embed="rId3"/>
          <a:stretch>
            <a:fillRect/>
          </a:stretch>
        </p:blipFill>
        <p:spPr>
          <a:xfrm>
            <a:off x="2121957" y="3837529"/>
            <a:ext cx="4900085" cy="7087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7"/>
        <p:cNvGrpSpPr/>
        <p:nvPr/>
      </p:nvGrpSpPr>
      <p:grpSpPr>
        <a:xfrm>
          <a:off x="0" y="0"/>
          <a:ext cx="0" cy="0"/>
          <a:chOff x="0" y="0"/>
          <a:chExt cx="0" cy="0"/>
        </a:xfrm>
      </p:grpSpPr>
      <p:sp>
        <p:nvSpPr>
          <p:cNvPr id="4798" name="Google Shape;4798;p38"/>
          <p:cNvSpPr txBox="1">
            <a:spLocks noGrp="1"/>
          </p:cNvSpPr>
          <p:nvPr>
            <p:ph type="title"/>
          </p:nvPr>
        </p:nvSpPr>
        <p:spPr>
          <a:xfrm>
            <a:off x="798323" y="2363543"/>
            <a:ext cx="2153250" cy="7058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Desktop khách hàng</a:t>
            </a:r>
            <a:endParaRPr dirty="0"/>
          </a:p>
        </p:txBody>
      </p:sp>
      <p:sp>
        <p:nvSpPr>
          <p:cNvPr id="4799" name="Google Shape;4799;p38"/>
          <p:cNvSpPr txBox="1">
            <a:spLocks noGrp="1"/>
          </p:cNvSpPr>
          <p:nvPr>
            <p:ph type="title" idx="2"/>
          </p:nvPr>
        </p:nvSpPr>
        <p:spPr>
          <a:xfrm>
            <a:off x="1237298" y="1697951"/>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800" name="Google Shape;4800;p38"/>
          <p:cNvSpPr txBox="1">
            <a:spLocks noGrp="1"/>
          </p:cNvSpPr>
          <p:nvPr>
            <p:ph type="subTitle" idx="1"/>
          </p:nvPr>
        </p:nvSpPr>
        <p:spPr>
          <a:xfrm>
            <a:off x="694576" y="2977406"/>
            <a:ext cx="2360743"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Giúp khách hàng tiếp cận với cửa hàng một cách tốt nhất</a:t>
            </a:r>
            <a:endParaRPr dirty="0"/>
          </a:p>
        </p:txBody>
      </p:sp>
      <p:sp>
        <p:nvSpPr>
          <p:cNvPr id="4801" name="Google Shape;4801;p38"/>
          <p:cNvSpPr txBox="1">
            <a:spLocks noGrp="1"/>
          </p:cNvSpPr>
          <p:nvPr>
            <p:ph type="title" idx="3"/>
          </p:nvPr>
        </p:nvSpPr>
        <p:spPr>
          <a:xfrm>
            <a:off x="3553804" y="2321277"/>
            <a:ext cx="2009813" cy="7318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Desktop nhân viên</a:t>
            </a:r>
            <a:endParaRPr dirty="0"/>
          </a:p>
        </p:txBody>
      </p:sp>
      <p:sp>
        <p:nvSpPr>
          <p:cNvPr id="4802" name="Google Shape;4802;p38"/>
          <p:cNvSpPr txBox="1">
            <a:spLocks noGrp="1"/>
          </p:cNvSpPr>
          <p:nvPr>
            <p:ph type="title" idx="4"/>
          </p:nvPr>
        </p:nvSpPr>
        <p:spPr>
          <a:xfrm>
            <a:off x="3921098" y="1697951"/>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03" name="Google Shape;4803;p38"/>
          <p:cNvSpPr txBox="1">
            <a:spLocks noGrp="1"/>
          </p:cNvSpPr>
          <p:nvPr>
            <p:ph type="subTitle" idx="5"/>
          </p:nvPr>
        </p:nvSpPr>
        <p:spPr>
          <a:xfrm>
            <a:off x="3431540" y="2951523"/>
            <a:ext cx="2280919" cy="6433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Những thông tin cá nhân sẽ được hệ thống cung cấp đầy đủ nhất</a:t>
            </a:r>
            <a:endParaRPr dirty="0"/>
          </a:p>
        </p:txBody>
      </p:sp>
      <p:sp>
        <p:nvSpPr>
          <p:cNvPr id="4804" name="Google Shape;4804;p38"/>
          <p:cNvSpPr txBox="1">
            <a:spLocks noGrp="1"/>
          </p:cNvSpPr>
          <p:nvPr>
            <p:ph type="title" idx="6"/>
          </p:nvPr>
        </p:nvSpPr>
        <p:spPr>
          <a:xfrm>
            <a:off x="6237604" y="2347295"/>
            <a:ext cx="2009813" cy="705805"/>
          </a:xfrm>
          <a:prstGeom prst="rect">
            <a:avLst/>
          </a:prstGeom>
        </p:spPr>
        <p:txBody>
          <a:bodyPr spcFirstLastPara="1" wrap="square" lIns="91425" tIns="91425" rIns="91425" bIns="91425" anchor="b" anchorCtr="0">
            <a:noAutofit/>
          </a:bodyPr>
          <a:lstStyle/>
          <a:p>
            <a:r>
              <a:rPr lang="en-US" dirty="0"/>
              <a:t>Desktop </a:t>
            </a:r>
            <a:r>
              <a:rPr lang="en-US" dirty="0" err="1"/>
              <a:t>quản</a:t>
            </a:r>
            <a:r>
              <a:rPr lang="en-US" dirty="0"/>
              <a:t> </a:t>
            </a:r>
            <a:r>
              <a:rPr lang="en-US" dirty="0" err="1"/>
              <a:t>lý</a:t>
            </a:r>
            <a:endParaRPr dirty="0"/>
          </a:p>
        </p:txBody>
      </p:sp>
      <p:sp>
        <p:nvSpPr>
          <p:cNvPr id="4805" name="Google Shape;4805;p38"/>
          <p:cNvSpPr txBox="1">
            <a:spLocks noGrp="1"/>
          </p:cNvSpPr>
          <p:nvPr>
            <p:ph type="title" idx="7"/>
          </p:nvPr>
        </p:nvSpPr>
        <p:spPr>
          <a:xfrm>
            <a:off x="6604898" y="1697951"/>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06" name="Google Shape;4806;p38"/>
          <p:cNvSpPr txBox="1">
            <a:spLocks noGrp="1"/>
          </p:cNvSpPr>
          <p:nvPr>
            <p:ph type="subTitle" idx="8"/>
          </p:nvPr>
        </p:nvSpPr>
        <p:spPr>
          <a:xfrm>
            <a:off x="6006127" y="2983303"/>
            <a:ext cx="2472766" cy="8020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Quản lý toàn bộ cửa hàng một cách tổng quan nhất có thể</a:t>
            </a:r>
            <a:endParaRPr dirty="0"/>
          </a:p>
        </p:txBody>
      </p:sp>
      <p:sp>
        <p:nvSpPr>
          <p:cNvPr id="4816" name="Google Shape;4816;p38"/>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Các chức năng chính</a:t>
            </a:r>
            <a:endParaRPr dirty="0"/>
          </a:p>
        </p:txBody>
      </p:sp>
      <p:sp>
        <p:nvSpPr>
          <p:cNvPr id="4817" name="Google Shape;4817;p38"/>
          <p:cNvSpPr/>
          <p:nvPr/>
        </p:nvSpPr>
        <p:spPr>
          <a:xfrm>
            <a:off x="332936" y="671800"/>
            <a:ext cx="20" cy="98"/>
          </a:xfrm>
          <a:custGeom>
            <a:avLst/>
            <a:gdLst/>
            <a:ahLst/>
            <a:cxnLst/>
            <a:rect l="l" t="t" r="r" b="b"/>
            <a:pathLst>
              <a:path w="1" h="5" extrusionOk="0">
                <a:moveTo>
                  <a:pt x="0" y="4"/>
                </a:moveTo>
                <a:lnTo>
                  <a:pt x="0" y="1"/>
                </a:lnTo>
                <a:lnTo>
                  <a:pt x="0" y="1"/>
                </a:lnTo>
                <a:lnTo>
                  <a:pt x="0" y="4"/>
                </a:lnTo>
                <a:close/>
              </a:path>
            </a:pathLst>
          </a:custGeom>
          <a:solidFill>
            <a:srgbClr val="F2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38"/>
          <p:cNvSpPr/>
          <p:nvPr/>
        </p:nvSpPr>
        <p:spPr>
          <a:xfrm>
            <a:off x="332877" y="671800"/>
            <a:ext cx="79" cy="98"/>
          </a:xfrm>
          <a:custGeom>
            <a:avLst/>
            <a:gdLst/>
            <a:ahLst/>
            <a:cxnLst/>
            <a:rect l="l" t="t" r="r" b="b"/>
            <a:pathLst>
              <a:path w="4" h="5" extrusionOk="0">
                <a:moveTo>
                  <a:pt x="0" y="1"/>
                </a:moveTo>
                <a:lnTo>
                  <a:pt x="3" y="4"/>
                </a:lnTo>
                <a:lnTo>
                  <a:pt x="3" y="1"/>
                </a:lnTo>
                <a:close/>
              </a:path>
            </a:pathLst>
          </a:custGeom>
          <a:solidFill>
            <a:srgbClr val="F2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19" name="Google Shape;4819;p38"/>
          <p:cNvCxnSpPr/>
          <p:nvPr/>
        </p:nvCxnSpPr>
        <p:spPr>
          <a:xfrm>
            <a:off x="1527586" y="2308976"/>
            <a:ext cx="694800" cy="0"/>
          </a:xfrm>
          <a:prstGeom prst="straightConnector1">
            <a:avLst/>
          </a:prstGeom>
          <a:noFill/>
          <a:ln w="28575" cap="flat" cmpd="sng">
            <a:solidFill>
              <a:srgbClr val="778571"/>
            </a:solidFill>
            <a:prstDash val="solid"/>
            <a:round/>
            <a:headEnd type="none" w="med" len="med"/>
            <a:tailEnd type="none" w="med" len="med"/>
          </a:ln>
        </p:spPr>
      </p:cxnSp>
      <p:cxnSp>
        <p:nvCxnSpPr>
          <p:cNvPr id="4820" name="Google Shape;4820;p38"/>
          <p:cNvCxnSpPr/>
          <p:nvPr/>
        </p:nvCxnSpPr>
        <p:spPr>
          <a:xfrm>
            <a:off x="4211311" y="2308976"/>
            <a:ext cx="694800" cy="0"/>
          </a:xfrm>
          <a:prstGeom prst="straightConnector1">
            <a:avLst/>
          </a:prstGeom>
          <a:noFill/>
          <a:ln w="28575" cap="flat" cmpd="sng">
            <a:solidFill>
              <a:srgbClr val="778571"/>
            </a:solidFill>
            <a:prstDash val="solid"/>
            <a:round/>
            <a:headEnd type="none" w="med" len="med"/>
            <a:tailEnd type="none" w="med" len="med"/>
          </a:ln>
        </p:spPr>
      </p:cxnSp>
      <p:cxnSp>
        <p:nvCxnSpPr>
          <p:cNvPr id="4821" name="Google Shape;4821;p38"/>
          <p:cNvCxnSpPr/>
          <p:nvPr/>
        </p:nvCxnSpPr>
        <p:spPr>
          <a:xfrm>
            <a:off x="6895111" y="2308976"/>
            <a:ext cx="694800" cy="0"/>
          </a:xfrm>
          <a:prstGeom prst="straightConnector1">
            <a:avLst/>
          </a:prstGeom>
          <a:noFill/>
          <a:ln w="28575" cap="flat" cmpd="sng">
            <a:solidFill>
              <a:srgbClr val="77857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28"/>
        <p:cNvGrpSpPr/>
        <p:nvPr/>
      </p:nvGrpSpPr>
      <p:grpSpPr>
        <a:xfrm>
          <a:off x="0" y="0"/>
          <a:ext cx="0" cy="0"/>
          <a:chOff x="0" y="0"/>
          <a:chExt cx="0" cy="0"/>
        </a:xfrm>
      </p:grpSpPr>
      <p:sp>
        <p:nvSpPr>
          <p:cNvPr id="4829" name="Google Shape;4829;p39"/>
          <p:cNvSpPr txBox="1">
            <a:spLocks noGrp="1"/>
          </p:cNvSpPr>
          <p:nvPr>
            <p:ph type="title"/>
          </p:nvPr>
        </p:nvSpPr>
        <p:spPr>
          <a:xfrm>
            <a:off x="1850700" y="918738"/>
            <a:ext cx="5442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4830" name="Google Shape;4830;p39"/>
          <p:cNvSpPr txBox="1">
            <a:spLocks noGrp="1"/>
          </p:cNvSpPr>
          <p:nvPr>
            <p:ph type="subTitle" idx="1"/>
          </p:nvPr>
        </p:nvSpPr>
        <p:spPr>
          <a:xfrm>
            <a:off x="2155411" y="2052846"/>
            <a:ext cx="4596572" cy="179690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sz="1800" b="0" i="0" u="none" strike="noStrike" dirty="0">
                <a:solidFill>
                  <a:schemeClr val="bg1"/>
                </a:solidFill>
                <a:effectLst/>
                <a:latin typeface="Times New Roman" panose="02020603050405020304" pitchFamily="18" charset="0"/>
              </a:rPr>
              <a:t>Đối với lĩnh vực quản lí kinh doanh thì việc xử lí thông tin là bài toán vô cùng phức tạp, nhất là việc sắp xếp dữ liệu phù hợp. Số lượng công việc cần phải xử lí trong mỗi ngày tăng lên rất nhiều và việc báo cáo doanh thu phải đưa ra một cách liên tục và thường xuyên.</a:t>
            </a:r>
            <a:endParaRPr dirty="0">
              <a:solidFill>
                <a:schemeClr val="bg1"/>
              </a:solidFill>
            </a:endParaRPr>
          </a:p>
        </p:txBody>
      </p:sp>
      <p:cxnSp>
        <p:nvCxnSpPr>
          <p:cNvPr id="4831" name="Google Shape;4831;p39"/>
          <p:cNvCxnSpPr/>
          <p:nvPr/>
        </p:nvCxnSpPr>
        <p:spPr>
          <a:xfrm>
            <a:off x="1979800" y="1944750"/>
            <a:ext cx="5184600" cy="0"/>
          </a:xfrm>
          <a:prstGeom prst="straightConnector1">
            <a:avLst/>
          </a:prstGeom>
          <a:noFill/>
          <a:ln w="28575" cap="flat" cmpd="sng">
            <a:solidFill>
              <a:srgbClr val="77857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35"/>
        <p:cNvGrpSpPr/>
        <p:nvPr/>
      </p:nvGrpSpPr>
      <p:grpSpPr>
        <a:xfrm>
          <a:off x="0" y="0"/>
          <a:ext cx="0" cy="0"/>
          <a:chOff x="0" y="0"/>
          <a:chExt cx="0" cy="0"/>
        </a:xfrm>
      </p:grpSpPr>
      <p:sp>
        <p:nvSpPr>
          <p:cNvPr id="4836" name="Google Shape;4836;p40"/>
          <p:cNvSpPr txBox="1">
            <a:spLocks noGrp="1"/>
          </p:cNvSpPr>
          <p:nvPr>
            <p:ph type="title"/>
          </p:nvPr>
        </p:nvSpPr>
        <p:spPr>
          <a:xfrm>
            <a:off x="2126877" y="2455100"/>
            <a:ext cx="4890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Desktop khách hàng</a:t>
            </a:r>
            <a:endParaRPr dirty="0"/>
          </a:p>
        </p:txBody>
      </p:sp>
      <p:sp>
        <p:nvSpPr>
          <p:cNvPr id="4837" name="Google Shape;4837;p40"/>
          <p:cNvSpPr txBox="1">
            <a:spLocks noGrp="1"/>
          </p:cNvSpPr>
          <p:nvPr>
            <p:ph type="title" idx="2"/>
          </p:nvPr>
        </p:nvSpPr>
        <p:spPr>
          <a:xfrm>
            <a:off x="2996550" y="96688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4839" name="Google Shape;4839;p40"/>
          <p:cNvCxnSpPr/>
          <p:nvPr/>
        </p:nvCxnSpPr>
        <p:spPr>
          <a:xfrm>
            <a:off x="3758087" y="2001560"/>
            <a:ext cx="1627800" cy="0"/>
          </a:xfrm>
          <a:prstGeom prst="straightConnector1">
            <a:avLst/>
          </a:prstGeom>
          <a:noFill/>
          <a:ln w="28575" cap="flat" cmpd="sng">
            <a:solidFill>
              <a:srgbClr val="77857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4"/>
        <p:cNvGrpSpPr/>
        <p:nvPr/>
      </p:nvGrpSpPr>
      <p:grpSpPr>
        <a:xfrm>
          <a:off x="0" y="0"/>
          <a:ext cx="0" cy="0"/>
          <a:chOff x="0" y="0"/>
          <a:chExt cx="0" cy="0"/>
        </a:xfrm>
      </p:grpSpPr>
      <p:sp>
        <p:nvSpPr>
          <p:cNvPr id="4875" name="Google Shape;4875;p44"/>
          <p:cNvSpPr txBox="1">
            <a:spLocks noGrp="1"/>
          </p:cNvSpPr>
          <p:nvPr>
            <p:ph type="title" idx="8"/>
          </p:nvPr>
        </p:nvSpPr>
        <p:spPr>
          <a:xfrm>
            <a:off x="1393050" y="445025"/>
            <a:ext cx="635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OLD PREVENTIONS</a:t>
            </a:r>
            <a:endParaRPr dirty="0"/>
          </a:p>
        </p:txBody>
      </p:sp>
      <p:sp>
        <p:nvSpPr>
          <p:cNvPr id="4876" name="Google Shape;4876;p44"/>
          <p:cNvSpPr txBox="1">
            <a:spLocks noGrp="1"/>
          </p:cNvSpPr>
          <p:nvPr>
            <p:ph type="subTitle" idx="5"/>
          </p:nvPr>
        </p:nvSpPr>
        <p:spPr>
          <a:xfrm>
            <a:off x="6505824" y="2075870"/>
            <a:ext cx="2451126" cy="10291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Những chương trình khuyến mãi hiện có và sắp có sẽ được câp nhật cho khách hàng</a:t>
            </a:r>
            <a:endParaRPr dirty="0"/>
          </a:p>
        </p:txBody>
      </p:sp>
      <p:sp>
        <p:nvSpPr>
          <p:cNvPr id="4877" name="Google Shape;4877;p44"/>
          <p:cNvSpPr txBox="1">
            <a:spLocks noGrp="1"/>
          </p:cNvSpPr>
          <p:nvPr>
            <p:ph type="title"/>
          </p:nvPr>
        </p:nvSpPr>
        <p:spPr>
          <a:xfrm>
            <a:off x="1808875" y="1502750"/>
            <a:ext cx="2312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1</a:t>
            </a:r>
            <a:endParaRPr dirty="0"/>
          </a:p>
        </p:txBody>
      </p:sp>
      <p:sp>
        <p:nvSpPr>
          <p:cNvPr id="4878" name="Google Shape;4878;p44"/>
          <p:cNvSpPr txBox="1">
            <a:spLocks noGrp="1"/>
          </p:cNvSpPr>
          <p:nvPr>
            <p:ph type="subTitle" idx="1"/>
          </p:nvPr>
        </p:nvSpPr>
        <p:spPr>
          <a:xfrm>
            <a:off x="1773100" y="2089275"/>
            <a:ext cx="1944135"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 về cửa hàng</a:t>
            </a:r>
            <a:endParaRPr dirty="0"/>
          </a:p>
        </p:txBody>
      </p:sp>
      <p:sp>
        <p:nvSpPr>
          <p:cNvPr id="4879" name="Google Shape;4879;p44"/>
          <p:cNvSpPr txBox="1">
            <a:spLocks noGrp="1"/>
          </p:cNvSpPr>
          <p:nvPr>
            <p:ph type="title" idx="2"/>
          </p:nvPr>
        </p:nvSpPr>
        <p:spPr>
          <a:xfrm>
            <a:off x="4157350" y="1490040"/>
            <a:ext cx="2312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2</a:t>
            </a:r>
            <a:endParaRPr dirty="0"/>
          </a:p>
        </p:txBody>
      </p:sp>
      <p:sp>
        <p:nvSpPr>
          <p:cNvPr id="4880" name="Google Shape;4880;p44"/>
          <p:cNvSpPr txBox="1">
            <a:spLocks noGrp="1"/>
          </p:cNvSpPr>
          <p:nvPr>
            <p:ph type="subTitle" idx="3"/>
          </p:nvPr>
        </p:nvSpPr>
        <p:spPr>
          <a:xfrm>
            <a:off x="4121575" y="2076565"/>
            <a:ext cx="1944135"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
            </a:r>
            <a:r>
              <a:rPr lang="en" dirty="0"/>
              <a:t>anh sách sản phẩm của cửa hàng </a:t>
            </a:r>
            <a:endParaRPr dirty="0"/>
          </a:p>
        </p:txBody>
      </p:sp>
      <p:sp>
        <p:nvSpPr>
          <p:cNvPr id="4881" name="Google Shape;4881;p44"/>
          <p:cNvSpPr txBox="1">
            <a:spLocks noGrp="1"/>
          </p:cNvSpPr>
          <p:nvPr>
            <p:ph type="title" idx="4"/>
          </p:nvPr>
        </p:nvSpPr>
        <p:spPr>
          <a:xfrm>
            <a:off x="6541600" y="1489345"/>
            <a:ext cx="2312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3</a:t>
            </a:r>
            <a:endParaRPr dirty="0"/>
          </a:p>
        </p:txBody>
      </p:sp>
      <p:sp>
        <p:nvSpPr>
          <p:cNvPr id="4882" name="Google Shape;4882;p44"/>
          <p:cNvSpPr txBox="1">
            <a:spLocks noGrp="1"/>
          </p:cNvSpPr>
          <p:nvPr>
            <p:ph type="title" idx="6"/>
          </p:nvPr>
        </p:nvSpPr>
        <p:spPr>
          <a:xfrm>
            <a:off x="6644250" y="3064819"/>
            <a:ext cx="2312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6</a:t>
            </a:r>
            <a:endParaRPr dirty="0"/>
          </a:p>
        </p:txBody>
      </p:sp>
      <p:sp>
        <p:nvSpPr>
          <p:cNvPr id="4883" name="Google Shape;4883;p44"/>
          <p:cNvSpPr txBox="1">
            <a:spLocks noGrp="1"/>
          </p:cNvSpPr>
          <p:nvPr>
            <p:ph type="subTitle" idx="7"/>
          </p:nvPr>
        </p:nvSpPr>
        <p:spPr>
          <a:xfrm>
            <a:off x="6644250" y="3674200"/>
            <a:ext cx="2312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t>
            </a:r>
            <a:r>
              <a:rPr lang="en" dirty="0"/>
              <a:t>hượng quyền cho chủ mới</a:t>
            </a:r>
            <a:endParaRPr dirty="0"/>
          </a:p>
        </p:txBody>
      </p:sp>
      <p:cxnSp>
        <p:nvCxnSpPr>
          <p:cNvPr id="4884" name="Google Shape;4884;p44"/>
          <p:cNvCxnSpPr/>
          <p:nvPr/>
        </p:nvCxnSpPr>
        <p:spPr>
          <a:xfrm>
            <a:off x="1911525" y="2053125"/>
            <a:ext cx="1644000" cy="0"/>
          </a:xfrm>
          <a:prstGeom prst="straightConnector1">
            <a:avLst/>
          </a:prstGeom>
          <a:noFill/>
          <a:ln w="28575" cap="flat" cmpd="sng">
            <a:solidFill>
              <a:srgbClr val="778571"/>
            </a:solidFill>
            <a:prstDash val="solid"/>
            <a:round/>
            <a:headEnd type="none" w="med" len="med"/>
            <a:tailEnd type="none" w="med" len="med"/>
          </a:ln>
        </p:spPr>
      </p:cxnSp>
      <p:cxnSp>
        <p:nvCxnSpPr>
          <p:cNvPr id="4885" name="Google Shape;4885;p44"/>
          <p:cNvCxnSpPr/>
          <p:nvPr/>
        </p:nvCxnSpPr>
        <p:spPr>
          <a:xfrm>
            <a:off x="4256950" y="2040415"/>
            <a:ext cx="1644000" cy="0"/>
          </a:xfrm>
          <a:prstGeom prst="straightConnector1">
            <a:avLst/>
          </a:prstGeom>
          <a:noFill/>
          <a:ln w="28575" cap="flat" cmpd="sng">
            <a:solidFill>
              <a:srgbClr val="778571"/>
            </a:solidFill>
            <a:prstDash val="solid"/>
            <a:round/>
            <a:headEnd type="none" w="med" len="med"/>
            <a:tailEnd type="none" w="med" len="med"/>
          </a:ln>
        </p:spPr>
      </p:cxnSp>
      <p:cxnSp>
        <p:nvCxnSpPr>
          <p:cNvPr id="4886" name="Google Shape;4886;p44"/>
          <p:cNvCxnSpPr/>
          <p:nvPr/>
        </p:nvCxnSpPr>
        <p:spPr>
          <a:xfrm>
            <a:off x="6644250" y="2035070"/>
            <a:ext cx="1644000" cy="0"/>
          </a:xfrm>
          <a:prstGeom prst="straightConnector1">
            <a:avLst/>
          </a:prstGeom>
          <a:noFill/>
          <a:ln w="28575" cap="flat" cmpd="sng">
            <a:solidFill>
              <a:srgbClr val="778571"/>
            </a:solidFill>
            <a:prstDash val="solid"/>
            <a:round/>
            <a:headEnd type="none" w="med" len="med"/>
            <a:tailEnd type="none" w="med" len="med"/>
          </a:ln>
        </p:spPr>
      </p:cxnSp>
      <p:cxnSp>
        <p:nvCxnSpPr>
          <p:cNvPr id="4887" name="Google Shape;4887;p44"/>
          <p:cNvCxnSpPr/>
          <p:nvPr/>
        </p:nvCxnSpPr>
        <p:spPr>
          <a:xfrm>
            <a:off x="6698191" y="3633400"/>
            <a:ext cx="1644000" cy="0"/>
          </a:xfrm>
          <a:prstGeom prst="straightConnector1">
            <a:avLst/>
          </a:prstGeom>
          <a:noFill/>
          <a:ln w="28575" cap="flat" cmpd="sng">
            <a:solidFill>
              <a:srgbClr val="778571"/>
            </a:solidFill>
            <a:prstDash val="solid"/>
            <a:round/>
            <a:headEnd type="none" w="med" len="med"/>
            <a:tailEnd type="none" w="med" len="med"/>
          </a:ln>
        </p:spPr>
      </p:cxnSp>
      <p:sp>
        <p:nvSpPr>
          <p:cNvPr id="15" name="Google Shape;4876;p44">
            <a:extLst>
              <a:ext uri="{FF2B5EF4-FFF2-40B4-BE49-F238E27FC236}">
                <a16:creationId xmlns:a16="http://schemas.microsoft.com/office/drawing/2014/main" id="{A730E770-536E-436B-B369-AE5EC9090D75}"/>
              </a:ext>
            </a:extLst>
          </p:cNvPr>
          <p:cNvSpPr txBox="1">
            <a:spLocks/>
          </p:cNvSpPr>
          <p:nvPr/>
        </p:nvSpPr>
        <p:spPr>
          <a:xfrm>
            <a:off x="1773100" y="3674199"/>
            <a:ext cx="1944135" cy="527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9pPr>
          </a:lstStyle>
          <a:p>
            <a:pPr marL="0" indent="0"/>
            <a:r>
              <a:rPr lang="en-US" dirty="0" err="1"/>
              <a:t>Các</a:t>
            </a:r>
            <a:r>
              <a:rPr lang="en-US" dirty="0"/>
              <a:t> </a:t>
            </a:r>
            <a:r>
              <a:rPr lang="en-US" dirty="0" err="1"/>
              <a:t>chuỗi</a:t>
            </a:r>
            <a:r>
              <a:rPr lang="en-US" dirty="0"/>
              <a:t> </a:t>
            </a:r>
            <a:r>
              <a:rPr lang="en-US" dirty="0" err="1"/>
              <a:t>cửa</a:t>
            </a:r>
            <a:r>
              <a:rPr lang="en-US" dirty="0"/>
              <a:t> hang </a:t>
            </a:r>
            <a:r>
              <a:rPr lang="en-US" dirty="0" err="1"/>
              <a:t>sẽ</a:t>
            </a:r>
            <a:r>
              <a:rPr lang="en-US" dirty="0"/>
              <a:t> </a:t>
            </a:r>
            <a:r>
              <a:rPr lang="en-US" dirty="0" err="1"/>
              <a:t>được</a:t>
            </a:r>
            <a:r>
              <a:rPr lang="en-US" dirty="0"/>
              <a:t> </a:t>
            </a:r>
            <a:r>
              <a:rPr lang="en-US" dirty="0" err="1"/>
              <a:t>cập</a:t>
            </a:r>
            <a:r>
              <a:rPr lang="en-US" dirty="0"/>
              <a:t> </a:t>
            </a:r>
            <a:r>
              <a:rPr lang="en-US" dirty="0" err="1"/>
              <a:t>nhật</a:t>
            </a:r>
            <a:r>
              <a:rPr lang="en-US" dirty="0"/>
              <a:t> </a:t>
            </a:r>
          </a:p>
        </p:txBody>
      </p:sp>
      <p:sp>
        <p:nvSpPr>
          <p:cNvPr id="16" name="Google Shape;4881;p44">
            <a:extLst>
              <a:ext uri="{FF2B5EF4-FFF2-40B4-BE49-F238E27FC236}">
                <a16:creationId xmlns:a16="http://schemas.microsoft.com/office/drawing/2014/main" id="{AE18B9F3-383C-46E6-A469-8F8EC66217EC}"/>
              </a:ext>
            </a:extLst>
          </p:cNvPr>
          <p:cNvSpPr txBox="1">
            <a:spLocks/>
          </p:cNvSpPr>
          <p:nvPr/>
        </p:nvSpPr>
        <p:spPr>
          <a:xfrm>
            <a:off x="1808875" y="3087675"/>
            <a:ext cx="23127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Cinzel"/>
              <a:buNone/>
              <a:defRPr sz="2000" b="1" i="0" u="none" strike="noStrike" cap="none">
                <a:solidFill>
                  <a:schemeClr val="lt1"/>
                </a:solidFill>
                <a:latin typeface="Cinzel"/>
                <a:ea typeface="Cinzel"/>
                <a:cs typeface="Cinzel"/>
                <a:sym typeface="Cinzel"/>
              </a:defRPr>
            </a:lvl1pPr>
            <a:lvl2pPr marR="0" lvl="1"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2pPr>
            <a:lvl3pPr marR="0" lvl="2"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3pPr>
            <a:lvl4pPr marR="0" lvl="3"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4pPr>
            <a:lvl5pPr marR="0" lvl="4"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5pPr>
            <a:lvl6pPr marR="0" lvl="5"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6pPr>
            <a:lvl7pPr marR="0" lvl="6"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7pPr>
            <a:lvl8pPr marR="0" lvl="7"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8pPr>
            <a:lvl9pPr marR="0" lvl="8"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9pPr>
          </a:lstStyle>
          <a:p>
            <a:r>
              <a:rPr lang="en-US" dirty="0"/>
              <a:t>TOPIC 4</a:t>
            </a:r>
          </a:p>
        </p:txBody>
      </p:sp>
      <p:cxnSp>
        <p:nvCxnSpPr>
          <p:cNvPr id="17" name="Google Shape;4886;p44">
            <a:extLst>
              <a:ext uri="{FF2B5EF4-FFF2-40B4-BE49-F238E27FC236}">
                <a16:creationId xmlns:a16="http://schemas.microsoft.com/office/drawing/2014/main" id="{ADFA2E4A-FFC5-49F9-8A16-F074362CACD8}"/>
              </a:ext>
            </a:extLst>
          </p:cNvPr>
          <p:cNvCxnSpPr/>
          <p:nvPr/>
        </p:nvCxnSpPr>
        <p:spPr>
          <a:xfrm>
            <a:off x="1911525" y="3633400"/>
            <a:ext cx="1644000" cy="0"/>
          </a:xfrm>
          <a:prstGeom prst="straightConnector1">
            <a:avLst/>
          </a:prstGeom>
          <a:noFill/>
          <a:ln w="28575" cap="flat" cmpd="sng">
            <a:solidFill>
              <a:srgbClr val="778571"/>
            </a:solidFill>
            <a:prstDash val="solid"/>
            <a:round/>
            <a:headEnd type="none" w="med" len="med"/>
            <a:tailEnd type="none" w="med" len="med"/>
          </a:ln>
        </p:spPr>
      </p:cxnSp>
      <p:sp>
        <p:nvSpPr>
          <p:cNvPr id="18" name="Google Shape;4876;p44">
            <a:extLst>
              <a:ext uri="{FF2B5EF4-FFF2-40B4-BE49-F238E27FC236}">
                <a16:creationId xmlns:a16="http://schemas.microsoft.com/office/drawing/2014/main" id="{2CE2864A-4BF7-480A-97B0-71A988A050C3}"/>
              </a:ext>
            </a:extLst>
          </p:cNvPr>
          <p:cNvSpPr txBox="1">
            <a:spLocks/>
          </p:cNvSpPr>
          <p:nvPr/>
        </p:nvSpPr>
        <p:spPr>
          <a:xfrm>
            <a:off x="4121575" y="3695650"/>
            <a:ext cx="2093695" cy="591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9pPr>
          </a:lstStyle>
          <a:p>
            <a:pPr marL="0" indent="0"/>
            <a:r>
              <a:rPr lang="en-US" dirty="0" err="1"/>
              <a:t>Tuyển</a:t>
            </a:r>
            <a:r>
              <a:rPr lang="en-US" dirty="0"/>
              <a:t> </a:t>
            </a:r>
            <a:r>
              <a:rPr lang="en-US" dirty="0" err="1"/>
              <a:t>dụng</a:t>
            </a:r>
            <a:r>
              <a:rPr lang="en-US" dirty="0"/>
              <a:t> </a:t>
            </a:r>
            <a:r>
              <a:rPr lang="en-US" dirty="0" err="1"/>
              <a:t>nhân</a:t>
            </a:r>
            <a:r>
              <a:rPr lang="en-US" dirty="0"/>
              <a:t> </a:t>
            </a:r>
            <a:r>
              <a:rPr lang="en-US" dirty="0" err="1"/>
              <a:t>viên</a:t>
            </a:r>
            <a:r>
              <a:rPr lang="en-US" dirty="0"/>
              <a:t> </a:t>
            </a:r>
            <a:r>
              <a:rPr lang="en-US" dirty="0" err="1"/>
              <a:t>cho</a:t>
            </a:r>
            <a:r>
              <a:rPr lang="en-US" dirty="0"/>
              <a:t> </a:t>
            </a:r>
            <a:r>
              <a:rPr lang="en-US" dirty="0" err="1"/>
              <a:t>cửa</a:t>
            </a:r>
            <a:r>
              <a:rPr lang="en-US" dirty="0"/>
              <a:t> </a:t>
            </a:r>
            <a:r>
              <a:rPr lang="en-US" dirty="0" err="1"/>
              <a:t>hàng</a:t>
            </a:r>
            <a:endParaRPr lang="en-US" dirty="0"/>
          </a:p>
        </p:txBody>
      </p:sp>
      <p:sp>
        <p:nvSpPr>
          <p:cNvPr id="19" name="Google Shape;4881;p44">
            <a:extLst>
              <a:ext uri="{FF2B5EF4-FFF2-40B4-BE49-F238E27FC236}">
                <a16:creationId xmlns:a16="http://schemas.microsoft.com/office/drawing/2014/main" id="{90658A31-82CF-40C9-8C5C-B2CB785E51F0}"/>
              </a:ext>
            </a:extLst>
          </p:cNvPr>
          <p:cNvSpPr txBox="1">
            <a:spLocks/>
          </p:cNvSpPr>
          <p:nvPr/>
        </p:nvSpPr>
        <p:spPr>
          <a:xfrm>
            <a:off x="4190059" y="3087675"/>
            <a:ext cx="23127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Cinzel"/>
              <a:buNone/>
              <a:defRPr sz="2000" b="1" i="0" u="none" strike="noStrike" cap="none">
                <a:solidFill>
                  <a:schemeClr val="lt1"/>
                </a:solidFill>
                <a:latin typeface="Cinzel"/>
                <a:ea typeface="Cinzel"/>
                <a:cs typeface="Cinzel"/>
                <a:sym typeface="Cinzel"/>
              </a:defRPr>
            </a:lvl1pPr>
            <a:lvl2pPr marR="0" lvl="1"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2pPr>
            <a:lvl3pPr marR="0" lvl="2"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3pPr>
            <a:lvl4pPr marR="0" lvl="3"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4pPr>
            <a:lvl5pPr marR="0" lvl="4"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5pPr>
            <a:lvl6pPr marR="0" lvl="5"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6pPr>
            <a:lvl7pPr marR="0" lvl="6"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7pPr>
            <a:lvl8pPr marR="0" lvl="7"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8pPr>
            <a:lvl9pPr marR="0" lvl="8" algn="ctr" rtl="0">
              <a:lnSpc>
                <a:spcPct val="100000"/>
              </a:lnSpc>
              <a:spcBef>
                <a:spcPts val="0"/>
              </a:spcBef>
              <a:spcAft>
                <a:spcPts val="0"/>
              </a:spcAft>
              <a:buClr>
                <a:schemeClr val="lt1"/>
              </a:buClr>
              <a:buSzPts val="2500"/>
              <a:buFont typeface="Cinzel"/>
              <a:buNone/>
              <a:defRPr sz="2500" b="1" i="0" u="none" strike="noStrike" cap="none">
                <a:solidFill>
                  <a:schemeClr val="lt1"/>
                </a:solidFill>
                <a:latin typeface="Cinzel"/>
                <a:ea typeface="Cinzel"/>
                <a:cs typeface="Cinzel"/>
                <a:sym typeface="Cinzel"/>
              </a:defRPr>
            </a:lvl9pPr>
          </a:lstStyle>
          <a:p>
            <a:r>
              <a:rPr lang="en-US" dirty="0"/>
              <a:t>TOPIC 5</a:t>
            </a:r>
          </a:p>
        </p:txBody>
      </p:sp>
      <p:cxnSp>
        <p:nvCxnSpPr>
          <p:cNvPr id="20" name="Google Shape;4886;p44">
            <a:extLst>
              <a:ext uri="{FF2B5EF4-FFF2-40B4-BE49-F238E27FC236}">
                <a16:creationId xmlns:a16="http://schemas.microsoft.com/office/drawing/2014/main" id="{0475878F-E79E-43D4-9F56-3C82329F69DD}"/>
              </a:ext>
            </a:extLst>
          </p:cNvPr>
          <p:cNvCxnSpPr/>
          <p:nvPr/>
        </p:nvCxnSpPr>
        <p:spPr>
          <a:xfrm>
            <a:off x="4260000" y="3654850"/>
            <a:ext cx="1644000" cy="0"/>
          </a:xfrm>
          <a:prstGeom prst="straightConnector1">
            <a:avLst/>
          </a:prstGeom>
          <a:noFill/>
          <a:ln w="28575" cap="flat" cmpd="sng">
            <a:solidFill>
              <a:srgbClr val="778571"/>
            </a:solidFill>
            <a:prstDash val="solid"/>
            <a:round/>
            <a:headEnd type="none" w="med" len="med"/>
            <a:tailEnd type="none" w="med" len="med"/>
          </a:ln>
        </p:spPr>
      </p:cxnSp>
    </p:spTree>
    <p:extLst>
      <p:ext uri="{BB962C8B-B14F-4D97-AF65-F5344CB8AC3E}">
        <p14:creationId xmlns:p14="http://schemas.microsoft.com/office/powerpoint/2010/main" val="243030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43"/>
        <p:cNvGrpSpPr/>
        <p:nvPr/>
      </p:nvGrpSpPr>
      <p:grpSpPr>
        <a:xfrm>
          <a:off x="0" y="0"/>
          <a:ext cx="0" cy="0"/>
          <a:chOff x="0" y="0"/>
          <a:chExt cx="0" cy="0"/>
        </a:xfrm>
      </p:grpSpPr>
      <p:sp>
        <p:nvSpPr>
          <p:cNvPr id="4844" name="Google Shape;4844;p41"/>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Desktop khách hàng</a:t>
            </a:r>
            <a:endParaRPr dirty="0"/>
          </a:p>
        </p:txBody>
      </p:sp>
      <p:pic>
        <p:nvPicPr>
          <p:cNvPr id="15" name="Picture 14">
            <a:extLst>
              <a:ext uri="{FF2B5EF4-FFF2-40B4-BE49-F238E27FC236}">
                <a16:creationId xmlns:a16="http://schemas.microsoft.com/office/drawing/2014/main" id="{F19A860D-064B-4FAC-B444-02D3A19DDA1C}"/>
              </a:ext>
            </a:extLst>
          </p:cNvPr>
          <p:cNvPicPr>
            <a:picLocks noChangeAspect="1"/>
          </p:cNvPicPr>
          <p:nvPr/>
        </p:nvPicPr>
        <p:blipFill rotWithShape="1">
          <a:blip r:embed="rId3"/>
          <a:srcRect l="3687" t="1991" r="17258" b="4948"/>
          <a:stretch/>
        </p:blipFill>
        <p:spPr>
          <a:xfrm>
            <a:off x="567599" y="907773"/>
            <a:ext cx="3361669" cy="3531706"/>
          </a:xfrm>
          <a:prstGeom prst="rect">
            <a:avLst/>
          </a:prstGeom>
        </p:spPr>
      </p:pic>
      <p:sp>
        <p:nvSpPr>
          <p:cNvPr id="16" name="TextBox 15">
            <a:extLst>
              <a:ext uri="{FF2B5EF4-FFF2-40B4-BE49-F238E27FC236}">
                <a16:creationId xmlns:a16="http://schemas.microsoft.com/office/drawing/2014/main" id="{5A6A524E-F54D-4B6D-98A8-E2718D81EE90}"/>
              </a:ext>
            </a:extLst>
          </p:cNvPr>
          <p:cNvSpPr txBox="1"/>
          <p:nvPr/>
        </p:nvSpPr>
        <p:spPr>
          <a:xfrm>
            <a:off x="4379844" y="1219200"/>
            <a:ext cx="3637722" cy="1246495"/>
          </a:xfrm>
          <a:prstGeom prst="rect">
            <a:avLst/>
          </a:prstGeom>
          <a:noFill/>
        </p:spPr>
        <p:txBody>
          <a:bodyPr wrap="square" rtlCol="0">
            <a:spAutoFit/>
          </a:bodyPr>
          <a:lstStyle/>
          <a:p>
            <a:r>
              <a:rPr lang="en-US" sz="1500" i="1" dirty="0">
                <a:solidFill>
                  <a:schemeClr val="bg1"/>
                </a:solidFill>
                <a:latin typeface="Times New Roman" panose="02020603050405020304" pitchFamily="18" charset="0"/>
                <a:cs typeface="Times New Roman" panose="02020603050405020304" pitchFamily="18" charset="0"/>
              </a:rPr>
              <a:t>Khi </a:t>
            </a:r>
            <a:r>
              <a:rPr lang="en-US" sz="1500" i="1" dirty="0" err="1">
                <a:solidFill>
                  <a:schemeClr val="bg1"/>
                </a:solidFill>
                <a:latin typeface="Times New Roman" panose="02020603050405020304" pitchFamily="18" charset="0"/>
                <a:cs typeface="Times New Roman" panose="02020603050405020304" pitchFamily="18" charset="0"/>
              </a:rPr>
              <a:t>bạn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nhập</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số</a:t>
            </a:r>
            <a:r>
              <a:rPr lang="en-US" sz="1500" i="1" dirty="0">
                <a:solidFill>
                  <a:schemeClr val="bg1"/>
                </a:solidFill>
                <a:latin typeface="Times New Roman" panose="02020603050405020304" pitchFamily="18" charset="0"/>
                <a:cs typeface="Times New Roman" panose="02020603050405020304" pitchFamily="18" charset="0"/>
              </a:rPr>
              <a:t> 1</a:t>
            </a:r>
          </a:p>
          <a:p>
            <a:r>
              <a:rPr lang="en-US" sz="1500" i="1" dirty="0" err="1">
                <a:solidFill>
                  <a:schemeClr val="bg1"/>
                </a:solidFill>
                <a:latin typeface="Times New Roman" panose="02020603050405020304" pitchFamily="18" charset="0"/>
                <a:cs typeface="Times New Roman" panose="02020603050405020304" pitchFamily="18" charset="0"/>
              </a:rPr>
              <a:t>Chương</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trình</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sẽ</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hiểu</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bạn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là</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khách</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hàng</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và</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cung</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cấp</a:t>
            </a:r>
            <a:r>
              <a:rPr lang="en-US" sz="1500" i="1" dirty="0">
                <a:solidFill>
                  <a:schemeClr val="bg1"/>
                </a:solidFill>
                <a:latin typeface="Times New Roman" panose="02020603050405020304" pitchFamily="18" charset="0"/>
                <a:cs typeface="Times New Roman" panose="02020603050405020304" pitchFamily="18" charset="0"/>
              </a:rPr>
              <a:t> menu </a:t>
            </a:r>
            <a:r>
              <a:rPr lang="en-US" sz="1500" i="1" dirty="0" err="1">
                <a:solidFill>
                  <a:schemeClr val="bg1"/>
                </a:solidFill>
                <a:latin typeface="Times New Roman" panose="02020603050405020304" pitchFamily="18" charset="0"/>
                <a:cs typeface="Times New Roman" panose="02020603050405020304" pitchFamily="18" charset="0"/>
              </a:rPr>
              <a:t>của</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khách</a:t>
            </a:r>
            <a:r>
              <a:rPr lang="en-US" sz="1500" i="1" dirty="0">
                <a:solidFill>
                  <a:schemeClr val="bg1"/>
                </a:solidFill>
                <a:latin typeface="Times New Roman" panose="02020603050405020304" pitchFamily="18" charset="0"/>
                <a:cs typeface="Times New Roman" panose="02020603050405020304" pitchFamily="18" charset="0"/>
              </a:rPr>
              <a:t> hang </a:t>
            </a:r>
            <a:r>
              <a:rPr lang="en-US" sz="1500" i="1" dirty="0" err="1">
                <a:solidFill>
                  <a:schemeClr val="bg1"/>
                </a:solidFill>
                <a:latin typeface="Times New Roman" panose="02020603050405020304" pitchFamily="18" charset="0"/>
                <a:cs typeface="Times New Roman" panose="02020603050405020304" pitchFamily="18" charset="0"/>
              </a:rPr>
              <a:t>cho</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bạn</a:t>
            </a:r>
            <a:r>
              <a:rPr lang="en-US" sz="1500" i="1" dirty="0">
                <a:solidFill>
                  <a:schemeClr val="bg1"/>
                </a:solidFill>
                <a:latin typeface="Times New Roman" panose="02020603050405020304" pitchFamily="18" charset="0"/>
                <a:cs typeface="Times New Roman" panose="02020603050405020304" pitchFamily="18" charset="0"/>
              </a:rPr>
              <a:t>.</a:t>
            </a:r>
          </a:p>
          <a:p>
            <a:r>
              <a:rPr lang="en-US" sz="1500" i="1" dirty="0">
                <a:solidFill>
                  <a:schemeClr val="bg1"/>
                </a:solidFill>
                <a:latin typeface="Times New Roman" panose="02020603050405020304" pitchFamily="18" charset="0"/>
                <a:cs typeface="Times New Roman" panose="02020603050405020304" pitchFamily="18" charset="0"/>
              </a:rPr>
              <a:t>MENU </a:t>
            </a:r>
            <a:r>
              <a:rPr lang="en-US" sz="1500" i="1" dirty="0" err="1">
                <a:solidFill>
                  <a:schemeClr val="bg1"/>
                </a:solidFill>
                <a:latin typeface="Times New Roman" panose="02020603050405020304" pitchFamily="18" charset="0"/>
                <a:cs typeface="Times New Roman" panose="02020603050405020304" pitchFamily="18" charset="0"/>
              </a:rPr>
              <a:t>cung</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cấp</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những</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thông</a:t>
            </a:r>
            <a:r>
              <a:rPr lang="en-US" sz="1500" i="1" dirty="0">
                <a:solidFill>
                  <a:schemeClr val="bg1"/>
                </a:solidFill>
                <a:latin typeface="Times New Roman" panose="02020603050405020304" pitchFamily="18" charset="0"/>
                <a:cs typeface="Times New Roman" panose="02020603050405020304" pitchFamily="18" charset="0"/>
              </a:rPr>
              <a:t> tin </a:t>
            </a:r>
            <a:r>
              <a:rPr lang="en-US" sz="1500" i="1" dirty="0" err="1">
                <a:solidFill>
                  <a:schemeClr val="bg1"/>
                </a:solidFill>
                <a:latin typeface="Times New Roman" panose="02020603050405020304" pitchFamily="18" charset="0"/>
                <a:cs typeface="Times New Roman" panose="02020603050405020304" pitchFamily="18" charset="0"/>
              </a:rPr>
              <a:t>liên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quan</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về</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cửa</a:t>
            </a:r>
            <a:r>
              <a:rPr lang="en-US" sz="1500" i="1" dirty="0">
                <a:solidFill>
                  <a:schemeClr val="bg1"/>
                </a:solidFill>
                <a:latin typeface="Times New Roman" panose="02020603050405020304" pitchFamily="18" charset="0"/>
                <a:cs typeface="Times New Roman" panose="02020603050405020304" pitchFamily="18" charset="0"/>
              </a:rPr>
              <a:t> </a:t>
            </a:r>
            <a:r>
              <a:rPr lang="en-US" sz="1500" i="1" dirty="0" err="1">
                <a:solidFill>
                  <a:schemeClr val="bg1"/>
                </a:solidFill>
                <a:latin typeface="Times New Roman" panose="02020603050405020304" pitchFamily="18" charset="0"/>
                <a:cs typeface="Times New Roman" panose="02020603050405020304" pitchFamily="18" charset="0"/>
              </a:rPr>
              <a:t>hàng</a:t>
            </a:r>
            <a:r>
              <a:rPr lang="en-US" sz="1500" i="1" dirty="0">
                <a:solidFill>
                  <a:schemeClr val="bg1"/>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60"/>
        <p:cNvGrpSpPr/>
        <p:nvPr/>
      </p:nvGrpSpPr>
      <p:grpSpPr>
        <a:xfrm>
          <a:off x="0" y="0"/>
          <a:ext cx="0" cy="0"/>
          <a:chOff x="0" y="0"/>
          <a:chExt cx="0" cy="0"/>
        </a:xfrm>
      </p:grpSpPr>
      <p:sp>
        <p:nvSpPr>
          <p:cNvPr id="4861" name="Google Shape;4861;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t>Nội dung của menu khách hàng</a:t>
            </a:r>
            <a:endParaRPr sz="3400" dirty="0"/>
          </a:p>
        </p:txBody>
      </p:sp>
      <p:sp>
        <p:nvSpPr>
          <p:cNvPr id="4862" name="Google Shape;4862;p42"/>
          <p:cNvSpPr txBox="1">
            <a:spLocks noGrp="1"/>
          </p:cNvSpPr>
          <p:nvPr>
            <p:ph type="body" idx="1"/>
          </p:nvPr>
        </p:nvSpPr>
        <p:spPr>
          <a:xfrm>
            <a:off x="720000" y="1122746"/>
            <a:ext cx="3322200" cy="3628158"/>
          </a:xfrm>
          <a:prstGeom prst="rect">
            <a:avLst/>
          </a:prstGeom>
        </p:spPr>
        <p:txBody>
          <a:bodyPr spcFirstLastPara="1" wrap="square" lIns="91425" tIns="91425" rIns="91425" bIns="91425" anchor="t" anchorCtr="0">
            <a:noAutofit/>
          </a:bodyPr>
          <a:lstStyle/>
          <a:p>
            <a:pPr marL="285750" indent="-285750">
              <a:lnSpc>
                <a:spcPct val="150000"/>
              </a:lnSpc>
            </a:pPr>
            <a:r>
              <a:rPr lang="en-US" dirty="0" err="1">
                <a:solidFill>
                  <a:schemeClr val="lt1"/>
                </a:solidFill>
              </a:rPr>
              <a:t>Giới</a:t>
            </a:r>
            <a:r>
              <a:rPr lang="en-US" dirty="0">
                <a:solidFill>
                  <a:schemeClr val="lt1"/>
                </a:solidFill>
              </a:rPr>
              <a:t> </a:t>
            </a:r>
            <a:r>
              <a:rPr lang="en-US" dirty="0" err="1">
                <a:solidFill>
                  <a:schemeClr val="lt1"/>
                </a:solidFill>
              </a:rPr>
              <a:t>thiệu</a:t>
            </a:r>
            <a:r>
              <a:rPr lang="en-US" dirty="0">
                <a:solidFill>
                  <a:schemeClr val="lt1"/>
                </a:solidFill>
              </a:rPr>
              <a:t> </a:t>
            </a:r>
            <a:r>
              <a:rPr lang="en-US" dirty="0" err="1">
                <a:solidFill>
                  <a:schemeClr val="lt1"/>
                </a:solidFill>
              </a:rPr>
              <a:t>về</a:t>
            </a:r>
            <a:r>
              <a:rPr lang="en-US" dirty="0">
                <a:solidFill>
                  <a:schemeClr val="lt1"/>
                </a:solidFill>
              </a:rPr>
              <a:t> </a:t>
            </a:r>
            <a:r>
              <a:rPr lang="en-US" dirty="0" err="1">
                <a:solidFill>
                  <a:schemeClr val="lt1"/>
                </a:solidFill>
              </a:rPr>
              <a:t>thương</a:t>
            </a:r>
            <a:r>
              <a:rPr lang="en-US" dirty="0">
                <a:solidFill>
                  <a:schemeClr val="lt1"/>
                </a:solidFill>
              </a:rPr>
              <a:t> </a:t>
            </a:r>
            <a:r>
              <a:rPr lang="en-US" dirty="0" err="1">
                <a:solidFill>
                  <a:schemeClr val="lt1"/>
                </a:solidFill>
              </a:rPr>
              <a:t>hiệu</a:t>
            </a:r>
            <a:r>
              <a:rPr lang="en-US" dirty="0">
                <a:solidFill>
                  <a:schemeClr val="lt1"/>
                </a:solidFill>
              </a:rPr>
              <a:t> “</a:t>
            </a:r>
            <a:r>
              <a:rPr lang="en-US" dirty="0" err="1">
                <a:solidFill>
                  <a:schemeClr val="lt1"/>
                </a:solidFill>
              </a:rPr>
              <a:t>triệu</a:t>
            </a:r>
            <a:r>
              <a:rPr lang="en-US" dirty="0">
                <a:solidFill>
                  <a:schemeClr val="lt1"/>
                </a:solidFill>
              </a:rPr>
              <a:t> </a:t>
            </a:r>
            <a:r>
              <a:rPr lang="en-US" dirty="0" err="1">
                <a:solidFill>
                  <a:schemeClr val="lt1"/>
                </a:solidFill>
              </a:rPr>
              <a:t>đô</a:t>
            </a:r>
            <a:r>
              <a:rPr lang="en-US" dirty="0">
                <a:solidFill>
                  <a:schemeClr val="lt1"/>
                </a:solidFill>
              </a:rPr>
              <a:t>” THE SPACE COFFEE </a:t>
            </a:r>
            <a:r>
              <a:rPr lang="en-US" dirty="0" err="1">
                <a:solidFill>
                  <a:schemeClr val="lt1"/>
                </a:solidFill>
              </a:rPr>
              <a:t>sẽ</a:t>
            </a:r>
            <a:r>
              <a:rPr lang="en-US" dirty="0">
                <a:solidFill>
                  <a:schemeClr val="lt1"/>
                </a:solidFill>
              </a:rPr>
              <a:t> </a:t>
            </a:r>
            <a:r>
              <a:rPr lang="en-US" dirty="0" err="1">
                <a:solidFill>
                  <a:schemeClr val="lt1"/>
                </a:solidFill>
              </a:rPr>
              <a:t>được</a:t>
            </a:r>
            <a:r>
              <a:rPr lang="en-US" dirty="0">
                <a:solidFill>
                  <a:schemeClr val="lt1"/>
                </a:solidFill>
              </a:rPr>
              <a:t> </a:t>
            </a:r>
            <a:r>
              <a:rPr lang="en-US" dirty="0" err="1">
                <a:solidFill>
                  <a:schemeClr val="lt1"/>
                </a:solidFill>
              </a:rPr>
              <a:t>hiện</a:t>
            </a:r>
            <a:r>
              <a:rPr lang="en-US" dirty="0">
                <a:solidFill>
                  <a:schemeClr val="lt1"/>
                </a:solidFill>
              </a:rPr>
              <a:t> </a:t>
            </a:r>
            <a:r>
              <a:rPr lang="en-US" dirty="0" err="1">
                <a:solidFill>
                  <a:schemeClr val="lt1"/>
                </a:solidFill>
              </a:rPr>
              <a:t>lên</a:t>
            </a:r>
            <a:r>
              <a:rPr lang="en-US" dirty="0">
                <a:solidFill>
                  <a:schemeClr val="lt1"/>
                </a:solidFill>
              </a:rPr>
              <a:t> </a:t>
            </a:r>
            <a:r>
              <a:rPr lang="en-US" dirty="0" err="1">
                <a:solidFill>
                  <a:schemeClr val="lt1"/>
                </a:solidFill>
              </a:rPr>
              <a:t>khi</a:t>
            </a:r>
            <a:r>
              <a:rPr lang="en-US" dirty="0">
                <a:solidFill>
                  <a:schemeClr val="lt1"/>
                </a:solidFill>
              </a:rPr>
              <a:t> </a:t>
            </a:r>
            <a:r>
              <a:rPr lang="en-US" dirty="0" err="1">
                <a:solidFill>
                  <a:schemeClr val="lt1"/>
                </a:solidFill>
              </a:rPr>
              <a:t>bạn</a:t>
            </a:r>
            <a:r>
              <a:rPr lang="en-US" dirty="0">
                <a:solidFill>
                  <a:schemeClr val="lt1"/>
                </a:solidFill>
              </a:rPr>
              <a:t> </a:t>
            </a:r>
            <a:r>
              <a:rPr lang="en-US" dirty="0" err="1">
                <a:solidFill>
                  <a:schemeClr val="lt1"/>
                </a:solidFill>
              </a:rPr>
              <a:t>nhập</a:t>
            </a:r>
            <a:r>
              <a:rPr lang="en-US" dirty="0">
                <a:solidFill>
                  <a:schemeClr val="lt1"/>
                </a:solidFill>
              </a:rPr>
              <a:t> A.</a:t>
            </a:r>
          </a:p>
          <a:p>
            <a:pPr marL="285750" indent="-285750">
              <a:lnSpc>
                <a:spcPct val="150000"/>
              </a:lnSpc>
            </a:pPr>
            <a:r>
              <a:rPr lang="en-US" dirty="0" err="1"/>
              <a:t>Tương</a:t>
            </a:r>
            <a:r>
              <a:rPr lang="en-US" dirty="0"/>
              <a:t> </a:t>
            </a:r>
            <a:r>
              <a:rPr lang="en-US" dirty="0" err="1"/>
              <a:t>tự</a:t>
            </a:r>
            <a:r>
              <a:rPr lang="en-US" dirty="0"/>
              <a:t> </a:t>
            </a:r>
            <a:r>
              <a:rPr lang="en-US" dirty="0" err="1"/>
              <a:t>đó</a:t>
            </a:r>
            <a:r>
              <a:rPr lang="en-US" dirty="0"/>
              <a:t>, </a:t>
            </a:r>
            <a:r>
              <a:rPr lang="en-US" dirty="0" err="1"/>
              <a:t>danh</a:t>
            </a:r>
            <a:r>
              <a:rPr lang="en-US" dirty="0"/>
              <a:t> </a:t>
            </a:r>
            <a:r>
              <a:rPr lang="en-US" dirty="0" err="1"/>
              <a:t>sách</a:t>
            </a:r>
            <a:r>
              <a:rPr lang="en-US" dirty="0"/>
              <a:t> </a:t>
            </a:r>
            <a:r>
              <a:rPr lang="en-US" dirty="0" err="1"/>
              <a:t>sản</a:t>
            </a:r>
            <a:r>
              <a:rPr lang="en-US" dirty="0"/>
              <a:t> </a:t>
            </a:r>
            <a:r>
              <a:rPr lang="en-US" dirty="0" err="1"/>
              <a:t>phẩm</a:t>
            </a:r>
            <a:r>
              <a:rPr lang="en-US" dirty="0"/>
              <a:t> </a:t>
            </a:r>
            <a:r>
              <a:rPr lang="en-US" dirty="0" err="1"/>
              <a:t>của</a:t>
            </a:r>
            <a:r>
              <a:rPr lang="en-US" dirty="0"/>
              <a:t> </a:t>
            </a:r>
            <a:r>
              <a:rPr lang="en-US" dirty="0" err="1"/>
              <a:t>cửa</a:t>
            </a:r>
            <a:r>
              <a:rPr lang="en-US" dirty="0"/>
              <a:t> </a:t>
            </a:r>
            <a:r>
              <a:rPr lang="en-US" dirty="0" err="1"/>
              <a:t>hàng</a:t>
            </a:r>
            <a:r>
              <a:rPr lang="en-US" dirty="0"/>
              <a:t> </a:t>
            </a:r>
            <a:r>
              <a:rPr lang="en-US" dirty="0" err="1"/>
              <a:t>sẽ</a:t>
            </a:r>
            <a:r>
              <a:rPr lang="en-US" dirty="0"/>
              <a:t> </a:t>
            </a:r>
            <a:r>
              <a:rPr lang="en-US" dirty="0" err="1"/>
              <a:t>được</a:t>
            </a:r>
            <a:r>
              <a:rPr lang="en-US" dirty="0"/>
              <a:t> </a:t>
            </a:r>
            <a:r>
              <a:rPr lang="en-US" dirty="0" err="1"/>
              <a:t>cấp</a:t>
            </a:r>
            <a:r>
              <a:rPr lang="en-US" dirty="0"/>
              <a:t> </a:t>
            </a:r>
            <a:r>
              <a:rPr lang="en-US" dirty="0" err="1"/>
              <a:t>cho</a:t>
            </a:r>
            <a:r>
              <a:rPr lang="en-US" dirty="0"/>
              <a:t> </a:t>
            </a:r>
            <a:r>
              <a:rPr lang="en-US" dirty="0" err="1"/>
              <a:t>bạn</a:t>
            </a:r>
            <a:r>
              <a:rPr lang="en-US" dirty="0"/>
              <a:t> </a:t>
            </a:r>
            <a:r>
              <a:rPr lang="en-US" dirty="0" err="1"/>
              <a:t>khi</a:t>
            </a:r>
            <a:r>
              <a:rPr lang="en-US" dirty="0"/>
              <a:t> </a:t>
            </a:r>
            <a:r>
              <a:rPr lang="en-US" dirty="0" err="1"/>
              <a:t>nhập</a:t>
            </a:r>
            <a:r>
              <a:rPr lang="en-US" dirty="0"/>
              <a:t> B.</a:t>
            </a:r>
          </a:p>
          <a:p>
            <a:pPr marL="285750" indent="-285750">
              <a:lnSpc>
                <a:spcPct val="150000"/>
              </a:lnSpc>
            </a:pPr>
            <a:r>
              <a:rPr lang="en-US" dirty="0" err="1"/>
              <a:t>Một</a:t>
            </a:r>
            <a:r>
              <a:rPr lang="en-US" dirty="0"/>
              <a:t> </a:t>
            </a:r>
            <a:r>
              <a:rPr lang="en-US" dirty="0" err="1"/>
              <a:t>cửa</a:t>
            </a:r>
            <a:r>
              <a:rPr lang="en-US" dirty="0"/>
              <a:t> </a:t>
            </a:r>
            <a:r>
              <a:rPr lang="en-US" dirty="0" err="1"/>
              <a:t>hàng</a:t>
            </a:r>
            <a:r>
              <a:rPr lang="en-US" dirty="0"/>
              <a:t> </a:t>
            </a:r>
            <a:r>
              <a:rPr lang="en-US" dirty="0" err="1"/>
              <a:t>luôn</a:t>
            </a:r>
            <a:r>
              <a:rPr lang="en-US" dirty="0"/>
              <a:t> </a:t>
            </a:r>
            <a:r>
              <a:rPr lang="en-US" dirty="0" err="1"/>
              <a:t>có</a:t>
            </a:r>
            <a:r>
              <a:rPr lang="en-US" dirty="0"/>
              <a:t> </a:t>
            </a:r>
            <a:r>
              <a:rPr lang="en-US" dirty="0" err="1"/>
              <a:t>những</a:t>
            </a:r>
            <a:r>
              <a:rPr lang="en-US" dirty="0"/>
              <a:t> </a:t>
            </a:r>
            <a:r>
              <a:rPr lang="en-US" dirty="0" err="1"/>
              <a:t>chương</a:t>
            </a:r>
            <a:r>
              <a:rPr lang="en-US" dirty="0"/>
              <a:t> </a:t>
            </a:r>
            <a:r>
              <a:rPr lang="en-US" dirty="0" err="1"/>
              <a:t>trình</a:t>
            </a:r>
            <a:r>
              <a:rPr lang="en-US" dirty="0"/>
              <a:t> </a:t>
            </a:r>
            <a:r>
              <a:rPr lang="en-US" dirty="0" err="1"/>
              <a:t>khuyến</a:t>
            </a:r>
            <a:r>
              <a:rPr lang="en-US" dirty="0"/>
              <a:t> </a:t>
            </a:r>
            <a:r>
              <a:rPr lang="en-US" dirty="0" err="1"/>
              <a:t>mãi</a:t>
            </a:r>
            <a:r>
              <a:rPr lang="en-US" dirty="0"/>
              <a:t> </a:t>
            </a:r>
            <a:r>
              <a:rPr lang="en-US" dirty="0" err="1"/>
              <a:t>cho</a:t>
            </a:r>
            <a:r>
              <a:rPr lang="en-US" dirty="0"/>
              <a:t> </a:t>
            </a:r>
            <a:r>
              <a:rPr lang="en-US" dirty="0" err="1"/>
              <a:t>khách</a:t>
            </a:r>
            <a:r>
              <a:rPr lang="en-US" dirty="0"/>
              <a:t> </a:t>
            </a:r>
            <a:r>
              <a:rPr lang="en-US" dirty="0" err="1"/>
              <a:t>yêu</a:t>
            </a:r>
            <a:r>
              <a:rPr lang="en-US" dirty="0"/>
              <a:t> </a:t>
            </a:r>
            <a:r>
              <a:rPr lang="en-US" dirty="0" err="1"/>
              <a:t>của</a:t>
            </a:r>
            <a:r>
              <a:rPr lang="en-US" dirty="0"/>
              <a:t> </a:t>
            </a:r>
            <a:r>
              <a:rPr lang="en-US" dirty="0" err="1"/>
              <a:t>mình</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xem</a:t>
            </a:r>
            <a:r>
              <a:rPr lang="en-US" dirty="0"/>
              <a:t> </a:t>
            </a:r>
            <a:r>
              <a:rPr lang="en-US" dirty="0" err="1"/>
              <a:t>được</a:t>
            </a:r>
            <a:r>
              <a:rPr lang="en-US" dirty="0"/>
              <a:t> </a:t>
            </a:r>
            <a:r>
              <a:rPr lang="en-US" dirty="0" err="1"/>
              <a:t>chương</a:t>
            </a:r>
            <a:r>
              <a:rPr lang="en-US" dirty="0"/>
              <a:t> </a:t>
            </a:r>
            <a:r>
              <a:rPr lang="en-US" dirty="0" err="1"/>
              <a:t>trình</a:t>
            </a:r>
            <a:r>
              <a:rPr lang="en-US" dirty="0"/>
              <a:t> </a:t>
            </a:r>
            <a:r>
              <a:rPr lang="en-US" dirty="0" err="1"/>
              <a:t>khuyến</a:t>
            </a:r>
            <a:r>
              <a:rPr lang="en-US" dirty="0"/>
              <a:t> </a:t>
            </a:r>
            <a:r>
              <a:rPr lang="en-US" dirty="0" err="1"/>
              <a:t>mãi</a:t>
            </a:r>
            <a:r>
              <a:rPr lang="en-US" dirty="0"/>
              <a:t> </a:t>
            </a:r>
            <a:r>
              <a:rPr lang="en-US" dirty="0" err="1"/>
              <a:t>đó</a:t>
            </a:r>
            <a:r>
              <a:rPr lang="en-US" dirty="0"/>
              <a:t> </a:t>
            </a:r>
            <a:r>
              <a:rPr lang="en-US" dirty="0" err="1"/>
              <a:t>khi</a:t>
            </a:r>
            <a:r>
              <a:rPr lang="en-US" dirty="0"/>
              <a:t> </a:t>
            </a:r>
            <a:r>
              <a:rPr lang="en-US" dirty="0" err="1"/>
              <a:t>nhập</a:t>
            </a:r>
            <a:r>
              <a:rPr lang="en-US" dirty="0"/>
              <a:t> C.</a:t>
            </a:r>
          </a:p>
        </p:txBody>
      </p:sp>
      <p:pic>
        <p:nvPicPr>
          <p:cNvPr id="3" name="Picture 2">
            <a:extLst>
              <a:ext uri="{FF2B5EF4-FFF2-40B4-BE49-F238E27FC236}">
                <a16:creationId xmlns:a16="http://schemas.microsoft.com/office/drawing/2014/main" id="{5556FF68-2925-480C-A946-03C500A76790}"/>
              </a:ext>
            </a:extLst>
          </p:cNvPr>
          <p:cNvPicPr>
            <a:picLocks noChangeAspect="1"/>
          </p:cNvPicPr>
          <p:nvPr/>
        </p:nvPicPr>
        <p:blipFill>
          <a:blip r:embed="rId3"/>
          <a:stretch>
            <a:fillRect/>
          </a:stretch>
        </p:blipFill>
        <p:spPr>
          <a:xfrm>
            <a:off x="4211023" y="1017725"/>
            <a:ext cx="4313294" cy="1630821"/>
          </a:xfrm>
          <a:prstGeom prst="rect">
            <a:avLst/>
          </a:prstGeom>
        </p:spPr>
      </p:pic>
      <p:pic>
        <p:nvPicPr>
          <p:cNvPr id="5" name="Picture 4">
            <a:extLst>
              <a:ext uri="{FF2B5EF4-FFF2-40B4-BE49-F238E27FC236}">
                <a16:creationId xmlns:a16="http://schemas.microsoft.com/office/drawing/2014/main" id="{EE58E612-AD88-4486-8313-A7042A03E23C}"/>
              </a:ext>
            </a:extLst>
          </p:cNvPr>
          <p:cNvPicPr>
            <a:picLocks noChangeAspect="1"/>
          </p:cNvPicPr>
          <p:nvPr/>
        </p:nvPicPr>
        <p:blipFill rotWithShape="1">
          <a:blip r:embed="rId4"/>
          <a:srcRect r="34964"/>
          <a:stretch/>
        </p:blipFill>
        <p:spPr>
          <a:xfrm>
            <a:off x="4211023" y="2443811"/>
            <a:ext cx="3117429" cy="25605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0"/>
        <p:cNvGrpSpPr/>
        <p:nvPr/>
      </p:nvGrpSpPr>
      <p:grpSpPr>
        <a:xfrm>
          <a:off x="0" y="0"/>
          <a:ext cx="0" cy="0"/>
          <a:chOff x="0" y="0"/>
          <a:chExt cx="0" cy="0"/>
        </a:xfrm>
      </p:grpSpPr>
      <p:sp>
        <p:nvSpPr>
          <p:cNvPr id="4861" name="Google Shape;4861;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t>Nội dung của menu khách hàng</a:t>
            </a:r>
            <a:endParaRPr sz="3400" dirty="0"/>
          </a:p>
        </p:txBody>
      </p:sp>
      <p:sp>
        <p:nvSpPr>
          <p:cNvPr id="4862" name="Google Shape;4862;p42"/>
          <p:cNvSpPr txBox="1">
            <a:spLocks noGrp="1"/>
          </p:cNvSpPr>
          <p:nvPr>
            <p:ph type="body" idx="1"/>
          </p:nvPr>
        </p:nvSpPr>
        <p:spPr>
          <a:xfrm>
            <a:off x="666991" y="1451113"/>
            <a:ext cx="3322200" cy="3396058"/>
          </a:xfrm>
          <a:prstGeom prst="rect">
            <a:avLst/>
          </a:prstGeom>
        </p:spPr>
        <p:txBody>
          <a:bodyPr spcFirstLastPara="1" wrap="square" lIns="91425" tIns="91425" rIns="91425" bIns="91425" anchor="t" anchorCtr="0">
            <a:noAutofit/>
          </a:bodyPr>
          <a:lstStyle/>
          <a:p>
            <a:pPr marL="285750" indent="-285750">
              <a:lnSpc>
                <a:spcPct val="150000"/>
              </a:lnSpc>
            </a:pPr>
            <a:r>
              <a:rPr lang="en-US" dirty="0" err="1"/>
              <a:t>Những</a:t>
            </a:r>
            <a:r>
              <a:rPr lang="en-US" dirty="0"/>
              <a:t> </a:t>
            </a:r>
            <a:r>
              <a:rPr lang="en-US" dirty="0" err="1"/>
              <a:t>thông</a:t>
            </a:r>
            <a:r>
              <a:rPr lang="en-US" dirty="0"/>
              <a:t> </a:t>
            </a:r>
            <a:r>
              <a:rPr lang="en-US" dirty="0" err="1"/>
              <a:t>thi</a:t>
            </a:r>
            <a:r>
              <a:rPr lang="en-US" dirty="0"/>
              <a:t> </a:t>
            </a:r>
            <a:r>
              <a:rPr lang="en-US" dirty="0" err="1"/>
              <a:t>về</a:t>
            </a:r>
            <a:r>
              <a:rPr lang="en-US" dirty="0"/>
              <a:t> </a:t>
            </a:r>
            <a:r>
              <a:rPr lang="en-US" dirty="0" err="1"/>
              <a:t>các</a:t>
            </a:r>
            <a:r>
              <a:rPr lang="en-US" dirty="0"/>
              <a:t> </a:t>
            </a:r>
            <a:r>
              <a:rPr lang="en-US" dirty="0" err="1"/>
              <a:t>cơ</a:t>
            </a:r>
            <a:r>
              <a:rPr lang="en-US" dirty="0"/>
              <a:t> </a:t>
            </a:r>
            <a:r>
              <a:rPr lang="en-US" dirty="0" err="1"/>
              <a:t>sở</a:t>
            </a:r>
            <a:r>
              <a:rPr lang="en-US" dirty="0"/>
              <a:t> </a:t>
            </a:r>
            <a:r>
              <a:rPr lang="en-US" dirty="0" err="1"/>
              <a:t>của</a:t>
            </a:r>
            <a:r>
              <a:rPr lang="en-US" dirty="0"/>
              <a:t> </a:t>
            </a:r>
            <a:r>
              <a:rPr lang="en-US" dirty="0" err="1"/>
              <a:t>cửa</a:t>
            </a:r>
            <a:r>
              <a:rPr lang="en-US" dirty="0"/>
              <a:t> </a:t>
            </a:r>
            <a:r>
              <a:rPr lang="en-US" dirty="0" err="1"/>
              <a:t>hàng</a:t>
            </a:r>
            <a:r>
              <a:rPr lang="en-US" dirty="0"/>
              <a:t>, </a:t>
            </a:r>
            <a:r>
              <a:rPr lang="en-US" dirty="0" err="1"/>
              <a:t>cũng</a:t>
            </a:r>
            <a:r>
              <a:rPr lang="en-US" dirty="0"/>
              <a:t> </a:t>
            </a:r>
            <a:r>
              <a:rPr lang="en-US" dirty="0" err="1"/>
              <a:t>như</a:t>
            </a:r>
            <a:r>
              <a:rPr lang="en-US" dirty="0"/>
              <a:t> </a:t>
            </a:r>
            <a:r>
              <a:rPr lang="en-US" dirty="0" err="1"/>
              <a:t>thông</a:t>
            </a:r>
            <a:r>
              <a:rPr lang="en-US" dirty="0"/>
              <a:t> tin </a:t>
            </a:r>
            <a:r>
              <a:rPr lang="en-US" dirty="0" err="1"/>
              <a:t>tuyển</a:t>
            </a:r>
            <a:r>
              <a:rPr lang="en-US" dirty="0"/>
              <a:t> </a:t>
            </a:r>
            <a:r>
              <a:rPr lang="en-US" dirty="0" err="1"/>
              <a:t>dụng</a:t>
            </a:r>
            <a:r>
              <a:rPr lang="en-US" dirty="0"/>
              <a:t> hay </a:t>
            </a:r>
            <a:r>
              <a:rPr lang="en-US" dirty="0" err="1"/>
              <a:t>nhượng</a:t>
            </a:r>
            <a:r>
              <a:rPr lang="en-US" dirty="0"/>
              <a:t> </a:t>
            </a:r>
            <a:r>
              <a:rPr lang="en-US" dirty="0" err="1"/>
              <a:t>quyền</a:t>
            </a:r>
            <a:r>
              <a:rPr lang="en-US" dirty="0"/>
              <a:t> </a:t>
            </a:r>
            <a:r>
              <a:rPr lang="en-US" dirty="0" err="1"/>
              <a:t>cửa</a:t>
            </a:r>
            <a:r>
              <a:rPr lang="en-US" dirty="0"/>
              <a:t> </a:t>
            </a:r>
            <a:r>
              <a:rPr lang="en-US" dirty="0" err="1"/>
              <a:t>hàng</a:t>
            </a:r>
            <a:r>
              <a:rPr lang="en-US" dirty="0"/>
              <a:t> </a:t>
            </a:r>
            <a:r>
              <a:rPr lang="en-US" dirty="0" err="1"/>
              <a:t>đều</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hiện</a:t>
            </a:r>
            <a:r>
              <a:rPr lang="en-US" dirty="0"/>
              <a:t> </a:t>
            </a:r>
            <a:r>
              <a:rPr lang="en-US" dirty="0" err="1"/>
              <a:t>lên</a:t>
            </a:r>
            <a:r>
              <a:rPr lang="en-US" dirty="0"/>
              <a:t> </a:t>
            </a:r>
            <a:r>
              <a:rPr lang="en-US" dirty="0" err="1"/>
              <a:t>khi</a:t>
            </a:r>
            <a:r>
              <a:rPr lang="en-US" dirty="0"/>
              <a:t> </a:t>
            </a:r>
            <a:r>
              <a:rPr lang="en-US" dirty="0" err="1"/>
              <a:t>bạn</a:t>
            </a:r>
            <a:r>
              <a:rPr lang="en-US" dirty="0"/>
              <a:t> </a:t>
            </a:r>
            <a:r>
              <a:rPr lang="en-US" dirty="0" err="1"/>
              <a:t>nhập</a:t>
            </a:r>
            <a:r>
              <a:rPr lang="en-US" dirty="0"/>
              <a:t> D, E hay F.</a:t>
            </a:r>
          </a:p>
        </p:txBody>
      </p:sp>
      <p:pic>
        <p:nvPicPr>
          <p:cNvPr id="4" name="Picture 3">
            <a:extLst>
              <a:ext uri="{FF2B5EF4-FFF2-40B4-BE49-F238E27FC236}">
                <a16:creationId xmlns:a16="http://schemas.microsoft.com/office/drawing/2014/main" id="{28ACC4B8-48D1-4E69-B97D-61BE460743CC}"/>
              </a:ext>
            </a:extLst>
          </p:cNvPr>
          <p:cNvPicPr>
            <a:picLocks noChangeAspect="1"/>
          </p:cNvPicPr>
          <p:nvPr/>
        </p:nvPicPr>
        <p:blipFill>
          <a:blip r:embed="rId3"/>
          <a:stretch>
            <a:fillRect/>
          </a:stretch>
        </p:blipFill>
        <p:spPr>
          <a:xfrm>
            <a:off x="4272686" y="1017725"/>
            <a:ext cx="3368332" cy="3657917"/>
          </a:xfrm>
          <a:prstGeom prst="rect">
            <a:avLst/>
          </a:prstGeom>
        </p:spPr>
      </p:pic>
    </p:spTree>
    <p:extLst>
      <p:ext uri="{BB962C8B-B14F-4D97-AF65-F5344CB8AC3E}">
        <p14:creationId xmlns:p14="http://schemas.microsoft.com/office/powerpoint/2010/main" val="269878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35"/>
        <p:cNvGrpSpPr/>
        <p:nvPr/>
      </p:nvGrpSpPr>
      <p:grpSpPr>
        <a:xfrm>
          <a:off x="0" y="0"/>
          <a:ext cx="0" cy="0"/>
          <a:chOff x="0" y="0"/>
          <a:chExt cx="0" cy="0"/>
        </a:xfrm>
      </p:grpSpPr>
      <p:sp>
        <p:nvSpPr>
          <p:cNvPr id="4836" name="Google Shape;4836;p40"/>
          <p:cNvSpPr txBox="1">
            <a:spLocks noGrp="1"/>
          </p:cNvSpPr>
          <p:nvPr>
            <p:ph type="title"/>
          </p:nvPr>
        </p:nvSpPr>
        <p:spPr>
          <a:xfrm>
            <a:off x="2126877" y="2455100"/>
            <a:ext cx="4890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Desktop nhân viên</a:t>
            </a:r>
            <a:endParaRPr dirty="0"/>
          </a:p>
        </p:txBody>
      </p:sp>
      <p:sp>
        <p:nvSpPr>
          <p:cNvPr id="4837" name="Google Shape;4837;p40"/>
          <p:cNvSpPr txBox="1">
            <a:spLocks noGrp="1"/>
          </p:cNvSpPr>
          <p:nvPr>
            <p:ph type="title" idx="2"/>
          </p:nvPr>
        </p:nvSpPr>
        <p:spPr>
          <a:xfrm>
            <a:off x="2996550" y="96688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4839" name="Google Shape;4839;p40"/>
          <p:cNvCxnSpPr/>
          <p:nvPr/>
        </p:nvCxnSpPr>
        <p:spPr>
          <a:xfrm>
            <a:off x="3758087" y="2001560"/>
            <a:ext cx="1627800" cy="0"/>
          </a:xfrm>
          <a:prstGeom prst="straightConnector1">
            <a:avLst/>
          </a:prstGeom>
          <a:noFill/>
          <a:ln w="28575" cap="flat" cmpd="sng">
            <a:solidFill>
              <a:srgbClr val="778571"/>
            </a:solidFill>
            <a:prstDash val="solid"/>
            <a:round/>
            <a:headEnd type="none" w="med" len="med"/>
            <a:tailEnd type="none" w="med" len="med"/>
          </a:ln>
        </p:spPr>
      </p:cxnSp>
    </p:spTree>
    <p:extLst>
      <p:ext uri="{BB962C8B-B14F-4D97-AF65-F5344CB8AC3E}">
        <p14:creationId xmlns:p14="http://schemas.microsoft.com/office/powerpoint/2010/main" val="3283202384"/>
      </p:ext>
    </p:extLst>
  </p:cSld>
  <p:clrMapOvr>
    <a:masterClrMapping/>
  </p:clrMapOvr>
</p:sld>
</file>

<file path=ppt/theme/theme1.xml><?xml version="1.0" encoding="utf-8"?>
<a:theme xmlns:a="http://schemas.openxmlformats.org/drawingml/2006/main" name="Middle Ages Pandemics by Slidesgo">
  <a:themeElements>
    <a:clrScheme name="Simple Light">
      <a:dk1>
        <a:srgbClr val="333333"/>
      </a:dk1>
      <a:lt1>
        <a:srgbClr val="FFFFFF"/>
      </a:lt1>
      <a:dk2>
        <a:srgbClr val="595959"/>
      </a:dk2>
      <a:lt2>
        <a:srgbClr val="778571"/>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777</Words>
  <Application>Microsoft Office PowerPoint</Application>
  <PresentationFormat>On-screen Show (16:9)</PresentationFormat>
  <Paragraphs>90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Actor</vt:lpstr>
      <vt:lpstr>Slabo 13px</vt:lpstr>
      <vt:lpstr>Times New Roman</vt:lpstr>
      <vt:lpstr>Arial</vt:lpstr>
      <vt:lpstr>Cinzel</vt:lpstr>
      <vt:lpstr>Bebas Neue</vt:lpstr>
      <vt:lpstr>Middle Ages Pandemics by Slidesgo</vt:lpstr>
      <vt:lpstr>Thiết kế cấu trúc dữ liệu Thuật toán và xây dựng chương trình quản lý chuỗi cửa hàng coffee</vt:lpstr>
      <vt:lpstr>Desktop khách hàng</vt:lpstr>
      <vt:lpstr>INTRODUCTION</vt:lpstr>
      <vt:lpstr>Desktop khách hàng</vt:lpstr>
      <vt:lpstr>OLD PREVENTIONS</vt:lpstr>
      <vt:lpstr>Desktop khách hàng</vt:lpstr>
      <vt:lpstr>Nội dung của menu khách hàng</vt:lpstr>
      <vt:lpstr>Nội dung của menu khách hàng</vt:lpstr>
      <vt:lpstr>Desktop nhân viên</vt:lpstr>
      <vt:lpstr>OLD PREVENTIONS</vt:lpstr>
      <vt:lpstr>Desktop nhân viên</vt:lpstr>
      <vt:lpstr>Nội dung của menu nhân viên</vt:lpstr>
      <vt:lpstr>Desktop quản lý</vt:lpstr>
      <vt:lpstr>OLD PREVENTIONS</vt:lpstr>
      <vt:lpstr>Desktop quản lý</vt:lpstr>
      <vt:lpstr>Nội dung của menu quản lý</vt:lpstr>
      <vt:lpstr>Nội dung của menu quản lý</vt:lpstr>
      <vt:lpstr>Nội dung của menu quản lý</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cấu trúc dữ liệu, thuật toán và xây dựng chương trình quản lý chuỗi cửa hàng coffee</dc:title>
  <dc:creator>Nguyễn Thành Phong</dc:creator>
  <cp:lastModifiedBy>Nguyễn Thành Phong</cp:lastModifiedBy>
  <cp:revision>3</cp:revision>
  <dcterms:modified xsi:type="dcterms:W3CDTF">2022-05-31T17:12:48Z</dcterms:modified>
</cp:coreProperties>
</file>