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9" r:id="rId4"/>
    <p:sldId id="260" r:id="rId5"/>
    <p:sldId id="261" r:id="rId6"/>
    <p:sldId id="264" r:id="rId7"/>
    <p:sldId id="269" r:id="rId8"/>
    <p:sldId id="266" r:id="rId9"/>
    <p:sldId id="271" r:id="rId10"/>
    <p:sldId id="272" r:id="rId11"/>
    <p:sldId id="273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92" r:id="rId26"/>
    <p:sldId id="293" r:id="rId27"/>
    <p:sldId id="291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5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888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2F190-43F7-4B9F-84EF-C71FB63D3CE5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EA6AE-22F5-453B-8DF6-C1EBE2751E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1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EA6AE-22F5-453B-8DF6-C1EBE2751E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10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5F32A-08D3-6643-86ED-7F688E199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BFC4EE8-B1EE-FCA5-E59A-9A0BBF5F95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A279A07-8BA3-97EE-8D57-B84C0BBD6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E62540-0913-456B-B3B9-5315823B1F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EA6AE-22F5-453B-8DF6-C1EBE2751ED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06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C46EE-B107-F6EA-340E-78AA1EF70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98A7E6-75BF-6C0F-9504-BF785CD4D7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30E0F3A-ADA3-0341-7F75-5FD279ABF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DBA7D8-856E-E570-C09B-5214B60C3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EA6AE-22F5-453B-8DF6-C1EBE2751ED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996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E9366-161B-CBBB-6ECC-CFF920B72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5C12BA8-EBCB-F5B9-250F-B5A899ED0D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1B3C07-6BCD-E801-16E0-E8C98D537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8020E4-1F44-E3C2-F7FE-1EDB0E9FD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EA6AE-22F5-453B-8DF6-C1EBE2751ED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73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72B39-E509-FF96-8147-6AA1C3E55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7D8D9D0-3B36-25E8-682D-288C5B471E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A935A04-8FD1-4266-F71A-93310C938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78FC1F-22B7-A21B-AC14-514B868CEA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EA6AE-22F5-453B-8DF6-C1EBE2751ED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7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EA6AE-22F5-453B-8DF6-C1EBE2751ED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34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E23A4-1C96-DD57-45AE-297889A85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FD2E172-AC8A-3071-6A40-0774E0CEFE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4920796-5443-7217-F80E-4CCA91F9E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534A61-761C-7DE1-C166-35EC7F7C0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EA6AE-22F5-453B-8DF6-C1EBE2751ED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041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35A44-24C2-9FF9-B85E-44E518B4E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1C9C49D-8557-88BC-20F8-B28B79B153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51B7E44-17E0-13BB-24ED-A97D54EB1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9742A7-17EB-D4DD-2747-1B9E7B9FEB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EA6AE-22F5-453B-8DF6-C1EBE2751ED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802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FBB81-AF76-AE47-F29D-D1A5AED44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72DD997-E185-B0ED-35F4-034EE78FE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249B7A9-E45F-FC41-A23B-EC52C74B1D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C2B961-B411-7525-FFCB-22CD0C2FD0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EA6AE-22F5-453B-8DF6-C1EBE2751ED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458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D883A-BBE4-F655-7638-3BEC2EE02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F8E4057-2D24-45B0-6C08-43DBDE10ED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B5D565A-1475-1023-9AD3-72EAA579C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3681DB-B46D-6C9C-A8D1-DB4E0B45B3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EA6AE-22F5-453B-8DF6-C1EBE2751ED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998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35B34-D7C4-977F-79EF-56605ACEF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2ABF35A-E967-B96D-9C4C-46AC9C9F1F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C3258BB-2184-189A-6D44-93BA54629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FD187B-0BF1-A3D7-A614-52EBCFB4B6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EA6AE-22F5-453B-8DF6-C1EBE2751ED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470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D6C05-DA2F-D5B4-2523-115F3FA59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EE41BF2-0F49-035A-BC49-B8CCCF843B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AEC15CB-03C3-2BCF-8C65-95144CF9D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03D677-C16A-E025-7C27-4792B6A683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EA6AE-22F5-453B-8DF6-C1EBE2751ED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848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11542-25E3-0586-B94D-0446FC24F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77C0B55-6F06-9614-CA95-EF482209E3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CEEEE7E-1807-E9AC-D50C-A191FD6CD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412F1E-E04D-4C65-2796-957A3D24E7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EA6AE-22F5-453B-8DF6-C1EBE2751ED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DFBD0-6364-6812-BEAA-8AB6D65F4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CA9910-87C5-A14C-A228-769CF1B76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DED4A-2DC8-4949-736B-B0FD9889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407-024C-4DDA-A3D8-FC2F8C1C9B15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37FA7-6301-D23D-E03D-A0D4EC95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6265D-9253-1333-DB0D-79ED1E11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AF5E-7911-43EC-AA10-FA75048E3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78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FC8EB-8594-EDF9-0D81-A05A544A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C3E9AC-A22A-3146-D608-2A225475A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FA71F-2FFA-D036-DF46-0F9E848B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407-024C-4DDA-A3D8-FC2F8C1C9B15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2190EA-765E-CED4-77AA-BCE38798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1FED61-7B5D-0827-CAF6-E2E7C842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AF5E-7911-43EC-AA10-FA75048E3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54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0AD450-AE82-0F1F-78C9-F3063A568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6E3480-1571-4A72-1C62-0F10DE449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4BFFA-D049-FD3C-6612-E92CF5C5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407-024C-4DDA-A3D8-FC2F8C1C9B15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6BC30-4254-9AA7-CECA-8706CF90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57AD3-B04A-D7A0-80C6-E09B232F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AF5E-7911-43EC-AA10-FA75048E3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48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07FDA-69A9-8AAF-CE7E-3B118DF7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9C2CE-4A14-389C-91DF-884A1EFD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2614B-70A7-3F77-4B16-AB1C3E88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407-024C-4DDA-A3D8-FC2F8C1C9B15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812A5-3821-D556-75CD-4F653723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44548-1887-150D-2A92-3BA47A71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AF5E-7911-43EC-AA10-FA75048E3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57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8073F-2C8F-57D8-0567-D9D0B7A0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EE1FC-B6FF-B5D9-84DD-55896D9E0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9119E-99DF-5F96-EB51-7BEF8053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407-024C-4DDA-A3D8-FC2F8C1C9B15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3A872-2CD7-3891-8023-404BD20D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DDB23-FF2A-3354-7A78-A2C6D214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AF5E-7911-43EC-AA10-FA75048E3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C7027-39DD-A2DE-112A-B7CAA50C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E3479-5C38-5EC3-0980-3026BB263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C83691-1531-A995-4A90-9C4AECB77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2C4593-86EC-7579-B5E1-EF0C8146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407-024C-4DDA-A3D8-FC2F8C1C9B15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83547-D986-03FA-64C0-40476FE7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2DAD67-A7B6-84C7-8A8E-43B54D41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AF5E-7911-43EC-AA10-FA75048E3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6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266E9-2ACB-27EE-0002-532E93A0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0BC558-14A7-EE5E-5BC5-8121EAC0E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F223E2-F36D-655C-15CB-39D2EC986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FBAE45-5C8D-A061-3BD6-80BFCDDAC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ED53E8-44FF-737C-DB92-04A90204F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43236C-2C3B-4457-FBFA-FEA73CB8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407-024C-4DDA-A3D8-FC2F8C1C9B15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043DC5-3CB1-513C-1852-25CD2BF1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2D9D75-9E81-069E-DDDF-48FF1F59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AF5E-7911-43EC-AA10-FA75048E3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66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F45A9-A213-714A-5983-7A808D60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B6CE6D-9174-169B-CB89-A98CC749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407-024C-4DDA-A3D8-FC2F8C1C9B15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80AF1D-CE5C-E241-DA88-DB3B20A9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AE67CA-EF8B-A458-2A1B-71839A1C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AF5E-7911-43EC-AA10-FA75048E3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1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E7ED6F-8D2B-E71D-A6B0-EACF62A9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407-024C-4DDA-A3D8-FC2F8C1C9B15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1245DD-3CFF-8E81-CA26-5EE0C7C2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76FB0A-4800-6AC1-6A73-72299EEB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AF5E-7911-43EC-AA10-FA75048E3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76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03D03-5701-67CD-1535-CABDA7CE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5D942-387A-F91A-E294-B0F1BD401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D1765-9ED2-BDB2-1AE2-1D434D178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F440F1-EE33-B06B-716A-5555D5CF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407-024C-4DDA-A3D8-FC2F8C1C9B15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3AFFED-0F2D-6CA5-B03E-4EC4C32D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1457B5-7150-1EFF-2465-7BD17977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AF5E-7911-43EC-AA10-FA75048E3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13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43CED-DE98-05C2-0A4B-476916E8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F0F367-58DB-99B1-52D3-E5AFACA2D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A3C7EE-2C9F-9C12-71AC-3E4EC3971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4F0719-C2FC-DACD-3832-16756466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2C407-024C-4DDA-A3D8-FC2F8C1C9B15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D689D3-3F3E-27C2-AA7D-D70D7E52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506F15-F919-E2A3-FCB4-32EFE13C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AF5E-7911-43EC-AA10-FA75048E3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19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DEFDF7-966D-B447-9FD3-4FD1F5F0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32D6B9-70D6-A00D-1B64-0E12C9D29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29FD4-1DAD-A8F0-A51F-2ADD9A524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2C407-024C-4DDA-A3D8-FC2F8C1C9B15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E7A90-0DB5-75B3-5954-9AA0D4742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F29AB-EFF0-4655-70EF-B732F73CF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DAF5E-7911-43EC-AA10-FA75048E3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55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981041-D4B8-5E3E-9071-ED79E1F725FC}"/>
              </a:ext>
            </a:extLst>
          </p:cNvPr>
          <p:cNvSpPr txBox="1"/>
          <p:nvPr/>
        </p:nvSpPr>
        <p:spPr>
          <a:xfrm>
            <a:off x="89536" y="153888"/>
            <a:ext cx="4949190" cy="60680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005B1E81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sub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esp,0E4h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lea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,[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eax,0CCCCCCCCh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rep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stos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es:[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ecx,5BC008h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005B1320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005B1EA5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nop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a = 10;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0Ah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b = 20;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c =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],0  </a:t>
            </a:r>
          </a:p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c = Add(a, b);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005B10B9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371C94C-60E2-D2B2-980A-0F88DC91EFF2}"/>
              </a:ext>
            </a:extLst>
          </p:cNvPr>
          <p:cNvCxnSpPr>
            <a:cxnSpLocks/>
          </p:cNvCxnSpPr>
          <p:nvPr/>
        </p:nvCxnSpPr>
        <p:spPr>
          <a:xfrm flipV="1">
            <a:off x="6267452" y="153888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C93861A-E7F7-A318-68AB-AAFE37487BE5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E6D6CA-C474-58DE-A33E-7ADCE528E54F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89CCC7-86C0-0057-E95B-7E91E1780CC1}"/>
              </a:ext>
            </a:extLst>
          </p:cNvPr>
          <p:cNvSpPr/>
          <p:nvPr/>
        </p:nvSpPr>
        <p:spPr>
          <a:xfrm>
            <a:off x="6450332" y="6021298"/>
            <a:ext cx="1922143" cy="5797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357F498-6560-14D7-0693-D1752A3588AC}"/>
              </a:ext>
            </a:extLst>
          </p:cNvPr>
          <p:cNvSpPr txBox="1"/>
          <p:nvPr/>
        </p:nvSpPr>
        <p:spPr>
          <a:xfrm>
            <a:off x="8308018" y="6171342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4679275-B9B3-91C2-98D7-A03499AE2D4B}"/>
              </a:ext>
            </a:extLst>
          </p:cNvPr>
          <p:cNvCxnSpPr>
            <a:cxnSpLocks/>
          </p:cNvCxnSpPr>
          <p:nvPr/>
        </p:nvCxnSpPr>
        <p:spPr>
          <a:xfrm flipH="1">
            <a:off x="8402955" y="6032708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670E171-4803-6C93-D266-FE4D73DCE895}"/>
              </a:ext>
            </a:extLst>
          </p:cNvPr>
          <p:cNvSpPr txBox="1"/>
          <p:nvPr/>
        </p:nvSpPr>
        <p:spPr>
          <a:xfrm>
            <a:off x="9530715" y="584764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1CBE9BD-0FB2-EE99-8751-F89E9771032A}"/>
              </a:ext>
            </a:extLst>
          </p:cNvPr>
          <p:cNvCxnSpPr>
            <a:cxnSpLocks/>
          </p:cNvCxnSpPr>
          <p:nvPr/>
        </p:nvCxnSpPr>
        <p:spPr>
          <a:xfrm flipH="1">
            <a:off x="8413115" y="659214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293CAA8-D6A4-E7CB-F1C5-230BA54A8758}"/>
              </a:ext>
            </a:extLst>
          </p:cNvPr>
          <p:cNvSpPr txBox="1"/>
          <p:nvPr/>
        </p:nvSpPr>
        <p:spPr>
          <a:xfrm>
            <a:off x="9540875" y="6420564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89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  <p:bldP spid="16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0A755-2460-065B-3639-FFCD229C2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156FF1D-C0F5-607D-C9E6-4330E2417069}"/>
              </a:ext>
            </a:extLst>
          </p:cNvPr>
          <p:cNvSpPr/>
          <p:nvPr/>
        </p:nvSpPr>
        <p:spPr>
          <a:xfrm>
            <a:off x="6534152" y="6117817"/>
            <a:ext cx="1922143" cy="5797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E2E4EE-EEBF-006C-4DDE-8E8459274773}"/>
              </a:ext>
            </a:extLst>
          </p:cNvPr>
          <p:cNvSpPr txBox="1"/>
          <p:nvPr/>
        </p:nvSpPr>
        <p:spPr>
          <a:xfrm>
            <a:off x="8476611" y="626962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D35BA3-C27B-DD1B-8A10-FB4A266619ED}"/>
              </a:ext>
            </a:extLst>
          </p:cNvPr>
          <p:cNvCxnSpPr>
            <a:cxnSpLocks/>
          </p:cNvCxnSpPr>
          <p:nvPr/>
        </p:nvCxnSpPr>
        <p:spPr>
          <a:xfrm flipH="1">
            <a:off x="8486775" y="1667381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A4B46F2-813B-829E-9B1E-F9D9B1600D0A}"/>
              </a:ext>
            </a:extLst>
          </p:cNvPr>
          <p:cNvSpPr txBox="1"/>
          <p:nvPr/>
        </p:nvSpPr>
        <p:spPr>
          <a:xfrm>
            <a:off x="9614535" y="1468832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8C3BCD8-CE16-D953-8D28-7D419CB008EB}"/>
              </a:ext>
            </a:extLst>
          </p:cNvPr>
          <p:cNvCxnSpPr>
            <a:cxnSpLocks/>
          </p:cNvCxnSpPr>
          <p:nvPr/>
        </p:nvCxnSpPr>
        <p:spPr>
          <a:xfrm flipH="1">
            <a:off x="8507097" y="566995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9D99D9A-2869-5A78-7B46-7E3370935876}"/>
              </a:ext>
            </a:extLst>
          </p:cNvPr>
          <p:cNvSpPr txBox="1"/>
          <p:nvPr/>
        </p:nvSpPr>
        <p:spPr>
          <a:xfrm>
            <a:off x="9614535" y="551119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C137E6-95E0-C1B8-392D-ADD68057DDDF}"/>
              </a:ext>
            </a:extLst>
          </p:cNvPr>
          <p:cNvSpPr/>
          <p:nvPr/>
        </p:nvSpPr>
        <p:spPr>
          <a:xfrm>
            <a:off x="6534151" y="5657401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B0A2AC-ADCD-F835-EFB5-3E66EEB3E470}"/>
              </a:ext>
            </a:extLst>
          </p:cNvPr>
          <p:cNvSpPr txBox="1"/>
          <p:nvPr/>
        </p:nvSpPr>
        <p:spPr>
          <a:xfrm>
            <a:off x="6534151" y="574773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8E5AA11-CDD4-B810-0BD8-1C6F9E2B1EEE}"/>
              </a:ext>
            </a:extLst>
          </p:cNvPr>
          <p:cNvCxnSpPr>
            <a:cxnSpLocks/>
          </p:cNvCxnSpPr>
          <p:nvPr/>
        </p:nvCxnSpPr>
        <p:spPr>
          <a:xfrm flipV="1">
            <a:off x="6267452" y="153888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D27A229-7C59-25B2-1161-21B39B216B7D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D5195C-28B0-3BDE-EF61-B67BE76052CC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3EEA70-3FDA-AEB2-46BD-6F6DD6E655BC}"/>
              </a:ext>
            </a:extLst>
          </p:cNvPr>
          <p:cNvSpPr/>
          <p:nvPr/>
        </p:nvSpPr>
        <p:spPr>
          <a:xfrm>
            <a:off x="6534151" y="3037842"/>
            <a:ext cx="1922143" cy="26299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67DF27-85D1-564B-E7A5-46EA6EC16A05}"/>
              </a:ext>
            </a:extLst>
          </p:cNvPr>
          <p:cNvSpPr txBox="1"/>
          <p:nvPr/>
        </p:nvSpPr>
        <p:spPr>
          <a:xfrm>
            <a:off x="8496935" y="4214325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47CB27-180C-397B-280A-1EEBB0FA7303}"/>
              </a:ext>
            </a:extLst>
          </p:cNvPr>
          <p:cNvSpPr/>
          <p:nvPr/>
        </p:nvSpPr>
        <p:spPr>
          <a:xfrm>
            <a:off x="6534151" y="2576176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B796B12-C2DD-C381-4E45-734690C2182F}"/>
              </a:ext>
            </a:extLst>
          </p:cNvPr>
          <p:cNvSpPr/>
          <p:nvPr/>
        </p:nvSpPr>
        <p:spPr>
          <a:xfrm>
            <a:off x="6534150" y="2122328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AE9C686-A0D5-33E0-3A66-311B9FEFBDA5}"/>
              </a:ext>
            </a:extLst>
          </p:cNvPr>
          <p:cNvSpPr/>
          <p:nvPr/>
        </p:nvSpPr>
        <p:spPr>
          <a:xfrm>
            <a:off x="6534149" y="1661446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40B40C1-F38E-CCBE-10C2-091B476859D0}"/>
              </a:ext>
            </a:extLst>
          </p:cNvPr>
          <p:cNvSpPr txBox="1"/>
          <p:nvPr/>
        </p:nvSpPr>
        <p:spPr>
          <a:xfrm>
            <a:off x="7072629" y="2678435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8916C06-6E3E-2D09-39D3-00C6EEA8E9B8}"/>
              </a:ext>
            </a:extLst>
          </p:cNvPr>
          <p:cNvSpPr txBox="1"/>
          <p:nvPr/>
        </p:nvSpPr>
        <p:spPr>
          <a:xfrm>
            <a:off x="7072628" y="2212120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E895678-2DA0-C8E5-41AB-A67EA57E6F44}"/>
              </a:ext>
            </a:extLst>
          </p:cNvPr>
          <p:cNvSpPr txBox="1"/>
          <p:nvPr/>
        </p:nvSpPr>
        <p:spPr>
          <a:xfrm>
            <a:off x="7072627" y="1745831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EA81EBF-E18F-E69E-F992-F104A7501C85}"/>
              </a:ext>
            </a:extLst>
          </p:cNvPr>
          <p:cNvCxnSpPr>
            <a:cxnSpLocks/>
          </p:cNvCxnSpPr>
          <p:nvPr/>
        </p:nvCxnSpPr>
        <p:spPr>
          <a:xfrm flipH="1">
            <a:off x="8507097" y="383894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32E62DD-E8FB-FAE4-CA21-419713A22650}"/>
              </a:ext>
            </a:extLst>
          </p:cNvPr>
          <p:cNvSpPr txBox="1"/>
          <p:nvPr/>
        </p:nvSpPr>
        <p:spPr>
          <a:xfrm>
            <a:off x="9614534" y="366715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ebp-24h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B98AC43C-5BB5-0513-5B12-D52E06E4D231}"/>
              </a:ext>
            </a:extLst>
          </p:cNvPr>
          <p:cNvCxnSpPr/>
          <p:nvPr/>
        </p:nvCxnSpPr>
        <p:spPr>
          <a:xfrm flipH="1">
            <a:off x="6534149" y="3840480"/>
            <a:ext cx="192214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62D3538-8549-7B52-A7A6-A79DFCDB8727}"/>
              </a:ext>
            </a:extLst>
          </p:cNvPr>
          <p:cNvCxnSpPr/>
          <p:nvPr/>
        </p:nvCxnSpPr>
        <p:spPr>
          <a:xfrm>
            <a:off x="6534158" y="3859144"/>
            <a:ext cx="192214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10D3B85-586B-C41E-A090-80697E407097}"/>
              </a:ext>
            </a:extLst>
          </p:cNvPr>
          <p:cNvSpPr/>
          <p:nvPr/>
        </p:nvSpPr>
        <p:spPr>
          <a:xfrm>
            <a:off x="6534157" y="3859144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1943833-7F7A-D179-380F-A9563206B403}"/>
              </a:ext>
            </a:extLst>
          </p:cNvPr>
          <p:cNvSpPr/>
          <p:nvPr/>
        </p:nvSpPr>
        <p:spPr>
          <a:xfrm>
            <a:off x="6529091" y="426095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5648992-6EF0-2F9D-BE06-0E5EA53FC3A9}"/>
              </a:ext>
            </a:extLst>
          </p:cNvPr>
          <p:cNvSpPr txBox="1"/>
          <p:nvPr/>
        </p:nvSpPr>
        <p:spPr>
          <a:xfrm>
            <a:off x="6498611" y="415661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B919E56-C8B4-A718-EA65-671CDD4F7B60}"/>
              </a:ext>
            </a:extLst>
          </p:cNvPr>
          <p:cNvSpPr/>
          <p:nvPr/>
        </p:nvSpPr>
        <p:spPr>
          <a:xfrm>
            <a:off x="6529089" y="405751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2076A82-2628-0674-270F-12512296975E}"/>
              </a:ext>
            </a:extLst>
          </p:cNvPr>
          <p:cNvSpPr txBox="1"/>
          <p:nvPr/>
        </p:nvSpPr>
        <p:spPr>
          <a:xfrm>
            <a:off x="6498609" y="395317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DE49B2-EC45-A51D-C054-B4B37FD112C3}"/>
              </a:ext>
            </a:extLst>
          </p:cNvPr>
          <p:cNvSpPr/>
          <p:nvPr/>
        </p:nvSpPr>
        <p:spPr>
          <a:xfrm>
            <a:off x="6529090" y="4455693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1D876D1-B46B-E193-713C-2C2C542B7CD4}"/>
              </a:ext>
            </a:extLst>
          </p:cNvPr>
          <p:cNvSpPr txBox="1"/>
          <p:nvPr/>
        </p:nvSpPr>
        <p:spPr>
          <a:xfrm>
            <a:off x="6569694" y="437184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20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C7091CA-40CA-9BBE-DA40-F9B1E2A9E1EE}"/>
              </a:ext>
            </a:extLst>
          </p:cNvPr>
          <p:cNvSpPr/>
          <p:nvPr/>
        </p:nvSpPr>
        <p:spPr>
          <a:xfrm>
            <a:off x="6529090" y="466799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A85EFBB-C66D-A849-20AF-0AA6B8CBA8BD}"/>
              </a:ext>
            </a:extLst>
          </p:cNvPr>
          <p:cNvSpPr txBox="1"/>
          <p:nvPr/>
        </p:nvSpPr>
        <p:spPr>
          <a:xfrm>
            <a:off x="6498610" y="456366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69AD142-75CA-29EF-D367-52B0F9D6519A}"/>
              </a:ext>
            </a:extLst>
          </p:cNvPr>
          <p:cNvSpPr/>
          <p:nvPr/>
        </p:nvSpPr>
        <p:spPr>
          <a:xfrm>
            <a:off x="6529089" y="4869748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13DF2A1-9816-365F-32CA-91103F82CACB}"/>
              </a:ext>
            </a:extLst>
          </p:cNvPr>
          <p:cNvSpPr txBox="1"/>
          <p:nvPr/>
        </p:nvSpPr>
        <p:spPr>
          <a:xfrm>
            <a:off x="6498609" y="4765412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DA5F2E9-3F97-8F1C-D678-21452F412F7D}"/>
              </a:ext>
            </a:extLst>
          </p:cNvPr>
          <p:cNvSpPr/>
          <p:nvPr/>
        </p:nvSpPr>
        <p:spPr>
          <a:xfrm>
            <a:off x="6529089" y="507318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2BD54EE-6992-D714-8350-EC2DBBF8F6A0}"/>
              </a:ext>
            </a:extLst>
          </p:cNvPr>
          <p:cNvSpPr/>
          <p:nvPr/>
        </p:nvSpPr>
        <p:spPr>
          <a:xfrm>
            <a:off x="6534146" y="5277006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6E7FBD0-BBD0-D229-807E-E26220AA069E}"/>
              </a:ext>
            </a:extLst>
          </p:cNvPr>
          <p:cNvSpPr txBox="1"/>
          <p:nvPr/>
        </p:nvSpPr>
        <p:spPr>
          <a:xfrm>
            <a:off x="6503666" y="5172670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2E0E438-56C5-F7E7-E0B9-15B7C34A077D}"/>
              </a:ext>
            </a:extLst>
          </p:cNvPr>
          <p:cNvSpPr txBox="1"/>
          <p:nvPr/>
        </p:nvSpPr>
        <p:spPr>
          <a:xfrm>
            <a:off x="6498609" y="355713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5EC5DAA-58D2-D8D7-E3DD-2B52AB5E65B8}"/>
              </a:ext>
            </a:extLst>
          </p:cNvPr>
          <p:cNvSpPr txBox="1"/>
          <p:nvPr/>
        </p:nvSpPr>
        <p:spPr>
          <a:xfrm>
            <a:off x="89536" y="153888"/>
            <a:ext cx="4949190" cy="62007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005B1E81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sub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esp,0E4h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lea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,[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eax,0CCCCCCCCh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rep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stos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es:[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ecx,5BC008h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005B1320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005B1EA5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nop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a = 10;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0Ah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b = 20;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c =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],0  </a:t>
            </a:r>
          </a:p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c = Add(a, b);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005B1EBB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mov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005B1EBE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005B10B9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DE5CF3F-88A8-90A8-0D4D-D5703E98119E}"/>
              </a:ext>
            </a:extLst>
          </p:cNvPr>
          <p:cNvCxnSpPr>
            <a:cxnSpLocks/>
          </p:cNvCxnSpPr>
          <p:nvPr/>
        </p:nvCxnSpPr>
        <p:spPr>
          <a:xfrm flipH="1">
            <a:off x="8507097" y="464916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A6DD70A-AEE8-E4F4-1A58-48372EFC12FB}"/>
              </a:ext>
            </a:extLst>
          </p:cNvPr>
          <p:cNvSpPr txBox="1"/>
          <p:nvPr/>
        </p:nvSpPr>
        <p:spPr>
          <a:xfrm>
            <a:off x="9614534" y="4477369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06792AA-6BAA-5405-F57C-C588353F50AD}"/>
              </a:ext>
            </a:extLst>
          </p:cNvPr>
          <p:cNvCxnSpPr>
            <a:cxnSpLocks/>
          </p:cNvCxnSpPr>
          <p:nvPr/>
        </p:nvCxnSpPr>
        <p:spPr>
          <a:xfrm flipH="1">
            <a:off x="8496935" y="5266808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EB4E5834-F49A-B5CE-5BAC-7268B54AEDD6}"/>
              </a:ext>
            </a:extLst>
          </p:cNvPr>
          <p:cNvSpPr txBox="1"/>
          <p:nvPr/>
        </p:nvSpPr>
        <p:spPr>
          <a:xfrm>
            <a:off x="9604372" y="509501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-8]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9AC69B9-D6AF-EF76-B7EF-4639F3DC2076}"/>
              </a:ext>
            </a:extLst>
          </p:cNvPr>
          <p:cNvSpPr txBox="1"/>
          <p:nvPr/>
        </p:nvSpPr>
        <p:spPr>
          <a:xfrm>
            <a:off x="6554471" y="4993917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= 10</a:t>
            </a:r>
            <a:endParaRPr lang="zh-CN" altLang="en-US" sz="14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4239A48-0403-FC69-8082-115C760B4189}"/>
              </a:ext>
            </a:extLst>
          </p:cNvPr>
          <p:cNvSpPr txBox="1"/>
          <p:nvPr/>
        </p:nvSpPr>
        <p:spPr>
          <a:xfrm>
            <a:off x="6559562" y="3770084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 = 0 </a:t>
            </a:r>
            <a:endParaRPr lang="zh-CN" altLang="en-US" sz="14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9E2D78E-ED7B-4572-E88E-58C1B3E9F67C}"/>
              </a:ext>
            </a:extLst>
          </p:cNvPr>
          <p:cNvCxnSpPr>
            <a:cxnSpLocks/>
          </p:cNvCxnSpPr>
          <p:nvPr/>
        </p:nvCxnSpPr>
        <p:spPr>
          <a:xfrm flipH="1">
            <a:off x="8496935" y="405141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B44982C-2A8A-42EF-188D-FE9586714E98}"/>
              </a:ext>
            </a:extLst>
          </p:cNvPr>
          <p:cNvSpPr txBox="1"/>
          <p:nvPr/>
        </p:nvSpPr>
        <p:spPr>
          <a:xfrm>
            <a:off x="9604372" y="387962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E6C52EA-880A-CD8A-4404-51D68E914CF9}"/>
              </a:ext>
            </a:extLst>
          </p:cNvPr>
          <p:cNvSpPr/>
          <p:nvPr/>
        </p:nvSpPr>
        <p:spPr>
          <a:xfrm>
            <a:off x="6529081" y="1204244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7BCDAEA-69B1-3CB5-366E-A4524EA74C06}"/>
              </a:ext>
            </a:extLst>
          </p:cNvPr>
          <p:cNvSpPr txBox="1"/>
          <p:nvPr/>
        </p:nvSpPr>
        <p:spPr>
          <a:xfrm>
            <a:off x="7067559" y="1288629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9058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6667 " pathEditMode="relative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6667 " pathEditMode="relative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4" grpId="0" animBg="1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B7B63-109F-98B0-6C3B-4F05DAE71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C75BEC3-CB43-61D3-326B-9B1A0AA78883}"/>
              </a:ext>
            </a:extLst>
          </p:cNvPr>
          <p:cNvSpPr/>
          <p:nvPr/>
        </p:nvSpPr>
        <p:spPr>
          <a:xfrm>
            <a:off x="6534152" y="6117817"/>
            <a:ext cx="1922143" cy="5797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DE089D-D2AE-BBE6-CED9-0DDB0D1D1B15}"/>
              </a:ext>
            </a:extLst>
          </p:cNvPr>
          <p:cNvSpPr txBox="1"/>
          <p:nvPr/>
        </p:nvSpPr>
        <p:spPr>
          <a:xfrm>
            <a:off x="8476611" y="626962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2672751-F909-4F48-9D98-AD2DE9F30F42}"/>
              </a:ext>
            </a:extLst>
          </p:cNvPr>
          <p:cNvCxnSpPr>
            <a:cxnSpLocks/>
          </p:cNvCxnSpPr>
          <p:nvPr/>
        </p:nvCxnSpPr>
        <p:spPr>
          <a:xfrm flipH="1">
            <a:off x="8476612" y="1210179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56C7C7C-6082-78B3-BC77-5FE88FF508E0}"/>
              </a:ext>
            </a:extLst>
          </p:cNvPr>
          <p:cNvSpPr txBox="1"/>
          <p:nvPr/>
        </p:nvSpPr>
        <p:spPr>
          <a:xfrm>
            <a:off x="9604372" y="101163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FF8F6DC-2C97-D458-71F8-1C9E1AA189B6}"/>
              </a:ext>
            </a:extLst>
          </p:cNvPr>
          <p:cNvCxnSpPr>
            <a:cxnSpLocks/>
          </p:cNvCxnSpPr>
          <p:nvPr/>
        </p:nvCxnSpPr>
        <p:spPr>
          <a:xfrm flipH="1">
            <a:off x="8507097" y="566995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92908C8-17E7-2886-39F3-F337FD31F7EB}"/>
              </a:ext>
            </a:extLst>
          </p:cNvPr>
          <p:cNvSpPr txBox="1"/>
          <p:nvPr/>
        </p:nvSpPr>
        <p:spPr>
          <a:xfrm>
            <a:off x="9614535" y="551119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43F5F34-9BD6-0976-BDF3-7F58F98E1D3B}"/>
              </a:ext>
            </a:extLst>
          </p:cNvPr>
          <p:cNvSpPr/>
          <p:nvPr/>
        </p:nvSpPr>
        <p:spPr>
          <a:xfrm>
            <a:off x="6534151" y="5657401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CC8552-DE9E-A0EA-3238-F0CD3670E9B1}"/>
              </a:ext>
            </a:extLst>
          </p:cNvPr>
          <p:cNvSpPr txBox="1"/>
          <p:nvPr/>
        </p:nvSpPr>
        <p:spPr>
          <a:xfrm>
            <a:off x="6534151" y="574773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80F9313-F1BD-99DC-B2F9-E0FE6D7E6139}"/>
              </a:ext>
            </a:extLst>
          </p:cNvPr>
          <p:cNvCxnSpPr>
            <a:cxnSpLocks/>
          </p:cNvCxnSpPr>
          <p:nvPr/>
        </p:nvCxnSpPr>
        <p:spPr>
          <a:xfrm flipV="1">
            <a:off x="6267452" y="153888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B8C99D3-757C-2C49-0BB6-45FBBFB49678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5BB326-8175-3198-64D9-E7014EDC208C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8F4924-9FC7-FC44-A9F5-0A005BB56986}"/>
              </a:ext>
            </a:extLst>
          </p:cNvPr>
          <p:cNvSpPr/>
          <p:nvPr/>
        </p:nvSpPr>
        <p:spPr>
          <a:xfrm>
            <a:off x="6534151" y="3037842"/>
            <a:ext cx="1922143" cy="26299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945E95-F51D-C846-107F-8ABC4235E526}"/>
              </a:ext>
            </a:extLst>
          </p:cNvPr>
          <p:cNvSpPr txBox="1"/>
          <p:nvPr/>
        </p:nvSpPr>
        <p:spPr>
          <a:xfrm>
            <a:off x="8496935" y="4214325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1196CE-1F19-772F-671F-5F30A28DCCD4}"/>
              </a:ext>
            </a:extLst>
          </p:cNvPr>
          <p:cNvSpPr/>
          <p:nvPr/>
        </p:nvSpPr>
        <p:spPr>
          <a:xfrm>
            <a:off x="6534151" y="2576176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E4EE66-BE08-1866-B93B-EE526981BBE3}"/>
              </a:ext>
            </a:extLst>
          </p:cNvPr>
          <p:cNvSpPr/>
          <p:nvPr/>
        </p:nvSpPr>
        <p:spPr>
          <a:xfrm>
            <a:off x="6534150" y="2122328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C420D35-295A-843A-4600-45732D1AF60C}"/>
              </a:ext>
            </a:extLst>
          </p:cNvPr>
          <p:cNvSpPr/>
          <p:nvPr/>
        </p:nvSpPr>
        <p:spPr>
          <a:xfrm>
            <a:off x="6534149" y="1661446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EE6E05E-B227-1450-CD38-3B869F267877}"/>
              </a:ext>
            </a:extLst>
          </p:cNvPr>
          <p:cNvSpPr txBox="1"/>
          <p:nvPr/>
        </p:nvSpPr>
        <p:spPr>
          <a:xfrm>
            <a:off x="7072629" y="2678435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2EC8D49-A493-FBC4-694C-8E149BDEF883}"/>
              </a:ext>
            </a:extLst>
          </p:cNvPr>
          <p:cNvSpPr txBox="1"/>
          <p:nvPr/>
        </p:nvSpPr>
        <p:spPr>
          <a:xfrm>
            <a:off x="7072628" y="2212120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B4F73C1-D7EE-3DC2-4FB9-60A8F29F33F0}"/>
              </a:ext>
            </a:extLst>
          </p:cNvPr>
          <p:cNvSpPr txBox="1"/>
          <p:nvPr/>
        </p:nvSpPr>
        <p:spPr>
          <a:xfrm>
            <a:off x="7072627" y="1745831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832915D-8635-559E-CD98-245F71092665}"/>
              </a:ext>
            </a:extLst>
          </p:cNvPr>
          <p:cNvCxnSpPr>
            <a:cxnSpLocks/>
          </p:cNvCxnSpPr>
          <p:nvPr/>
        </p:nvCxnSpPr>
        <p:spPr>
          <a:xfrm flipH="1">
            <a:off x="8507097" y="383894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0C3B5BB-DF62-B953-EADA-19D369177951}"/>
              </a:ext>
            </a:extLst>
          </p:cNvPr>
          <p:cNvSpPr txBox="1"/>
          <p:nvPr/>
        </p:nvSpPr>
        <p:spPr>
          <a:xfrm>
            <a:off x="9614534" y="366715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ebp-24h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1B497852-7FF6-0C63-3682-A09730667C29}"/>
              </a:ext>
            </a:extLst>
          </p:cNvPr>
          <p:cNvCxnSpPr/>
          <p:nvPr/>
        </p:nvCxnSpPr>
        <p:spPr>
          <a:xfrm flipH="1">
            <a:off x="6534149" y="3840480"/>
            <a:ext cx="192214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63308A4-2133-BD53-85EE-7F0EBFD151A2}"/>
              </a:ext>
            </a:extLst>
          </p:cNvPr>
          <p:cNvCxnSpPr/>
          <p:nvPr/>
        </p:nvCxnSpPr>
        <p:spPr>
          <a:xfrm>
            <a:off x="6534158" y="3859144"/>
            <a:ext cx="192214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829B46BB-87FE-D31C-428D-521BFE054C63}"/>
              </a:ext>
            </a:extLst>
          </p:cNvPr>
          <p:cNvSpPr/>
          <p:nvPr/>
        </p:nvSpPr>
        <p:spPr>
          <a:xfrm>
            <a:off x="6534157" y="3859144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DCB40EF-09CE-813F-0A99-06E21A9C7227}"/>
              </a:ext>
            </a:extLst>
          </p:cNvPr>
          <p:cNvSpPr/>
          <p:nvPr/>
        </p:nvSpPr>
        <p:spPr>
          <a:xfrm>
            <a:off x="6529091" y="426095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2869D9D-679A-CE71-AAC2-DAF3EEC22C7E}"/>
              </a:ext>
            </a:extLst>
          </p:cNvPr>
          <p:cNvSpPr txBox="1"/>
          <p:nvPr/>
        </p:nvSpPr>
        <p:spPr>
          <a:xfrm>
            <a:off x="6498611" y="415661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842308C-F93A-2C4A-6810-C1BB4A4772E6}"/>
              </a:ext>
            </a:extLst>
          </p:cNvPr>
          <p:cNvSpPr/>
          <p:nvPr/>
        </p:nvSpPr>
        <p:spPr>
          <a:xfrm>
            <a:off x="6529089" y="405751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47C0308-13D4-A6F4-37CA-023808F29614}"/>
              </a:ext>
            </a:extLst>
          </p:cNvPr>
          <p:cNvSpPr txBox="1"/>
          <p:nvPr/>
        </p:nvSpPr>
        <p:spPr>
          <a:xfrm>
            <a:off x="6498609" y="395317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F11D94C-255B-EDB5-FBE5-8144280FCE4C}"/>
              </a:ext>
            </a:extLst>
          </p:cNvPr>
          <p:cNvSpPr/>
          <p:nvPr/>
        </p:nvSpPr>
        <p:spPr>
          <a:xfrm>
            <a:off x="6529090" y="4455693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FC03793-A65F-A03E-4605-7C6DD7E33D15}"/>
              </a:ext>
            </a:extLst>
          </p:cNvPr>
          <p:cNvSpPr txBox="1"/>
          <p:nvPr/>
        </p:nvSpPr>
        <p:spPr>
          <a:xfrm>
            <a:off x="6569694" y="437184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20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5F0C141-60F0-3CEE-B4A0-DB55A18E4CD0}"/>
              </a:ext>
            </a:extLst>
          </p:cNvPr>
          <p:cNvSpPr/>
          <p:nvPr/>
        </p:nvSpPr>
        <p:spPr>
          <a:xfrm>
            <a:off x="6529090" y="466799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6309DE0-B556-C24D-A7DD-0A6E0E0B4D9D}"/>
              </a:ext>
            </a:extLst>
          </p:cNvPr>
          <p:cNvSpPr txBox="1"/>
          <p:nvPr/>
        </p:nvSpPr>
        <p:spPr>
          <a:xfrm>
            <a:off x="6498610" y="456366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A7BE2FF-2ACA-9DBC-F552-31F8DF70B110}"/>
              </a:ext>
            </a:extLst>
          </p:cNvPr>
          <p:cNvSpPr/>
          <p:nvPr/>
        </p:nvSpPr>
        <p:spPr>
          <a:xfrm>
            <a:off x="6529089" y="4869748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DDD8537-59F2-7F82-2BC5-4724A7E8C8D4}"/>
              </a:ext>
            </a:extLst>
          </p:cNvPr>
          <p:cNvSpPr txBox="1"/>
          <p:nvPr/>
        </p:nvSpPr>
        <p:spPr>
          <a:xfrm>
            <a:off x="6498609" y="4765412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26AB224-60DD-2F58-4CFA-1C0903752153}"/>
              </a:ext>
            </a:extLst>
          </p:cNvPr>
          <p:cNvSpPr/>
          <p:nvPr/>
        </p:nvSpPr>
        <p:spPr>
          <a:xfrm>
            <a:off x="6529089" y="507318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CCC663B-8694-E658-0BAF-43C94EAFBED8}"/>
              </a:ext>
            </a:extLst>
          </p:cNvPr>
          <p:cNvSpPr/>
          <p:nvPr/>
        </p:nvSpPr>
        <p:spPr>
          <a:xfrm>
            <a:off x="6534146" y="5277006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A705E55-AC07-5A14-2203-3B1395DDD5ED}"/>
              </a:ext>
            </a:extLst>
          </p:cNvPr>
          <p:cNvSpPr txBox="1"/>
          <p:nvPr/>
        </p:nvSpPr>
        <p:spPr>
          <a:xfrm>
            <a:off x="6503666" y="5172670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5B5AA0F-BF7D-6C64-2562-E31C21BB57BF}"/>
              </a:ext>
            </a:extLst>
          </p:cNvPr>
          <p:cNvSpPr txBox="1"/>
          <p:nvPr/>
        </p:nvSpPr>
        <p:spPr>
          <a:xfrm>
            <a:off x="6498609" y="355713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7849B90-20FD-B4E8-51A7-C6EDA30A5901}"/>
              </a:ext>
            </a:extLst>
          </p:cNvPr>
          <p:cNvSpPr txBox="1"/>
          <p:nvPr/>
        </p:nvSpPr>
        <p:spPr>
          <a:xfrm>
            <a:off x="89536" y="153888"/>
            <a:ext cx="4949190" cy="62007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005B1E81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sub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esp,0E4h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lea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,[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eax,0CCCCCCCCh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rep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stos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es:[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ecx,5BC008h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005B1320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005B1EA5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nop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a = 10;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0Ah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b = 20;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c =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],0  </a:t>
            </a:r>
          </a:p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c = Add(a, b);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005B1EBF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ecx,dword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005B1EC2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005B10B9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2E9FCFB-AA14-341D-91DE-2E1C43504EF5}"/>
              </a:ext>
            </a:extLst>
          </p:cNvPr>
          <p:cNvCxnSpPr>
            <a:cxnSpLocks/>
          </p:cNvCxnSpPr>
          <p:nvPr/>
        </p:nvCxnSpPr>
        <p:spPr>
          <a:xfrm flipH="1">
            <a:off x="8507097" y="464916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B3213DA7-80EA-A526-F315-E3389EB3F485}"/>
              </a:ext>
            </a:extLst>
          </p:cNvPr>
          <p:cNvSpPr txBox="1"/>
          <p:nvPr/>
        </p:nvSpPr>
        <p:spPr>
          <a:xfrm>
            <a:off x="9614534" y="4477369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5DFCBED-7865-EA29-3C41-DD5E54B23AFF}"/>
              </a:ext>
            </a:extLst>
          </p:cNvPr>
          <p:cNvCxnSpPr>
            <a:cxnSpLocks/>
          </p:cNvCxnSpPr>
          <p:nvPr/>
        </p:nvCxnSpPr>
        <p:spPr>
          <a:xfrm flipH="1">
            <a:off x="8496935" y="5266808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66D789D8-24E1-5324-3AA4-C2C3A02CA11F}"/>
              </a:ext>
            </a:extLst>
          </p:cNvPr>
          <p:cNvSpPr txBox="1"/>
          <p:nvPr/>
        </p:nvSpPr>
        <p:spPr>
          <a:xfrm>
            <a:off x="9604372" y="509501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-8]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93F6D46-5A61-CC71-A59A-6F28AFADE689}"/>
              </a:ext>
            </a:extLst>
          </p:cNvPr>
          <p:cNvSpPr txBox="1"/>
          <p:nvPr/>
        </p:nvSpPr>
        <p:spPr>
          <a:xfrm>
            <a:off x="6554471" y="4993917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= 10</a:t>
            </a:r>
            <a:endParaRPr lang="zh-CN" altLang="en-US" sz="14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48F5790-DC3B-2170-E00A-E2703E25FD3D}"/>
              </a:ext>
            </a:extLst>
          </p:cNvPr>
          <p:cNvSpPr txBox="1"/>
          <p:nvPr/>
        </p:nvSpPr>
        <p:spPr>
          <a:xfrm>
            <a:off x="6559562" y="3770084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 = 0 </a:t>
            </a:r>
            <a:endParaRPr lang="zh-CN" altLang="en-US" sz="14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797AC88-A104-89C1-C167-B65F9298171D}"/>
              </a:ext>
            </a:extLst>
          </p:cNvPr>
          <p:cNvCxnSpPr>
            <a:cxnSpLocks/>
          </p:cNvCxnSpPr>
          <p:nvPr/>
        </p:nvCxnSpPr>
        <p:spPr>
          <a:xfrm flipH="1">
            <a:off x="8496935" y="405141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7B607A0-1CA4-0D49-0A23-FE99D5F39B0C}"/>
              </a:ext>
            </a:extLst>
          </p:cNvPr>
          <p:cNvSpPr txBox="1"/>
          <p:nvPr/>
        </p:nvSpPr>
        <p:spPr>
          <a:xfrm>
            <a:off x="9604372" y="387962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44CE65-845E-0F30-BCEA-F1F7C8F88904}"/>
              </a:ext>
            </a:extLst>
          </p:cNvPr>
          <p:cNvSpPr/>
          <p:nvPr/>
        </p:nvSpPr>
        <p:spPr>
          <a:xfrm>
            <a:off x="6529081" y="1204244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7E49DD5-472D-6A3F-BAB1-AC4DFE6C8DC7}"/>
              </a:ext>
            </a:extLst>
          </p:cNvPr>
          <p:cNvSpPr txBox="1"/>
          <p:nvPr/>
        </p:nvSpPr>
        <p:spPr>
          <a:xfrm>
            <a:off x="7067559" y="1288629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611E508-9940-CE66-FA94-F0BC8464EC94}"/>
              </a:ext>
            </a:extLst>
          </p:cNvPr>
          <p:cNvSpPr/>
          <p:nvPr/>
        </p:nvSpPr>
        <p:spPr>
          <a:xfrm>
            <a:off x="6529081" y="736451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27DE5F1-C7FA-AE95-205E-2FF79522FF65}"/>
              </a:ext>
            </a:extLst>
          </p:cNvPr>
          <p:cNvSpPr txBox="1"/>
          <p:nvPr/>
        </p:nvSpPr>
        <p:spPr>
          <a:xfrm>
            <a:off x="7067559" y="821211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2" name="右大括号 51">
            <a:extLst>
              <a:ext uri="{FF2B5EF4-FFF2-40B4-BE49-F238E27FC236}">
                <a16:creationId xmlns:a16="http://schemas.microsoft.com/office/drawing/2014/main" id="{D7C8F390-9657-E627-CFBF-DD6E944132D0}"/>
              </a:ext>
            </a:extLst>
          </p:cNvPr>
          <p:cNvSpPr/>
          <p:nvPr/>
        </p:nvSpPr>
        <p:spPr>
          <a:xfrm>
            <a:off x="10017760" y="736451"/>
            <a:ext cx="213360" cy="81378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9CE0E5B-A53E-0320-779D-3DB19AE3E82F}"/>
              </a:ext>
            </a:extLst>
          </p:cNvPr>
          <p:cNvSpPr txBox="1"/>
          <p:nvPr/>
        </p:nvSpPr>
        <p:spPr>
          <a:xfrm>
            <a:off x="10302240" y="84564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传参</a:t>
            </a:r>
          </a:p>
        </p:txBody>
      </p:sp>
    </p:spTree>
    <p:extLst>
      <p:ext uri="{BB962C8B-B14F-4D97-AF65-F5344CB8AC3E}">
        <p14:creationId xmlns:p14="http://schemas.microsoft.com/office/powerpoint/2010/main" val="39598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78 -0.07107 " pathEditMode="relative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78 -0.07107 " pathEditMode="relative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0" grpId="0" animBg="1"/>
      <p:bldP spid="51" grpId="0"/>
      <p:bldP spid="52" grpId="0" animBg="1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3A77F-AF89-4AFD-409D-3041F19B1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133EEAC-55F6-4CF2-8FC6-33A46CF60C66}"/>
              </a:ext>
            </a:extLst>
          </p:cNvPr>
          <p:cNvSpPr/>
          <p:nvPr/>
        </p:nvSpPr>
        <p:spPr>
          <a:xfrm>
            <a:off x="6534152" y="6117817"/>
            <a:ext cx="1922143" cy="5797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B404EE8-40D6-FA2E-EFA7-299393BFC4F9}"/>
              </a:ext>
            </a:extLst>
          </p:cNvPr>
          <p:cNvSpPr txBox="1"/>
          <p:nvPr/>
        </p:nvSpPr>
        <p:spPr>
          <a:xfrm>
            <a:off x="8476611" y="626962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449B8A3-8039-2548-AABD-FC467B45A3D0}"/>
              </a:ext>
            </a:extLst>
          </p:cNvPr>
          <p:cNvCxnSpPr>
            <a:cxnSpLocks/>
          </p:cNvCxnSpPr>
          <p:nvPr/>
        </p:nvCxnSpPr>
        <p:spPr>
          <a:xfrm flipH="1">
            <a:off x="8496935" y="119700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27DA3FC-CE0A-7E08-B96B-9D6D32ABF9DC}"/>
              </a:ext>
            </a:extLst>
          </p:cNvPr>
          <p:cNvSpPr txBox="1"/>
          <p:nvPr/>
        </p:nvSpPr>
        <p:spPr>
          <a:xfrm>
            <a:off x="9634857" y="1010888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349AAFB-E8D0-9CEB-7A71-B6F5D76999D0}"/>
              </a:ext>
            </a:extLst>
          </p:cNvPr>
          <p:cNvCxnSpPr>
            <a:cxnSpLocks/>
          </p:cNvCxnSpPr>
          <p:nvPr/>
        </p:nvCxnSpPr>
        <p:spPr>
          <a:xfrm flipH="1">
            <a:off x="8507097" y="566995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D0C3C86-A528-3050-479A-812708098B76}"/>
              </a:ext>
            </a:extLst>
          </p:cNvPr>
          <p:cNvSpPr txBox="1"/>
          <p:nvPr/>
        </p:nvSpPr>
        <p:spPr>
          <a:xfrm>
            <a:off x="9614535" y="551119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383449-40A2-9468-1C2A-16E1EFE2E243}"/>
              </a:ext>
            </a:extLst>
          </p:cNvPr>
          <p:cNvSpPr/>
          <p:nvPr/>
        </p:nvSpPr>
        <p:spPr>
          <a:xfrm>
            <a:off x="6534151" y="5657401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6C390A-2E8F-E924-DE1D-A95729380E6D}"/>
              </a:ext>
            </a:extLst>
          </p:cNvPr>
          <p:cNvSpPr txBox="1"/>
          <p:nvPr/>
        </p:nvSpPr>
        <p:spPr>
          <a:xfrm>
            <a:off x="6534151" y="574773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34380A-A294-F09D-79E3-F82FF22CE60A}"/>
              </a:ext>
            </a:extLst>
          </p:cNvPr>
          <p:cNvCxnSpPr>
            <a:cxnSpLocks/>
          </p:cNvCxnSpPr>
          <p:nvPr/>
        </p:nvCxnSpPr>
        <p:spPr>
          <a:xfrm flipV="1">
            <a:off x="6267452" y="153888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9D1C7A2-A8DD-F8A1-7A5C-7DA268D074C0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0588E4-FCA6-AB18-8915-54924D7ED4DF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8537B7-F54C-5972-84E4-A459E726CA1B}"/>
              </a:ext>
            </a:extLst>
          </p:cNvPr>
          <p:cNvSpPr/>
          <p:nvPr/>
        </p:nvSpPr>
        <p:spPr>
          <a:xfrm>
            <a:off x="6534151" y="3525181"/>
            <a:ext cx="1922143" cy="21426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4D195B-1558-CEC3-54A2-F4043DA4F39E}"/>
              </a:ext>
            </a:extLst>
          </p:cNvPr>
          <p:cNvSpPr txBox="1"/>
          <p:nvPr/>
        </p:nvSpPr>
        <p:spPr>
          <a:xfrm>
            <a:off x="10278597" y="301826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559FD3-1743-3863-FC2B-A60C914E276C}"/>
              </a:ext>
            </a:extLst>
          </p:cNvPr>
          <p:cNvSpPr/>
          <p:nvPr/>
        </p:nvSpPr>
        <p:spPr>
          <a:xfrm>
            <a:off x="6534159" y="3042852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59836B-D085-0B06-A948-401B1B2184CB}"/>
              </a:ext>
            </a:extLst>
          </p:cNvPr>
          <p:cNvSpPr/>
          <p:nvPr/>
        </p:nvSpPr>
        <p:spPr>
          <a:xfrm>
            <a:off x="6534158" y="2589004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FFDF86F-AA71-AF82-000F-838133976B0F}"/>
              </a:ext>
            </a:extLst>
          </p:cNvPr>
          <p:cNvSpPr/>
          <p:nvPr/>
        </p:nvSpPr>
        <p:spPr>
          <a:xfrm>
            <a:off x="6534157" y="2128122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0B29C71-337B-400C-6EE8-9B2AAB0126C6}"/>
              </a:ext>
            </a:extLst>
          </p:cNvPr>
          <p:cNvSpPr txBox="1"/>
          <p:nvPr/>
        </p:nvSpPr>
        <p:spPr>
          <a:xfrm>
            <a:off x="7072637" y="3145111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D3E132B-4DA0-1868-5E4A-5C775B335F13}"/>
              </a:ext>
            </a:extLst>
          </p:cNvPr>
          <p:cNvSpPr txBox="1"/>
          <p:nvPr/>
        </p:nvSpPr>
        <p:spPr>
          <a:xfrm>
            <a:off x="7072636" y="2678796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3AB61A3-45CA-8BA0-C50F-DA375B65A1BE}"/>
              </a:ext>
            </a:extLst>
          </p:cNvPr>
          <p:cNvSpPr txBox="1"/>
          <p:nvPr/>
        </p:nvSpPr>
        <p:spPr>
          <a:xfrm>
            <a:off x="7072635" y="2212507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48FB46-CBE3-78A2-8BBC-DA2A25AB2776}"/>
              </a:ext>
            </a:extLst>
          </p:cNvPr>
          <p:cNvCxnSpPr>
            <a:cxnSpLocks/>
          </p:cNvCxnSpPr>
          <p:nvPr/>
        </p:nvCxnSpPr>
        <p:spPr>
          <a:xfrm flipH="1">
            <a:off x="8507097" y="383894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F05C263-C480-2761-C784-603AECB164CF}"/>
              </a:ext>
            </a:extLst>
          </p:cNvPr>
          <p:cNvSpPr txBox="1"/>
          <p:nvPr/>
        </p:nvSpPr>
        <p:spPr>
          <a:xfrm>
            <a:off x="9614534" y="366715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ebp-24h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05B1EBD2-DA4D-A410-CA2B-93358B46A261}"/>
              </a:ext>
            </a:extLst>
          </p:cNvPr>
          <p:cNvCxnSpPr/>
          <p:nvPr/>
        </p:nvCxnSpPr>
        <p:spPr>
          <a:xfrm flipH="1">
            <a:off x="6534149" y="3840480"/>
            <a:ext cx="192214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562D52A-E356-79DC-71B1-A5265D8587A7}"/>
              </a:ext>
            </a:extLst>
          </p:cNvPr>
          <p:cNvCxnSpPr/>
          <p:nvPr/>
        </p:nvCxnSpPr>
        <p:spPr>
          <a:xfrm>
            <a:off x="6534158" y="3859144"/>
            <a:ext cx="192214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35A7741-6E36-910B-5B1F-8CF087A51FBC}"/>
              </a:ext>
            </a:extLst>
          </p:cNvPr>
          <p:cNvSpPr/>
          <p:nvPr/>
        </p:nvSpPr>
        <p:spPr>
          <a:xfrm>
            <a:off x="6534157" y="3859144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675C45B-49F8-81E0-15C7-BC595B8F80F4}"/>
              </a:ext>
            </a:extLst>
          </p:cNvPr>
          <p:cNvSpPr/>
          <p:nvPr/>
        </p:nvSpPr>
        <p:spPr>
          <a:xfrm>
            <a:off x="6529091" y="426095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4997DE2-4D97-2B08-F6D1-1893E83C7AF4}"/>
              </a:ext>
            </a:extLst>
          </p:cNvPr>
          <p:cNvSpPr txBox="1"/>
          <p:nvPr/>
        </p:nvSpPr>
        <p:spPr>
          <a:xfrm>
            <a:off x="6498611" y="415661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8EDF378-31AC-7E06-0E8E-80C72B1DBE9A}"/>
              </a:ext>
            </a:extLst>
          </p:cNvPr>
          <p:cNvSpPr/>
          <p:nvPr/>
        </p:nvSpPr>
        <p:spPr>
          <a:xfrm>
            <a:off x="6529089" y="405751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B9C0213-BE50-15D0-D527-49A4B8D655B5}"/>
              </a:ext>
            </a:extLst>
          </p:cNvPr>
          <p:cNvSpPr txBox="1"/>
          <p:nvPr/>
        </p:nvSpPr>
        <p:spPr>
          <a:xfrm>
            <a:off x="6498609" y="395317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F178FC1-0066-AFA5-CFEC-8CC0BE6DC774}"/>
              </a:ext>
            </a:extLst>
          </p:cNvPr>
          <p:cNvSpPr/>
          <p:nvPr/>
        </p:nvSpPr>
        <p:spPr>
          <a:xfrm>
            <a:off x="6529090" y="4455693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4A348F-273A-CDAE-CE0A-7CC70F3FD5D3}"/>
              </a:ext>
            </a:extLst>
          </p:cNvPr>
          <p:cNvSpPr txBox="1"/>
          <p:nvPr/>
        </p:nvSpPr>
        <p:spPr>
          <a:xfrm>
            <a:off x="6569694" y="437184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20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FF2992A-177E-38B9-8CA3-79B9ABC72FC6}"/>
              </a:ext>
            </a:extLst>
          </p:cNvPr>
          <p:cNvSpPr/>
          <p:nvPr/>
        </p:nvSpPr>
        <p:spPr>
          <a:xfrm>
            <a:off x="6529090" y="466799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E744A2A-477E-62D2-A014-4B31D2947865}"/>
              </a:ext>
            </a:extLst>
          </p:cNvPr>
          <p:cNvSpPr txBox="1"/>
          <p:nvPr/>
        </p:nvSpPr>
        <p:spPr>
          <a:xfrm>
            <a:off x="6498610" y="456366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5860B5A-D9A1-3FDF-CB15-E5D75D9B5F87}"/>
              </a:ext>
            </a:extLst>
          </p:cNvPr>
          <p:cNvSpPr/>
          <p:nvPr/>
        </p:nvSpPr>
        <p:spPr>
          <a:xfrm>
            <a:off x="6529089" y="4869748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ED8AAC4-70C4-650E-A21B-2F62F06F3C62}"/>
              </a:ext>
            </a:extLst>
          </p:cNvPr>
          <p:cNvSpPr txBox="1"/>
          <p:nvPr/>
        </p:nvSpPr>
        <p:spPr>
          <a:xfrm>
            <a:off x="6498609" y="4765412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74C58F-777E-32C9-1C87-4C620987B524}"/>
              </a:ext>
            </a:extLst>
          </p:cNvPr>
          <p:cNvSpPr/>
          <p:nvPr/>
        </p:nvSpPr>
        <p:spPr>
          <a:xfrm>
            <a:off x="6529089" y="507318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9CFCF8B-716E-2E8A-2EC5-C407C8E78F34}"/>
              </a:ext>
            </a:extLst>
          </p:cNvPr>
          <p:cNvSpPr/>
          <p:nvPr/>
        </p:nvSpPr>
        <p:spPr>
          <a:xfrm>
            <a:off x="6534146" y="5277006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23372F8-4178-9968-DE21-AEEA3DC15F1A}"/>
              </a:ext>
            </a:extLst>
          </p:cNvPr>
          <p:cNvSpPr txBox="1"/>
          <p:nvPr/>
        </p:nvSpPr>
        <p:spPr>
          <a:xfrm>
            <a:off x="6503666" y="5172670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601CC61-29DB-7797-C0EF-5667BF0286DB}"/>
              </a:ext>
            </a:extLst>
          </p:cNvPr>
          <p:cNvSpPr txBox="1"/>
          <p:nvPr/>
        </p:nvSpPr>
        <p:spPr>
          <a:xfrm>
            <a:off x="6498609" y="355713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5C8DFE8-0A1D-01EC-8166-737D5AF7EA95}"/>
              </a:ext>
            </a:extLst>
          </p:cNvPr>
          <p:cNvSpPr txBox="1"/>
          <p:nvPr/>
        </p:nvSpPr>
        <p:spPr>
          <a:xfrm>
            <a:off x="89536" y="153888"/>
            <a:ext cx="4949190" cy="62007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005B1E81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sub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esp,0E4h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lea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,[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eax,0CCCCCCCCh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rep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stos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es:[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ecx,5BC008h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005B1320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005B1EA5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nop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a = 10;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0Ah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b = 20;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c =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],0  </a:t>
            </a:r>
          </a:p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c = Add(a, b);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005B1EC3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005B10B9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7E9222A-FE24-01EE-B5BF-E842FA9E9ACF}"/>
              </a:ext>
            </a:extLst>
          </p:cNvPr>
          <p:cNvCxnSpPr>
            <a:cxnSpLocks/>
          </p:cNvCxnSpPr>
          <p:nvPr/>
        </p:nvCxnSpPr>
        <p:spPr>
          <a:xfrm flipH="1">
            <a:off x="8507097" y="464916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AA57DA6-9E56-A8BF-F0AF-0471384B0482}"/>
              </a:ext>
            </a:extLst>
          </p:cNvPr>
          <p:cNvSpPr txBox="1"/>
          <p:nvPr/>
        </p:nvSpPr>
        <p:spPr>
          <a:xfrm>
            <a:off x="9614534" y="4477369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DAEDFF6-B5EF-4435-240C-8A9A6E0A061F}"/>
              </a:ext>
            </a:extLst>
          </p:cNvPr>
          <p:cNvCxnSpPr>
            <a:cxnSpLocks/>
          </p:cNvCxnSpPr>
          <p:nvPr/>
        </p:nvCxnSpPr>
        <p:spPr>
          <a:xfrm flipH="1">
            <a:off x="8496935" y="5266808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7DF1587-E221-83A8-AC92-335DE29F5221}"/>
              </a:ext>
            </a:extLst>
          </p:cNvPr>
          <p:cNvSpPr txBox="1"/>
          <p:nvPr/>
        </p:nvSpPr>
        <p:spPr>
          <a:xfrm>
            <a:off x="9604372" y="509501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-8]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A7AF1E1-E12A-F8D9-5247-1416B1F26F32}"/>
              </a:ext>
            </a:extLst>
          </p:cNvPr>
          <p:cNvSpPr txBox="1"/>
          <p:nvPr/>
        </p:nvSpPr>
        <p:spPr>
          <a:xfrm>
            <a:off x="6554471" y="4993917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= 10</a:t>
            </a:r>
            <a:endParaRPr lang="zh-CN" altLang="en-US" sz="14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BEA6716-8ED9-E85B-8354-C4C9E09D88B8}"/>
              </a:ext>
            </a:extLst>
          </p:cNvPr>
          <p:cNvSpPr txBox="1"/>
          <p:nvPr/>
        </p:nvSpPr>
        <p:spPr>
          <a:xfrm>
            <a:off x="6559562" y="3770084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 = 0 </a:t>
            </a:r>
            <a:endParaRPr lang="zh-CN" altLang="en-US" sz="14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5C3EA1A-6AA5-37C8-4BBB-3527C0C6E07A}"/>
              </a:ext>
            </a:extLst>
          </p:cNvPr>
          <p:cNvCxnSpPr>
            <a:cxnSpLocks/>
          </p:cNvCxnSpPr>
          <p:nvPr/>
        </p:nvCxnSpPr>
        <p:spPr>
          <a:xfrm flipH="1">
            <a:off x="8496935" y="405141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0BA5782-717A-118A-EB22-FD5850BF66B8}"/>
              </a:ext>
            </a:extLst>
          </p:cNvPr>
          <p:cNvSpPr txBox="1"/>
          <p:nvPr/>
        </p:nvSpPr>
        <p:spPr>
          <a:xfrm>
            <a:off x="9604372" y="387962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B529085-D21A-6495-5276-1BACE513B737}"/>
              </a:ext>
            </a:extLst>
          </p:cNvPr>
          <p:cNvSpPr/>
          <p:nvPr/>
        </p:nvSpPr>
        <p:spPr>
          <a:xfrm>
            <a:off x="6529089" y="1670920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0730C03-3C62-1469-10DB-FA454F3ACF9D}"/>
              </a:ext>
            </a:extLst>
          </p:cNvPr>
          <p:cNvSpPr txBox="1"/>
          <p:nvPr/>
        </p:nvSpPr>
        <p:spPr>
          <a:xfrm>
            <a:off x="7067567" y="1755305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3B14B6C-7E0F-0497-2005-B23D085F3C98}"/>
              </a:ext>
            </a:extLst>
          </p:cNvPr>
          <p:cNvSpPr/>
          <p:nvPr/>
        </p:nvSpPr>
        <p:spPr>
          <a:xfrm>
            <a:off x="6529089" y="1203127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348196C-83E2-F3A1-A439-EAB5D5203FFE}"/>
              </a:ext>
            </a:extLst>
          </p:cNvPr>
          <p:cNvSpPr txBox="1"/>
          <p:nvPr/>
        </p:nvSpPr>
        <p:spPr>
          <a:xfrm>
            <a:off x="7067567" y="1287887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B3B42BB-100F-ED1D-8B16-4F544D22D1DC}"/>
              </a:ext>
            </a:extLst>
          </p:cNvPr>
          <p:cNvSpPr/>
          <p:nvPr/>
        </p:nvSpPr>
        <p:spPr>
          <a:xfrm>
            <a:off x="6529089" y="735334"/>
            <a:ext cx="1922143" cy="46166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824F278-38AF-848B-EA0B-405DEDDF89EF}"/>
              </a:ext>
            </a:extLst>
          </p:cNvPr>
          <p:cNvSpPr txBox="1"/>
          <p:nvPr/>
        </p:nvSpPr>
        <p:spPr>
          <a:xfrm>
            <a:off x="6905006" y="831005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0X005B17C8</a:t>
            </a:r>
            <a:endParaRPr lang="zh-CN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右大括号 57">
            <a:extLst>
              <a:ext uri="{FF2B5EF4-FFF2-40B4-BE49-F238E27FC236}">
                <a16:creationId xmlns:a16="http://schemas.microsoft.com/office/drawing/2014/main" id="{4131E8F2-29CF-5AB2-2111-BD12F8455CE5}"/>
              </a:ext>
            </a:extLst>
          </p:cNvPr>
          <p:cNvSpPr/>
          <p:nvPr/>
        </p:nvSpPr>
        <p:spPr>
          <a:xfrm>
            <a:off x="8615680" y="735334"/>
            <a:ext cx="1662917" cy="490266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46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78 -0.06667 " pathEditMode="relative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78 -0.06667 " pathEditMode="relative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52" grpId="0" animBg="1"/>
      <p:bldP spid="54" grpId="0"/>
      <p:bldP spid="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BB7EB-804D-B909-E5D2-E1697C905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F9B144C-F033-168C-A539-D0F8640F86AA}"/>
              </a:ext>
            </a:extLst>
          </p:cNvPr>
          <p:cNvSpPr/>
          <p:nvPr/>
        </p:nvSpPr>
        <p:spPr>
          <a:xfrm>
            <a:off x="6534152" y="6117817"/>
            <a:ext cx="1922143" cy="5797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DB521C-9A05-6A04-A9F7-0A149527F7C0}"/>
              </a:ext>
            </a:extLst>
          </p:cNvPr>
          <p:cNvSpPr txBox="1"/>
          <p:nvPr/>
        </p:nvSpPr>
        <p:spPr>
          <a:xfrm>
            <a:off x="8476611" y="626962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C2E4BCF-F3F8-2381-4D84-CAEF4A1A657B}"/>
              </a:ext>
            </a:extLst>
          </p:cNvPr>
          <p:cNvCxnSpPr>
            <a:cxnSpLocks/>
          </p:cNvCxnSpPr>
          <p:nvPr/>
        </p:nvCxnSpPr>
        <p:spPr>
          <a:xfrm flipH="1">
            <a:off x="8476611" y="73533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EF4287E-DF54-A693-0484-A533DADAD84B}"/>
              </a:ext>
            </a:extLst>
          </p:cNvPr>
          <p:cNvSpPr txBox="1"/>
          <p:nvPr/>
        </p:nvSpPr>
        <p:spPr>
          <a:xfrm>
            <a:off x="9604371" y="554006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52E964-0C99-0F37-D3E1-F026C95F6C92}"/>
              </a:ext>
            </a:extLst>
          </p:cNvPr>
          <p:cNvCxnSpPr>
            <a:cxnSpLocks/>
          </p:cNvCxnSpPr>
          <p:nvPr/>
        </p:nvCxnSpPr>
        <p:spPr>
          <a:xfrm flipH="1">
            <a:off x="8507097" y="566995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C056F20-0A03-931B-A40D-FDE9408AF669}"/>
              </a:ext>
            </a:extLst>
          </p:cNvPr>
          <p:cNvSpPr txBox="1"/>
          <p:nvPr/>
        </p:nvSpPr>
        <p:spPr>
          <a:xfrm>
            <a:off x="9614535" y="551119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72C327-7469-B05B-5AC9-616AD603E7CF}"/>
              </a:ext>
            </a:extLst>
          </p:cNvPr>
          <p:cNvSpPr/>
          <p:nvPr/>
        </p:nvSpPr>
        <p:spPr>
          <a:xfrm>
            <a:off x="6534151" y="5657401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484832-FB8D-7158-D4DB-10C484F83523}"/>
              </a:ext>
            </a:extLst>
          </p:cNvPr>
          <p:cNvSpPr txBox="1"/>
          <p:nvPr/>
        </p:nvSpPr>
        <p:spPr>
          <a:xfrm>
            <a:off x="6534151" y="574773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12703FD-91DF-1ADC-17B7-A98A01C2C213}"/>
              </a:ext>
            </a:extLst>
          </p:cNvPr>
          <p:cNvCxnSpPr>
            <a:cxnSpLocks/>
          </p:cNvCxnSpPr>
          <p:nvPr/>
        </p:nvCxnSpPr>
        <p:spPr>
          <a:xfrm flipV="1">
            <a:off x="6267452" y="153888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AE97B03-4FDB-7991-18C5-E7FD3A01E481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1E3BC0-A184-B670-DA17-D8BE603DFE3D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D672A8-8281-A5DA-21B5-280FCB2E529B}"/>
              </a:ext>
            </a:extLst>
          </p:cNvPr>
          <p:cNvSpPr/>
          <p:nvPr/>
        </p:nvSpPr>
        <p:spPr>
          <a:xfrm>
            <a:off x="6534151" y="3525181"/>
            <a:ext cx="1922143" cy="21426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2CC9BF-BAE0-F244-8E1B-9029AAF8008B}"/>
              </a:ext>
            </a:extLst>
          </p:cNvPr>
          <p:cNvSpPr txBox="1"/>
          <p:nvPr/>
        </p:nvSpPr>
        <p:spPr>
          <a:xfrm>
            <a:off x="8496935" y="4214325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62D656-4AE7-1F89-B3CE-074B5FC46A68}"/>
              </a:ext>
            </a:extLst>
          </p:cNvPr>
          <p:cNvSpPr/>
          <p:nvPr/>
        </p:nvSpPr>
        <p:spPr>
          <a:xfrm>
            <a:off x="6534159" y="3042852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58413A8-E84B-4C7A-9F7E-730761DB7B36}"/>
              </a:ext>
            </a:extLst>
          </p:cNvPr>
          <p:cNvSpPr/>
          <p:nvPr/>
        </p:nvSpPr>
        <p:spPr>
          <a:xfrm>
            <a:off x="6534158" y="2589004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7A8C3A6-D6FA-2814-68A0-0FFF2928E550}"/>
              </a:ext>
            </a:extLst>
          </p:cNvPr>
          <p:cNvSpPr/>
          <p:nvPr/>
        </p:nvSpPr>
        <p:spPr>
          <a:xfrm>
            <a:off x="6534157" y="2128122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398D01E-C255-5245-79AC-48DE6DA97E37}"/>
              </a:ext>
            </a:extLst>
          </p:cNvPr>
          <p:cNvSpPr txBox="1"/>
          <p:nvPr/>
        </p:nvSpPr>
        <p:spPr>
          <a:xfrm>
            <a:off x="7072637" y="3145111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65F0DE2-DB60-B83F-BC92-64A96E5FE745}"/>
              </a:ext>
            </a:extLst>
          </p:cNvPr>
          <p:cNvSpPr txBox="1"/>
          <p:nvPr/>
        </p:nvSpPr>
        <p:spPr>
          <a:xfrm>
            <a:off x="7072636" y="2678796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AC6A6C4-C6A0-4543-79C2-A85CBD5DD847}"/>
              </a:ext>
            </a:extLst>
          </p:cNvPr>
          <p:cNvSpPr txBox="1"/>
          <p:nvPr/>
        </p:nvSpPr>
        <p:spPr>
          <a:xfrm>
            <a:off x="7072635" y="2212507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E75627F-D2A6-1E07-2ABE-72B524605C07}"/>
              </a:ext>
            </a:extLst>
          </p:cNvPr>
          <p:cNvCxnSpPr>
            <a:cxnSpLocks/>
          </p:cNvCxnSpPr>
          <p:nvPr/>
        </p:nvCxnSpPr>
        <p:spPr>
          <a:xfrm flipH="1">
            <a:off x="8507097" y="383894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39F3DF-1340-E935-F8BF-0DDE48EFCF7F}"/>
              </a:ext>
            </a:extLst>
          </p:cNvPr>
          <p:cNvSpPr txBox="1"/>
          <p:nvPr/>
        </p:nvSpPr>
        <p:spPr>
          <a:xfrm>
            <a:off x="9614534" y="366715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ebp-24h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2677A35A-838D-A2C4-4059-091A7120CBB8}"/>
              </a:ext>
            </a:extLst>
          </p:cNvPr>
          <p:cNvCxnSpPr/>
          <p:nvPr/>
        </p:nvCxnSpPr>
        <p:spPr>
          <a:xfrm flipH="1">
            <a:off x="6534149" y="3840480"/>
            <a:ext cx="192214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FBA45B3-AB83-5C36-A745-4CDE3955289A}"/>
              </a:ext>
            </a:extLst>
          </p:cNvPr>
          <p:cNvCxnSpPr/>
          <p:nvPr/>
        </p:nvCxnSpPr>
        <p:spPr>
          <a:xfrm>
            <a:off x="6534158" y="3859144"/>
            <a:ext cx="192214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FDDEF87-A5BE-AA41-4F8C-29F6780B45F1}"/>
              </a:ext>
            </a:extLst>
          </p:cNvPr>
          <p:cNvSpPr/>
          <p:nvPr/>
        </p:nvSpPr>
        <p:spPr>
          <a:xfrm>
            <a:off x="6534157" y="3859144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99B326-CBB1-E8CA-558C-DBB43EF75E3B}"/>
              </a:ext>
            </a:extLst>
          </p:cNvPr>
          <p:cNvSpPr/>
          <p:nvPr/>
        </p:nvSpPr>
        <p:spPr>
          <a:xfrm>
            <a:off x="6529091" y="426095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FD8421F-1F1D-6ABF-630E-D539E56320F3}"/>
              </a:ext>
            </a:extLst>
          </p:cNvPr>
          <p:cNvSpPr txBox="1"/>
          <p:nvPr/>
        </p:nvSpPr>
        <p:spPr>
          <a:xfrm>
            <a:off x="6498611" y="415661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842D51-D3D3-3CB3-8B41-01FA7B33A2BF}"/>
              </a:ext>
            </a:extLst>
          </p:cNvPr>
          <p:cNvSpPr/>
          <p:nvPr/>
        </p:nvSpPr>
        <p:spPr>
          <a:xfrm>
            <a:off x="6529089" y="405751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6F9A3BA-D27F-6FE4-624F-0049DC30F7B8}"/>
              </a:ext>
            </a:extLst>
          </p:cNvPr>
          <p:cNvSpPr txBox="1"/>
          <p:nvPr/>
        </p:nvSpPr>
        <p:spPr>
          <a:xfrm>
            <a:off x="6498609" y="395317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96F0165-A573-5140-5A41-87194DE89A7A}"/>
              </a:ext>
            </a:extLst>
          </p:cNvPr>
          <p:cNvSpPr/>
          <p:nvPr/>
        </p:nvSpPr>
        <p:spPr>
          <a:xfrm>
            <a:off x="6529090" y="4455693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9C50DBD-218C-C8E1-478F-9A441279C68B}"/>
              </a:ext>
            </a:extLst>
          </p:cNvPr>
          <p:cNvSpPr txBox="1"/>
          <p:nvPr/>
        </p:nvSpPr>
        <p:spPr>
          <a:xfrm>
            <a:off x="6569694" y="437184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20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9C86992-14C4-AA88-7253-249C0401A420}"/>
              </a:ext>
            </a:extLst>
          </p:cNvPr>
          <p:cNvSpPr/>
          <p:nvPr/>
        </p:nvSpPr>
        <p:spPr>
          <a:xfrm>
            <a:off x="6529090" y="466799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83CAA0D-D08B-5AE5-7894-C2945A20F1AF}"/>
              </a:ext>
            </a:extLst>
          </p:cNvPr>
          <p:cNvSpPr txBox="1"/>
          <p:nvPr/>
        </p:nvSpPr>
        <p:spPr>
          <a:xfrm>
            <a:off x="6498610" y="456366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FBCBFA3-3241-81C3-91CE-39C75356266C}"/>
              </a:ext>
            </a:extLst>
          </p:cNvPr>
          <p:cNvSpPr/>
          <p:nvPr/>
        </p:nvSpPr>
        <p:spPr>
          <a:xfrm>
            <a:off x="6529089" y="4869748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3DD9546-32ED-C508-B26D-CFC4A29B4D52}"/>
              </a:ext>
            </a:extLst>
          </p:cNvPr>
          <p:cNvSpPr txBox="1"/>
          <p:nvPr/>
        </p:nvSpPr>
        <p:spPr>
          <a:xfrm>
            <a:off x="6498609" y="4765412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F47A598-E8ED-A0F9-6C8C-CC2F52006B9F}"/>
              </a:ext>
            </a:extLst>
          </p:cNvPr>
          <p:cNvSpPr/>
          <p:nvPr/>
        </p:nvSpPr>
        <p:spPr>
          <a:xfrm>
            <a:off x="6529089" y="507318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970E4E7-FD3E-CB00-32E3-BBD08967FF5B}"/>
              </a:ext>
            </a:extLst>
          </p:cNvPr>
          <p:cNvSpPr/>
          <p:nvPr/>
        </p:nvSpPr>
        <p:spPr>
          <a:xfrm>
            <a:off x="6534146" y="5277006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8A92147-24D9-9293-F3E8-84F4B11FF931}"/>
              </a:ext>
            </a:extLst>
          </p:cNvPr>
          <p:cNvSpPr txBox="1"/>
          <p:nvPr/>
        </p:nvSpPr>
        <p:spPr>
          <a:xfrm>
            <a:off x="6503666" y="5172670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901F13C-7112-83AD-6B70-069A4BDA72B6}"/>
              </a:ext>
            </a:extLst>
          </p:cNvPr>
          <p:cNvSpPr txBox="1"/>
          <p:nvPr/>
        </p:nvSpPr>
        <p:spPr>
          <a:xfrm>
            <a:off x="6498609" y="355713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B3C3872-E56A-01AF-2D92-41EC741D2C7F}"/>
              </a:ext>
            </a:extLst>
          </p:cNvPr>
          <p:cNvSpPr txBox="1"/>
          <p:nvPr/>
        </p:nvSpPr>
        <p:spPr>
          <a:xfrm>
            <a:off x="89536" y="153888"/>
            <a:ext cx="4949190" cy="66649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int Add(int x, int y)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005B1770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005B1771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005B1773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sub 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esp,0CCh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005B1779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005B177A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005B177B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005B177C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lea 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,[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ebp-0Ch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005B177F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ecx,3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005B1784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eax,0CCCCCCCCh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005B1789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rep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stos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es:[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005B178B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ecx,5BC008h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005B1790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005B1320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005B1795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nop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z =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-8],0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z = x + y;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ebp+0Ch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return z;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005B1244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ret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160E576-A1C0-A97E-272B-FAF35A2DDE38}"/>
              </a:ext>
            </a:extLst>
          </p:cNvPr>
          <p:cNvCxnSpPr>
            <a:cxnSpLocks/>
          </p:cNvCxnSpPr>
          <p:nvPr/>
        </p:nvCxnSpPr>
        <p:spPr>
          <a:xfrm flipH="1">
            <a:off x="8507097" y="464916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B53EE57D-ABDC-8C05-3F2F-835FDC2D0DF8}"/>
              </a:ext>
            </a:extLst>
          </p:cNvPr>
          <p:cNvSpPr txBox="1"/>
          <p:nvPr/>
        </p:nvSpPr>
        <p:spPr>
          <a:xfrm>
            <a:off x="9614534" y="4477369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36816B4-A489-399E-52DF-627D70DD1647}"/>
              </a:ext>
            </a:extLst>
          </p:cNvPr>
          <p:cNvCxnSpPr>
            <a:cxnSpLocks/>
          </p:cNvCxnSpPr>
          <p:nvPr/>
        </p:nvCxnSpPr>
        <p:spPr>
          <a:xfrm flipH="1">
            <a:off x="8496935" y="5266808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53E916B-2ACD-AE1F-7D97-2335C526A33F}"/>
              </a:ext>
            </a:extLst>
          </p:cNvPr>
          <p:cNvSpPr txBox="1"/>
          <p:nvPr/>
        </p:nvSpPr>
        <p:spPr>
          <a:xfrm>
            <a:off x="9604372" y="509501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-8]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BA72EE1-E943-F36D-62FD-9DD9544A7FDF}"/>
              </a:ext>
            </a:extLst>
          </p:cNvPr>
          <p:cNvSpPr txBox="1"/>
          <p:nvPr/>
        </p:nvSpPr>
        <p:spPr>
          <a:xfrm>
            <a:off x="6554471" y="4993917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= 10</a:t>
            </a:r>
            <a:endParaRPr lang="zh-CN" altLang="en-US" sz="14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1FFEE2E-6CB5-4E3B-885B-A1B7C1855D0E}"/>
              </a:ext>
            </a:extLst>
          </p:cNvPr>
          <p:cNvSpPr txBox="1"/>
          <p:nvPr/>
        </p:nvSpPr>
        <p:spPr>
          <a:xfrm>
            <a:off x="6559562" y="3770084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 = 0 </a:t>
            </a:r>
            <a:endParaRPr lang="zh-CN" altLang="en-US" sz="14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F73AE4C-2546-51A6-3B4A-369CCF10B11E}"/>
              </a:ext>
            </a:extLst>
          </p:cNvPr>
          <p:cNvCxnSpPr>
            <a:cxnSpLocks/>
          </p:cNvCxnSpPr>
          <p:nvPr/>
        </p:nvCxnSpPr>
        <p:spPr>
          <a:xfrm flipH="1">
            <a:off x="8496935" y="405141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EF7020A-F0DC-C215-DBCE-2E9685FBBB84}"/>
              </a:ext>
            </a:extLst>
          </p:cNvPr>
          <p:cNvSpPr txBox="1"/>
          <p:nvPr/>
        </p:nvSpPr>
        <p:spPr>
          <a:xfrm>
            <a:off x="9604372" y="387962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B9DAAE6-6706-2956-B16B-1797FC4BA5D0}"/>
              </a:ext>
            </a:extLst>
          </p:cNvPr>
          <p:cNvSpPr/>
          <p:nvPr/>
        </p:nvSpPr>
        <p:spPr>
          <a:xfrm>
            <a:off x="6529089" y="1670920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45B20BA-82E5-0538-95C5-AD4143FF1ADF}"/>
              </a:ext>
            </a:extLst>
          </p:cNvPr>
          <p:cNvSpPr txBox="1"/>
          <p:nvPr/>
        </p:nvSpPr>
        <p:spPr>
          <a:xfrm>
            <a:off x="7067567" y="1755305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7583BD3-5497-8397-392B-1E95B742B976}"/>
              </a:ext>
            </a:extLst>
          </p:cNvPr>
          <p:cNvSpPr/>
          <p:nvPr/>
        </p:nvSpPr>
        <p:spPr>
          <a:xfrm>
            <a:off x="6529089" y="1203127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6701A4A-EA5B-8C10-C40A-AF80439A8290}"/>
              </a:ext>
            </a:extLst>
          </p:cNvPr>
          <p:cNvSpPr txBox="1"/>
          <p:nvPr/>
        </p:nvSpPr>
        <p:spPr>
          <a:xfrm>
            <a:off x="7067567" y="1287887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AE5EFA7-DBC4-D839-874B-2411479A5970}"/>
              </a:ext>
            </a:extLst>
          </p:cNvPr>
          <p:cNvSpPr/>
          <p:nvPr/>
        </p:nvSpPr>
        <p:spPr>
          <a:xfrm>
            <a:off x="6529089" y="735334"/>
            <a:ext cx="1922143" cy="46166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D26F4DB-A1D5-0C21-EC61-2BB33B994DF7}"/>
              </a:ext>
            </a:extLst>
          </p:cNvPr>
          <p:cNvSpPr txBox="1"/>
          <p:nvPr/>
        </p:nvSpPr>
        <p:spPr>
          <a:xfrm>
            <a:off x="6905006" y="831005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0X005B17C8</a:t>
            </a:r>
            <a:endParaRPr lang="zh-CN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F167C16-43F3-AEF2-85F1-1E6AD2E735F6}"/>
              </a:ext>
            </a:extLst>
          </p:cNvPr>
          <p:cNvSpPr/>
          <p:nvPr/>
        </p:nvSpPr>
        <p:spPr>
          <a:xfrm>
            <a:off x="6535677" y="262123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83FA888-20F1-CEC9-A562-C3DBBBDE18CF}"/>
              </a:ext>
            </a:extLst>
          </p:cNvPr>
          <p:cNvSpPr txBox="1"/>
          <p:nvPr/>
        </p:nvSpPr>
        <p:spPr>
          <a:xfrm>
            <a:off x="6554471" y="353283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</p:spTree>
    <p:extLst>
      <p:ext uri="{BB962C8B-B14F-4D97-AF65-F5344CB8AC3E}">
        <p14:creationId xmlns:p14="http://schemas.microsoft.com/office/powerpoint/2010/main" val="153933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78 -0.06828 " pathEditMode="relative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78 -0.06828 " pathEditMode="relative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747 -0.00162 C 0.12708 -0.26481 0.12682 -0.52801 0.12656 -0.79097 " pathEditMode="relative" ptsTypes="A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747 -0.00162 C 0.12708 -0.26481 0.12682 -0.52801 0.12656 -0.79097 " pathEditMode="relative" ptsTypes="A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53" grpId="0" animBg="1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9DC94-5FDD-ED78-5006-86F8EDC73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0EA343F-5AF7-DC92-5448-B77C56F5D99B}"/>
              </a:ext>
            </a:extLst>
          </p:cNvPr>
          <p:cNvCxnSpPr>
            <a:cxnSpLocks/>
          </p:cNvCxnSpPr>
          <p:nvPr/>
        </p:nvCxnSpPr>
        <p:spPr>
          <a:xfrm flipH="1">
            <a:off x="8410553" y="4812631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E2C263E-007A-D1E0-C899-D758285521B1}"/>
              </a:ext>
            </a:extLst>
          </p:cNvPr>
          <p:cNvSpPr txBox="1"/>
          <p:nvPr/>
        </p:nvSpPr>
        <p:spPr>
          <a:xfrm>
            <a:off x="9538313" y="463130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85D6CDC-F785-1C14-8410-F95EC705E91C}"/>
              </a:ext>
            </a:extLst>
          </p:cNvPr>
          <p:cNvCxnSpPr>
            <a:cxnSpLocks/>
          </p:cNvCxnSpPr>
          <p:nvPr/>
        </p:nvCxnSpPr>
        <p:spPr>
          <a:xfrm flipH="1">
            <a:off x="9934559" y="480758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6CDF2B5-8C35-4F72-B282-372297F51B93}"/>
              </a:ext>
            </a:extLst>
          </p:cNvPr>
          <p:cNvSpPr txBox="1"/>
          <p:nvPr/>
        </p:nvSpPr>
        <p:spPr>
          <a:xfrm>
            <a:off x="11062319" y="465162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25F7ED7-5CE0-BDE9-81AB-9C32E78AAEBA}"/>
              </a:ext>
            </a:extLst>
          </p:cNvPr>
          <p:cNvCxnSpPr>
            <a:cxnSpLocks/>
          </p:cNvCxnSpPr>
          <p:nvPr/>
        </p:nvCxnSpPr>
        <p:spPr>
          <a:xfrm flipV="1">
            <a:off x="6287772" y="157162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990EE90-682B-3886-0375-3CD9D6CF1E1D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8A9AC5-CE1C-F5D9-E550-F5EB710F7779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2A9683C-A038-8E11-BEC6-9182BFE1C63D}"/>
              </a:ext>
            </a:extLst>
          </p:cNvPr>
          <p:cNvSpPr txBox="1"/>
          <p:nvPr/>
        </p:nvSpPr>
        <p:spPr>
          <a:xfrm>
            <a:off x="89536" y="153888"/>
            <a:ext cx="4949190" cy="66649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int Add(int x, int y)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005B1770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005B1771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005B1773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sub 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esp,0CCh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005B1779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005B177A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005B177B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005B177C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lea 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,[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ebp-0Ch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005B177F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ecx,3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005B1784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eax,0CCCCCCCCh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005B1789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rep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stos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es:[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005B178B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ecx,5BC008h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005B1790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005B1320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005B1795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nop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z =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-8],0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z = x + y;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ebp+0Ch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return z;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005B1244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ret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946A252-D3F7-7EA8-DB59-DCD1500DB2BD}"/>
              </a:ext>
            </a:extLst>
          </p:cNvPr>
          <p:cNvSpPr/>
          <p:nvPr/>
        </p:nvSpPr>
        <p:spPr>
          <a:xfrm>
            <a:off x="6463031" y="6235897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9005518-30A9-C985-5406-E7C9ED1AC955}"/>
              </a:ext>
            </a:extLst>
          </p:cNvPr>
          <p:cNvSpPr txBox="1"/>
          <p:nvPr/>
        </p:nvSpPr>
        <p:spPr>
          <a:xfrm>
            <a:off x="7001509" y="6320282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15BBE7-007E-F0AB-38CE-29225A365373}"/>
              </a:ext>
            </a:extLst>
          </p:cNvPr>
          <p:cNvSpPr/>
          <p:nvPr/>
        </p:nvSpPr>
        <p:spPr>
          <a:xfrm>
            <a:off x="6463031" y="5768104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1172E14-29EC-CC1D-98CF-C9718230BB32}"/>
              </a:ext>
            </a:extLst>
          </p:cNvPr>
          <p:cNvSpPr txBox="1"/>
          <p:nvPr/>
        </p:nvSpPr>
        <p:spPr>
          <a:xfrm>
            <a:off x="7001509" y="5852864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A0248AA-9C28-6CAC-2BBE-6130D1814F9D}"/>
              </a:ext>
            </a:extLst>
          </p:cNvPr>
          <p:cNvSpPr/>
          <p:nvPr/>
        </p:nvSpPr>
        <p:spPr>
          <a:xfrm>
            <a:off x="6463031" y="5300311"/>
            <a:ext cx="1922143" cy="46166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B5E0ACF-ECF7-8197-84AE-6C0DF125D3C1}"/>
              </a:ext>
            </a:extLst>
          </p:cNvPr>
          <p:cNvSpPr txBox="1"/>
          <p:nvPr/>
        </p:nvSpPr>
        <p:spPr>
          <a:xfrm>
            <a:off x="6838948" y="5395982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0X005B17C8</a:t>
            </a:r>
            <a:endParaRPr lang="zh-CN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082D295-A406-3BB3-C385-951E01596806}"/>
              </a:ext>
            </a:extLst>
          </p:cNvPr>
          <p:cNvSpPr/>
          <p:nvPr/>
        </p:nvSpPr>
        <p:spPr>
          <a:xfrm>
            <a:off x="6469619" y="4827100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C5C8221-5775-BBB7-3A1E-86EEF91DAC40}"/>
              </a:ext>
            </a:extLst>
          </p:cNvPr>
          <p:cNvSpPr txBox="1"/>
          <p:nvPr/>
        </p:nvSpPr>
        <p:spPr>
          <a:xfrm>
            <a:off x="6488413" y="491826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1ED8F68-29AE-8797-BCE2-56F175DAD181}"/>
              </a:ext>
            </a:extLst>
          </p:cNvPr>
          <p:cNvSpPr/>
          <p:nvPr/>
        </p:nvSpPr>
        <p:spPr>
          <a:xfrm>
            <a:off x="6463030" y="2472093"/>
            <a:ext cx="1922143" cy="236878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C526C5-18A5-C05B-D12A-410CBE80C8F7}"/>
              </a:ext>
            </a:extLst>
          </p:cNvPr>
          <p:cNvSpPr txBox="1"/>
          <p:nvPr/>
        </p:nvSpPr>
        <p:spPr>
          <a:xfrm>
            <a:off x="8560430" y="2842231"/>
            <a:ext cx="3151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27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13 -0.11389 0.00052 -0.22755 0.00078 -0.34121 " pathEditMode="relative" ptsTypes="AA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13 -0.11389 0.00052 -0.22755 0.00078 -0.34121 " pathEditMode="relative" ptsTypes="AA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409 0.00139 " pathEditMode="relative" ptsTypes="AA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409 0.00139 " pathEditMode="relative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56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D9D91-66A4-F89E-6880-AAC1C95A4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FD11A91-560F-5B1F-05B7-EB4045A0B7CE}"/>
              </a:ext>
            </a:extLst>
          </p:cNvPr>
          <p:cNvCxnSpPr>
            <a:cxnSpLocks/>
          </p:cNvCxnSpPr>
          <p:nvPr/>
        </p:nvCxnSpPr>
        <p:spPr>
          <a:xfrm flipH="1">
            <a:off x="8441033" y="246888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39597B3-6544-952F-7FEE-AE87F5B37596}"/>
              </a:ext>
            </a:extLst>
          </p:cNvPr>
          <p:cNvSpPr txBox="1"/>
          <p:nvPr/>
        </p:nvSpPr>
        <p:spPr>
          <a:xfrm>
            <a:off x="9568793" y="2287556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B2D3007-4A2B-57F7-60B4-76EC36A301A7}"/>
              </a:ext>
            </a:extLst>
          </p:cNvPr>
          <p:cNvCxnSpPr>
            <a:cxnSpLocks/>
          </p:cNvCxnSpPr>
          <p:nvPr/>
        </p:nvCxnSpPr>
        <p:spPr>
          <a:xfrm flipH="1">
            <a:off x="8410556" y="4840877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1014696-E92A-C21B-DD81-0A8440895034}"/>
              </a:ext>
            </a:extLst>
          </p:cNvPr>
          <p:cNvSpPr txBox="1"/>
          <p:nvPr/>
        </p:nvSpPr>
        <p:spPr>
          <a:xfrm>
            <a:off x="9538316" y="4664596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D687B10-7916-EB22-6EF3-A8B54F460F2C}"/>
              </a:ext>
            </a:extLst>
          </p:cNvPr>
          <p:cNvCxnSpPr>
            <a:cxnSpLocks/>
          </p:cNvCxnSpPr>
          <p:nvPr/>
        </p:nvCxnSpPr>
        <p:spPr>
          <a:xfrm flipV="1">
            <a:off x="6287772" y="157162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E1BCC23-A9D5-17C2-E2E7-8C5933A5BE7E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589988-6AD1-21B8-E566-4A9A2C2A15AA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109A679-5284-168F-C49B-E530C2910DBF}"/>
              </a:ext>
            </a:extLst>
          </p:cNvPr>
          <p:cNvSpPr txBox="1"/>
          <p:nvPr/>
        </p:nvSpPr>
        <p:spPr>
          <a:xfrm>
            <a:off x="89536" y="153888"/>
            <a:ext cx="4949190" cy="66649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int Add(int x, int y)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005B1770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005B1771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005B1773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sub 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esp,0CCh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005B1779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005B177A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005B177B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005B177C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lea 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,[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ebp-0Ch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005B177F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ecx,3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005B1784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eax,0CCCCCCCCh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005B1789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rep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stos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es:[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005B178B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ecx,5BC008h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005B1790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005B1320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005B1795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nop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z =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-8],0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z = x + y;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ebp+0Ch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return z;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005B1244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ret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1767528-5994-C57C-1FDD-4EBC9375F5BA}"/>
              </a:ext>
            </a:extLst>
          </p:cNvPr>
          <p:cNvSpPr/>
          <p:nvPr/>
        </p:nvSpPr>
        <p:spPr>
          <a:xfrm>
            <a:off x="6463031" y="6235897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CEE6F92-AF1E-A8F0-25D3-4EFAAAC57FBA}"/>
              </a:ext>
            </a:extLst>
          </p:cNvPr>
          <p:cNvSpPr txBox="1"/>
          <p:nvPr/>
        </p:nvSpPr>
        <p:spPr>
          <a:xfrm>
            <a:off x="7001509" y="6320282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ECD179C-EC78-73AA-B2BE-4B1AAF8A3F95}"/>
              </a:ext>
            </a:extLst>
          </p:cNvPr>
          <p:cNvSpPr/>
          <p:nvPr/>
        </p:nvSpPr>
        <p:spPr>
          <a:xfrm>
            <a:off x="6463031" y="5768104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8A59B6E-F1FA-0968-DB88-3B2B0F95B46F}"/>
              </a:ext>
            </a:extLst>
          </p:cNvPr>
          <p:cNvSpPr txBox="1"/>
          <p:nvPr/>
        </p:nvSpPr>
        <p:spPr>
          <a:xfrm>
            <a:off x="7001509" y="5852864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D7A67BB-A03F-F231-C7F4-C202E8949663}"/>
              </a:ext>
            </a:extLst>
          </p:cNvPr>
          <p:cNvSpPr/>
          <p:nvPr/>
        </p:nvSpPr>
        <p:spPr>
          <a:xfrm>
            <a:off x="6463031" y="5300311"/>
            <a:ext cx="1922143" cy="46166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4332592-1C88-077C-52D9-2F7F6FB06A76}"/>
              </a:ext>
            </a:extLst>
          </p:cNvPr>
          <p:cNvSpPr txBox="1"/>
          <p:nvPr/>
        </p:nvSpPr>
        <p:spPr>
          <a:xfrm>
            <a:off x="6838948" y="5395982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0X005B17C8</a:t>
            </a:r>
            <a:endParaRPr lang="zh-CN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BF9F965-0225-2D7A-07CD-10994B76E179}"/>
              </a:ext>
            </a:extLst>
          </p:cNvPr>
          <p:cNvSpPr/>
          <p:nvPr/>
        </p:nvSpPr>
        <p:spPr>
          <a:xfrm>
            <a:off x="6469619" y="4827100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4078A8C-B280-22AA-1268-890510C77BF2}"/>
              </a:ext>
            </a:extLst>
          </p:cNvPr>
          <p:cNvSpPr txBox="1"/>
          <p:nvPr/>
        </p:nvSpPr>
        <p:spPr>
          <a:xfrm>
            <a:off x="6488413" y="491826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0ED8E73-EB9E-4CD3-0662-DDFA59E3469C}"/>
              </a:ext>
            </a:extLst>
          </p:cNvPr>
          <p:cNvSpPr/>
          <p:nvPr/>
        </p:nvSpPr>
        <p:spPr>
          <a:xfrm>
            <a:off x="6463030" y="2472093"/>
            <a:ext cx="1922143" cy="236878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B03472-98A2-EAC9-6DFE-74DE077E4889}"/>
              </a:ext>
            </a:extLst>
          </p:cNvPr>
          <p:cNvSpPr txBox="1"/>
          <p:nvPr/>
        </p:nvSpPr>
        <p:spPr>
          <a:xfrm>
            <a:off x="8560430" y="2842231"/>
            <a:ext cx="3151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7397CF-F252-B0F2-A2AB-5FC149D02FF0}"/>
              </a:ext>
            </a:extLst>
          </p:cNvPr>
          <p:cNvSpPr/>
          <p:nvPr/>
        </p:nvSpPr>
        <p:spPr>
          <a:xfrm>
            <a:off x="6463032" y="1996989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950B3A-16F2-8023-C722-82378B022BF3}"/>
              </a:ext>
            </a:extLst>
          </p:cNvPr>
          <p:cNvSpPr/>
          <p:nvPr/>
        </p:nvSpPr>
        <p:spPr>
          <a:xfrm>
            <a:off x="6463031" y="1543141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1DEA1B-8C91-445E-096A-B3FC966B5EFD}"/>
              </a:ext>
            </a:extLst>
          </p:cNvPr>
          <p:cNvSpPr/>
          <p:nvPr/>
        </p:nvSpPr>
        <p:spPr>
          <a:xfrm>
            <a:off x="6463030" y="1082259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872022-1742-0D12-92A0-07E1B08534FF}"/>
              </a:ext>
            </a:extLst>
          </p:cNvPr>
          <p:cNvSpPr txBox="1"/>
          <p:nvPr/>
        </p:nvSpPr>
        <p:spPr>
          <a:xfrm>
            <a:off x="7001510" y="2099248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6CEF44-CFF0-BAC9-F515-F1A3E59BE12A}"/>
              </a:ext>
            </a:extLst>
          </p:cNvPr>
          <p:cNvSpPr txBox="1"/>
          <p:nvPr/>
        </p:nvSpPr>
        <p:spPr>
          <a:xfrm>
            <a:off x="7001509" y="1632933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A73B1C-A552-3521-06A6-4129A517F766}"/>
              </a:ext>
            </a:extLst>
          </p:cNvPr>
          <p:cNvSpPr txBox="1"/>
          <p:nvPr/>
        </p:nvSpPr>
        <p:spPr>
          <a:xfrm>
            <a:off x="7001508" y="1166644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</p:spTree>
    <p:extLst>
      <p:ext uri="{BB962C8B-B14F-4D97-AF65-F5344CB8AC3E}">
        <p14:creationId xmlns:p14="http://schemas.microsoft.com/office/powerpoint/2010/main" val="79805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9 -0.06782 -0.00052 -0.13541 -0.00078 -0.20301 " pathEditMode="relative" ptsTypes="AA">
                                      <p:cBhvr>
                                        <p:cTn id="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9 -0.06782 -0.00052 -0.13541 -0.00078 -0.20301 " pathEditMode="relative" ptsTypes="AA">
                                      <p:cBhvr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  <p:bldP spid="4" grpId="0" animBg="1"/>
      <p:bldP spid="6" grpId="0" animBg="1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B9738-D510-183F-AF1A-9C0CE6309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1C69934-2033-A546-2D62-2FCAA80A747E}"/>
              </a:ext>
            </a:extLst>
          </p:cNvPr>
          <p:cNvCxnSpPr>
            <a:cxnSpLocks/>
          </p:cNvCxnSpPr>
          <p:nvPr/>
        </p:nvCxnSpPr>
        <p:spPr>
          <a:xfrm flipH="1">
            <a:off x="8441033" y="1089701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8045608-D900-E8CF-91E1-8B6976C53EE5}"/>
              </a:ext>
            </a:extLst>
          </p:cNvPr>
          <p:cNvSpPr txBox="1"/>
          <p:nvPr/>
        </p:nvSpPr>
        <p:spPr>
          <a:xfrm>
            <a:off x="9568793" y="889645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E0166D2-7F4F-F454-3754-B3D9A96B15DA}"/>
              </a:ext>
            </a:extLst>
          </p:cNvPr>
          <p:cNvCxnSpPr>
            <a:cxnSpLocks/>
          </p:cNvCxnSpPr>
          <p:nvPr/>
        </p:nvCxnSpPr>
        <p:spPr>
          <a:xfrm flipH="1">
            <a:off x="8410556" y="4814333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B8A1D29-E100-7236-3A26-4EA4C6DD63F8}"/>
              </a:ext>
            </a:extLst>
          </p:cNvPr>
          <p:cNvSpPr txBox="1"/>
          <p:nvPr/>
        </p:nvSpPr>
        <p:spPr>
          <a:xfrm>
            <a:off x="9538316" y="4638052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46ABD55-D0BD-67C3-6FAB-2A1D8294C62F}"/>
              </a:ext>
            </a:extLst>
          </p:cNvPr>
          <p:cNvCxnSpPr>
            <a:cxnSpLocks/>
          </p:cNvCxnSpPr>
          <p:nvPr/>
        </p:nvCxnSpPr>
        <p:spPr>
          <a:xfrm flipV="1">
            <a:off x="6287772" y="157162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74D36D3-D8CF-4405-1532-93A3C5CBD216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CBDE5B4-F023-F760-CBE5-91992111D0FE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B09F1BB-96F4-4B81-6D53-25E4CA8F2360}"/>
              </a:ext>
            </a:extLst>
          </p:cNvPr>
          <p:cNvSpPr txBox="1"/>
          <p:nvPr/>
        </p:nvSpPr>
        <p:spPr>
          <a:xfrm>
            <a:off x="89536" y="153888"/>
            <a:ext cx="4949190" cy="66649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int Add(int x, int y)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005B1770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005B1771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005B1773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sub 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esp,0CCh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005B1779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005B177A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005B177B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005B177C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lea 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,[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ebp-0Ch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005B177F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ecx,3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005B1784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eax,0CCCCCCCCh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005B1789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rep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stos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es:[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005B178B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ecx,5BC008h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005B1790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005B1320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005B1795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nop</a:t>
            </a:r>
            <a:r>
              <a:rPr lang="en-US" altLang="zh-CN" sz="1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z =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-8],0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z = x + y;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ebp+0Ch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return z;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005B1244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ret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9CD1F19-D659-A7C9-C474-8EF15F161E02}"/>
              </a:ext>
            </a:extLst>
          </p:cNvPr>
          <p:cNvSpPr/>
          <p:nvPr/>
        </p:nvSpPr>
        <p:spPr>
          <a:xfrm>
            <a:off x="6463031" y="6235897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4E0465F-2047-E7BE-E3DF-B7D9B4F0A55A}"/>
              </a:ext>
            </a:extLst>
          </p:cNvPr>
          <p:cNvSpPr txBox="1"/>
          <p:nvPr/>
        </p:nvSpPr>
        <p:spPr>
          <a:xfrm>
            <a:off x="7001509" y="6320282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E9A5D63-17B5-E0B1-A7F4-D2ED6D499B0B}"/>
              </a:ext>
            </a:extLst>
          </p:cNvPr>
          <p:cNvSpPr/>
          <p:nvPr/>
        </p:nvSpPr>
        <p:spPr>
          <a:xfrm>
            <a:off x="6463031" y="5768104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B21980F-3D84-C4E5-3351-A0D78E17EC08}"/>
              </a:ext>
            </a:extLst>
          </p:cNvPr>
          <p:cNvSpPr txBox="1"/>
          <p:nvPr/>
        </p:nvSpPr>
        <p:spPr>
          <a:xfrm>
            <a:off x="7001509" y="5852864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4F7730B-C2DC-EC5A-46FB-08DFDA07261B}"/>
              </a:ext>
            </a:extLst>
          </p:cNvPr>
          <p:cNvSpPr/>
          <p:nvPr/>
        </p:nvSpPr>
        <p:spPr>
          <a:xfrm>
            <a:off x="6463031" y="5300311"/>
            <a:ext cx="1922143" cy="46166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7B9BD04-CD0E-79BD-0405-A41DDFF14A17}"/>
              </a:ext>
            </a:extLst>
          </p:cNvPr>
          <p:cNvSpPr txBox="1"/>
          <p:nvPr/>
        </p:nvSpPr>
        <p:spPr>
          <a:xfrm>
            <a:off x="6838948" y="5395982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0X005B17C8</a:t>
            </a:r>
            <a:endParaRPr lang="zh-CN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3EA10F9-D813-7AD6-B150-F522BFDA174B}"/>
              </a:ext>
            </a:extLst>
          </p:cNvPr>
          <p:cNvSpPr/>
          <p:nvPr/>
        </p:nvSpPr>
        <p:spPr>
          <a:xfrm>
            <a:off x="6469619" y="4827100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612F12E-4D03-BB1E-EBB7-022837F2824E}"/>
              </a:ext>
            </a:extLst>
          </p:cNvPr>
          <p:cNvSpPr txBox="1"/>
          <p:nvPr/>
        </p:nvSpPr>
        <p:spPr>
          <a:xfrm>
            <a:off x="6488413" y="491826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8EEBAE7-F09A-40C7-34A6-29F0BF31ACAB}"/>
              </a:ext>
            </a:extLst>
          </p:cNvPr>
          <p:cNvSpPr/>
          <p:nvPr/>
        </p:nvSpPr>
        <p:spPr>
          <a:xfrm>
            <a:off x="6463030" y="2472093"/>
            <a:ext cx="1922143" cy="236878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B137A8-3FC6-3672-9A8B-C4473CDB1875}"/>
              </a:ext>
            </a:extLst>
          </p:cNvPr>
          <p:cNvSpPr txBox="1"/>
          <p:nvPr/>
        </p:nvSpPr>
        <p:spPr>
          <a:xfrm>
            <a:off x="8560430" y="2842231"/>
            <a:ext cx="3151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5F6AF2B-BA64-463A-E718-6C737129CF77}"/>
              </a:ext>
            </a:extLst>
          </p:cNvPr>
          <p:cNvSpPr/>
          <p:nvPr/>
        </p:nvSpPr>
        <p:spPr>
          <a:xfrm>
            <a:off x="6463032" y="1996989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479B31-CA7C-A80D-E380-BB36BDE7E135}"/>
              </a:ext>
            </a:extLst>
          </p:cNvPr>
          <p:cNvSpPr/>
          <p:nvPr/>
        </p:nvSpPr>
        <p:spPr>
          <a:xfrm>
            <a:off x="6463031" y="1543141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D25080-B346-8FD2-B1AE-D7D5AF95340D}"/>
              </a:ext>
            </a:extLst>
          </p:cNvPr>
          <p:cNvSpPr/>
          <p:nvPr/>
        </p:nvSpPr>
        <p:spPr>
          <a:xfrm>
            <a:off x="6463030" y="1082259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B08648-2FF6-CF64-6CB0-B4B52A965ED0}"/>
              </a:ext>
            </a:extLst>
          </p:cNvPr>
          <p:cNvSpPr txBox="1"/>
          <p:nvPr/>
        </p:nvSpPr>
        <p:spPr>
          <a:xfrm>
            <a:off x="7001510" y="2099248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8DE147-C6F7-1485-1D64-6D0C10F5E271}"/>
              </a:ext>
            </a:extLst>
          </p:cNvPr>
          <p:cNvSpPr txBox="1"/>
          <p:nvPr/>
        </p:nvSpPr>
        <p:spPr>
          <a:xfrm>
            <a:off x="7001509" y="1632933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3627F1-53DF-49C2-FAEB-BA7E49DD0E59}"/>
              </a:ext>
            </a:extLst>
          </p:cNvPr>
          <p:cNvSpPr txBox="1"/>
          <p:nvPr/>
        </p:nvSpPr>
        <p:spPr>
          <a:xfrm>
            <a:off x="7001508" y="1166644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1C6BEF-AAC6-8733-81C9-E9C00C46B64D}"/>
              </a:ext>
            </a:extLst>
          </p:cNvPr>
          <p:cNvSpPr/>
          <p:nvPr/>
        </p:nvSpPr>
        <p:spPr>
          <a:xfrm>
            <a:off x="6456994" y="3995237"/>
            <a:ext cx="1922143" cy="261610"/>
          </a:xfrm>
          <a:prstGeom prst="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C3AE9A7-AE37-A9FF-0BE2-871DB23EDCD7}"/>
              </a:ext>
            </a:extLst>
          </p:cNvPr>
          <p:cNvCxnSpPr>
            <a:cxnSpLocks/>
          </p:cNvCxnSpPr>
          <p:nvPr/>
        </p:nvCxnSpPr>
        <p:spPr>
          <a:xfrm flipH="1">
            <a:off x="8461356" y="3983919"/>
            <a:ext cx="112776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2A7A253-4599-C39C-11A4-C9271A40DF3B}"/>
              </a:ext>
            </a:extLst>
          </p:cNvPr>
          <p:cNvSpPr txBox="1"/>
          <p:nvPr/>
        </p:nvSpPr>
        <p:spPr>
          <a:xfrm>
            <a:off x="9568793" y="3812124"/>
            <a:ext cx="3151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200" dirty="0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 err="1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ebp-0Ch</a:t>
            </a:r>
            <a:r>
              <a:rPr lang="zh-CN" altLang="en-US" sz="1200" dirty="0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F642E6-46C5-28DE-E12E-7B36E9417827}"/>
              </a:ext>
            </a:extLst>
          </p:cNvPr>
          <p:cNvSpPr txBox="1"/>
          <p:nvPr/>
        </p:nvSpPr>
        <p:spPr>
          <a:xfrm>
            <a:off x="6450405" y="3681333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ln>
                <a:solidFill>
                  <a:srgbClr val="002060"/>
                </a:solidFill>
              </a:ln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2F5A06F-5220-B43C-370A-7AAE9F6B936C}"/>
              </a:ext>
            </a:extLst>
          </p:cNvPr>
          <p:cNvSpPr txBox="1"/>
          <p:nvPr/>
        </p:nvSpPr>
        <p:spPr>
          <a:xfrm>
            <a:off x="6444853" y="3949070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ln>
                <a:solidFill>
                  <a:srgbClr val="002060"/>
                </a:solidFill>
              </a:ln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17A0CDD-70A3-1439-F285-D0B0E3AA63D6}"/>
              </a:ext>
            </a:extLst>
          </p:cNvPr>
          <p:cNvSpPr txBox="1"/>
          <p:nvPr/>
        </p:nvSpPr>
        <p:spPr>
          <a:xfrm>
            <a:off x="6450404" y="4251593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ln>
                <a:solidFill>
                  <a:srgbClr val="002060"/>
                </a:solidFill>
              </a:ln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1CCE375-E019-F793-60BB-CDF99E7E8878}"/>
              </a:ext>
            </a:extLst>
          </p:cNvPr>
          <p:cNvSpPr/>
          <p:nvPr/>
        </p:nvSpPr>
        <p:spPr>
          <a:xfrm>
            <a:off x="6456441" y="4269686"/>
            <a:ext cx="1922143" cy="261610"/>
          </a:xfrm>
          <a:prstGeom prst="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E16273D-BAAD-5263-B063-6ACF7D005F75}"/>
              </a:ext>
            </a:extLst>
          </p:cNvPr>
          <p:cNvCxnSpPr/>
          <p:nvPr/>
        </p:nvCxnSpPr>
        <p:spPr>
          <a:xfrm>
            <a:off x="6469619" y="3983919"/>
            <a:ext cx="191555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20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20" grpId="0"/>
      <p:bldP spid="21" grpId="0"/>
      <p:bldP spid="22" grpId="0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4ADA1-109E-A3FF-D217-E2B4313D7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D340D47-6CEF-6AE6-3D67-63432369DB92}"/>
              </a:ext>
            </a:extLst>
          </p:cNvPr>
          <p:cNvCxnSpPr>
            <a:cxnSpLocks/>
          </p:cNvCxnSpPr>
          <p:nvPr/>
        </p:nvCxnSpPr>
        <p:spPr>
          <a:xfrm flipH="1">
            <a:off x="8441033" y="1089701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BB8B290-A61E-0947-4829-00B69518A641}"/>
              </a:ext>
            </a:extLst>
          </p:cNvPr>
          <p:cNvSpPr txBox="1"/>
          <p:nvPr/>
        </p:nvSpPr>
        <p:spPr>
          <a:xfrm>
            <a:off x="9568793" y="889645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F8FA2EF-EC48-55E9-8E1E-2DF271A63083}"/>
              </a:ext>
            </a:extLst>
          </p:cNvPr>
          <p:cNvCxnSpPr>
            <a:cxnSpLocks/>
          </p:cNvCxnSpPr>
          <p:nvPr/>
        </p:nvCxnSpPr>
        <p:spPr>
          <a:xfrm flipH="1">
            <a:off x="8410556" y="4848609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C124C92-FADB-FBA0-9A72-A8FF43F3F78C}"/>
              </a:ext>
            </a:extLst>
          </p:cNvPr>
          <p:cNvSpPr txBox="1"/>
          <p:nvPr/>
        </p:nvSpPr>
        <p:spPr>
          <a:xfrm>
            <a:off x="9538316" y="4672328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F92B5C2-E455-B989-119D-AD0CA76A1774}"/>
              </a:ext>
            </a:extLst>
          </p:cNvPr>
          <p:cNvCxnSpPr>
            <a:cxnSpLocks/>
          </p:cNvCxnSpPr>
          <p:nvPr/>
        </p:nvCxnSpPr>
        <p:spPr>
          <a:xfrm flipV="1">
            <a:off x="6287772" y="157162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5C3502C-F8E9-9650-9AE7-27685599D027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2EAB39A-F420-8291-7836-303CFF38C504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0A81345-3BFF-2F42-AC41-546181AC9F70}"/>
              </a:ext>
            </a:extLst>
          </p:cNvPr>
          <p:cNvSpPr txBox="1"/>
          <p:nvPr/>
        </p:nvSpPr>
        <p:spPr>
          <a:xfrm>
            <a:off x="89536" y="153888"/>
            <a:ext cx="4949190" cy="66708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int Add(int x, int y)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005B1771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sub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lea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,[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ebp-0Ch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eax,0CCCCCCCCh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rep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stos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es:[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ecx,5BC008h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005B1320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005B1795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nop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z = 0;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005B1796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-8],0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z = x + y;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ebp+0Ch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return z;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005B1244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ret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E02A7BC-AE41-CE2B-B78A-4CFC8A483700}"/>
              </a:ext>
            </a:extLst>
          </p:cNvPr>
          <p:cNvSpPr/>
          <p:nvPr/>
        </p:nvSpPr>
        <p:spPr>
          <a:xfrm>
            <a:off x="6463031" y="6235897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7B6F4D3-3ACF-7FAB-BBB6-005704147146}"/>
              </a:ext>
            </a:extLst>
          </p:cNvPr>
          <p:cNvSpPr txBox="1"/>
          <p:nvPr/>
        </p:nvSpPr>
        <p:spPr>
          <a:xfrm>
            <a:off x="7001509" y="6320282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ACADA93-084C-B286-CBAB-F6F3ADD6694A}"/>
              </a:ext>
            </a:extLst>
          </p:cNvPr>
          <p:cNvSpPr/>
          <p:nvPr/>
        </p:nvSpPr>
        <p:spPr>
          <a:xfrm>
            <a:off x="6463031" y="5768104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1738A97-02AE-042F-CF83-AB9240787F71}"/>
              </a:ext>
            </a:extLst>
          </p:cNvPr>
          <p:cNvSpPr txBox="1"/>
          <p:nvPr/>
        </p:nvSpPr>
        <p:spPr>
          <a:xfrm>
            <a:off x="7001509" y="5852864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49A7A21-54B7-FA13-B6F6-75D448AF29D2}"/>
              </a:ext>
            </a:extLst>
          </p:cNvPr>
          <p:cNvSpPr/>
          <p:nvPr/>
        </p:nvSpPr>
        <p:spPr>
          <a:xfrm>
            <a:off x="6463031" y="5300311"/>
            <a:ext cx="1922143" cy="46166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EEECB76-D2E4-E0B8-B879-D87C8193BE20}"/>
              </a:ext>
            </a:extLst>
          </p:cNvPr>
          <p:cNvSpPr txBox="1"/>
          <p:nvPr/>
        </p:nvSpPr>
        <p:spPr>
          <a:xfrm>
            <a:off x="6838948" y="5395982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0X005B17C8</a:t>
            </a:r>
            <a:endParaRPr lang="zh-CN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F9C27B2-F9D4-DBF0-53D2-2981AABA2B97}"/>
              </a:ext>
            </a:extLst>
          </p:cNvPr>
          <p:cNvSpPr/>
          <p:nvPr/>
        </p:nvSpPr>
        <p:spPr>
          <a:xfrm>
            <a:off x="6469619" y="4827100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D3E5A45-6EDF-6682-1228-BEDA85A01C7F}"/>
              </a:ext>
            </a:extLst>
          </p:cNvPr>
          <p:cNvSpPr txBox="1"/>
          <p:nvPr/>
        </p:nvSpPr>
        <p:spPr>
          <a:xfrm>
            <a:off x="6488413" y="491826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14FA3CB-B399-74C6-E199-0319CFB8B91F}"/>
              </a:ext>
            </a:extLst>
          </p:cNvPr>
          <p:cNvSpPr/>
          <p:nvPr/>
        </p:nvSpPr>
        <p:spPr>
          <a:xfrm>
            <a:off x="6463030" y="2472093"/>
            <a:ext cx="1922143" cy="236878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273EAA-ED75-A72F-837A-00C97C548B64}"/>
              </a:ext>
            </a:extLst>
          </p:cNvPr>
          <p:cNvSpPr txBox="1"/>
          <p:nvPr/>
        </p:nvSpPr>
        <p:spPr>
          <a:xfrm>
            <a:off x="8560430" y="2842231"/>
            <a:ext cx="3151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4EC751-ECCE-A873-39D7-D500F318F1F6}"/>
              </a:ext>
            </a:extLst>
          </p:cNvPr>
          <p:cNvSpPr/>
          <p:nvPr/>
        </p:nvSpPr>
        <p:spPr>
          <a:xfrm>
            <a:off x="6463032" y="1996989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0EB5AE-71CD-C161-A45A-2FA4B8859263}"/>
              </a:ext>
            </a:extLst>
          </p:cNvPr>
          <p:cNvSpPr/>
          <p:nvPr/>
        </p:nvSpPr>
        <p:spPr>
          <a:xfrm>
            <a:off x="6463031" y="1543141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F65CE7-D46B-F8D9-2021-C228769BEFF4}"/>
              </a:ext>
            </a:extLst>
          </p:cNvPr>
          <p:cNvSpPr/>
          <p:nvPr/>
        </p:nvSpPr>
        <p:spPr>
          <a:xfrm>
            <a:off x="6463030" y="1082259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700E82-38A6-2D68-2529-40DB1D11A76A}"/>
              </a:ext>
            </a:extLst>
          </p:cNvPr>
          <p:cNvSpPr txBox="1"/>
          <p:nvPr/>
        </p:nvSpPr>
        <p:spPr>
          <a:xfrm>
            <a:off x="7001510" y="2099248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5E48F0-5B49-05C2-E725-F9BC04D9179B}"/>
              </a:ext>
            </a:extLst>
          </p:cNvPr>
          <p:cNvSpPr txBox="1"/>
          <p:nvPr/>
        </p:nvSpPr>
        <p:spPr>
          <a:xfrm>
            <a:off x="7001509" y="1632933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BE1C87-78D4-D324-FC93-1C9DE14CA8F8}"/>
              </a:ext>
            </a:extLst>
          </p:cNvPr>
          <p:cNvSpPr txBox="1"/>
          <p:nvPr/>
        </p:nvSpPr>
        <p:spPr>
          <a:xfrm>
            <a:off x="7001508" y="1166644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29538E-CA59-66B7-F540-576A0A9BBB86}"/>
              </a:ext>
            </a:extLst>
          </p:cNvPr>
          <p:cNvSpPr/>
          <p:nvPr/>
        </p:nvSpPr>
        <p:spPr>
          <a:xfrm>
            <a:off x="6456994" y="3995237"/>
            <a:ext cx="1922143" cy="261610"/>
          </a:xfrm>
          <a:prstGeom prst="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75D2DB2-EF90-38C7-1AC3-9E81F25C6F60}"/>
              </a:ext>
            </a:extLst>
          </p:cNvPr>
          <p:cNvCxnSpPr>
            <a:cxnSpLocks/>
          </p:cNvCxnSpPr>
          <p:nvPr/>
        </p:nvCxnSpPr>
        <p:spPr>
          <a:xfrm flipH="1">
            <a:off x="8461356" y="3983919"/>
            <a:ext cx="112776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68F5F9C-0D60-C1DD-36F3-14CC36743D2F}"/>
              </a:ext>
            </a:extLst>
          </p:cNvPr>
          <p:cNvSpPr txBox="1"/>
          <p:nvPr/>
        </p:nvSpPr>
        <p:spPr>
          <a:xfrm>
            <a:off x="9568793" y="3812124"/>
            <a:ext cx="3151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200" dirty="0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 err="1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ebp-0Ch</a:t>
            </a:r>
            <a:r>
              <a:rPr lang="zh-CN" altLang="en-US" sz="1200" dirty="0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BD4654B-8A54-45F1-B746-E7868C389C06}"/>
              </a:ext>
            </a:extLst>
          </p:cNvPr>
          <p:cNvSpPr txBox="1"/>
          <p:nvPr/>
        </p:nvSpPr>
        <p:spPr>
          <a:xfrm>
            <a:off x="6463033" y="4226878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ln>
                <a:solidFill>
                  <a:srgbClr val="002060"/>
                </a:solidFill>
              </a:ln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163D30B-119E-ADD6-F53D-794F76EA6E61}"/>
              </a:ext>
            </a:extLst>
          </p:cNvPr>
          <p:cNvSpPr txBox="1"/>
          <p:nvPr/>
        </p:nvSpPr>
        <p:spPr>
          <a:xfrm>
            <a:off x="6544073" y="3974580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 = 0</a:t>
            </a:r>
            <a:endParaRPr lang="zh-CN" altLang="en-US" sz="1400" dirty="0">
              <a:ln>
                <a:solidFill>
                  <a:srgbClr val="002060"/>
                </a:solidFill>
              </a:ln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D6F6B8A-7A7D-14A7-D4F7-52D5B4E4D01F}"/>
              </a:ext>
            </a:extLst>
          </p:cNvPr>
          <p:cNvSpPr/>
          <p:nvPr/>
        </p:nvSpPr>
        <p:spPr>
          <a:xfrm>
            <a:off x="6456441" y="4269686"/>
            <a:ext cx="1922143" cy="261610"/>
          </a:xfrm>
          <a:prstGeom prst="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0B04C04-ECB4-7AD8-3AB6-7C29438D9FA2}"/>
              </a:ext>
            </a:extLst>
          </p:cNvPr>
          <p:cNvCxnSpPr/>
          <p:nvPr/>
        </p:nvCxnSpPr>
        <p:spPr>
          <a:xfrm>
            <a:off x="6469619" y="3983919"/>
            <a:ext cx="191555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88054BB-4EC1-971B-5D78-C624109BD692}"/>
              </a:ext>
            </a:extLst>
          </p:cNvPr>
          <p:cNvCxnSpPr>
            <a:cxnSpLocks/>
          </p:cNvCxnSpPr>
          <p:nvPr/>
        </p:nvCxnSpPr>
        <p:spPr>
          <a:xfrm flipH="1">
            <a:off x="8403350" y="426540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893202D-44E8-824F-4A95-08FEAA6595ED}"/>
              </a:ext>
            </a:extLst>
          </p:cNvPr>
          <p:cNvSpPr txBox="1"/>
          <p:nvPr/>
        </p:nvSpPr>
        <p:spPr>
          <a:xfrm>
            <a:off x="9531110" y="408912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2BA4324-06B2-6C4B-0B11-739A5D36481D}"/>
              </a:ext>
            </a:extLst>
          </p:cNvPr>
          <p:cNvSpPr txBox="1"/>
          <p:nvPr/>
        </p:nvSpPr>
        <p:spPr>
          <a:xfrm>
            <a:off x="6444853" y="367462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ln>
                <a:solidFill>
                  <a:srgbClr val="002060"/>
                </a:solidFill>
              </a:ln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93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CB027-D13E-6B9B-8978-D56551B32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3C0420B-02C9-D8B6-9CE8-2FB2DD58B4CE}"/>
              </a:ext>
            </a:extLst>
          </p:cNvPr>
          <p:cNvCxnSpPr>
            <a:cxnSpLocks/>
          </p:cNvCxnSpPr>
          <p:nvPr/>
        </p:nvCxnSpPr>
        <p:spPr>
          <a:xfrm flipH="1">
            <a:off x="8441033" y="1089701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D71AC62-F53E-F37F-F3E1-AD0B85AE82F2}"/>
              </a:ext>
            </a:extLst>
          </p:cNvPr>
          <p:cNvSpPr txBox="1"/>
          <p:nvPr/>
        </p:nvSpPr>
        <p:spPr>
          <a:xfrm>
            <a:off x="9568793" y="889645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ACFBC58-737E-8D2C-DFE0-57C73D4F5510}"/>
              </a:ext>
            </a:extLst>
          </p:cNvPr>
          <p:cNvCxnSpPr>
            <a:cxnSpLocks/>
          </p:cNvCxnSpPr>
          <p:nvPr/>
        </p:nvCxnSpPr>
        <p:spPr>
          <a:xfrm flipH="1">
            <a:off x="8398351" y="4828256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4745B8E-DAA6-0A04-D051-8CF2FF43AB13}"/>
              </a:ext>
            </a:extLst>
          </p:cNvPr>
          <p:cNvSpPr txBox="1"/>
          <p:nvPr/>
        </p:nvSpPr>
        <p:spPr>
          <a:xfrm>
            <a:off x="9526111" y="4651975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857666A-3E2F-0A37-8E75-80CB73D537E0}"/>
              </a:ext>
            </a:extLst>
          </p:cNvPr>
          <p:cNvCxnSpPr>
            <a:cxnSpLocks/>
          </p:cNvCxnSpPr>
          <p:nvPr/>
        </p:nvCxnSpPr>
        <p:spPr>
          <a:xfrm flipV="1">
            <a:off x="6287772" y="157162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08AE33C-FB77-424C-E2BA-F73D8D0D432E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4562741-E8FA-1FFC-0FB1-D2CF69DF0FE6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8A65B88-716B-6E81-9436-4EC3D8C5BF57}"/>
              </a:ext>
            </a:extLst>
          </p:cNvPr>
          <p:cNvSpPr txBox="1"/>
          <p:nvPr/>
        </p:nvSpPr>
        <p:spPr>
          <a:xfrm>
            <a:off x="89536" y="27859"/>
            <a:ext cx="4949190" cy="68022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int Add(int x, int y)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005B1771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sub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lea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,[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ebp-0Ch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eax,0CCCCCCCCh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rep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stos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es:[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ecx,5BC008h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005B1320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005B1795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nop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z =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-8],0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z = x + y;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005B179D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ebp+8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005B17A0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add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ebp+0Ch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005B17A3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mov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-8],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return z;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005B1244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ret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4BDE2B3-EAFD-0A18-C2F7-2427B70F8A5F}"/>
              </a:ext>
            </a:extLst>
          </p:cNvPr>
          <p:cNvSpPr/>
          <p:nvPr/>
        </p:nvSpPr>
        <p:spPr>
          <a:xfrm>
            <a:off x="6463031" y="6235897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E836402-3E6D-4949-B60B-8888D7971B54}"/>
              </a:ext>
            </a:extLst>
          </p:cNvPr>
          <p:cNvSpPr txBox="1"/>
          <p:nvPr/>
        </p:nvSpPr>
        <p:spPr>
          <a:xfrm>
            <a:off x="7001509" y="6320282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ED39665-A299-7F6F-DE6C-947F16E08937}"/>
              </a:ext>
            </a:extLst>
          </p:cNvPr>
          <p:cNvSpPr/>
          <p:nvPr/>
        </p:nvSpPr>
        <p:spPr>
          <a:xfrm>
            <a:off x="6463031" y="5768104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FD308F4-6B1B-D1AB-D57C-922C92EB74BA}"/>
              </a:ext>
            </a:extLst>
          </p:cNvPr>
          <p:cNvSpPr txBox="1"/>
          <p:nvPr/>
        </p:nvSpPr>
        <p:spPr>
          <a:xfrm>
            <a:off x="7001509" y="5852864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0862EF1-6CF2-1A8E-0B07-8136DC913507}"/>
              </a:ext>
            </a:extLst>
          </p:cNvPr>
          <p:cNvSpPr/>
          <p:nvPr/>
        </p:nvSpPr>
        <p:spPr>
          <a:xfrm>
            <a:off x="6463031" y="5300311"/>
            <a:ext cx="1922143" cy="46166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31B94F8-66B2-C85C-ACAD-812486001A5D}"/>
              </a:ext>
            </a:extLst>
          </p:cNvPr>
          <p:cNvSpPr txBox="1"/>
          <p:nvPr/>
        </p:nvSpPr>
        <p:spPr>
          <a:xfrm>
            <a:off x="6838948" y="5395982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0X005B17C8</a:t>
            </a:r>
            <a:endParaRPr lang="zh-CN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1BEC65E-311B-357F-F183-77EC11097D7B}"/>
              </a:ext>
            </a:extLst>
          </p:cNvPr>
          <p:cNvSpPr/>
          <p:nvPr/>
        </p:nvSpPr>
        <p:spPr>
          <a:xfrm>
            <a:off x="6469619" y="4827100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4BF1E3D-0F15-8A22-013A-681650682343}"/>
              </a:ext>
            </a:extLst>
          </p:cNvPr>
          <p:cNvSpPr txBox="1"/>
          <p:nvPr/>
        </p:nvSpPr>
        <p:spPr>
          <a:xfrm>
            <a:off x="6488413" y="491826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A4E863C-AA3A-48A6-88E6-AEBEB91ACDD9}"/>
              </a:ext>
            </a:extLst>
          </p:cNvPr>
          <p:cNvSpPr/>
          <p:nvPr/>
        </p:nvSpPr>
        <p:spPr>
          <a:xfrm>
            <a:off x="6463030" y="2472093"/>
            <a:ext cx="1922143" cy="236878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0ADF483-F88B-5550-1283-3EAC8EF35368}"/>
              </a:ext>
            </a:extLst>
          </p:cNvPr>
          <p:cNvSpPr txBox="1"/>
          <p:nvPr/>
        </p:nvSpPr>
        <p:spPr>
          <a:xfrm>
            <a:off x="8560430" y="2842231"/>
            <a:ext cx="3151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6C959B-B4E3-A65F-04F4-63AAC2D91852}"/>
              </a:ext>
            </a:extLst>
          </p:cNvPr>
          <p:cNvSpPr/>
          <p:nvPr/>
        </p:nvSpPr>
        <p:spPr>
          <a:xfrm>
            <a:off x="6463032" y="1996989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167AAD-E159-7D2A-596E-C89888AF5B9D}"/>
              </a:ext>
            </a:extLst>
          </p:cNvPr>
          <p:cNvSpPr/>
          <p:nvPr/>
        </p:nvSpPr>
        <p:spPr>
          <a:xfrm>
            <a:off x="6463031" y="1543141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44D9AB-52BA-09DC-2E58-F48B94E121C5}"/>
              </a:ext>
            </a:extLst>
          </p:cNvPr>
          <p:cNvSpPr/>
          <p:nvPr/>
        </p:nvSpPr>
        <p:spPr>
          <a:xfrm>
            <a:off x="6463030" y="1082259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B845F8-81CB-14EF-5A59-6E442787DD36}"/>
              </a:ext>
            </a:extLst>
          </p:cNvPr>
          <p:cNvSpPr txBox="1"/>
          <p:nvPr/>
        </p:nvSpPr>
        <p:spPr>
          <a:xfrm>
            <a:off x="7001510" y="2099248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AC88B8-B9ED-8060-B474-4A21E0704C05}"/>
              </a:ext>
            </a:extLst>
          </p:cNvPr>
          <p:cNvSpPr txBox="1"/>
          <p:nvPr/>
        </p:nvSpPr>
        <p:spPr>
          <a:xfrm>
            <a:off x="7001509" y="1632933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5D048A-9FF5-1430-5E95-929580F1BC18}"/>
              </a:ext>
            </a:extLst>
          </p:cNvPr>
          <p:cNvSpPr txBox="1"/>
          <p:nvPr/>
        </p:nvSpPr>
        <p:spPr>
          <a:xfrm>
            <a:off x="7001508" y="1166644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BE117B-7DDE-9E63-570F-AC56564480A2}"/>
              </a:ext>
            </a:extLst>
          </p:cNvPr>
          <p:cNvSpPr/>
          <p:nvPr/>
        </p:nvSpPr>
        <p:spPr>
          <a:xfrm>
            <a:off x="6456994" y="3995237"/>
            <a:ext cx="1922143" cy="261610"/>
          </a:xfrm>
          <a:prstGeom prst="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61176B0-7C3A-DBE2-FFAE-4083A76A74BB}"/>
              </a:ext>
            </a:extLst>
          </p:cNvPr>
          <p:cNvCxnSpPr>
            <a:cxnSpLocks/>
          </p:cNvCxnSpPr>
          <p:nvPr/>
        </p:nvCxnSpPr>
        <p:spPr>
          <a:xfrm flipH="1">
            <a:off x="8461356" y="3983919"/>
            <a:ext cx="112776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D2BCC77-128A-564D-E962-1178F3D4CABA}"/>
              </a:ext>
            </a:extLst>
          </p:cNvPr>
          <p:cNvSpPr txBox="1"/>
          <p:nvPr/>
        </p:nvSpPr>
        <p:spPr>
          <a:xfrm>
            <a:off x="9568793" y="3812124"/>
            <a:ext cx="3151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200" dirty="0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 err="1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ebp-0Ch</a:t>
            </a:r>
            <a:r>
              <a:rPr lang="zh-CN" altLang="en-US" sz="1200" dirty="0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846BD08-DF3D-66E5-10C6-24C6579EB066}"/>
              </a:ext>
            </a:extLst>
          </p:cNvPr>
          <p:cNvSpPr txBox="1"/>
          <p:nvPr/>
        </p:nvSpPr>
        <p:spPr>
          <a:xfrm>
            <a:off x="6466326" y="4245743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ln>
                <a:solidFill>
                  <a:srgbClr val="002060"/>
                </a:solidFill>
              </a:ln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4A7AAC3-67C6-0F94-A452-E499F854373D}"/>
              </a:ext>
            </a:extLst>
          </p:cNvPr>
          <p:cNvSpPr txBox="1"/>
          <p:nvPr/>
        </p:nvSpPr>
        <p:spPr>
          <a:xfrm>
            <a:off x="6517599" y="397570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 = 0</a:t>
            </a:r>
            <a:endParaRPr lang="zh-CN" altLang="en-US" sz="1400" dirty="0">
              <a:ln>
                <a:solidFill>
                  <a:srgbClr val="002060"/>
                </a:solidFill>
              </a:ln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3AA4F7-E2E4-0BF8-1C71-766E2BD58E33}"/>
              </a:ext>
            </a:extLst>
          </p:cNvPr>
          <p:cNvSpPr/>
          <p:nvPr/>
        </p:nvSpPr>
        <p:spPr>
          <a:xfrm>
            <a:off x="6456441" y="4269686"/>
            <a:ext cx="1922143" cy="261610"/>
          </a:xfrm>
          <a:prstGeom prst="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A33014C-2993-482E-2F78-F54E07BD0390}"/>
              </a:ext>
            </a:extLst>
          </p:cNvPr>
          <p:cNvCxnSpPr/>
          <p:nvPr/>
        </p:nvCxnSpPr>
        <p:spPr>
          <a:xfrm>
            <a:off x="6469619" y="3983919"/>
            <a:ext cx="191555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91A9A06-F53B-CD42-B09D-7266F97857DB}"/>
              </a:ext>
            </a:extLst>
          </p:cNvPr>
          <p:cNvCxnSpPr>
            <a:cxnSpLocks/>
          </p:cNvCxnSpPr>
          <p:nvPr/>
        </p:nvCxnSpPr>
        <p:spPr>
          <a:xfrm flipH="1">
            <a:off x="8397799" y="4267643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1AF89DC-B7F4-123F-B66D-D5E86E2D14E1}"/>
              </a:ext>
            </a:extLst>
          </p:cNvPr>
          <p:cNvSpPr txBox="1"/>
          <p:nvPr/>
        </p:nvSpPr>
        <p:spPr>
          <a:xfrm>
            <a:off x="9525559" y="4091362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7A9D8A9-5EF8-1E59-4A48-1C6D99F0C23C}"/>
              </a:ext>
            </a:extLst>
          </p:cNvPr>
          <p:cNvSpPr txBox="1"/>
          <p:nvPr/>
        </p:nvSpPr>
        <p:spPr>
          <a:xfrm>
            <a:off x="6444853" y="367462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ln>
                <a:solidFill>
                  <a:srgbClr val="002060"/>
                </a:solidFill>
              </a:ln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E350464-B085-AB39-F338-9EEC14F82901}"/>
              </a:ext>
            </a:extLst>
          </p:cNvPr>
          <p:cNvCxnSpPr>
            <a:cxnSpLocks/>
          </p:cNvCxnSpPr>
          <p:nvPr/>
        </p:nvCxnSpPr>
        <p:spPr>
          <a:xfrm flipH="1">
            <a:off x="8397799" y="621956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33CD216-4B25-E481-8CA4-5FA3CF00F568}"/>
              </a:ext>
            </a:extLst>
          </p:cNvPr>
          <p:cNvSpPr txBox="1"/>
          <p:nvPr/>
        </p:nvSpPr>
        <p:spPr>
          <a:xfrm>
            <a:off x="9525559" y="604328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6D19371-74AD-8DFB-A852-19F6862DE53E}"/>
              </a:ext>
            </a:extLst>
          </p:cNvPr>
          <p:cNvCxnSpPr>
            <a:cxnSpLocks/>
          </p:cNvCxnSpPr>
          <p:nvPr/>
        </p:nvCxnSpPr>
        <p:spPr>
          <a:xfrm flipH="1">
            <a:off x="8441033" y="668454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C4F9582-DAB4-DFE1-D06B-FC4D2BAF9336}"/>
              </a:ext>
            </a:extLst>
          </p:cNvPr>
          <p:cNvSpPr txBox="1"/>
          <p:nvPr/>
        </p:nvSpPr>
        <p:spPr>
          <a:xfrm>
            <a:off x="9568793" y="650826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ebp+0Ch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71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4CFBC-2BCE-300C-B142-1EE3C5ACE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A10588F-9D9B-38A0-933A-1F14ECB00B33}"/>
              </a:ext>
            </a:extLst>
          </p:cNvPr>
          <p:cNvCxnSpPr>
            <a:cxnSpLocks/>
          </p:cNvCxnSpPr>
          <p:nvPr/>
        </p:nvCxnSpPr>
        <p:spPr>
          <a:xfrm flipH="1">
            <a:off x="8441033" y="1089701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AE39069-EE5F-2D8A-58F0-ABD792F1CB0F}"/>
              </a:ext>
            </a:extLst>
          </p:cNvPr>
          <p:cNvSpPr txBox="1"/>
          <p:nvPr/>
        </p:nvSpPr>
        <p:spPr>
          <a:xfrm>
            <a:off x="9568793" y="889645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2BD847C-0168-9BEC-6328-2BCE1F8B439B}"/>
              </a:ext>
            </a:extLst>
          </p:cNvPr>
          <p:cNvCxnSpPr>
            <a:cxnSpLocks/>
          </p:cNvCxnSpPr>
          <p:nvPr/>
        </p:nvCxnSpPr>
        <p:spPr>
          <a:xfrm flipH="1">
            <a:off x="8412296" y="4840877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BA6C00D-2E8C-F711-039A-54233989E621}"/>
              </a:ext>
            </a:extLst>
          </p:cNvPr>
          <p:cNvSpPr txBox="1"/>
          <p:nvPr/>
        </p:nvSpPr>
        <p:spPr>
          <a:xfrm>
            <a:off x="9540056" y="4664596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EBD7EBF-4CEA-0FED-C8AF-5715C6A2567C}"/>
              </a:ext>
            </a:extLst>
          </p:cNvPr>
          <p:cNvCxnSpPr>
            <a:cxnSpLocks/>
          </p:cNvCxnSpPr>
          <p:nvPr/>
        </p:nvCxnSpPr>
        <p:spPr>
          <a:xfrm flipV="1">
            <a:off x="6287772" y="157162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8B2C880-28FF-558B-F113-4CDA1FF5156E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09322F9-2422-4DB3-F735-B3E5B8596F61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F1939D8-FC52-AB4C-8377-CB718CC31EE3}"/>
              </a:ext>
            </a:extLst>
          </p:cNvPr>
          <p:cNvSpPr txBox="1"/>
          <p:nvPr/>
        </p:nvSpPr>
        <p:spPr>
          <a:xfrm>
            <a:off x="89536" y="27859"/>
            <a:ext cx="4949190" cy="68022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int Add(int x, int y)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005B1771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sub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lea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,[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ebp-0Ch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eax,0CCCCCCCCh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rep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stos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es:[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ecx,5BC008h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005B1320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005B1795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nop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z =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-8],0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z = x + y;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ebp+0Ch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return z;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005B1244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ret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DAAB487-1D6C-239E-6DB3-8D34F42B6A79}"/>
              </a:ext>
            </a:extLst>
          </p:cNvPr>
          <p:cNvSpPr/>
          <p:nvPr/>
        </p:nvSpPr>
        <p:spPr>
          <a:xfrm>
            <a:off x="6463031" y="6235897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BFB2DEC-DA15-88CE-C672-DBC5CFA12962}"/>
              </a:ext>
            </a:extLst>
          </p:cNvPr>
          <p:cNvSpPr txBox="1"/>
          <p:nvPr/>
        </p:nvSpPr>
        <p:spPr>
          <a:xfrm>
            <a:off x="7001509" y="6320282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9BE641E-B5E9-F793-ADF4-A3343A7AC3D2}"/>
              </a:ext>
            </a:extLst>
          </p:cNvPr>
          <p:cNvSpPr/>
          <p:nvPr/>
        </p:nvSpPr>
        <p:spPr>
          <a:xfrm>
            <a:off x="6463031" y="5768104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E03807C-FB87-6B8A-2F28-F557A17EEFE2}"/>
              </a:ext>
            </a:extLst>
          </p:cNvPr>
          <p:cNvSpPr txBox="1"/>
          <p:nvPr/>
        </p:nvSpPr>
        <p:spPr>
          <a:xfrm>
            <a:off x="7001509" y="5852864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6D87DA7-778A-2DD3-AAF9-7D3F9E9E794A}"/>
              </a:ext>
            </a:extLst>
          </p:cNvPr>
          <p:cNvSpPr/>
          <p:nvPr/>
        </p:nvSpPr>
        <p:spPr>
          <a:xfrm>
            <a:off x="6463031" y="5300311"/>
            <a:ext cx="1922143" cy="46166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3DCE08D-6F12-D02D-EB50-16D5F1CA2270}"/>
              </a:ext>
            </a:extLst>
          </p:cNvPr>
          <p:cNvSpPr txBox="1"/>
          <p:nvPr/>
        </p:nvSpPr>
        <p:spPr>
          <a:xfrm>
            <a:off x="6838948" y="5395982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0X005B17C8</a:t>
            </a:r>
            <a:endParaRPr lang="zh-CN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8C8A4C4-24CF-3E88-91D3-9FA8B736AB3C}"/>
              </a:ext>
            </a:extLst>
          </p:cNvPr>
          <p:cNvSpPr/>
          <p:nvPr/>
        </p:nvSpPr>
        <p:spPr>
          <a:xfrm>
            <a:off x="6469619" y="4827100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C3B7AEB-1F01-BE46-12AD-2F46D3194CF5}"/>
              </a:ext>
            </a:extLst>
          </p:cNvPr>
          <p:cNvSpPr txBox="1"/>
          <p:nvPr/>
        </p:nvSpPr>
        <p:spPr>
          <a:xfrm>
            <a:off x="6488413" y="491826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86B8E8F-AFD2-D410-E91C-8AFBA474EDEB}"/>
              </a:ext>
            </a:extLst>
          </p:cNvPr>
          <p:cNvSpPr/>
          <p:nvPr/>
        </p:nvSpPr>
        <p:spPr>
          <a:xfrm>
            <a:off x="6463030" y="2472093"/>
            <a:ext cx="1922143" cy="236878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ACFD4B-05D0-FAA8-ED53-3105B17483A6}"/>
              </a:ext>
            </a:extLst>
          </p:cNvPr>
          <p:cNvSpPr txBox="1"/>
          <p:nvPr/>
        </p:nvSpPr>
        <p:spPr>
          <a:xfrm>
            <a:off x="8560430" y="2842231"/>
            <a:ext cx="3151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1F3F65-2759-AF1C-43D1-FC5908805A43}"/>
              </a:ext>
            </a:extLst>
          </p:cNvPr>
          <p:cNvSpPr/>
          <p:nvPr/>
        </p:nvSpPr>
        <p:spPr>
          <a:xfrm>
            <a:off x="6463032" y="1996989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89D547-BEF8-0FCC-2F18-225C663914B4}"/>
              </a:ext>
            </a:extLst>
          </p:cNvPr>
          <p:cNvSpPr/>
          <p:nvPr/>
        </p:nvSpPr>
        <p:spPr>
          <a:xfrm>
            <a:off x="6463031" y="1543141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20FAD4-9CE5-3A58-546B-CF5C5E676AF4}"/>
              </a:ext>
            </a:extLst>
          </p:cNvPr>
          <p:cNvSpPr/>
          <p:nvPr/>
        </p:nvSpPr>
        <p:spPr>
          <a:xfrm>
            <a:off x="6463030" y="1082259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8744E5-0665-631A-44B0-5D98AAFA2557}"/>
              </a:ext>
            </a:extLst>
          </p:cNvPr>
          <p:cNvSpPr txBox="1"/>
          <p:nvPr/>
        </p:nvSpPr>
        <p:spPr>
          <a:xfrm>
            <a:off x="7001510" y="2099248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A4F4F9-F839-7794-C908-B128D50D5828}"/>
              </a:ext>
            </a:extLst>
          </p:cNvPr>
          <p:cNvSpPr txBox="1"/>
          <p:nvPr/>
        </p:nvSpPr>
        <p:spPr>
          <a:xfrm>
            <a:off x="7001509" y="1632933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9F3348-75F0-91E3-94B0-B30B011E497F}"/>
              </a:ext>
            </a:extLst>
          </p:cNvPr>
          <p:cNvSpPr txBox="1"/>
          <p:nvPr/>
        </p:nvSpPr>
        <p:spPr>
          <a:xfrm>
            <a:off x="7001508" y="1166644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FB91CB-1255-A11F-CFAB-FED1FA9BBBAF}"/>
              </a:ext>
            </a:extLst>
          </p:cNvPr>
          <p:cNvSpPr/>
          <p:nvPr/>
        </p:nvSpPr>
        <p:spPr>
          <a:xfrm>
            <a:off x="6456994" y="3995237"/>
            <a:ext cx="1922143" cy="261610"/>
          </a:xfrm>
          <a:prstGeom prst="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AFECAF6-0BD5-54F6-4287-5A401B7E05AE}"/>
              </a:ext>
            </a:extLst>
          </p:cNvPr>
          <p:cNvCxnSpPr>
            <a:cxnSpLocks/>
          </p:cNvCxnSpPr>
          <p:nvPr/>
        </p:nvCxnSpPr>
        <p:spPr>
          <a:xfrm flipH="1">
            <a:off x="8461356" y="3983919"/>
            <a:ext cx="112776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A249C30-7EAA-1F88-5AF3-25FC05AD5C2C}"/>
              </a:ext>
            </a:extLst>
          </p:cNvPr>
          <p:cNvSpPr txBox="1"/>
          <p:nvPr/>
        </p:nvSpPr>
        <p:spPr>
          <a:xfrm>
            <a:off x="9568793" y="3812124"/>
            <a:ext cx="3151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200" dirty="0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 err="1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ebp-0Ch</a:t>
            </a:r>
            <a:r>
              <a:rPr lang="zh-CN" altLang="en-US" sz="1200" dirty="0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AACFA19-C8A9-9412-83CF-479F2DDAB167}"/>
              </a:ext>
            </a:extLst>
          </p:cNvPr>
          <p:cNvSpPr txBox="1"/>
          <p:nvPr/>
        </p:nvSpPr>
        <p:spPr>
          <a:xfrm>
            <a:off x="6443815" y="423109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ln>
                <a:solidFill>
                  <a:srgbClr val="002060"/>
                </a:solidFill>
              </a:ln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A390461-50D4-7F5E-FE9D-29F758441563}"/>
              </a:ext>
            </a:extLst>
          </p:cNvPr>
          <p:cNvSpPr txBox="1"/>
          <p:nvPr/>
        </p:nvSpPr>
        <p:spPr>
          <a:xfrm>
            <a:off x="6508579" y="3974558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 = 0</a:t>
            </a:r>
            <a:endParaRPr lang="zh-CN" altLang="en-US" sz="1400" dirty="0">
              <a:ln>
                <a:solidFill>
                  <a:srgbClr val="002060"/>
                </a:solidFill>
              </a:ln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26EC172-50EA-A128-33C3-0B273A960CEF}"/>
              </a:ext>
            </a:extLst>
          </p:cNvPr>
          <p:cNvSpPr/>
          <p:nvPr/>
        </p:nvSpPr>
        <p:spPr>
          <a:xfrm>
            <a:off x="6456441" y="4269686"/>
            <a:ext cx="1922143" cy="261610"/>
          </a:xfrm>
          <a:prstGeom prst="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5F605E0-0B75-D42F-B2FC-037A09C88B03}"/>
              </a:ext>
            </a:extLst>
          </p:cNvPr>
          <p:cNvCxnSpPr/>
          <p:nvPr/>
        </p:nvCxnSpPr>
        <p:spPr>
          <a:xfrm>
            <a:off x="6469619" y="3983919"/>
            <a:ext cx="191555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C9F967E-32F9-19BB-6A1A-0C3CE51EC5B2}"/>
              </a:ext>
            </a:extLst>
          </p:cNvPr>
          <p:cNvCxnSpPr>
            <a:cxnSpLocks/>
          </p:cNvCxnSpPr>
          <p:nvPr/>
        </p:nvCxnSpPr>
        <p:spPr>
          <a:xfrm flipH="1">
            <a:off x="8397799" y="426540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B19E7B8-5A98-8FB4-9773-2EEF0F23E803}"/>
              </a:ext>
            </a:extLst>
          </p:cNvPr>
          <p:cNvSpPr txBox="1"/>
          <p:nvPr/>
        </p:nvSpPr>
        <p:spPr>
          <a:xfrm>
            <a:off x="9525559" y="408912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B4D2D7B-9333-A87B-B86E-9016F15C2C07}"/>
              </a:ext>
            </a:extLst>
          </p:cNvPr>
          <p:cNvSpPr txBox="1"/>
          <p:nvPr/>
        </p:nvSpPr>
        <p:spPr>
          <a:xfrm>
            <a:off x="6444853" y="367462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ln>
                <a:solidFill>
                  <a:srgbClr val="002060"/>
                </a:solidFill>
              </a:ln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E4161A4-9E30-D319-B377-FD8BE7898ED2}"/>
              </a:ext>
            </a:extLst>
          </p:cNvPr>
          <p:cNvCxnSpPr>
            <a:cxnSpLocks/>
          </p:cNvCxnSpPr>
          <p:nvPr/>
        </p:nvCxnSpPr>
        <p:spPr>
          <a:xfrm flipH="1">
            <a:off x="8397799" y="621956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68A3C90A-FD37-F88E-4CBB-9433F63FB0A0}"/>
              </a:ext>
            </a:extLst>
          </p:cNvPr>
          <p:cNvSpPr txBox="1"/>
          <p:nvPr/>
        </p:nvSpPr>
        <p:spPr>
          <a:xfrm>
            <a:off x="9525559" y="604328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5C449EF-CF7E-60EA-16B9-9C615AD01D97}"/>
              </a:ext>
            </a:extLst>
          </p:cNvPr>
          <p:cNvCxnSpPr>
            <a:cxnSpLocks/>
          </p:cNvCxnSpPr>
          <p:nvPr/>
        </p:nvCxnSpPr>
        <p:spPr>
          <a:xfrm flipH="1">
            <a:off x="8441033" y="668454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C2A00D7-9AD7-2776-8EA0-5517DD3934E0}"/>
              </a:ext>
            </a:extLst>
          </p:cNvPr>
          <p:cNvSpPr txBox="1"/>
          <p:nvPr/>
        </p:nvSpPr>
        <p:spPr>
          <a:xfrm>
            <a:off x="9568793" y="650826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ebp+0Ch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90AAB99-4D1F-71A9-1018-6ED42D55175F}"/>
              </a:ext>
            </a:extLst>
          </p:cNvPr>
          <p:cNvSpPr txBox="1"/>
          <p:nvPr/>
        </p:nvSpPr>
        <p:spPr>
          <a:xfrm>
            <a:off x="5893896" y="3973534"/>
            <a:ext cx="3151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/>
              <a:t>eax</a:t>
            </a:r>
            <a:r>
              <a:rPr lang="zh-CN" altLang="en-US" dirty="0"/>
              <a:t>（</a:t>
            </a:r>
            <a:r>
              <a:rPr lang="en-US" altLang="zh-CN" dirty="0"/>
              <a:t>30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314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58025-4CAC-C825-D660-EBEA9AFF1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5F9C145-D345-978B-5A6A-EDB8F8B591A4}"/>
              </a:ext>
            </a:extLst>
          </p:cNvPr>
          <p:cNvSpPr/>
          <p:nvPr/>
        </p:nvSpPr>
        <p:spPr>
          <a:xfrm>
            <a:off x="6535106" y="6040129"/>
            <a:ext cx="1922143" cy="5797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989EF4-C074-1B2F-A849-1FA2D6144E85}"/>
              </a:ext>
            </a:extLst>
          </p:cNvPr>
          <p:cNvSpPr txBox="1"/>
          <p:nvPr/>
        </p:nvSpPr>
        <p:spPr>
          <a:xfrm>
            <a:off x="8395019" y="6214089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2C9E2CA-6A40-40EC-1B9C-9AD8639A6162}"/>
              </a:ext>
            </a:extLst>
          </p:cNvPr>
          <p:cNvCxnSpPr>
            <a:cxnSpLocks/>
          </p:cNvCxnSpPr>
          <p:nvPr/>
        </p:nvCxnSpPr>
        <p:spPr>
          <a:xfrm flipH="1">
            <a:off x="8477569" y="6051539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06D9129-65CD-18E0-1C72-7C720B28E210}"/>
              </a:ext>
            </a:extLst>
          </p:cNvPr>
          <p:cNvSpPr txBox="1"/>
          <p:nvPr/>
        </p:nvSpPr>
        <p:spPr>
          <a:xfrm>
            <a:off x="9605328" y="5887847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0661DB2-B225-43AB-F560-15A7BD3CFFC3}"/>
              </a:ext>
            </a:extLst>
          </p:cNvPr>
          <p:cNvCxnSpPr>
            <a:cxnSpLocks/>
          </p:cNvCxnSpPr>
          <p:nvPr/>
        </p:nvCxnSpPr>
        <p:spPr>
          <a:xfrm flipH="1">
            <a:off x="8497889" y="661097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A8469D5-8E3B-7873-DC0E-5E126488B1B4}"/>
              </a:ext>
            </a:extLst>
          </p:cNvPr>
          <p:cNvSpPr txBox="1"/>
          <p:nvPr/>
        </p:nvSpPr>
        <p:spPr>
          <a:xfrm>
            <a:off x="9605329" y="6420564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36830D-2044-FAA5-02FE-7922891EC7EC}"/>
              </a:ext>
            </a:extLst>
          </p:cNvPr>
          <p:cNvSpPr/>
          <p:nvPr/>
        </p:nvSpPr>
        <p:spPr>
          <a:xfrm>
            <a:off x="6535105" y="5579713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160CFB-E9A0-1D4B-BB76-F2366B28AA78}"/>
              </a:ext>
            </a:extLst>
          </p:cNvPr>
          <p:cNvSpPr txBox="1"/>
          <p:nvPr/>
        </p:nvSpPr>
        <p:spPr>
          <a:xfrm>
            <a:off x="6535105" y="5670042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857C721-A315-18BF-4840-163386CEA7D5}"/>
              </a:ext>
            </a:extLst>
          </p:cNvPr>
          <p:cNvCxnSpPr>
            <a:cxnSpLocks/>
          </p:cNvCxnSpPr>
          <p:nvPr/>
        </p:nvCxnSpPr>
        <p:spPr>
          <a:xfrm flipV="1">
            <a:off x="6267452" y="153888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068F356-D3D3-2FEC-36EA-35A058F8F090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F8448B-3962-E6DA-F5C4-C18E4431E4EE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FF45B92-6A69-8989-60DE-DAFC88D74C7D}"/>
              </a:ext>
            </a:extLst>
          </p:cNvPr>
          <p:cNvSpPr txBox="1"/>
          <p:nvPr/>
        </p:nvSpPr>
        <p:spPr>
          <a:xfrm>
            <a:off x="89536" y="153888"/>
            <a:ext cx="4949190" cy="61343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005B1E80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005B1E81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sub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esp,0E4h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lea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,[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eax,0CCCCCCCCh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rep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stos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es:[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ecx,5BC008h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005B1320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005B1EA5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nop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a = 10;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0Ah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b = 20;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c =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],0  </a:t>
            </a:r>
          </a:p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c = Add(a, b);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005B10B9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613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6805 " pathEditMode="relative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6805 " pathEditMode="relative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6C598-D714-3691-8057-E545A495C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15EA7A9-835F-C6AE-80D3-6A0EF5E87046}"/>
              </a:ext>
            </a:extLst>
          </p:cNvPr>
          <p:cNvCxnSpPr>
            <a:cxnSpLocks/>
          </p:cNvCxnSpPr>
          <p:nvPr/>
        </p:nvCxnSpPr>
        <p:spPr>
          <a:xfrm flipH="1">
            <a:off x="8441033" y="1089701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BDD4209-768A-5B40-3C0D-C02AC19D8C0A}"/>
              </a:ext>
            </a:extLst>
          </p:cNvPr>
          <p:cNvSpPr txBox="1"/>
          <p:nvPr/>
        </p:nvSpPr>
        <p:spPr>
          <a:xfrm>
            <a:off x="9568793" y="889645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28707BD-3155-0754-9D94-D3582319D7CD}"/>
              </a:ext>
            </a:extLst>
          </p:cNvPr>
          <p:cNvCxnSpPr>
            <a:cxnSpLocks/>
          </p:cNvCxnSpPr>
          <p:nvPr/>
        </p:nvCxnSpPr>
        <p:spPr>
          <a:xfrm flipH="1">
            <a:off x="8410556" y="483687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DA3C49C-3522-8076-C9F6-87D913D9BA54}"/>
              </a:ext>
            </a:extLst>
          </p:cNvPr>
          <p:cNvSpPr txBox="1"/>
          <p:nvPr/>
        </p:nvSpPr>
        <p:spPr>
          <a:xfrm>
            <a:off x="9538316" y="4660589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4667283-C994-8679-5253-BC5BD322FA7D}"/>
              </a:ext>
            </a:extLst>
          </p:cNvPr>
          <p:cNvCxnSpPr>
            <a:cxnSpLocks/>
          </p:cNvCxnSpPr>
          <p:nvPr/>
        </p:nvCxnSpPr>
        <p:spPr>
          <a:xfrm flipV="1">
            <a:off x="6287772" y="157162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6286981-D7DF-AB90-AC41-DBD4059AA500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5A1273-0E56-784B-C9DB-6095F320B810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6D7BBFA-87CE-40CC-A7C9-22937024E4E5}"/>
              </a:ext>
            </a:extLst>
          </p:cNvPr>
          <p:cNvSpPr txBox="1"/>
          <p:nvPr/>
        </p:nvSpPr>
        <p:spPr>
          <a:xfrm>
            <a:off x="89536" y="27859"/>
            <a:ext cx="4949190" cy="68022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int Add(int x, int y)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005B1771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sub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lea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,[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ebp-0Ch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eax,0CCCCCCCCh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rep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stos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es:[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ecx,5BC008h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005B1320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005B1795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nop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z =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-8],0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z = x + y;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ebp+0Ch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return z;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005B17A6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005B1244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ret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3DBC7A2-1A4E-1DA2-2FCA-AC0BB0095978}"/>
              </a:ext>
            </a:extLst>
          </p:cNvPr>
          <p:cNvSpPr/>
          <p:nvPr/>
        </p:nvSpPr>
        <p:spPr>
          <a:xfrm>
            <a:off x="6463031" y="6235897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D2E62C7-36D3-C8D7-5369-2CB1D5416E5A}"/>
              </a:ext>
            </a:extLst>
          </p:cNvPr>
          <p:cNvSpPr txBox="1"/>
          <p:nvPr/>
        </p:nvSpPr>
        <p:spPr>
          <a:xfrm>
            <a:off x="7001509" y="6320282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0D645B0-3302-ED2E-6C02-BCC112108258}"/>
              </a:ext>
            </a:extLst>
          </p:cNvPr>
          <p:cNvSpPr/>
          <p:nvPr/>
        </p:nvSpPr>
        <p:spPr>
          <a:xfrm>
            <a:off x="6463031" y="5768104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CEF2CCA-7EFC-0925-A11A-20A32AF2CF05}"/>
              </a:ext>
            </a:extLst>
          </p:cNvPr>
          <p:cNvSpPr txBox="1"/>
          <p:nvPr/>
        </p:nvSpPr>
        <p:spPr>
          <a:xfrm>
            <a:off x="7001509" y="5852864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A35F724-16DB-BE2B-0353-FD73EE213E1C}"/>
              </a:ext>
            </a:extLst>
          </p:cNvPr>
          <p:cNvSpPr/>
          <p:nvPr/>
        </p:nvSpPr>
        <p:spPr>
          <a:xfrm>
            <a:off x="6463031" y="5300311"/>
            <a:ext cx="1922143" cy="46166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5CFEE4C-1CB4-236B-D2C2-1DEB4B25D6E1}"/>
              </a:ext>
            </a:extLst>
          </p:cNvPr>
          <p:cNvSpPr txBox="1"/>
          <p:nvPr/>
        </p:nvSpPr>
        <p:spPr>
          <a:xfrm>
            <a:off x="6838948" y="5395982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0X005B17C8</a:t>
            </a:r>
            <a:endParaRPr lang="zh-CN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4981561-4AAE-12C2-FFA4-AC9A237F70F8}"/>
              </a:ext>
            </a:extLst>
          </p:cNvPr>
          <p:cNvSpPr/>
          <p:nvPr/>
        </p:nvSpPr>
        <p:spPr>
          <a:xfrm>
            <a:off x="6469619" y="4827100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736AF87-3800-F7D5-25A1-05B536CB0278}"/>
              </a:ext>
            </a:extLst>
          </p:cNvPr>
          <p:cNvSpPr txBox="1"/>
          <p:nvPr/>
        </p:nvSpPr>
        <p:spPr>
          <a:xfrm>
            <a:off x="6488413" y="491826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9A97A18-102E-02FE-2E9E-06D5AEB2FE0D}"/>
              </a:ext>
            </a:extLst>
          </p:cNvPr>
          <p:cNvSpPr/>
          <p:nvPr/>
        </p:nvSpPr>
        <p:spPr>
          <a:xfrm>
            <a:off x="6463030" y="2472093"/>
            <a:ext cx="1922143" cy="236878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9F124D-1DE2-3A71-4AF5-9A71237DCF14}"/>
              </a:ext>
            </a:extLst>
          </p:cNvPr>
          <p:cNvSpPr txBox="1"/>
          <p:nvPr/>
        </p:nvSpPr>
        <p:spPr>
          <a:xfrm>
            <a:off x="8560430" y="2842231"/>
            <a:ext cx="3151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345E72-628F-ED7E-E998-5D8C631A1ACB}"/>
              </a:ext>
            </a:extLst>
          </p:cNvPr>
          <p:cNvSpPr/>
          <p:nvPr/>
        </p:nvSpPr>
        <p:spPr>
          <a:xfrm>
            <a:off x="6463032" y="1996989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A47683-D54C-C31B-D2F9-A9BBC8D4C141}"/>
              </a:ext>
            </a:extLst>
          </p:cNvPr>
          <p:cNvSpPr/>
          <p:nvPr/>
        </p:nvSpPr>
        <p:spPr>
          <a:xfrm>
            <a:off x="6463031" y="1543141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7BB848-066F-507D-DDDB-E467E97B0CA8}"/>
              </a:ext>
            </a:extLst>
          </p:cNvPr>
          <p:cNvSpPr/>
          <p:nvPr/>
        </p:nvSpPr>
        <p:spPr>
          <a:xfrm>
            <a:off x="6463030" y="1082259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36BE17-2752-F5F8-4365-4D3FE48CE048}"/>
              </a:ext>
            </a:extLst>
          </p:cNvPr>
          <p:cNvSpPr txBox="1"/>
          <p:nvPr/>
        </p:nvSpPr>
        <p:spPr>
          <a:xfrm>
            <a:off x="7001510" y="2099248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BDE792-F1EA-C9C7-35A9-60E9308AC9DE}"/>
              </a:ext>
            </a:extLst>
          </p:cNvPr>
          <p:cNvSpPr txBox="1"/>
          <p:nvPr/>
        </p:nvSpPr>
        <p:spPr>
          <a:xfrm>
            <a:off x="7001509" y="1632933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CA3EBA-58CD-09D1-25C0-42E63332C4CC}"/>
              </a:ext>
            </a:extLst>
          </p:cNvPr>
          <p:cNvSpPr txBox="1"/>
          <p:nvPr/>
        </p:nvSpPr>
        <p:spPr>
          <a:xfrm>
            <a:off x="7001508" y="1166644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B2B04C-2BA0-7998-C252-0F6C63659A30}"/>
              </a:ext>
            </a:extLst>
          </p:cNvPr>
          <p:cNvSpPr/>
          <p:nvPr/>
        </p:nvSpPr>
        <p:spPr>
          <a:xfrm>
            <a:off x="6456994" y="3995237"/>
            <a:ext cx="1922143" cy="261610"/>
          </a:xfrm>
          <a:prstGeom prst="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5D3FF42-AF76-8410-5E57-83776596C0B2}"/>
              </a:ext>
            </a:extLst>
          </p:cNvPr>
          <p:cNvCxnSpPr>
            <a:cxnSpLocks/>
          </p:cNvCxnSpPr>
          <p:nvPr/>
        </p:nvCxnSpPr>
        <p:spPr>
          <a:xfrm flipH="1">
            <a:off x="8418122" y="3983334"/>
            <a:ext cx="112776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B283C8A-7081-B330-558D-EB2598B6B79C}"/>
              </a:ext>
            </a:extLst>
          </p:cNvPr>
          <p:cNvSpPr txBox="1"/>
          <p:nvPr/>
        </p:nvSpPr>
        <p:spPr>
          <a:xfrm>
            <a:off x="9525559" y="3811539"/>
            <a:ext cx="3151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200" dirty="0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 err="1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ebp-0Ch</a:t>
            </a:r>
            <a:r>
              <a:rPr lang="zh-CN" altLang="en-US" sz="1200" dirty="0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3460A3-774A-6A49-E4D3-30A610D47BCB}"/>
              </a:ext>
            </a:extLst>
          </p:cNvPr>
          <p:cNvSpPr txBox="1"/>
          <p:nvPr/>
        </p:nvSpPr>
        <p:spPr>
          <a:xfrm>
            <a:off x="6443815" y="423109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ln>
                <a:solidFill>
                  <a:srgbClr val="002060"/>
                </a:solidFill>
              </a:ln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4927B6B-691A-24EC-B2EA-F4A549228C32}"/>
              </a:ext>
            </a:extLst>
          </p:cNvPr>
          <p:cNvSpPr/>
          <p:nvPr/>
        </p:nvSpPr>
        <p:spPr>
          <a:xfrm>
            <a:off x="6456441" y="4269686"/>
            <a:ext cx="1922143" cy="261610"/>
          </a:xfrm>
          <a:prstGeom prst="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A03C5CD-82A6-EC4E-1664-30928F2431C6}"/>
              </a:ext>
            </a:extLst>
          </p:cNvPr>
          <p:cNvCxnSpPr/>
          <p:nvPr/>
        </p:nvCxnSpPr>
        <p:spPr>
          <a:xfrm>
            <a:off x="6469619" y="3983919"/>
            <a:ext cx="191555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1CB64CF-D2B3-E82C-4AC8-96329027577B}"/>
              </a:ext>
            </a:extLst>
          </p:cNvPr>
          <p:cNvCxnSpPr>
            <a:cxnSpLocks/>
          </p:cNvCxnSpPr>
          <p:nvPr/>
        </p:nvCxnSpPr>
        <p:spPr>
          <a:xfrm flipH="1">
            <a:off x="8421815" y="426540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4CCCF39-855C-B323-A09D-BE4C4A86A9D2}"/>
              </a:ext>
            </a:extLst>
          </p:cNvPr>
          <p:cNvSpPr txBox="1"/>
          <p:nvPr/>
        </p:nvSpPr>
        <p:spPr>
          <a:xfrm>
            <a:off x="9549575" y="408912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F308EBA-175B-5EE8-F13F-C7B348A3D1DA}"/>
              </a:ext>
            </a:extLst>
          </p:cNvPr>
          <p:cNvSpPr txBox="1"/>
          <p:nvPr/>
        </p:nvSpPr>
        <p:spPr>
          <a:xfrm>
            <a:off x="6444853" y="367462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ln>
                <a:solidFill>
                  <a:srgbClr val="002060"/>
                </a:solidFill>
              </a:ln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A34B34B-867A-F752-B0CF-030566A0C2D9}"/>
              </a:ext>
            </a:extLst>
          </p:cNvPr>
          <p:cNvCxnSpPr>
            <a:cxnSpLocks/>
          </p:cNvCxnSpPr>
          <p:nvPr/>
        </p:nvCxnSpPr>
        <p:spPr>
          <a:xfrm flipH="1">
            <a:off x="8397799" y="621956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0EAA6C1-6F16-A598-E5FB-2BD001B6EC18}"/>
              </a:ext>
            </a:extLst>
          </p:cNvPr>
          <p:cNvSpPr txBox="1"/>
          <p:nvPr/>
        </p:nvSpPr>
        <p:spPr>
          <a:xfrm>
            <a:off x="9525559" y="604328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5A081E3-506F-6D71-EFA1-7A680AFE045B}"/>
              </a:ext>
            </a:extLst>
          </p:cNvPr>
          <p:cNvCxnSpPr>
            <a:cxnSpLocks/>
          </p:cNvCxnSpPr>
          <p:nvPr/>
        </p:nvCxnSpPr>
        <p:spPr>
          <a:xfrm flipH="1">
            <a:off x="8441033" y="668454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CBFD96D-9384-B9D9-E0B1-E2E81FE03F0A}"/>
              </a:ext>
            </a:extLst>
          </p:cNvPr>
          <p:cNvSpPr txBox="1"/>
          <p:nvPr/>
        </p:nvSpPr>
        <p:spPr>
          <a:xfrm>
            <a:off x="9568793" y="650826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ebp+0Ch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BEBF74-7E44-E977-24F2-A2955100BDAB}"/>
              </a:ext>
            </a:extLst>
          </p:cNvPr>
          <p:cNvSpPr txBox="1"/>
          <p:nvPr/>
        </p:nvSpPr>
        <p:spPr>
          <a:xfrm>
            <a:off x="5953598" y="3962845"/>
            <a:ext cx="3151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/>
              <a:t>eax</a:t>
            </a:r>
            <a:r>
              <a:rPr lang="zh-CN" altLang="en-US" dirty="0"/>
              <a:t>（</a:t>
            </a:r>
            <a:r>
              <a:rPr lang="en-US" altLang="zh-CN" dirty="0"/>
              <a:t>30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1DF299E-482F-7FE1-34E2-DC7D58522939}"/>
              </a:ext>
            </a:extLst>
          </p:cNvPr>
          <p:cNvSpPr txBox="1"/>
          <p:nvPr/>
        </p:nvSpPr>
        <p:spPr>
          <a:xfrm>
            <a:off x="10970900" y="1816177"/>
            <a:ext cx="8278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D87A4B0-1A50-1DFE-D5C1-157AD6F6BC58}"/>
              </a:ext>
            </a:extLst>
          </p:cNvPr>
          <p:cNvCxnSpPr>
            <a:cxnSpLocks/>
            <a:stCxn id="20" idx="0"/>
            <a:endCxn id="27" idx="1"/>
          </p:cNvCxnSpPr>
          <p:nvPr/>
        </p:nvCxnSpPr>
        <p:spPr>
          <a:xfrm flipV="1">
            <a:off x="7529351" y="1946982"/>
            <a:ext cx="3441549" cy="201586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55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5A2E3-9379-FAF0-41AB-CAECD8C9F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CDA98B2-1C99-95D6-FD3C-2015FA687CFB}"/>
              </a:ext>
            </a:extLst>
          </p:cNvPr>
          <p:cNvCxnSpPr>
            <a:cxnSpLocks/>
          </p:cNvCxnSpPr>
          <p:nvPr/>
        </p:nvCxnSpPr>
        <p:spPr>
          <a:xfrm flipH="1">
            <a:off x="8441033" y="1089701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417C8BA-03A8-E064-A0DF-A95091082F8E}"/>
              </a:ext>
            </a:extLst>
          </p:cNvPr>
          <p:cNvSpPr txBox="1"/>
          <p:nvPr/>
        </p:nvSpPr>
        <p:spPr>
          <a:xfrm>
            <a:off x="9568793" y="889645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9772059-1F8D-F086-E5EC-0A55489920C7}"/>
              </a:ext>
            </a:extLst>
          </p:cNvPr>
          <p:cNvCxnSpPr>
            <a:cxnSpLocks/>
          </p:cNvCxnSpPr>
          <p:nvPr/>
        </p:nvCxnSpPr>
        <p:spPr>
          <a:xfrm flipH="1">
            <a:off x="8410556" y="4829376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EAF362A-8E80-3252-383E-9D8EFF753D6D}"/>
              </a:ext>
            </a:extLst>
          </p:cNvPr>
          <p:cNvSpPr txBox="1"/>
          <p:nvPr/>
        </p:nvSpPr>
        <p:spPr>
          <a:xfrm>
            <a:off x="9538316" y="4653095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BC2360D-134B-8193-F003-872DA1CBD6CB}"/>
              </a:ext>
            </a:extLst>
          </p:cNvPr>
          <p:cNvCxnSpPr>
            <a:cxnSpLocks/>
          </p:cNvCxnSpPr>
          <p:nvPr/>
        </p:nvCxnSpPr>
        <p:spPr>
          <a:xfrm flipV="1">
            <a:off x="6287772" y="157162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AFC95AC-3F5F-9B80-2354-DDB4A8A9042C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12247B-F7DF-0493-92F0-A5E790F21392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0683F53-AAE2-AE35-2802-3E9319DBCD48}"/>
              </a:ext>
            </a:extLst>
          </p:cNvPr>
          <p:cNvSpPr txBox="1"/>
          <p:nvPr/>
        </p:nvSpPr>
        <p:spPr>
          <a:xfrm>
            <a:off x="89536" y="27859"/>
            <a:ext cx="4949190" cy="68022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int Add(int x, int y)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005B1771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sub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lea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,[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ebp-0Ch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eax,0CCCCCCCCh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rep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stos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es:[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ecx,5BC008h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005B1320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005B1795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nop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z =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-8],0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z = x + y;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ebp+0Ch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return z;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005B17A9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005B1244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ret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5366D1D-D7C9-7014-C7B7-1AC5CDF06A26}"/>
              </a:ext>
            </a:extLst>
          </p:cNvPr>
          <p:cNvSpPr/>
          <p:nvPr/>
        </p:nvSpPr>
        <p:spPr>
          <a:xfrm>
            <a:off x="6463031" y="6235897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8D42238-810C-CAE6-B97E-F109985B0AAD}"/>
              </a:ext>
            </a:extLst>
          </p:cNvPr>
          <p:cNvSpPr/>
          <p:nvPr/>
        </p:nvSpPr>
        <p:spPr>
          <a:xfrm>
            <a:off x="6463031" y="5768104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1C2D7E5-6D36-49B3-9038-6C24ED9DC04C}"/>
              </a:ext>
            </a:extLst>
          </p:cNvPr>
          <p:cNvSpPr txBox="1"/>
          <p:nvPr/>
        </p:nvSpPr>
        <p:spPr>
          <a:xfrm>
            <a:off x="7001509" y="5852864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8A4B7F7-5856-0B27-3623-24C04DE88A37}"/>
              </a:ext>
            </a:extLst>
          </p:cNvPr>
          <p:cNvSpPr/>
          <p:nvPr/>
        </p:nvSpPr>
        <p:spPr>
          <a:xfrm>
            <a:off x="6463031" y="5300311"/>
            <a:ext cx="1922143" cy="46166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931325D-94A3-1160-5A8A-0FB6DA597E54}"/>
              </a:ext>
            </a:extLst>
          </p:cNvPr>
          <p:cNvSpPr txBox="1"/>
          <p:nvPr/>
        </p:nvSpPr>
        <p:spPr>
          <a:xfrm>
            <a:off x="6838948" y="5395982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0X005B17C8</a:t>
            </a:r>
            <a:endParaRPr lang="zh-CN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5BC9EE7-479A-3645-A766-D33E1484EDA5}"/>
              </a:ext>
            </a:extLst>
          </p:cNvPr>
          <p:cNvSpPr/>
          <p:nvPr/>
        </p:nvSpPr>
        <p:spPr>
          <a:xfrm>
            <a:off x="6469619" y="4827100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8D1E1E2-C155-F8F1-51F6-9F8D7510ED0F}"/>
              </a:ext>
            </a:extLst>
          </p:cNvPr>
          <p:cNvSpPr txBox="1"/>
          <p:nvPr/>
        </p:nvSpPr>
        <p:spPr>
          <a:xfrm>
            <a:off x="6488413" y="491826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525403E-4B5A-545C-229B-B2B6EF4AA5F1}"/>
              </a:ext>
            </a:extLst>
          </p:cNvPr>
          <p:cNvSpPr/>
          <p:nvPr/>
        </p:nvSpPr>
        <p:spPr>
          <a:xfrm>
            <a:off x="6463030" y="2472093"/>
            <a:ext cx="1922143" cy="236878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063B2A-690A-98C2-0EB9-79F88ED0400D}"/>
              </a:ext>
            </a:extLst>
          </p:cNvPr>
          <p:cNvSpPr txBox="1"/>
          <p:nvPr/>
        </p:nvSpPr>
        <p:spPr>
          <a:xfrm>
            <a:off x="8560430" y="2842231"/>
            <a:ext cx="3151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673DA4-33A2-A88A-8A76-899F363B0731}"/>
              </a:ext>
            </a:extLst>
          </p:cNvPr>
          <p:cNvSpPr/>
          <p:nvPr/>
        </p:nvSpPr>
        <p:spPr>
          <a:xfrm>
            <a:off x="6463032" y="1996989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420A27-F69C-7D02-B981-C46BB8146796}"/>
              </a:ext>
            </a:extLst>
          </p:cNvPr>
          <p:cNvSpPr/>
          <p:nvPr/>
        </p:nvSpPr>
        <p:spPr>
          <a:xfrm>
            <a:off x="6463031" y="1543141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FC49F3-2080-DC0A-CC3A-7E6F38BB3E4A}"/>
              </a:ext>
            </a:extLst>
          </p:cNvPr>
          <p:cNvSpPr/>
          <p:nvPr/>
        </p:nvSpPr>
        <p:spPr>
          <a:xfrm>
            <a:off x="6463030" y="1082259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9FB475-4CCF-8DF5-E0D5-DB0147130763}"/>
              </a:ext>
            </a:extLst>
          </p:cNvPr>
          <p:cNvSpPr txBox="1"/>
          <p:nvPr/>
        </p:nvSpPr>
        <p:spPr>
          <a:xfrm>
            <a:off x="7001510" y="2099248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07CFF5-8536-A8DF-DBD9-147AC9D128AD}"/>
              </a:ext>
            </a:extLst>
          </p:cNvPr>
          <p:cNvSpPr txBox="1"/>
          <p:nvPr/>
        </p:nvSpPr>
        <p:spPr>
          <a:xfrm>
            <a:off x="7001509" y="1632933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7AAE23-03D6-E383-B692-CD27798DD60F}"/>
              </a:ext>
            </a:extLst>
          </p:cNvPr>
          <p:cNvSpPr txBox="1"/>
          <p:nvPr/>
        </p:nvSpPr>
        <p:spPr>
          <a:xfrm>
            <a:off x="7001508" y="1166644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EF038E-26F8-6DC3-1651-AF5E0F76F892}"/>
              </a:ext>
            </a:extLst>
          </p:cNvPr>
          <p:cNvSpPr/>
          <p:nvPr/>
        </p:nvSpPr>
        <p:spPr>
          <a:xfrm>
            <a:off x="6456994" y="3995237"/>
            <a:ext cx="1922143" cy="261610"/>
          </a:xfrm>
          <a:prstGeom prst="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44FD748-EB70-DA5E-7320-AD9ABC3ADFBA}"/>
              </a:ext>
            </a:extLst>
          </p:cNvPr>
          <p:cNvCxnSpPr>
            <a:cxnSpLocks/>
          </p:cNvCxnSpPr>
          <p:nvPr/>
        </p:nvCxnSpPr>
        <p:spPr>
          <a:xfrm flipH="1">
            <a:off x="8418122" y="3978632"/>
            <a:ext cx="112776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8F348A3-CDE2-4298-F924-64833CBDC277}"/>
              </a:ext>
            </a:extLst>
          </p:cNvPr>
          <p:cNvSpPr txBox="1"/>
          <p:nvPr/>
        </p:nvSpPr>
        <p:spPr>
          <a:xfrm>
            <a:off x="9525559" y="3806837"/>
            <a:ext cx="3151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200" dirty="0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 err="1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ebp-0Ch</a:t>
            </a:r>
            <a:r>
              <a:rPr lang="zh-CN" altLang="en-US" sz="1200" dirty="0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742AB20-4913-7B79-73A3-3FFBC4D37CB9}"/>
              </a:ext>
            </a:extLst>
          </p:cNvPr>
          <p:cNvSpPr txBox="1"/>
          <p:nvPr/>
        </p:nvSpPr>
        <p:spPr>
          <a:xfrm>
            <a:off x="6443815" y="423109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ln>
                <a:solidFill>
                  <a:srgbClr val="002060"/>
                </a:solidFill>
              </a:ln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E62C4AA-00DA-4851-C6C0-5E642E1ED038}"/>
              </a:ext>
            </a:extLst>
          </p:cNvPr>
          <p:cNvSpPr/>
          <p:nvPr/>
        </p:nvSpPr>
        <p:spPr>
          <a:xfrm>
            <a:off x="6456441" y="4269686"/>
            <a:ext cx="1922143" cy="261610"/>
          </a:xfrm>
          <a:prstGeom prst="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D4258CB-9351-9DB2-741C-67CB6E3FEC55}"/>
              </a:ext>
            </a:extLst>
          </p:cNvPr>
          <p:cNvCxnSpPr/>
          <p:nvPr/>
        </p:nvCxnSpPr>
        <p:spPr>
          <a:xfrm>
            <a:off x="6469619" y="3983919"/>
            <a:ext cx="191555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1AC43F9-E6BF-0F43-C5A1-FCBE83FBF348}"/>
              </a:ext>
            </a:extLst>
          </p:cNvPr>
          <p:cNvCxnSpPr>
            <a:cxnSpLocks/>
          </p:cNvCxnSpPr>
          <p:nvPr/>
        </p:nvCxnSpPr>
        <p:spPr>
          <a:xfrm flipH="1">
            <a:off x="8406527" y="4256847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BBEE367-451E-A69F-40C3-2E2EBCBDAE33}"/>
              </a:ext>
            </a:extLst>
          </p:cNvPr>
          <p:cNvSpPr txBox="1"/>
          <p:nvPr/>
        </p:nvSpPr>
        <p:spPr>
          <a:xfrm>
            <a:off x="9534287" y="4080566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D84E3E1-E3D9-EBCD-28A1-00E83CA31F85}"/>
              </a:ext>
            </a:extLst>
          </p:cNvPr>
          <p:cNvSpPr txBox="1"/>
          <p:nvPr/>
        </p:nvSpPr>
        <p:spPr>
          <a:xfrm>
            <a:off x="6444853" y="367462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ln>
                <a:solidFill>
                  <a:srgbClr val="002060"/>
                </a:solidFill>
              </a:ln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D58BB96-FAE2-8450-4A0F-7EC4175F89D2}"/>
              </a:ext>
            </a:extLst>
          </p:cNvPr>
          <p:cNvCxnSpPr>
            <a:cxnSpLocks/>
          </p:cNvCxnSpPr>
          <p:nvPr/>
        </p:nvCxnSpPr>
        <p:spPr>
          <a:xfrm flipH="1">
            <a:off x="8397799" y="621956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5D2C9B0-225D-71E0-FE21-9B848BF96106}"/>
              </a:ext>
            </a:extLst>
          </p:cNvPr>
          <p:cNvSpPr txBox="1"/>
          <p:nvPr/>
        </p:nvSpPr>
        <p:spPr>
          <a:xfrm>
            <a:off x="9525559" y="604328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9D0192-7C42-FDD0-25D7-87BC8E9437FC}"/>
              </a:ext>
            </a:extLst>
          </p:cNvPr>
          <p:cNvCxnSpPr>
            <a:cxnSpLocks/>
          </p:cNvCxnSpPr>
          <p:nvPr/>
        </p:nvCxnSpPr>
        <p:spPr>
          <a:xfrm flipH="1">
            <a:off x="8441033" y="668454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0B52DBD-6BA0-23E9-E6B7-8DEC6DCAC9C2}"/>
              </a:ext>
            </a:extLst>
          </p:cNvPr>
          <p:cNvSpPr txBox="1"/>
          <p:nvPr/>
        </p:nvSpPr>
        <p:spPr>
          <a:xfrm>
            <a:off x="9568793" y="650826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ebp+0Ch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2993376-1E17-8A4D-F789-7D1D0D0B958B}"/>
              </a:ext>
            </a:extLst>
          </p:cNvPr>
          <p:cNvSpPr txBox="1"/>
          <p:nvPr/>
        </p:nvSpPr>
        <p:spPr>
          <a:xfrm>
            <a:off x="5953598" y="3962845"/>
            <a:ext cx="3151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/>
              <a:t>eax</a:t>
            </a:r>
            <a:r>
              <a:rPr lang="zh-CN" altLang="en-US" dirty="0"/>
              <a:t>（</a:t>
            </a:r>
            <a:r>
              <a:rPr lang="en-US" altLang="zh-CN" dirty="0"/>
              <a:t>30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6A6650E-EA70-1836-9ADD-6A3C6649E080}"/>
              </a:ext>
            </a:extLst>
          </p:cNvPr>
          <p:cNvSpPr txBox="1"/>
          <p:nvPr/>
        </p:nvSpPr>
        <p:spPr>
          <a:xfrm>
            <a:off x="6998709" y="6339291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3668C9C-A8EA-1357-F160-94972621DEEE}"/>
              </a:ext>
            </a:extLst>
          </p:cNvPr>
          <p:cNvSpPr txBox="1"/>
          <p:nvPr/>
        </p:nvSpPr>
        <p:spPr>
          <a:xfrm>
            <a:off x="10970900" y="1816177"/>
            <a:ext cx="8278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4975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6667 " pathEditMode="relative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6667 " pathEditMode="relative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4799D-25C8-5F06-1360-A667002F4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E1BCC42-9006-850D-3545-2C55628EA564}"/>
              </a:ext>
            </a:extLst>
          </p:cNvPr>
          <p:cNvCxnSpPr>
            <a:cxnSpLocks/>
          </p:cNvCxnSpPr>
          <p:nvPr/>
        </p:nvCxnSpPr>
        <p:spPr>
          <a:xfrm flipH="1">
            <a:off x="8412934" y="156273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3DBFE37-643E-4390-9492-12F4D560773D}"/>
              </a:ext>
            </a:extLst>
          </p:cNvPr>
          <p:cNvSpPr txBox="1"/>
          <p:nvPr/>
        </p:nvSpPr>
        <p:spPr>
          <a:xfrm>
            <a:off x="9540694" y="1362679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349F253-169B-3695-2E25-44E420FB4464}"/>
              </a:ext>
            </a:extLst>
          </p:cNvPr>
          <p:cNvCxnSpPr>
            <a:cxnSpLocks/>
          </p:cNvCxnSpPr>
          <p:nvPr/>
        </p:nvCxnSpPr>
        <p:spPr>
          <a:xfrm flipH="1">
            <a:off x="8417198" y="482734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B5BE6FF-AC41-2023-F5FD-8D6910F9E9C4}"/>
              </a:ext>
            </a:extLst>
          </p:cNvPr>
          <p:cNvSpPr txBox="1"/>
          <p:nvPr/>
        </p:nvSpPr>
        <p:spPr>
          <a:xfrm>
            <a:off x="9544958" y="4651064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DE65797-45E6-AAA5-64FD-7019012A2A0B}"/>
              </a:ext>
            </a:extLst>
          </p:cNvPr>
          <p:cNvCxnSpPr>
            <a:cxnSpLocks/>
          </p:cNvCxnSpPr>
          <p:nvPr/>
        </p:nvCxnSpPr>
        <p:spPr>
          <a:xfrm flipV="1">
            <a:off x="6287772" y="157162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0A58CAF-F5A8-4E2A-712D-EE5D7D7CD29C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94D8E6-25F1-E434-F06F-29F8F61BF94D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DAB86EE-0136-22FF-854D-27FCAD83727D}"/>
              </a:ext>
            </a:extLst>
          </p:cNvPr>
          <p:cNvSpPr txBox="1"/>
          <p:nvPr/>
        </p:nvSpPr>
        <p:spPr>
          <a:xfrm>
            <a:off x="89536" y="27859"/>
            <a:ext cx="4949190" cy="68022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int Add(int x, int y)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005B1771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sub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lea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,[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ebp-0Ch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eax,0CCCCCCCCh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rep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stos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es:[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ecx,5BC008h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005B1320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005B1795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nop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z =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-8],0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z = x + y;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ebp+0Ch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return z;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005B17AA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005B1244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ret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7448561-3568-C116-F075-AF654432E0C1}"/>
              </a:ext>
            </a:extLst>
          </p:cNvPr>
          <p:cNvSpPr/>
          <p:nvPr/>
        </p:nvSpPr>
        <p:spPr>
          <a:xfrm>
            <a:off x="6463031" y="6235897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14B2E46-B694-4173-3630-4EF59DF021BB}"/>
              </a:ext>
            </a:extLst>
          </p:cNvPr>
          <p:cNvSpPr/>
          <p:nvPr/>
        </p:nvSpPr>
        <p:spPr>
          <a:xfrm>
            <a:off x="6463031" y="5768104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1169824-1E3A-4177-5520-DA8777AF5FC4}"/>
              </a:ext>
            </a:extLst>
          </p:cNvPr>
          <p:cNvSpPr txBox="1"/>
          <p:nvPr/>
        </p:nvSpPr>
        <p:spPr>
          <a:xfrm>
            <a:off x="7001509" y="5852864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E8FC9B6-C415-D113-CF4A-C49F548D79C5}"/>
              </a:ext>
            </a:extLst>
          </p:cNvPr>
          <p:cNvSpPr/>
          <p:nvPr/>
        </p:nvSpPr>
        <p:spPr>
          <a:xfrm>
            <a:off x="6463031" y="5300311"/>
            <a:ext cx="1922143" cy="46166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2627898-E912-2E07-8085-46A0EEF82F99}"/>
              </a:ext>
            </a:extLst>
          </p:cNvPr>
          <p:cNvSpPr txBox="1"/>
          <p:nvPr/>
        </p:nvSpPr>
        <p:spPr>
          <a:xfrm>
            <a:off x="6838948" y="5395982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0X005B17C8</a:t>
            </a:r>
            <a:endParaRPr lang="zh-CN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B9B2A44-93D4-BB2B-6D29-94AE6102FA3F}"/>
              </a:ext>
            </a:extLst>
          </p:cNvPr>
          <p:cNvSpPr/>
          <p:nvPr/>
        </p:nvSpPr>
        <p:spPr>
          <a:xfrm>
            <a:off x="6469619" y="4827100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1BC747D-C307-B551-B720-490319EF1576}"/>
              </a:ext>
            </a:extLst>
          </p:cNvPr>
          <p:cNvSpPr txBox="1"/>
          <p:nvPr/>
        </p:nvSpPr>
        <p:spPr>
          <a:xfrm>
            <a:off x="6488413" y="491826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902BDF7-5C76-CF42-99DE-324FB0BE7F67}"/>
              </a:ext>
            </a:extLst>
          </p:cNvPr>
          <p:cNvSpPr/>
          <p:nvPr/>
        </p:nvSpPr>
        <p:spPr>
          <a:xfrm>
            <a:off x="6463030" y="2472093"/>
            <a:ext cx="1922143" cy="236878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A051D2-480E-7F3F-806D-7C0E5C7F956B}"/>
              </a:ext>
            </a:extLst>
          </p:cNvPr>
          <p:cNvSpPr txBox="1"/>
          <p:nvPr/>
        </p:nvSpPr>
        <p:spPr>
          <a:xfrm>
            <a:off x="8560430" y="2842231"/>
            <a:ext cx="3151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6559AC-B765-F198-8608-C9A925AC94AE}"/>
              </a:ext>
            </a:extLst>
          </p:cNvPr>
          <p:cNvSpPr/>
          <p:nvPr/>
        </p:nvSpPr>
        <p:spPr>
          <a:xfrm>
            <a:off x="6463032" y="1996989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044BA8-1699-C7AC-BE4A-ED4548091683}"/>
              </a:ext>
            </a:extLst>
          </p:cNvPr>
          <p:cNvSpPr/>
          <p:nvPr/>
        </p:nvSpPr>
        <p:spPr>
          <a:xfrm>
            <a:off x="6463031" y="1543141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EEDB06-6D3F-97F4-58C0-E3EA70ABD3B9}"/>
              </a:ext>
            </a:extLst>
          </p:cNvPr>
          <p:cNvSpPr txBox="1"/>
          <p:nvPr/>
        </p:nvSpPr>
        <p:spPr>
          <a:xfrm>
            <a:off x="7001510" y="2099248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A5EF21-2BE1-E7A5-4A15-0191CC3BA989}"/>
              </a:ext>
            </a:extLst>
          </p:cNvPr>
          <p:cNvSpPr txBox="1"/>
          <p:nvPr/>
        </p:nvSpPr>
        <p:spPr>
          <a:xfrm>
            <a:off x="7001509" y="1632933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69D778-84E8-D794-9B48-DB9C344B5F93}"/>
              </a:ext>
            </a:extLst>
          </p:cNvPr>
          <p:cNvSpPr/>
          <p:nvPr/>
        </p:nvSpPr>
        <p:spPr>
          <a:xfrm>
            <a:off x="6456994" y="3995237"/>
            <a:ext cx="1922143" cy="261610"/>
          </a:xfrm>
          <a:prstGeom prst="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A5A96FC-7E7E-F66D-CCC5-93A63D8B7A88}"/>
              </a:ext>
            </a:extLst>
          </p:cNvPr>
          <p:cNvCxnSpPr>
            <a:cxnSpLocks/>
          </p:cNvCxnSpPr>
          <p:nvPr/>
        </p:nvCxnSpPr>
        <p:spPr>
          <a:xfrm flipH="1">
            <a:off x="8412934" y="3993122"/>
            <a:ext cx="112776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D00EA84-F001-9DBB-2959-AD31A07E404A}"/>
              </a:ext>
            </a:extLst>
          </p:cNvPr>
          <p:cNvSpPr txBox="1"/>
          <p:nvPr/>
        </p:nvSpPr>
        <p:spPr>
          <a:xfrm>
            <a:off x="9520371" y="3821327"/>
            <a:ext cx="3151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200" dirty="0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 err="1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ebp-0Ch</a:t>
            </a:r>
            <a:r>
              <a:rPr lang="zh-CN" altLang="en-US" sz="1200" dirty="0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7AF3CED-6826-D2D7-EEE1-B83C3AFC3AF7}"/>
              </a:ext>
            </a:extLst>
          </p:cNvPr>
          <p:cNvSpPr txBox="1"/>
          <p:nvPr/>
        </p:nvSpPr>
        <p:spPr>
          <a:xfrm>
            <a:off x="6443815" y="423109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ln>
                <a:solidFill>
                  <a:srgbClr val="002060"/>
                </a:solidFill>
              </a:ln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2745701-3B83-947F-D5B0-EC6FA37F1C33}"/>
              </a:ext>
            </a:extLst>
          </p:cNvPr>
          <p:cNvSpPr/>
          <p:nvPr/>
        </p:nvSpPr>
        <p:spPr>
          <a:xfrm>
            <a:off x="6456441" y="4269686"/>
            <a:ext cx="1922143" cy="261610"/>
          </a:xfrm>
          <a:prstGeom prst="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A539E58-A12A-6A1B-E841-053A623FA561}"/>
              </a:ext>
            </a:extLst>
          </p:cNvPr>
          <p:cNvCxnSpPr/>
          <p:nvPr/>
        </p:nvCxnSpPr>
        <p:spPr>
          <a:xfrm>
            <a:off x="6469619" y="3983919"/>
            <a:ext cx="191555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E072B35-0F49-3B4B-C823-66390CFC4580}"/>
              </a:ext>
            </a:extLst>
          </p:cNvPr>
          <p:cNvCxnSpPr>
            <a:cxnSpLocks/>
          </p:cNvCxnSpPr>
          <p:nvPr/>
        </p:nvCxnSpPr>
        <p:spPr>
          <a:xfrm flipH="1">
            <a:off x="8403350" y="4256847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29ED136-14B2-B08B-B925-3EE954509EDB}"/>
              </a:ext>
            </a:extLst>
          </p:cNvPr>
          <p:cNvSpPr txBox="1"/>
          <p:nvPr/>
        </p:nvSpPr>
        <p:spPr>
          <a:xfrm>
            <a:off x="9531110" y="4080566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A478507-899B-401A-432C-4122D38855D1}"/>
              </a:ext>
            </a:extLst>
          </p:cNvPr>
          <p:cNvSpPr txBox="1"/>
          <p:nvPr/>
        </p:nvSpPr>
        <p:spPr>
          <a:xfrm>
            <a:off x="6444853" y="367462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ln>
                <a:solidFill>
                  <a:srgbClr val="002060"/>
                </a:solidFill>
              </a:ln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EB62E6C-1F0D-29B7-1D2D-992EE8C1895B}"/>
              </a:ext>
            </a:extLst>
          </p:cNvPr>
          <p:cNvCxnSpPr>
            <a:cxnSpLocks/>
          </p:cNvCxnSpPr>
          <p:nvPr/>
        </p:nvCxnSpPr>
        <p:spPr>
          <a:xfrm flipH="1">
            <a:off x="8397799" y="621956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26FEEFD-5D4D-AF54-7E37-6A5A1C88618A}"/>
              </a:ext>
            </a:extLst>
          </p:cNvPr>
          <p:cNvSpPr txBox="1"/>
          <p:nvPr/>
        </p:nvSpPr>
        <p:spPr>
          <a:xfrm>
            <a:off x="9525559" y="604328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2B6FF3D-B666-8A44-3DF8-A037574F4E31}"/>
              </a:ext>
            </a:extLst>
          </p:cNvPr>
          <p:cNvCxnSpPr>
            <a:cxnSpLocks/>
          </p:cNvCxnSpPr>
          <p:nvPr/>
        </p:nvCxnSpPr>
        <p:spPr>
          <a:xfrm flipH="1">
            <a:off x="8441033" y="668454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DC629E2-B120-D9F0-5BAB-C9DC8184571B}"/>
              </a:ext>
            </a:extLst>
          </p:cNvPr>
          <p:cNvSpPr txBox="1"/>
          <p:nvPr/>
        </p:nvSpPr>
        <p:spPr>
          <a:xfrm>
            <a:off x="9568793" y="650826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ebp+0Ch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27C5BD8-8750-C002-B861-A052A5F9AA07}"/>
              </a:ext>
            </a:extLst>
          </p:cNvPr>
          <p:cNvSpPr txBox="1"/>
          <p:nvPr/>
        </p:nvSpPr>
        <p:spPr>
          <a:xfrm>
            <a:off x="5953598" y="3962845"/>
            <a:ext cx="3151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/>
              <a:t>eax</a:t>
            </a:r>
            <a:r>
              <a:rPr lang="zh-CN" altLang="en-US" dirty="0"/>
              <a:t>（</a:t>
            </a:r>
            <a:r>
              <a:rPr lang="en-US" altLang="zh-CN" dirty="0"/>
              <a:t>30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9DB50FD-A507-BE80-FFA5-0B7D024D5352}"/>
              </a:ext>
            </a:extLst>
          </p:cNvPr>
          <p:cNvSpPr txBox="1"/>
          <p:nvPr/>
        </p:nvSpPr>
        <p:spPr>
          <a:xfrm>
            <a:off x="6998709" y="6339291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05CA2FE-CC8B-FE93-2BD8-BB65B3B9FEDA}"/>
              </a:ext>
            </a:extLst>
          </p:cNvPr>
          <p:cNvSpPr txBox="1"/>
          <p:nvPr/>
        </p:nvSpPr>
        <p:spPr>
          <a:xfrm>
            <a:off x="10970900" y="1816177"/>
            <a:ext cx="8278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7896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79 0.06667 " pathEditMode="relative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79 0.06667 " pathEditMode="relative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ADF1A-81E2-8863-1EB9-DE99AB263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68225EE-C48B-E84F-55E5-2F5C949E1D12}"/>
              </a:ext>
            </a:extLst>
          </p:cNvPr>
          <p:cNvCxnSpPr>
            <a:cxnSpLocks/>
          </p:cNvCxnSpPr>
          <p:nvPr/>
        </p:nvCxnSpPr>
        <p:spPr>
          <a:xfrm flipH="1">
            <a:off x="8432938" y="201727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4A35555-5DC1-BAA6-0330-1FC310D33711}"/>
              </a:ext>
            </a:extLst>
          </p:cNvPr>
          <p:cNvSpPr txBox="1"/>
          <p:nvPr/>
        </p:nvSpPr>
        <p:spPr>
          <a:xfrm>
            <a:off x="9560698" y="1817214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D14A8AE-525D-8D38-30AF-8F2A69554FEF}"/>
              </a:ext>
            </a:extLst>
          </p:cNvPr>
          <p:cNvCxnSpPr>
            <a:cxnSpLocks/>
          </p:cNvCxnSpPr>
          <p:nvPr/>
        </p:nvCxnSpPr>
        <p:spPr>
          <a:xfrm flipH="1">
            <a:off x="8398351" y="482915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3619F79-BC07-F486-1E10-D403F05F9EC6}"/>
              </a:ext>
            </a:extLst>
          </p:cNvPr>
          <p:cNvSpPr txBox="1"/>
          <p:nvPr/>
        </p:nvSpPr>
        <p:spPr>
          <a:xfrm>
            <a:off x="9526111" y="4652874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05AB71C-5B12-778C-54E1-21F9D9F38AEE}"/>
              </a:ext>
            </a:extLst>
          </p:cNvPr>
          <p:cNvCxnSpPr>
            <a:cxnSpLocks/>
          </p:cNvCxnSpPr>
          <p:nvPr/>
        </p:nvCxnSpPr>
        <p:spPr>
          <a:xfrm flipV="1">
            <a:off x="6287772" y="157162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C4A143C-444C-6D64-5553-23472BE8A92E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A3F518-9FDE-6C0C-716E-1C472946227D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116A1B2-F505-8A6C-1FF8-4179A40B0A68}"/>
              </a:ext>
            </a:extLst>
          </p:cNvPr>
          <p:cNvSpPr txBox="1"/>
          <p:nvPr/>
        </p:nvSpPr>
        <p:spPr>
          <a:xfrm>
            <a:off x="89536" y="27859"/>
            <a:ext cx="4949190" cy="68022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int Add(int x, int y)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005B1771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sub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lea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,[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ebp-0Ch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eax,0CCCCCCCCh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rep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stos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es:[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ecx,5BC008h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005B1320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005B1795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nop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z =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-8],0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z = x + y;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ebp+0Ch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return z;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005B17AB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005B1244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ret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9FD311E-885B-3B23-9175-011646E3EC1F}"/>
              </a:ext>
            </a:extLst>
          </p:cNvPr>
          <p:cNvSpPr/>
          <p:nvPr/>
        </p:nvSpPr>
        <p:spPr>
          <a:xfrm>
            <a:off x="6463031" y="6235897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51776B4-CFD5-CFCA-37E5-0EEBC1CF74DC}"/>
              </a:ext>
            </a:extLst>
          </p:cNvPr>
          <p:cNvSpPr/>
          <p:nvPr/>
        </p:nvSpPr>
        <p:spPr>
          <a:xfrm>
            <a:off x="6463031" y="5768104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ABB605F-6E20-4640-0D7B-636AE442E5EF}"/>
              </a:ext>
            </a:extLst>
          </p:cNvPr>
          <p:cNvSpPr txBox="1"/>
          <p:nvPr/>
        </p:nvSpPr>
        <p:spPr>
          <a:xfrm>
            <a:off x="7001509" y="5852864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BA68923-6FD2-F92D-475B-9A9C61625EE5}"/>
              </a:ext>
            </a:extLst>
          </p:cNvPr>
          <p:cNvSpPr/>
          <p:nvPr/>
        </p:nvSpPr>
        <p:spPr>
          <a:xfrm>
            <a:off x="6463031" y="5300311"/>
            <a:ext cx="1922143" cy="46166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40B3A3F-738A-9FB3-DA9B-17C3F59C12C0}"/>
              </a:ext>
            </a:extLst>
          </p:cNvPr>
          <p:cNvSpPr txBox="1"/>
          <p:nvPr/>
        </p:nvSpPr>
        <p:spPr>
          <a:xfrm>
            <a:off x="6838948" y="5395982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0X005B17C8</a:t>
            </a:r>
            <a:endParaRPr lang="zh-CN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3C2594C-9DDC-AC90-6639-4F86B3CFD432}"/>
              </a:ext>
            </a:extLst>
          </p:cNvPr>
          <p:cNvSpPr/>
          <p:nvPr/>
        </p:nvSpPr>
        <p:spPr>
          <a:xfrm>
            <a:off x="6469619" y="4827100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55CFE0C-6354-5E9D-A812-04F4312A6BEC}"/>
              </a:ext>
            </a:extLst>
          </p:cNvPr>
          <p:cNvSpPr txBox="1"/>
          <p:nvPr/>
        </p:nvSpPr>
        <p:spPr>
          <a:xfrm>
            <a:off x="6488413" y="491826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A5D875E-A037-07E0-537B-11EAD9B510EB}"/>
              </a:ext>
            </a:extLst>
          </p:cNvPr>
          <p:cNvSpPr/>
          <p:nvPr/>
        </p:nvSpPr>
        <p:spPr>
          <a:xfrm>
            <a:off x="6463030" y="2472093"/>
            <a:ext cx="1922143" cy="236878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2D6E76-8B1E-BBB0-03A3-80C37306B037}"/>
              </a:ext>
            </a:extLst>
          </p:cNvPr>
          <p:cNvSpPr txBox="1"/>
          <p:nvPr/>
        </p:nvSpPr>
        <p:spPr>
          <a:xfrm>
            <a:off x="8560430" y="2842231"/>
            <a:ext cx="3151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1721FA-3339-5DC5-5920-114DBCD9E558}"/>
              </a:ext>
            </a:extLst>
          </p:cNvPr>
          <p:cNvSpPr/>
          <p:nvPr/>
        </p:nvSpPr>
        <p:spPr>
          <a:xfrm>
            <a:off x="6463032" y="1996989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CCB4AC-550E-3903-7F58-583E5ED44ACE}"/>
              </a:ext>
            </a:extLst>
          </p:cNvPr>
          <p:cNvSpPr txBox="1"/>
          <p:nvPr/>
        </p:nvSpPr>
        <p:spPr>
          <a:xfrm>
            <a:off x="7001510" y="2099248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E471B8-FE13-2428-3586-08B864D766CF}"/>
              </a:ext>
            </a:extLst>
          </p:cNvPr>
          <p:cNvSpPr/>
          <p:nvPr/>
        </p:nvSpPr>
        <p:spPr>
          <a:xfrm>
            <a:off x="6456994" y="3995237"/>
            <a:ext cx="1922143" cy="261610"/>
          </a:xfrm>
          <a:prstGeom prst="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76B8793-89C5-200E-76D0-3735CCEAD3CF}"/>
              </a:ext>
            </a:extLst>
          </p:cNvPr>
          <p:cNvCxnSpPr>
            <a:cxnSpLocks/>
          </p:cNvCxnSpPr>
          <p:nvPr/>
        </p:nvCxnSpPr>
        <p:spPr>
          <a:xfrm flipH="1">
            <a:off x="8412086" y="3990966"/>
            <a:ext cx="112776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DAD0FD0-2AE8-7E54-52EA-658B3247074D}"/>
              </a:ext>
            </a:extLst>
          </p:cNvPr>
          <p:cNvSpPr txBox="1"/>
          <p:nvPr/>
        </p:nvSpPr>
        <p:spPr>
          <a:xfrm>
            <a:off x="9519523" y="3819171"/>
            <a:ext cx="3151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200" dirty="0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 err="1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ebp-0Ch</a:t>
            </a:r>
            <a:r>
              <a:rPr lang="zh-CN" altLang="en-US" sz="1200" dirty="0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2EB046-B1AF-F556-DE08-62529A7D2D6C}"/>
              </a:ext>
            </a:extLst>
          </p:cNvPr>
          <p:cNvSpPr txBox="1"/>
          <p:nvPr/>
        </p:nvSpPr>
        <p:spPr>
          <a:xfrm>
            <a:off x="6443815" y="423109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ln>
                <a:solidFill>
                  <a:srgbClr val="002060"/>
                </a:solidFill>
              </a:ln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06433B2-5B48-7130-B3B3-AA9E7D8C0F4A}"/>
              </a:ext>
            </a:extLst>
          </p:cNvPr>
          <p:cNvSpPr/>
          <p:nvPr/>
        </p:nvSpPr>
        <p:spPr>
          <a:xfrm>
            <a:off x="6456441" y="4269686"/>
            <a:ext cx="1922143" cy="261610"/>
          </a:xfrm>
          <a:prstGeom prst="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D35BE0C-1F75-1265-5ED0-3FB46D000370}"/>
              </a:ext>
            </a:extLst>
          </p:cNvPr>
          <p:cNvCxnSpPr/>
          <p:nvPr/>
        </p:nvCxnSpPr>
        <p:spPr>
          <a:xfrm>
            <a:off x="6469619" y="3983919"/>
            <a:ext cx="191555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16DD999-9BE7-9519-1406-8DC86C3EE9F7}"/>
              </a:ext>
            </a:extLst>
          </p:cNvPr>
          <p:cNvCxnSpPr>
            <a:cxnSpLocks/>
          </p:cNvCxnSpPr>
          <p:nvPr/>
        </p:nvCxnSpPr>
        <p:spPr>
          <a:xfrm flipH="1">
            <a:off x="8397799" y="4258449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766BC26-67BE-DD2A-F66D-66C419B5E87D}"/>
              </a:ext>
            </a:extLst>
          </p:cNvPr>
          <p:cNvSpPr txBox="1"/>
          <p:nvPr/>
        </p:nvSpPr>
        <p:spPr>
          <a:xfrm>
            <a:off x="9525559" y="4082168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BFFC96C-DD0D-ED79-C354-95246A7B2B5E}"/>
              </a:ext>
            </a:extLst>
          </p:cNvPr>
          <p:cNvSpPr txBox="1"/>
          <p:nvPr/>
        </p:nvSpPr>
        <p:spPr>
          <a:xfrm>
            <a:off x="6444853" y="367462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ln>
                <a:solidFill>
                  <a:srgbClr val="002060"/>
                </a:solidFill>
              </a:ln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9569E0E-0FD9-1163-7FE3-8E41550EA90F}"/>
              </a:ext>
            </a:extLst>
          </p:cNvPr>
          <p:cNvCxnSpPr>
            <a:cxnSpLocks/>
          </p:cNvCxnSpPr>
          <p:nvPr/>
        </p:nvCxnSpPr>
        <p:spPr>
          <a:xfrm flipH="1">
            <a:off x="8397799" y="621956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FDD7B86-2704-9B2F-E045-E407285A0BC5}"/>
              </a:ext>
            </a:extLst>
          </p:cNvPr>
          <p:cNvSpPr txBox="1"/>
          <p:nvPr/>
        </p:nvSpPr>
        <p:spPr>
          <a:xfrm>
            <a:off x="9525559" y="604328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E07FCA5-76F3-9FF5-6CD1-EAA9350DDA33}"/>
              </a:ext>
            </a:extLst>
          </p:cNvPr>
          <p:cNvCxnSpPr>
            <a:cxnSpLocks/>
          </p:cNvCxnSpPr>
          <p:nvPr/>
        </p:nvCxnSpPr>
        <p:spPr>
          <a:xfrm flipH="1">
            <a:off x="8441033" y="668454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E5FDDAE-7CB1-2142-EE93-1AE7B76629CB}"/>
              </a:ext>
            </a:extLst>
          </p:cNvPr>
          <p:cNvSpPr txBox="1"/>
          <p:nvPr/>
        </p:nvSpPr>
        <p:spPr>
          <a:xfrm>
            <a:off x="9568793" y="650826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ebp+0Ch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876EFB9-EDF3-0AA0-DC1F-09E3F82CD981}"/>
              </a:ext>
            </a:extLst>
          </p:cNvPr>
          <p:cNvSpPr txBox="1"/>
          <p:nvPr/>
        </p:nvSpPr>
        <p:spPr>
          <a:xfrm>
            <a:off x="5953598" y="3962845"/>
            <a:ext cx="3151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/>
              <a:t>eax</a:t>
            </a:r>
            <a:r>
              <a:rPr lang="zh-CN" altLang="en-US" dirty="0"/>
              <a:t>（</a:t>
            </a:r>
            <a:r>
              <a:rPr lang="en-US" altLang="zh-CN" dirty="0"/>
              <a:t>30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C3EDCC0-8921-E7D4-C597-0F38F6AAE528}"/>
              </a:ext>
            </a:extLst>
          </p:cNvPr>
          <p:cNvSpPr txBox="1"/>
          <p:nvPr/>
        </p:nvSpPr>
        <p:spPr>
          <a:xfrm>
            <a:off x="6998709" y="6339291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4E7A84-E357-39E3-384C-BDEEFEA4D576}"/>
              </a:ext>
            </a:extLst>
          </p:cNvPr>
          <p:cNvSpPr txBox="1"/>
          <p:nvPr/>
        </p:nvSpPr>
        <p:spPr>
          <a:xfrm>
            <a:off x="10970900" y="1816177"/>
            <a:ext cx="8278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1679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79 0.06944 " pathEditMode="relative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79 0.06944 " pathEditMode="relative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629DD-F92F-BB74-225B-DC7BA6B03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4CE4AD2-1375-053D-BC09-E41EA65B5BE6}"/>
              </a:ext>
            </a:extLst>
          </p:cNvPr>
          <p:cNvCxnSpPr>
            <a:cxnSpLocks/>
          </p:cNvCxnSpPr>
          <p:nvPr/>
        </p:nvCxnSpPr>
        <p:spPr>
          <a:xfrm flipH="1">
            <a:off x="8412086" y="247993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D61DA71-3828-07CA-8584-8949AA6CBDE6}"/>
              </a:ext>
            </a:extLst>
          </p:cNvPr>
          <p:cNvSpPr txBox="1"/>
          <p:nvPr/>
        </p:nvSpPr>
        <p:spPr>
          <a:xfrm>
            <a:off x="9539846" y="2279879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36ADE42-1C26-D79F-E334-4951778066B6}"/>
              </a:ext>
            </a:extLst>
          </p:cNvPr>
          <p:cNvCxnSpPr>
            <a:cxnSpLocks/>
          </p:cNvCxnSpPr>
          <p:nvPr/>
        </p:nvCxnSpPr>
        <p:spPr>
          <a:xfrm flipH="1">
            <a:off x="8398351" y="482915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88D6B74-A384-7F64-B84C-7D7BD5FDDFE0}"/>
              </a:ext>
            </a:extLst>
          </p:cNvPr>
          <p:cNvSpPr txBox="1"/>
          <p:nvPr/>
        </p:nvSpPr>
        <p:spPr>
          <a:xfrm>
            <a:off x="9526111" y="4652874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02C3892-8500-821F-5622-9D1BA2A7E9C6}"/>
              </a:ext>
            </a:extLst>
          </p:cNvPr>
          <p:cNvCxnSpPr>
            <a:cxnSpLocks/>
          </p:cNvCxnSpPr>
          <p:nvPr/>
        </p:nvCxnSpPr>
        <p:spPr>
          <a:xfrm flipV="1">
            <a:off x="6287772" y="157162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8136BD7-F9A1-DF83-069D-5F62B61EB963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E46C01F-B315-840E-7FF1-53F11630FE60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7224BD2-4D29-6961-90DC-F2956409747C}"/>
              </a:ext>
            </a:extLst>
          </p:cNvPr>
          <p:cNvSpPr txBox="1"/>
          <p:nvPr/>
        </p:nvSpPr>
        <p:spPr>
          <a:xfrm>
            <a:off x="89536" y="27859"/>
            <a:ext cx="4949190" cy="68022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int Add(int x, int y)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005B1771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sub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lea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,[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ebp-0Ch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eax,0CCCCCCCCh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rep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stos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es:[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ecx,5BC008h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005B1320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005B1795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nop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z =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-8],0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z = x + y;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ebp+0Ch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return z;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005B17AC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esp,0CCh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005B1244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ret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C9D8E34-9CE7-2F6F-46D6-A5BBA35A30BE}"/>
              </a:ext>
            </a:extLst>
          </p:cNvPr>
          <p:cNvSpPr/>
          <p:nvPr/>
        </p:nvSpPr>
        <p:spPr>
          <a:xfrm>
            <a:off x="6463031" y="6235897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2907734-19F5-B834-7CB2-2F4EF91E9545}"/>
              </a:ext>
            </a:extLst>
          </p:cNvPr>
          <p:cNvSpPr/>
          <p:nvPr/>
        </p:nvSpPr>
        <p:spPr>
          <a:xfrm>
            <a:off x="6463031" y="5768104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66CCEA1-23FD-99B5-C510-F6D8FEECF133}"/>
              </a:ext>
            </a:extLst>
          </p:cNvPr>
          <p:cNvSpPr txBox="1"/>
          <p:nvPr/>
        </p:nvSpPr>
        <p:spPr>
          <a:xfrm>
            <a:off x="7001509" y="5852864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195C9D5-8CA8-0515-B35C-EFD9C693398C}"/>
              </a:ext>
            </a:extLst>
          </p:cNvPr>
          <p:cNvSpPr/>
          <p:nvPr/>
        </p:nvSpPr>
        <p:spPr>
          <a:xfrm>
            <a:off x="6463031" y="5300311"/>
            <a:ext cx="1922143" cy="46166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2E98AAC-EFA0-BD56-C3DF-B8F5BE3504C6}"/>
              </a:ext>
            </a:extLst>
          </p:cNvPr>
          <p:cNvSpPr txBox="1"/>
          <p:nvPr/>
        </p:nvSpPr>
        <p:spPr>
          <a:xfrm>
            <a:off x="6838948" y="5395982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0X005B17C8</a:t>
            </a:r>
            <a:endParaRPr lang="zh-CN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E5378FE-207B-A934-4842-C2AAEFE63B43}"/>
              </a:ext>
            </a:extLst>
          </p:cNvPr>
          <p:cNvSpPr/>
          <p:nvPr/>
        </p:nvSpPr>
        <p:spPr>
          <a:xfrm>
            <a:off x="6469619" y="4827100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C364983-693C-B18E-6E36-F5797AB00544}"/>
              </a:ext>
            </a:extLst>
          </p:cNvPr>
          <p:cNvSpPr txBox="1"/>
          <p:nvPr/>
        </p:nvSpPr>
        <p:spPr>
          <a:xfrm>
            <a:off x="6488413" y="491826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5589A4C-15BE-0103-B2F6-FFB1646F86CC}"/>
              </a:ext>
            </a:extLst>
          </p:cNvPr>
          <p:cNvSpPr/>
          <p:nvPr/>
        </p:nvSpPr>
        <p:spPr>
          <a:xfrm>
            <a:off x="6463030" y="2472093"/>
            <a:ext cx="1922143" cy="236878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2ECA2E-E590-79EC-F6F6-DB19B88B10BD}"/>
              </a:ext>
            </a:extLst>
          </p:cNvPr>
          <p:cNvSpPr txBox="1"/>
          <p:nvPr/>
        </p:nvSpPr>
        <p:spPr>
          <a:xfrm>
            <a:off x="8560430" y="2842231"/>
            <a:ext cx="3151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E1385F-64B1-8300-F8AB-D9EE1CC91DB0}"/>
              </a:ext>
            </a:extLst>
          </p:cNvPr>
          <p:cNvSpPr/>
          <p:nvPr/>
        </p:nvSpPr>
        <p:spPr>
          <a:xfrm>
            <a:off x="6456994" y="3995237"/>
            <a:ext cx="1922143" cy="261610"/>
          </a:xfrm>
          <a:prstGeom prst="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8342212-794B-9609-A75A-6AD6A3BFDE37}"/>
              </a:ext>
            </a:extLst>
          </p:cNvPr>
          <p:cNvCxnSpPr>
            <a:cxnSpLocks/>
          </p:cNvCxnSpPr>
          <p:nvPr/>
        </p:nvCxnSpPr>
        <p:spPr>
          <a:xfrm flipH="1">
            <a:off x="8412086" y="3990966"/>
            <a:ext cx="112776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08EEDED-0A02-54AF-199B-73E9823C0C25}"/>
              </a:ext>
            </a:extLst>
          </p:cNvPr>
          <p:cNvSpPr txBox="1"/>
          <p:nvPr/>
        </p:nvSpPr>
        <p:spPr>
          <a:xfrm>
            <a:off x="9519523" y="3819171"/>
            <a:ext cx="3151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200" dirty="0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 err="1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ebp-0Ch</a:t>
            </a:r>
            <a:r>
              <a:rPr lang="zh-CN" altLang="en-US" sz="1200" dirty="0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AB03C3C-C2C5-6AA1-B6C7-FC73F36B7D3E}"/>
              </a:ext>
            </a:extLst>
          </p:cNvPr>
          <p:cNvSpPr txBox="1"/>
          <p:nvPr/>
        </p:nvSpPr>
        <p:spPr>
          <a:xfrm>
            <a:off x="6443815" y="423109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ln>
                <a:solidFill>
                  <a:srgbClr val="002060"/>
                </a:solidFill>
              </a:ln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D1213B1-D71F-112F-CDEC-189018CF5461}"/>
              </a:ext>
            </a:extLst>
          </p:cNvPr>
          <p:cNvSpPr/>
          <p:nvPr/>
        </p:nvSpPr>
        <p:spPr>
          <a:xfrm>
            <a:off x="6456441" y="4269686"/>
            <a:ext cx="1922143" cy="261610"/>
          </a:xfrm>
          <a:prstGeom prst="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3E8165D-F96D-A567-DA08-CAEFD983B7CA}"/>
              </a:ext>
            </a:extLst>
          </p:cNvPr>
          <p:cNvCxnSpPr/>
          <p:nvPr/>
        </p:nvCxnSpPr>
        <p:spPr>
          <a:xfrm>
            <a:off x="6469619" y="3983919"/>
            <a:ext cx="191555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3E857D0-3E71-DA90-F086-0D49F485F5E4}"/>
              </a:ext>
            </a:extLst>
          </p:cNvPr>
          <p:cNvCxnSpPr>
            <a:cxnSpLocks/>
          </p:cNvCxnSpPr>
          <p:nvPr/>
        </p:nvCxnSpPr>
        <p:spPr>
          <a:xfrm flipH="1">
            <a:off x="8397799" y="4258449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63D506E-CE01-8FB4-4E46-8CF238F96623}"/>
              </a:ext>
            </a:extLst>
          </p:cNvPr>
          <p:cNvSpPr txBox="1"/>
          <p:nvPr/>
        </p:nvSpPr>
        <p:spPr>
          <a:xfrm>
            <a:off x="9525559" y="4082168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7D79C37-B0F1-25CB-5399-F3A1440C6C13}"/>
              </a:ext>
            </a:extLst>
          </p:cNvPr>
          <p:cNvSpPr txBox="1"/>
          <p:nvPr/>
        </p:nvSpPr>
        <p:spPr>
          <a:xfrm>
            <a:off x="6444853" y="367462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ln>
                <a:solidFill>
                  <a:srgbClr val="002060"/>
                </a:solidFill>
              </a:ln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BC0A1D0-EF34-AE4E-CCB1-0C79B0D954D1}"/>
              </a:ext>
            </a:extLst>
          </p:cNvPr>
          <p:cNvCxnSpPr>
            <a:cxnSpLocks/>
          </p:cNvCxnSpPr>
          <p:nvPr/>
        </p:nvCxnSpPr>
        <p:spPr>
          <a:xfrm flipH="1">
            <a:off x="8397799" y="621956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CA31BFA-1755-9644-9C72-EB22733409B2}"/>
              </a:ext>
            </a:extLst>
          </p:cNvPr>
          <p:cNvSpPr txBox="1"/>
          <p:nvPr/>
        </p:nvSpPr>
        <p:spPr>
          <a:xfrm>
            <a:off x="9525559" y="604328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C08E785-25FC-47C3-E2E2-B4B9104D891C}"/>
              </a:ext>
            </a:extLst>
          </p:cNvPr>
          <p:cNvCxnSpPr>
            <a:cxnSpLocks/>
          </p:cNvCxnSpPr>
          <p:nvPr/>
        </p:nvCxnSpPr>
        <p:spPr>
          <a:xfrm flipH="1">
            <a:off x="8441033" y="668454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9F823F6-7E76-6997-BF23-DD06A477FF03}"/>
              </a:ext>
            </a:extLst>
          </p:cNvPr>
          <p:cNvSpPr txBox="1"/>
          <p:nvPr/>
        </p:nvSpPr>
        <p:spPr>
          <a:xfrm>
            <a:off x="9568793" y="650826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ebp+0Ch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9586D14-383F-126B-5B93-CFAE7AD4F757}"/>
              </a:ext>
            </a:extLst>
          </p:cNvPr>
          <p:cNvSpPr txBox="1"/>
          <p:nvPr/>
        </p:nvSpPr>
        <p:spPr>
          <a:xfrm>
            <a:off x="5953598" y="3962845"/>
            <a:ext cx="3151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/>
              <a:t>eax</a:t>
            </a:r>
            <a:r>
              <a:rPr lang="zh-CN" altLang="en-US" dirty="0"/>
              <a:t>（</a:t>
            </a:r>
            <a:r>
              <a:rPr lang="en-US" altLang="zh-CN" dirty="0"/>
              <a:t>30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816C57A-A27B-F97C-05F1-F5648DDD23F0}"/>
              </a:ext>
            </a:extLst>
          </p:cNvPr>
          <p:cNvSpPr txBox="1"/>
          <p:nvPr/>
        </p:nvSpPr>
        <p:spPr>
          <a:xfrm>
            <a:off x="6998709" y="6339291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3C3DD7-14CD-8F8B-8135-7802BD1C28CF}"/>
              </a:ext>
            </a:extLst>
          </p:cNvPr>
          <p:cNvSpPr txBox="1"/>
          <p:nvPr/>
        </p:nvSpPr>
        <p:spPr>
          <a:xfrm>
            <a:off x="10970900" y="1816177"/>
            <a:ext cx="8278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9920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125 0.00278 L 0.13203 0.34167 " pathEditMode="relative" ptsTypes="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125 0.00278 L 0.13203 0.34167 " pathEditMode="relative" ptsTypes="A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0F8D3-19D8-20E0-2E4E-070564649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2E38469-C8F0-2767-B845-12892140E3EE}"/>
              </a:ext>
            </a:extLst>
          </p:cNvPr>
          <p:cNvCxnSpPr>
            <a:cxnSpLocks/>
          </p:cNvCxnSpPr>
          <p:nvPr/>
        </p:nvCxnSpPr>
        <p:spPr>
          <a:xfrm flipH="1">
            <a:off x="9963150" y="482710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3C3EB5F-6045-A2B5-8800-E69E7D3E73BC}"/>
              </a:ext>
            </a:extLst>
          </p:cNvPr>
          <p:cNvSpPr txBox="1"/>
          <p:nvPr/>
        </p:nvSpPr>
        <p:spPr>
          <a:xfrm>
            <a:off x="11090910" y="4627044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B029CF8-132F-0B2F-9B6B-D922B996449B}"/>
              </a:ext>
            </a:extLst>
          </p:cNvPr>
          <p:cNvCxnSpPr>
            <a:cxnSpLocks/>
          </p:cNvCxnSpPr>
          <p:nvPr/>
        </p:nvCxnSpPr>
        <p:spPr>
          <a:xfrm flipH="1">
            <a:off x="8398351" y="482915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D5C4BB8-472D-6E76-62D2-281444A45260}"/>
              </a:ext>
            </a:extLst>
          </p:cNvPr>
          <p:cNvSpPr txBox="1"/>
          <p:nvPr/>
        </p:nvSpPr>
        <p:spPr>
          <a:xfrm>
            <a:off x="9526111" y="4652875"/>
            <a:ext cx="437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E010246-55F6-D57C-9DE6-4A479C43AE2B}"/>
              </a:ext>
            </a:extLst>
          </p:cNvPr>
          <p:cNvCxnSpPr>
            <a:cxnSpLocks/>
          </p:cNvCxnSpPr>
          <p:nvPr/>
        </p:nvCxnSpPr>
        <p:spPr>
          <a:xfrm flipV="1">
            <a:off x="6287772" y="157162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ECD0206-098A-79D5-6FE6-A2B8561800C6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498EF1-1E93-1B9C-49B9-D8608B433C93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5502497-4983-F609-A2A4-54988AB6667F}"/>
              </a:ext>
            </a:extLst>
          </p:cNvPr>
          <p:cNvSpPr txBox="1"/>
          <p:nvPr/>
        </p:nvSpPr>
        <p:spPr>
          <a:xfrm>
            <a:off x="89536" y="27859"/>
            <a:ext cx="4949190" cy="68022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int Add(int x, int y)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005B1771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sub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lea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,[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ebp-0Ch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eax,0CCCCCCCCh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rep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stos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es:[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ecx,5BC008h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005B1320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005B1795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nop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z =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-8],0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z = x + y;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ebp+0Ch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return z;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005B17B2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005B17B4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005B1244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005B17B9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esp,ebp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ret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FE3C6E7-3869-6BB5-73D7-719047C9F62B}"/>
              </a:ext>
            </a:extLst>
          </p:cNvPr>
          <p:cNvSpPr/>
          <p:nvPr/>
        </p:nvSpPr>
        <p:spPr>
          <a:xfrm>
            <a:off x="6463031" y="6235897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394E6AA-3A86-C287-9AF3-FEC9022CA976}"/>
              </a:ext>
            </a:extLst>
          </p:cNvPr>
          <p:cNvSpPr/>
          <p:nvPr/>
        </p:nvSpPr>
        <p:spPr>
          <a:xfrm>
            <a:off x="6463031" y="5768104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846B33A-950C-10A3-4A63-204C4EACAF59}"/>
              </a:ext>
            </a:extLst>
          </p:cNvPr>
          <p:cNvSpPr txBox="1"/>
          <p:nvPr/>
        </p:nvSpPr>
        <p:spPr>
          <a:xfrm>
            <a:off x="7001509" y="5852864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F74DCC2-9A2A-5745-60AB-91930146522D}"/>
              </a:ext>
            </a:extLst>
          </p:cNvPr>
          <p:cNvSpPr/>
          <p:nvPr/>
        </p:nvSpPr>
        <p:spPr>
          <a:xfrm>
            <a:off x="6463031" y="5300311"/>
            <a:ext cx="1922143" cy="46166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AD9F11E-066B-D5BF-2A0B-A4FC16CCE150}"/>
              </a:ext>
            </a:extLst>
          </p:cNvPr>
          <p:cNvSpPr txBox="1"/>
          <p:nvPr/>
        </p:nvSpPr>
        <p:spPr>
          <a:xfrm>
            <a:off x="6838948" y="5395982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0X005B17C8</a:t>
            </a:r>
            <a:endParaRPr lang="zh-CN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58A536A-9B5E-9227-FA2D-86D211B159B7}"/>
              </a:ext>
            </a:extLst>
          </p:cNvPr>
          <p:cNvSpPr/>
          <p:nvPr/>
        </p:nvSpPr>
        <p:spPr>
          <a:xfrm>
            <a:off x="6469619" y="4827100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9D8D2AE-D452-A349-1713-5C5066CE45C3}"/>
              </a:ext>
            </a:extLst>
          </p:cNvPr>
          <p:cNvSpPr txBox="1"/>
          <p:nvPr/>
        </p:nvSpPr>
        <p:spPr>
          <a:xfrm>
            <a:off x="6488413" y="491826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50267D5-434B-EEB1-34A4-B3298B061E1D}"/>
              </a:ext>
            </a:extLst>
          </p:cNvPr>
          <p:cNvSpPr/>
          <p:nvPr/>
        </p:nvSpPr>
        <p:spPr>
          <a:xfrm>
            <a:off x="6463030" y="2472093"/>
            <a:ext cx="1922143" cy="236878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CE237F-5E11-0450-825D-04640934F0C7}"/>
              </a:ext>
            </a:extLst>
          </p:cNvPr>
          <p:cNvSpPr txBox="1"/>
          <p:nvPr/>
        </p:nvSpPr>
        <p:spPr>
          <a:xfrm>
            <a:off x="8560430" y="2842231"/>
            <a:ext cx="3151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Add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B80DD5-96DE-DD73-EA8F-1694C2386B57}"/>
              </a:ext>
            </a:extLst>
          </p:cNvPr>
          <p:cNvSpPr/>
          <p:nvPr/>
        </p:nvSpPr>
        <p:spPr>
          <a:xfrm>
            <a:off x="6456994" y="3995237"/>
            <a:ext cx="1922143" cy="261610"/>
          </a:xfrm>
          <a:prstGeom prst="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E6DF7D6-030C-C8CB-C892-5D19FEEF65D0}"/>
              </a:ext>
            </a:extLst>
          </p:cNvPr>
          <p:cNvCxnSpPr>
            <a:cxnSpLocks/>
          </p:cNvCxnSpPr>
          <p:nvPr/>
        </p:nvCxnSpPr>
        <p:spPr>
          <a:xfrm flipH="1">
            <a:off x="8412086" y="3990966"/>
            <a:ext cx="112776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ED671A0-5DB5-D0D1-1635-9D09E5C92682}"/>
              </a:ext>
            </a:extLst>
          </p:cNvPr>
          <p:cNvSpPr txBox="1"/>
          <p:nvPr/>
        </p:nvSpPr>
        <p:spPr>
          <a:xfrm>
            <a:off x="9519523" y="3819171"/>
            <a:ext cx="31515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200" dirty="0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 err="1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ebp-0Ch</a:t>
            </a:r>
            <a:r>
              <a:rPr lang="zh-CN" altLang="en-US" sz="1200" dirty="0">
                <a:ln>
                  <a:solidFill>
                    <a:srgbClr val="002060"/>
                  </a:solidFill>
                </a:ln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A2FDD3C-612A-F96F-A6A5-385AA1EFFFA1}"/>
              </a:ext>
            </a:extLst>
          </p:cNvPr>
          <p:cNvSpPr txBox="1"/>
          <p:nvPr/>
        </p:nvSpPr>
        <p:spPr>
          <a:xfrm>
            <a:off x="6443815" y="423109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ln>
                <a:solidFill>
                  <a:srgbClr val="002060"/>
                </a:solidFill>
              </a:ln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64B295-258E-31D5-772A-86CFF150B59B}"/>
              </a:ext>
            </a:extLst>
          </p:cNvPr>
          <p:cNvSpPr/>
          <p:nvPr/>
        </p:nvSpPr>
        <p:spPr>
          <a:xfrm>
            <a:off x="6456441" y="4269686"/>
            <a:ext cx="1922143" cy="261610"/>
          </a:xfrm>
          <a:prstGeom prst="rect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2CA3CA7-7C96-708B-6E69-E11754C4BD16}"/>
              </a:ext>
            </a:extLst>
          </p:cNvPr>
          <p:cNvCxnSpPr/>
          <p:nvPr/>
        </p:nvCxnSpPr>
        <p:spPr>
          <a:xfrm>
            <a:off x="6469619" y="3983919"/>
            <a:ext cx="191555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DBCC7D3-87E2-29FA-15D9-F97C94BE2677}"/>
              </a:ext>
            </a:extLst>
          </p:cNvPr>
          <p:cNvCxnSpPr>
            <a:cxnSpLocks/>
          </p:cNvCxnSpPr>
          <p:nvPr/>
        </p:nvCxnSpPr>
        <p:spPr>
          <a:xfrm flipH="1">
            <a:off x="8397799" y="4258449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4D3A4C0-5A7F-7758-91A9-1B0AEA0F32BA}"/>
              </a:ext>
            </a:extLst>
          </p:cNvPr>
          <p:cNvSpPr txBox="1"/>
          <p:nvPr/>
        </p:nvSpPr>
        <p:spPr>
          <a:xfrm>
            <a:off x="9525559" y="4082168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8949510-A6F3-E1A9-792E-9A9D898E8DCD}"/>
              </a:ext>
            </a:extLst>
          </p:cNvPr>
          <p:cNvSpPr txBox="1"/>
          <p:nvPr/>
        </p:nvSpPr>
        <p:spPr>
          <a:xfrm>
            <a:off x="6444853" y="367462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ln>
                <a:solidFill>
                  <a:srgbClr val="002060"/>
                </a:solidFill>
              </a:ln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6E349AD-854C-E4CB-2C0C-8C77DE333FEB}"/>
              </a:ext>
            </a:extLst>
          </p:cNvPr>
          <p:cNvCxnSpPr>
            <a:cxnSpLocks/>
          </p:cNvCxnSpPr>
          <p:nvPr/>
        </p:nvCxnSpPr>
        <p:spPr>
          <a:xfrm flipH="1">
            <a:off x="8397799" y="621956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DD94007-5BBA-58BA-D829-9D411C2671A3}"/>
              </a:ext>
            </a:extLst>
          </p:cNvPr>
          <p:cNvSpPr txBox="1"/>
          <p:nvPr/>
        </p:nvSpPr>
        <p:spPr>
          <a:xfrm>
            <a:off x="9525559" y="604328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75EAF0F-C617-EE19-5322-CD4081696A8E}"/>
              </a:ext>
            </a:extLst>
          </p:cNvPr>
          <p:cNvCxnSpPr>
            <a:cxnSpLocks/>
          </p:cNvCxnSpPr>
          <p:nvPr/>
        </p:nvCxnSpPr>
        <p:spPr>
          <a:xfrm flipH="1">
            <a:off x="8441033" y="668454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0C50F49-E09B-7264-EE6E-9B22B9726028}"/>
              </a:ext>
            </a:extLst>
          </p:cNvPr>
          <p:cNvSpPr txBox="1"/>
          <p:nvPr/>
        </p:nvSpPr>
        <p:spPr>
          <a:xfrm>
            <a:off x="9568793" y="650826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ebp+0Ch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FF57EE4-6DAE-E521-6475-0A643E3FD129}"/>
              </a:ext>
            </a:extLst>
          </p:cNvPr>
          <p:cNvSpPr txBox="1"/>
          <p:nvPr/>
        </p:nvSpPr>
        <p:spPr>
          <a:xfrm>
            <a:off x="5953598" y="3962845"/>
            <a:ext cx="3151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n>
                  <a:solidFill>
                    <a:srgbClr val="002060"/>
                  </a:solidFill>
                </a:ln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 err="1"/>
              <a:t>eax</a:t>
            </a:r>
            <a:r>
              <a:rPr lang="zh-CN" altLang="en-US" dirty="0"/>
              <a:t>（</a:t>
            </a:r>
            <a:r>
              <a:rPr lang="en-US" altLang="zh-CN" dirty="0"/>
              <a:t>30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8E1F670-7057-6E94-E886-95EA922A53B7}"/>
              </a:ext>
            </a:extLst>
          </p:cNvPr>
          <p:cNvSpPr txBox="1"/>
          <p:nvPr/>
        </p:nvSpPr>
        <p:spPr>
          <a:xfrm>
            <a:off x="6998709" y="6339291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7C1A13-FBCF-BEF5-2515-09AB5D38BF42}"/>
              </a:ext>
            </a:extLst>
          </p:cNvPr>
          <p:cNvSpPr txBox="1"/>
          <p:nvPr/>
        </p:nvSpPr>
        <p:spPr>
          <a:xfrm>
            <a:off x="10970900" y="1816177"/>
            <a:ext cx="8278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5099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2" grpId="0"/>
      <p:bldP spid="11" grpId="0" animBg="1"/>
      <p:bldP spid="15" grpId="0"/>
      <p:bldP spid="21" grpId="0"/>
      <p:bldP spid="23" grpId="0" animBg="1"/>
      <p:bldP spid="24" grpId="0"/>
      <p:bldP spid="26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13B2C-8D60-B2AA-F655-179B2B8BF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382E5DD-C857-BB7E-E50E-21C71264F43C}"/>
              </a:ext>
            </a:extLst>
          </p:cNvPr>
          <p:cNvCxnSpPr>
            <a:cxnSpLocks/>
          </p:cNvCxnSpPr>
          <p:nvPr/>
        </p:nvCxnSpPr>
        <p:spPr>
          <a:xfrm flipH="1">
            <a:off x="9963150" y="482710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8643BF5-FFCA-9699-C969-3E406ADFDE30}"/>
              </a:ext>
            </a:extLst>
          </p:cNvPr>
          <p:cNvSpPr txBox="1"/>
          <p:nvPr/>
        </p:nvSpPr>
        <p:spPr>
          <a:xfrm>
            <a:off x="11090910" y="4627044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8481FE2-94CA-CF02-C735-57E53755D70F}"/>
              </a:ext>
            </a:extLst>
          </p:cNvPr>
          <p:cNvCxnSpPr>
            <a:cxnSpLocks/>
          </p:cNvCxnSpPr>
          <p:nvPr/>
        </p:nvCxnSpPr>
        <p:spPr>
          <a:xfrm flipH="1">
            <a:off x="8398351" y="482915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2EF1FE7-57D9-A6D5-6F1F-AEE8741526C5}"/>
              </a:ext>
            </a:extLst>
          </p:cNvPr>
          <p:cNvSpPr txBox="1"/>
          <p:nvPr/>
        </p:nvSpPr>
        <p:spPr>
          <a:xfrm>
            <a:off x="9526111" y="4652875"/>
            <a:ext cx="437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6A1114B-07C6-BBAE-8416-7DF7223D1F4E}"/>
              </a:ext>
            </a:extLst>
          </p:cNvPr>
          <p:cNvCxnSpPr>
            <a:cxnSpLocks/>
          </p:cNvCxnSpPr>
          <p:nvPr/>
        </p:nvCxnSpPr>
        <p:spPr>
          <a:xfrm flipV="1">
            <a:off x="6287772" y="157162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DEAB5C6-F274-15FB-C3B3-A9C9D9152365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E6A57F-80F1-A88F-99CC-B69C9A3BE047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CDE2A94-C795-B72E-EE59-87376B565C7B}"/>
              </a:ext>
            </a:extLst>
          </p:cNvPr>
          <p:cNvSpPr txBox="1"/>
          <p:nvPr/>
        </p:nvSpPr>
        <p:spPr>
          <a:xfrm>
            <a:off x="89536" y="27859"/>
            <a:ext cx="4949190" cy="68022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int Add(int x, int y)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005B1771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sub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lea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,[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ebp-0Ch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eax,0CCCCCCCCh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rep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stos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es:[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ecx,5BC008h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005B1320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005B1795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nop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z =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-8],0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z = x + y;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ebp+0Ch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return z;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005B1244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005B17BB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ret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31B2A7A-4740-C700-68B4-5ED99116FAFB}"/>
              </a:ext>
            </a:extLst>
          </p:cNvPr>
          <p:cNvSpPr/>
          <p:nvPr/>
        </p:nvSpPr>
        <p:spPr>
          <a:xfrm>
            <a:off x="6463031" y="6235897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2B586CA-147A-E262-DF46-F938B1E0A3D3}"/>
              </a:ext>
            </a:extLst>
          </p:cNvPr>
          <p:cNvSpPr/>
          <p:nvPr/>
        </p:nvSpPr>
        <p:spPr>
          <a:xfrm>
            <a:off x="6463031" y="5768104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F016E2E-6825-BD1B-2D02-63DD9504BBCD}"/>
              </a:ext>
            </a:extLst>
          </p:cNvPr>
          <p:cNvSpPr txBox="1"/>
          <p:nvPr/>
        </p:nvSpPr>
        <p:spPr>
          <a:xfrm>
            <a:off x="7001509" y="5852864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7AA72FB-02A9-6C25-D8AE-2D5C44B465C7}"/>
              </a:ext>
            </a:extLst>
          </p:cNvPr>
          <p:cNvSpPr/>
          <p:nvPr/>
        </p:nvSpPr>
        <p:spPr>
          <a:xfrm>
            <a:off x="6463031" y="5300311"/>
            <a:ext cx="1922143" cy="46166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F938C76-AA3C-D15D-27BA-58D0700033E7}"/>
              </a:ext>
            </a:extLst>
          </p:cNvPr>
          <p:cNvSpPr txBox="1"/>
          <p:nvPr/>
        </p:nvSpPr>
        <p:spPr>
          <a:xfrm>
            <a:off x="6838948" y="5395982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0X005B17C8</a:t>
            </a:r>
            <a:endParaRPr lang="zh-CN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DB96A22-1C86-5F4F-4E0F-32CC6EC609EA}"/>
              </a:ext>
            </a:extLst>
          </p:cNvPr>
          <p:cNvSpPr/>
          <p:nvPr/>
        </p:nvSpPr>
        <p:spPr>
          <a:xfrm>
            <a:off x="6469619" y="4827100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4FDEC09-0F8B-1BBA-BB38-13DF14C91A58}"/>
              </a:ext>
            </a:extLst>
          </p:cNvPr>
          <p:cNvSpPr txBox="1"/>
          <p:nvPr/>
        </p:nvSpPr>
        <p:spPr>
          <a:xfrm>
            <a:off x="6488413" y="491826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6194D95-9A93-D225-BA05-EEAB1A3CF18F}"/>
              </a:ext>
            </a:extLst>
          </p:cNvPr>
          <p:cNvCxnSpPr>
            <a:cxnSpLocks/>
          </p:cNvCxnSpPr>
          <p:nvPr/>
        </p:nvCxnSpPr>
        <p:spPr>
          <a:xfrm flipH="1">
            <a:off x="8397799" y="621956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593145F-110A-D3F9-63B2-C4DAED8A3A4E}"/>
              </a:ext>
            </a:extLst>
          </p:cNvPr>
          <p:cNvSpPr txBox="1"/>
          <p:nvPr/>
        </p:nvSpPr>
        <p:spPr>
          <a:xfrm>
            <a:off x="9525559" y="604328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C7F6628-3E9A-43D5-9B0A-A4F257D04B04}"/>
              </a:ext>
            </a:extLst>
          </p:cNvPr>
          <p:cNvCxnSpPr>
            <a:cxnSpLocks/>
          </p:cNvCxnSpPr>
          <p:nvPr/>
        </p:nvCxnSpPr>
        <p:spPr>
          <a:xfrm flipH="1">
            <a:off x="8441033" y="668454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06F35B4-87B8-E58D-227C-E143371FA6CD}"/>
              </a:ext>
            </a:extLst>
          </p:cNvPr>
          <p:cNvSpPr txBox="1"/>
          <p:nvPr/>
        </p:nvSpPr>
        <p:spPr>
          <a:xfrm>
            <a:off x="9568793" y="650826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ebp+0Ch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8823CBC-FB97-09C1-33B8-CFDB8B6833CB}"/>
              </a:ext>
            </a:extLst>
          </p:cNvPr>
          <p:cNvSpPr txBox="1"/>
          <p:nvPr/>
        </p:nvSpPr>
        <p:spPr>
          <a:xfrm>
            <a:off x="6998709" y="6339291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345820-EE92-B6E3-15D8-B3BA73DA37E4}"/>
              </a:ext>
            </a:extLst>
          </p:cNvPr>
          <p:cNvSpPr txBox="1"/>
          <p:nvPr/>
        </p:nvSpPr>
        <p:spPr>
          <a:xfrm>
            <a:off x="10970900" y="1816177"/>
            <a:ext cx="8278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5429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7 0.06712 L -0.12578 0.06875 " pathEditMode="relative" ptsTypes="A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7 0.06712 L -0.12578 0.06875 " pathEditMode="relative" ptsTypes="AA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53" grpId="0" animBg="1"/>
      <p:bldP spid="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9F750-6F9C-05C9-7F16-CEE0EE782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B43E6BF-E7C3-2AA7-7692-1CF0E21FDA54}"/>
              </a:ext>
            </a:extLst>
          </p:cNvPr>
          <p:cNvSpPr/>
          <p:nvPr/>
        </p:nvSpPr>
        <p:spPr>
          <a:xfrm>
            <a:off x="6534152" y="6117817"/>
            <a:ext cx="1922143" cy="5797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768F6D-4D4E-42B5-B50E-DF12A7E03C7B}"/>
              </a:ext>
            </a:extLst>
          </p:cNvPr>
          <p:cNvSpPr txBox="1"/>
          <p:nvPr/>
        </p:nvSpPr>
        <p:spPr>
          <a:xfrm>
            <a:off x="8476611" y="626962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8DAE7E7-E99D-8050-9AFC-9BDFAD6D6EE7}"/>
              </a:ext>
            </a:extLst>
          </p:cNvPr>
          <p:cNvCxnSpPr>
            <a:cxnSpLocks/>
          </p:cNvCxnSpPr>
          <p:nvPr/>
        </p:nvCxnSpPr>
        <p:spPr>
          <a:xfrm flipH="1">
            <a:off x="8476611" y="73533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1F4103A-CFCA-C422-B807-B60DDC701149}"/>
              </a:ext>
            </a:extLst>
          </p:cNvPr>
          <p:cNvSpPr txBox="1"/>
          <p:nvPr/>
        </p:nvSpPr>
        <p:spPr>
          <a:xfrm>
            <a:off x="9604371" y="554006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98D9290-E21A-0330-9168-03119E0FAE0E}"/>
              </a:ext>
            </a:extLst>
          </p:cNvPr>
          <p:cNvCxnSpPr>
            <a:cxnSpLocks/>
          </p:cNvCxnSpPr>
          <p:nvPr/>
        </p:nvCxnSpPr>
        <p:spPr>
          <a:xfrm flipH="1">
            <a:off x="8507097" y="566995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C736DBE-A95E-5471-C05F-1F41B42309DB}"/>
              </a:ext>
            </a:extLst>
          </p:cNvPr>
          <p:cNvSpPr txBox="1"/>
          <p:nvPr/>
        </p:nvSpPr>
        <p:spPr>
          <a:xfrm>
            <a:off x="9614535" y="551119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C4501A4-4C88-66CD-4B10-EBB5C8139A37}"/>
              </a:ext>
            </a:extLst>
          </p:cNvPr>
          <p:cNvSpPr/>
          <p:nvPr/>
        </p:nvSpPr>
        <p:spPr>
          <a:xfrm>
            <a:off x="6534151" y="5657401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3798C0-B967-CCED-30D5-D012E76D7845}"/>
              </a:ext>
            </a:extLst>
          </p:cNvPr>
          <p:cNvSpPr txBox="1"/>
          <p:nvPr/>
        </p:nvSpPr>
        <p:spPr>
          <a:xfrm>
            <a:off x="6534151" y="574773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EDE291F-7554-9A6E-EB37-D6AF99552791}"/>
              </a:ext>
            </a:extLst>
          </p:cNvPr>
          <p:cNvCxnSpPr>
            <a:cxnSpLocks/>
          </p:cNvCxnSpPr>
          <p:nvPr/>
        </p:nvCxnSpPr>
        <p:spPr>
          <a:xfrm flipV="1">
            <a:off x="6267452" y="153888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EA69E65-BB5E-658D-06C0-3D15627A4C06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BBC846-0111-56D8-BB9D-58D3E0DF3E86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BCAD63-8E73-9B3C-6280-B5B2C78AABED}"/>
              </a:ext>
            </a:extLst>
          </p:cNvPr>
          <p:cNvSpPr/>
          <p:nvPr/>
        </p:nvSpPr>
        <p:spPr>
          <a:xfrm>
            <a:off x="6534151" y="3525181"/>
            <a:ext cx="1922143" cy="21426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509E8B-C4D4-DF5B-AB90-A07FFE59ED2D}"/>
              </a:ext>
            </a:extLst>
          </p:cNvPr>
          <p:cNvSpPr txBox="1"/>
          <p:nvPr/>
        </p:nvSpPr>
        <p:spPr>
          <a:xfrm>
            <a:off x="8496935" y="4214325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892506-C262-AB9D-4E00-100A5A5ED2C8}"/>
              </a:ext>
            </a:extLst>
          </p:cNvPr>
          <p:cNvSpPr/>
          <p:nvPr/>
        </p:nvSpPr>
        <p:spPr>
          <a:xfrm>
            <a:off x="6534159" y="3042852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BC11E5-BED2-D96D-FDA7-55698279B466}"/>
              </a:ext>
            </a:extLst>
          </p:cNvPr>
          <p:cNvSpPr/>
          <p:nvPr/>
        </p:nvSpPr>
        <p:spPr>
          <a:xfrm>
            <a:off x="6534158" y="2589004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2896A9-EDD2-EA88-F41C-C3BC9545675E}"/>
              </a:ext>
            </a:extLst>
          </p:cNvPr>
          <p:cNvSpPr/>
          <p:nvPr/>
        </p:nvSpPr>
        <p:spPr>
          <a:xfrm>
            <a:off x="6534157" y="2128122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E5C9075-F7E9-6B4C-4314-327116FB9BA5}"/>
              </a:ext>
            </a:extLst>
          </p:cNvPr>
          <p:cNvSpPr txBox="1"/>
          <p:nvPr/>
        </p:nvSpPr>
        <p:spPr>
          <a:xfrm>
            <a:off x="7072637" y="3145111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CF206B-C169-B65D-F382-11636551DBF6}"/>
              </a:ext>
            </a:extLst>
          </p:cNvPr>
          <p:cNvSpPr txBox="1"/>
          <p:nvPr/>
        </p:nvSpPr>
        <p:spPr>
          <a:xfrm>
            <a:off x="7072636" y="2678796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F5CCEA-318D-9C43-80FB-D505D4F6EDCE}"/>
              </a:ext>
            </a:extLst>
          </p:cNvPr>
          <p:cNvSpPr txBox="1"/>
          <p:nvPr/>
        </p:nvSpPr>
        <p:spPr>
          <a:xfrm>
            <a:off x="7072635" y="2212507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18B9DD5-BB3B-8942-32A6-6D872AF43B7E}"/>
              </a:ext>
            </a:extLst>
          </p:cNvPr>
          <p:cNvCxnSpPr>
            <a:cxnSpLocks/>
          </p:cNvCxnSpPr>
          <p:nvPr/>
        </p:nvCxnSpPr>
        <p:spPr>
          <a:xfrm flipH="1">
            <a:off x="8507097" y="383894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69030CC-13CA-6CE6-2478-EEA96B111867}"/>
              </a:ext>
            </a:extLst>
          </p:cNvPr>
          <p:cNvSpPr txBox="1"/>
          <p:nvPr/>
        </p:nvSpPr>
        <p:spPr>
          <a:xfrm>
            <a:off x="9614534" y="366715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ebp-24h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6E71E980-EE8A-0EF6-FF19-793A27D67361}"/>
              </a:ext>
            </a:extLst>
          </p:cNvPr>
          <p:cNvCxnSpPr/>
          <p:nvPr/>
        </p:nvCxnSpPr>
        <p:spPr>
          <a:xfrm flipH="1">
            <a:off x="6534149" y="3840480"/>
            <a:ext cx="192214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05B4E8F-4AFF-4D21-867E-2F4BC48F23A1}"/>
              </a:ext>
            </a:extLst>
          </p:cNvPr>
          <p:cNvCxnSpPr/>
          <p:nvPr/>
        </p:nvCxnSpPr>
        <p:spPr>
          <a:xfrm>
            <a:off x="6534158" y="3859144"/>
            <a:ext cx="192214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EE95B90F-1E78-F478-B56E-1FBECCDE10D4}"/>
              </a:ext>
            </a:extLst>
          </p:cNvPr>
          <p:cNvSpPr/>
          <p:nvPr/>
        </p:nvSpPr>
        <p:spPr>
          <a:xfrm>
            <a:off x="6534157" y="3859144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3E27D62-4F8A-9942-A481-E52C0C796B71}"/>
              </a:ext>
            </a:extLst>
          </p:cNvPr>
          <p:cNvSpPr/>
          <p:nvPr/>
        </p:nvSpPr>
        <p:spPr>
          <a:xfrm>
            <a:off x="6529091" y="426095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4C49303-5108-E0F0-7654-CB0E8C9C6888}"/>
              </a:ext>
            </a:extLst>
          </p:cNvPr>
          <p:cNvSpPr txBox="1"/>
          <p:nvPr/>
        </p:nvSpPr>
        <p:spPr>
          <a:xfrm>
            <a:off x="6498611" y="415661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626DE10-4D70-3310-A360-C4B1874D1717}"/>
              </a:ext>
            </a:extLst>
          </p:cNvPr>
          <p:cNvSpPr/>
          <p:nvPr/>
        </p:nvSpPr>
        <p:spPr>
          <a:xfrm>
            <a:off x="6529089" y="405751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75701B-D665-FB47-5B44-31E8D657506E}"/>
              </a:ext>
            </a:extLst>
          </p:cNvPr>
          <p:cNvSpPr txBox="1"/>
          <p:nvPr/>
        </p:nvSpPr>
        <p:spPr>
          <a:xfrm>
            <a:off x="6498609" y="395317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A4B29CD-6687-BB1D-5D55-FF7D7183D139}"/>
              </a:ext>
            </a:extLst>
          </p:cNvPr>
          <p:cNvSpPr/>
          <p:nvPr/>
        </p:nvSpPr>
        <p:spPr>
          <a:xfrm>
            <a:off x="6529090" y="4455693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FAC1583-3CDC-02E7-D097-DCE6E81D8F67}"/>
              </a:ext>
            </a:extLst>
          </p:cNvPr>
          <p:cNvSpPr txBox="1"/>
          <p:nvPr/>
        </p:nvSpPr>
        <p:spPr>
          <a:xfrm>
            <a:off x="6569694" y="437184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20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066F23A-CDE2-1CFB-D06E-2DA7E558CA98}"/>
              </a:ext>
            </a:extLst>
          </p:cNvPr>
          <p:cNvSpPr/>
          <p:nvPr/>
        </p:nvSpPr>
        <p:spPr>
          <a:xfrm>
            <a:off x="6529090" y="466799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7174EB-C011-E191-889D-2E9ED6711411}"/>
              </a:ext>
            </a:extLst>
          </p:cNvPr>
          <p:cNvSpPr txBox="1"/>
          <p:nvPr/>
        </p:nvSpPr>
        <p:spPr>
          <a:xfrm>
            <a:off x="6498610" y="456366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E24533B-B3E6-1AD4-ACA9-17579D3225C0}"/>
              </a:ext>
            </a:extLst>
          </p:cNvPr>
          <p:cNvSpPr/>
          <p:nvPr/>
        </p:nvSpPr>
        <p:spPr>
          <a:xfrm>
            <a:off x="6529089" y="4869748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695F44-61CE-82AC-2048-40709E72FE55}"/>
              </a:ext>
            </a:extLst>
          </p:cNvPr>
          <p:cNvSpPr txBox="1"/>
          <p:nvPr/>
        </p:nvSpPr>
        <p:spPr>
          <a:xfrm>
            <a:off x="6498609" y="4765412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C814877-81FB-76E2-3525-2F1304427D98}"/>
              </a:ext>
            </a:extLst>
          </p:cNvPr>
          <p:cNvSpPr/>
          <p:nvPr/>
        </p:nvSpPr>
        <p:spPr>
          <a:xfrm>
            <a:off x="6529089" y="507318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EFA136A-19A9-5A6D-E922-39649F99AAA6}"/>
              </a:ext>
            </a:extLst>
          </p:cNvPr>
          <p:cNvSpPr/>
          <p:nvPr/>
        </p:nvSpPr>
        <p:spPr>
          <a:xfrm>
            <a:off x="6534146" y="5277006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7E38527-E4DB-189D-1649-631C8921479A}"/>
              </a:ext>
            </a:extLst>
          </p:cNvPr>
          <p:cNvSpPr txBox="1"/>
          <p:nvPr/>
        </p:nvSpPr>
        <p:spPr>
          <a:xfrm>
            <a:off x="6503666" y="5172670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AD61308-A627-215A-6C98-6F0CD4A3919E}"/>
              </a:ext>
            </a:extLst>
          </p:cNvPr>
          <p:cNvSpPr txBox="1"/>
          <p:nvPr/>
        </p:nvSpPr>
        <p:spPr>
          <a:xfrm>
            <a:off x="6498609" y="355713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6C879C6-0298-112A-2FB0-A9829F6EC7A9}"/>
              </a:ext>
            </a:extLst>
          </p:cNvPr>
          <p:cNvSpPr txBox="1"/>
          <p:nvPr/>
        </p:nvSpPr>
        <p:spPr>
          <a:xfrm>
            <a:off x="64135" y="93255"/>
            <a:ext cx="4949190" cy="66708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int Add(int x, int y)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005B1771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sub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lea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,[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ebp-0Ch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005B177F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eax,0CCCCCCCCh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rep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stos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es:[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005B178B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ecx,5BC008h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005B1320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005B1795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nop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z =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-8],0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z = x + y;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005B179D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ebp+0Ch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return z;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005B17AC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005B1244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005B17BC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ret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62C3A08-7307-972C-5910-FD6F50AC2C30}"/>
              </a:ext>
            </a:extLst>
          </p:cNvPr>
          <p:cNvCxnSpPr>
            <a:cxnSpLocks/>
          </p:cNvCxnSpPr>
          <p:nvPr/>
        </p:nvCxnSpPr>
        <p:spPr>
          <a:xfrm flipH="1">
            <a:off x="8507097" y="464916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1053042-6AB7-9BDF-E060-63B1924D9788}"/>
              </a:ext>
            </a:extLst>
          </p:cNvPr>
          <p:cNvSpPr txBox="1"/>
          <p:nvPr/>
        </p:nvSpPr>
        <p:spPr>
          <a:xfrm>
            <a:off x="9614534" y="4477369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F7C2719-D040-EF65-394D-17C3EC856FD4}"/>
              </a:ext>
            </a:extLst>
          </p:cNvPr>
          <p:cNvCxnSpPr>
            <a:cxnSpLocks/>
          </p:cNvCxnSpPr>
          <p:nvPr/>
        </p:nvCxnSpPr>
        <p:spPr>
          <a:xfrm flipH="1">
            <a:off x="8496935" y="5266808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E5EF4D50-0B79-004A-E1BC-74D9DD3F3E4D}"/>
              </a:ext>
            </a:extLst>
          </p:cNvPr>
          <p:cNvSpPr txBox="1"/>
          <p:nvPr/>
        </p:nvSpPr>
        <p:spPr>
          <a:xfrm>
            <a:off x="9604372" y="509501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-8]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37CAED4-00B6-B1C5-75B7-7D9E6CB56B30}"/>
              </a:ext>
            </a:extLst>
          </p:cNvPr>
          <p:cNvSpPr txBox="1"/>
          <p:nvPr/>
        </p:nvSpPr>
        <p:spPr>
          <a:xfrm>
            <a:off x="6554471" y="4993917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= 10</a:t>
            </a:r>
            <a:endParaRPr lang="zh-CN" altLang="en-US" sz="14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4D9801B-5067-60CD-8962-113DCA3AB9CF}"/>
              </a:ext>
            </a:extLst>
          </p:cNvPr>
          <p:cNvSpPr txBox="1"/>
          <p:nvPr/>
        </p:nvSpPr>
        <p:spPr>
          <a:xfrm>
            <a:off x="6559562" y="3770084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 = 0 </a:t>
            </a:r>
            <a:endParaRPr lang="zh-CN" altLang="en-US" sz="14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74BF2F1-FA9A-B93F-CEC9-B5A883EC80E9}"/>
              </a:ext>
            </a:extLst>
          </p:cNvPr>
          <p:cNvCxnSpPr>
            <a:cxnSpLocks/>
          </p:cNvCxnSpPr>
          <p:nvPr/>
        </p:nvCxnSpPr>
        <p:spPr>
          <a:xfrm flipH="1">
            <a:off x="8496935" y="405141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48AA54B-4CF1-DCD8-D908-E600D9087839}"/>
              </a:ext>
            </a:extLst>
          </p:cNvPr>
          <p:cNvSpPr txBox="1"/>
          <p:nvPr/>
        </p:nvSpPr>
        <p:spPr>
          <a:xfrm>
            <a:off x="9604372" y="387962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F9EA714-CFD3-4801-F915-FD78803421F6}"/>
              </a:ext>
            </a:extLst>
          </p:cNvPr>
          <p:cNvSpPr/>
          <p:nvPr/>
        </p:nvSpPr>
        <p:spPr>
          <a:xfrm>
            <a:off x="6529089" y="1670920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B4C2323-6DDE-CCB5-09DF-FDE5D61AF8A7}"/>
              </a:ext>
            </a:extLst>
          </p:cNvPr>
          <p:cNvSpPr txBox="1"/>
          <p:nvPr/>
        </p:nvSpPr>
        <p:spPr>
          <a:xfrm>
            <a:off x="7067567" y="1755305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577EF40-C0D7-80D9-638B-4AF5C9CFA677}"/>
              </a:ext>
            </a:extLst>
          </p:cNvPr>
          <p:cNvSpPr/>
          <p:nvPr/>
        </p:nvSpPr>
        <p:spPr>
          <a:xfrm>
            <a:off x="6529089" y="1203127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8616FB6-7F1E-3720-D513-A43A4F75B89C}"/>
              </a:ext>
            </a:extLst>
          </p:cNvPr>
          <p:cNvSpPr txBox="1"/>
          <p:nvPr/>
        </p:nvSpPr>
        <p:spPr>
          <a:xfrm>
            <a:off x="7067567" y="1287887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8CB5E8C-AEBE-8A8F-0E21-D7C8FDE0E188}"/>
              </a:ext>
            </a:extLst>
          </p:cNvPr>
          <p:cNvSpPr/>
          <p:nvPr/>
        </p:nvSpPr>
        <p:spPr>
          <a:xfrm>
            <a:off x="6529089" y="735334"/>
            <a:ext cx="1922143" cy="46166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C6A1FE1-4EE4-18E5-3E36-3F686316BC3F}"/>
              </a:ext>
            </a:extLst>
          </p:cNvPr>
          <p:cNvSpPr txBox="1"/>
          <p:nvPr/>
        </p:nvSpPr>
        <p:spPr>
          <a:xfrm>
            <a:off x="6905006" y="831005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0X005B17C8</a:t>
            </a:r>
            <a:endParaRPr lang="zh-CN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D579312-FCB7-324A-6B27-486E0405563B}"/>
              </a:ext>
            </a:extLst>
          </p:cNvPr>
          <p:cNvSpPr txBox="1"/>
          <p:nvPr/>
        </p:nvSpPr>
        <p:spPr>
          <a:xfrm>
            <a:off x="10970900" y="1816177"/>
            <a:ext cx="8278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9066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6435 " pathEditMode="relative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6435 " pathEditMode="relative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05755-B85A-0E48-28E1-F25CDAD30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0DB9FAB-052D-CCE7-95C2-A4E9FE516E08}"/>
              </a:ext>
            </a:extLst>
          </p:cNvPr>
          <p:cNvSpPr/>
          <p:nvPr/>
        </p:nvSpPr>
        <p:spPr>
          <a:xfrm>
            <a:off x="6534152" y="6117817"/>
            <a:ext cx="1922143" cy="5797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422382-2F20-CE2C-80CC-5316C0AEA66D}"/>
              </a:ext>
            </a:extLst>
          </p:cNvPr>
          <p:cNvSpPr txBox="1"/>
          <p:nvPr/>
        </p:nvSpPr>
        <p:spPr>
          <a:xfrm>
            <a:off x="8476611" y="626962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CA8C84C-FA04-F678-ACBD-9C343866273A}"/>
              </a:ext>
            </a:extLst>
          </p:cNvPr>
          <p:cNvCxnSpPr>
            <a:cxnSpLocks/>
          </p:cNvCxnSpPr>
          <p:nvPr/>
        </p:nvCxnSpPr>
        <p:spPr>
          <a:xfrm flipH="1">
            <a:off x="8486774" y="119700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61F1378-284D-A511-24D8-037AB126DC2C}"/>
              </a:ext>
            </a:extLst>
          </p:cNvPr>
          <p:cNvSpPr txBox="1"/>
          <p:nvPr/>
        </p:nvSpPr>
        <p:spPr>
          <a:xfrm>
            <a:off x="9614534" y="1015672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9ADAC8B-F853-453A-654E-98724D0D925A}"/>
              </a:ext>
            </a:extLst>
          </p:cNvPr>
          <p:cNvCxnSpPr>
            <a:cxnSpLocks/>
          </p:cNvCxnSpPr>
          <p:nvPr/>
        </p:nvCxnSpPr>
        <p:spPr>
          <a:xfrm flipH="1">
            <a:off x="8507097" y="566995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57DBB0A-39F8-9E12-6479-8FD95B312CEA}"/>
              </a:ext>
            </a:extLst>
          </p:cNvPr>
          <p:cNvSpPr txBox="1"/>
          <p:nvPr/>
        </p:nvSpPr>
        <p:spPr>
          <a:xfrm>
            <a:off x="9614535" y="551119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1DD3CFC-6E97-5995-CC47-A8F4C6B9CBCC}"/>
              </a:ext>
            </a:extLst>
          </p:cNvPr>
          <p:cNvSpPr/>
          <p:nvPr/>
        </p:nvSpPr>
        <p:spPr>
          <a:xfrm>
            <a:off x="6534151" y="5657401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104109-6F42-11F4-E6C0-D7A336DE10E9}"/>
              </a:ext>
            </a:extLst>
          </p:cNvPr>
          <p:cNvSpPr txBox="1"/>
          <p:nvPr/>
        </p:nvSpPr>
        <p:spPr>
          <a:xfrm>
            <a:off x="6534151" y="574773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D7B5808-88A4-44C1-F96E-E96BCE5F08F4}"/>
              </a:ext>
            </a:extLst>
          </p:cNvPr>
          <p:cNvCxnSpPr>
            <a:cxnSpLocks/>
          </p:cNvCxnSpPr>
          <p:nvPr/>
        </p:nvCxnSpPr>
        <p:spPr>
          <a:xfrm flipV="1">
            <a:off x="6267452" y="153888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F61F849-2EAE-DC57-CDEA-00C9C219AAD1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E642D2-17C6-66DE-3279-9401038F4A4F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F3D6A0E-687A-FB9D-6D70-EEB320802137}"/>
              </a:ext>
            </a:extLst>
          </p:cNvPr>
          <p:cNvSpPr/>
          <p:nvPr/>
        </p:nvSpPr>
        <p:spPr>
          <a:xfrm>
            <a:off x="6534151" y="3525181"/>
            <a:ext cx="1922143" cy="21426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656089-A35E-CAC1-7C05-1AA8C5B2BACE}"/>
              </a:ext>
            </a:extLst>
          </p:cNvPr>
          <p:cNvSpPr txBox="1"/>
          <p:nvPr/>
        </p:nvSpPr>
        <p:spPr>
          <a:xfrm>
            <a:off x="8496935" y="4214325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A3FE3F-1EA0-6611-4194-CB564362F560}"/>
              </a:ext>
            </a:extLst>
          </p:cNvPr>
          <p:cNvSpPr/>
          <p:nvPr/>
        </p:nvSpPr>
        <p:spPr>
          <a:xfrm>
            <a:off x="6534159" y="3042852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7FC7A5C-FF6B-8D06-87C3-70CF7A15DE9E}"/>
              </a:ext>
            </a:extLst>
          </p:cNvPr>
          <p:cNvSpPr/>
          <p:nvPr/>
        </p:nvSpPr>
        <p:spPr>
          <a:xfrm>
            <a:off x="6534158" y="2589004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64DF048-ADA4-AB07-B21A-2747C3E19835}"/>
              </a:ext>
            </a:extLst>
          </p:cNvPr>
          <p:cNvSpPr/>
          <p:nvPr/>
        </p:nvSpPr>
        <p:spPr>
          <a:xfrm>
            <a:off x="6534157" y="2128122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B1DE5D-122B-8B48-7339-3F4861790A35}"/>
              </a:ext>
            </a:extLst>
          </p:cNvPr>
          <p:cNvSpPr txBox="1"/>
          <p:nvPr/>
        </p:nvSpPr>
        <p:spPr>
          <a:xfrm>
            <a:off x="7072637" y="3145111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8142AB-BC04-FC94-8593-02F9AB7D2CEA}"/>
              </a:ext>
            </a:extLst>
          </p:cNvPr>
          <p:cNvSpPr txBox="1"/>
          <p:nvPr/>
        </p:nvSpPr>
        <p:spPr>
          <a:xfrm>
            <a:off x="7072636" y="2678796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76E8EB1-50F1-8593-E3E6-B44140E581E6}"/>
              </a:ext>
            </a:extLst>
          </p:cNvPr>
          <p:cNvSpPr txBox="1"/>
          <p:nvPr/>
        </p:nvSpPr>
        <p:spPr>
          <a:xfrm>
            <a:off x="7072635" y="2212507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1BEFAAE-4753-C1F7-DC38-3E78E614004A}"/>
              </a:ext>
            </a:extLst>
          </p:cNvPr>
          <p:cNvCxnSpPr>
            <a:cxnSpLocks/>
          </p:cNvCxnSpPr>
          <p:nvPr/>
        </p:nvCxnSpPr>
        <p:spPr>
          <a:xfrm flipH="1">
            <a:off x="8507097" y="383894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9213032-E38C-92B0-F770-9CBFC30FD1F0}"/>
              </a:ext>
            </a:extLst>
          </p:cNvPr>
          <p:cNvSpPr txBox="1"/>
          <p:nvPr/>
        </p:nvSpPr>
        <p:spPr>
          <a:xfrm>
            <a:off x="9614534" y="366715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ebp-24h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92945531-005E-C80C-C024-A3363BF04855}"/>
              </a:ext>
            </a:extLst>
          </p:cNvPr>
          <p:cNvCxnSpPr/>
          <p:nvPr/>
        </p:nvCxnSpPr>
        <p:spPr>
          <a:xfrm flipH="1">
            <a:off x="6534149" y="3840480"/>
            <a:ext cx="192214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F7147E8-ED77-C2B1-1C58-EEED2E039938}"/>
              </a:ext>
            </a:extLst>
          </p:cNvPr>
          <p:cNvCxnSpPr/>
          <p:nvPr/>
        </p:nvCxnSpPr>
        <p:spPr>
          <a:xfrm>
            <a:off x="6534158" y="3859144"/>
            <a:ext cx="192214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80D593F3-3A68-AD85-521D-11917111FF6E}"/>
              </a:ext>
            </a:extLst>
          </p:cNvPr>
          <p:cNvSpPr/>
          <p:nvPr/>
        </p:nvSpPr>
        <p:spPr>
          <a:xfrm>
            <a:off x="6534157" y="3859144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961013-EC1F-E2AC-A516-E24194F03500}"/>
              </a:ext>
            </a:extLst>
          </p:cNvPr>
          <p:cNvSpPr/>
          <p:nvPr/>
        </p:nvSpPr>
        <p:spPr>
          <a:xfrm>
            <a:off x="6529091" y="426095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D3322C0-ADB1-962D-B199-DACF57571983}"/>
              </a:ext>
            </a:extLst>
          </p:cNvPr>
          <p:cNvSpPr txBox="1"/>
          <p:nvPr/>
        </p:nvSpPr>
        <p:spPr>
          <a:xfrm>
            <a:off x="6498611" y="415661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671A494-9ADD-3C81-E8DE-B5DC02E54665}"/>
              </a:ext>
            </a:extLst>
          </p:cNvPr>
          <p:cNvSpPr/>
          <p:nvPr/>
        </p:nvSpPr>
        <p:spPr>
          <a:xfrm>
            <a:off x="6529089" y="405751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780393F-F627-647E-950D-D44CF99C2EC4}"/>
              </a:ext>
            </a:extLst>
          </p:cNvPr>
          <p:cNvSpPr txBox="1"/>
          <p:nvPr/>
        </p:nvSpPr>
        <p:spPr>
          <a:xfrm>
            <a:off x="6498609" y="395317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C4EC8F7-50C3-D86B-EB82-7B79D19AA063}"/>
              </a:ext>
            </a:extLst>
          </p:cNvPr>
          <p:cNvSpPr/>
          <p:nvPr/>
        </p:nvSpPr>
        <p:spPr>
          <a:xfrm>
            <a:off x="6529090" y="4455693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9A7B5C2-2A7C-A2B7-BE79-2685D08464D9}"/>
              </a:ext>
            </a:extLst>
          </p:cNvPr>
          <p:cNvSpPr txBox="1"/>
          <p:nvPr/>
        </p:nvSpPr>
        <p:spPr>
          <a:xfrm>
            <a:off x="6569694" y="437184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20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9D72CFA-1BBA-BEF6-6079-53EE8783F6B3}"/>
              </a:ext>
            </a:extLst>
          </p:cNvPr>
          <p:cNvSpPr/>
          <p:nvPr/>
        </p:nvSpPr>
        <p:spPr>
          <a:xfrm>
            <a:off x="6529090" y="466799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31A458F-726F-312E-F586-3596CC64E51B}"/>
              </a:ext>
            </a:extLst>
          </p:cNvPr>
          <p:cNvSpPr txBox="1"/>
          <p:nvPr/>
        </p:nvSpPr>
        <p:spPr>
          <a:xfrm>
            <a:off x="6498610" y="456366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BC5C325-B0AD-6054-C5DB-7E52B03300FD}"/>
              </a:ext>
            </a:extLst>
          </p:cNvPr>
          <p:cNvSpPr/>
          <p:nvPr/>
        </p:nvSpPr>
        <p:spPr>
          <a:xfrm>
            <a:off x="6529089" y="4869748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A9C8EFC-EA01-C195-F5F9-B791E7C7ABCB}"/>
              </a:ext>
            </a:extLst>
          </p:cNvPr>
          <p:cNvSpPr txBox="1"/>
          <p:nvPr/>
        </p:nvSpPr>
        <p:spPr>
          <a:xfrm>
            <a:off x="6498609" y="4765412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0534F97-A224-4FED-558C-F2DD82922CBB}"/>
              </a:ext>
            </a:extLst>
          </p:cNvPr>
          <p:cNvSpPr/>
          <p:nvPr/>
        </p:nvSpPr>
        <p:spPr>
          <a:xfrm>
            <a:off x="6529089" y="507318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7043325-B453-ECEA-BD3F-1C9A042D5D44}"/>
              </a:ext>
            </a:extLst>
          </p:cNvPr>
          <p:cNvSpPr/>
          <p:nvPr/>
        </p:nvSpPr>
        <p:spPr>
          <a:xfrm>
            <a:off x="6534146" y="5277006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03479F9-739B-B9CD-7EC1-3242A0F6C23D}"/>
              </a:ext>
            </a:extLst>
          </p:cNvPr>
          <p:cNvSpPr txBox="1"/>
          <p:nvPr/>
        </p:nvSpPr>
        <p:spPr>
          <a:xfrm>
            <a:off x="6503666" y="5172670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04996C2-39EB-4FF0-540E-47111CACB5DC}"/>
              </a:ext>
            </a:extLst>
          </p:cNvPr>
          <p:cNvSpPr txBox="1"/>
          <p:nvPr/>
        </p:nvSpPr>
        <p:spPr>
          <a:xfrm>
            <a:off x="6498609" y="355713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14FBDCD-FF04-8B3F-C549-2CDD655746BE}"/>
              </a:ext>
            </a:extLst>
          </p:cNvPr>
          <p:cNvCxnSpPr>
            <a:cxnSpLocks/>
          </p:cNvCxnSpPr>
          <p:nvPr/>
        </p:nvCxnSpPr>
        <p:spPr>
          <a:xfrm flipH="1">
            <a:off x="8507097" y="464916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07C9270-0B5D-9C70-84C3-0D7BB722780E}"/>
              </a:ext>
            </a:extLst>
          </p:cNvPr>
          <p:cNvSpPr txBox="1"/>
          <p:nvPr/>
        </p:nvSpPr>
        <p:spPr>
          <a:xfrm>
            <a:off x="9614534" y="4477369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8E936AE-1163-92E3-BD12-797C7DAABDC6}"/>
              </a:ext>
            </a:extLst>
          </p:cNvPr>
          <p:cNvCxnSpPr>
            <a:cxnSpLocks/>
          </p:cNvCxnSpPr>
          <p:nvPr/>
        </p:nvCxnSpPr>
        <p:spPr>
          <a:xfrm flipH="1">
            <a:off x="8496935" y="5266808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A4F50227-723C-AD4A-6009-E813F71F893C}"/>
              </a:ext>
            </a:extLst>
          </p:cNvPr>
          <p:cNvSpPr txBox="1"/>
          <p:nvPr/>
        </p:nvSpPr>
        <p:spPr>
          <a:xfrm>
            <a:off x="9604372" y="509501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-8]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7BEF10E-A1F7-DD24-C5E9-86FFD52B2ABD}"/>
              </a:ext>
            </a:extLst>
          </p:cNvPr>
          <p:cNvSpPr txBox="1"/>
          <p:nvPr/>
        </p:nvSpPr>
        <p:spPr>
          <a:xfrm>
            <a:off x="6554471" y="4993917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= 10</a:t>
            </a:r>
            <a:endParaRPr lang="zh-CN" altLang="en-US" sz="14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2057BF-AF46-02D8-E54F-EDA94DBA466F}"/>
              </a:ext>
            </a:extLst>
          </p:cNvPr>
          <p:cNvSpPr txBox="1"/>
          <p:nvPr/>
        </p:nvSpPr>
        <p:spPr>
          <a:xfrm>
            <a:off x="6559562" y="3770084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 = 0 </a:t>
            </a:r>
            <a:endParaRPr lang="zh-CN" altLang="en-US" sz="14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486B822-5D31-BD7E-4CE9-740353BAD134}"/>
              </a:ext>
            </a:extLst>
          </p:cNvPr>
          <p:cNvCxnSpPr>
            <a:cxnSpLocks/>
          </p:cNvCxnSpPr>
          <p:nvPr/>
        </p:nvCxnSpPr>
        <p:spPr>
          <a:xfrm flipH="1">
            <a:off x="8496935" y="405141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194037DA-7C96-E7B5-F461-B255A68E2802}"/>
              </a:ext>
            </a:extLst>
          </p:cNvPr>
          <p:cNvSpPr txBox="1"/>
          <p:nvPr/>
        </p:nvSpPr>
        <p:spPr>
          <a:xfrm>
            <a:off x="9604372" y="387962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FF38F2D-50C9-118E-1C3E-B529DA6F2F4F}"/>
              </a:ext>
            </a:extLst>
          </p:cNvPr>
          <p:cNvSpPr/>
          <p:nvPr/>
        </p:nvSpPr>
        <p:spPr>
          <a:xfrm>
            <a:off x="6529089" y="1670920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A4E32CC-786E-12D6-418C-9394BFAB05A3}"/>
              </a:ext>
            </a:extLst>
          </p:cNvPr>
          <p:cNvSpPr txBox="1"/>
          <p:nvPr/>
        </p:nvSpPr>
        <p:spPr>
          <a:xfrm>
            <a:off x="7067567" y="1755305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CEF58B3-5D38-9D31-8DB0-E2FA854CD8B4}"/>
              </a:ext>
            </a:extLst>
          </p:cNvPr>
          <p:cNvSpPr/>
          <p:nvPr/>
        </p:nvSpPr>
        <p:spPr>
          <a:xfrm>
            <a:off x="6529089" y="1203127"/>
            <a:ext cx="1922143" cy="4616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E4D42D0-ACD7-4BDA-04A4-948225BBC7A5}"/>
              </a:ext>
            </a:extLst>
          </p:cNvPr>
          <p:cNvSpPr txBox="1"/>
          <p:nvPr/>
        </p:nvSpPr>
        <p:spPr>
          <a:xfrm>
            <a:off x="7067567" y="1287887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7A5C886-07D8-9061-910D-6E40F432595A}"/>
              </a:ext>
            </a:extLst>
          </p:cNvPr>
          <p:cNvSpPr/>
          <p:nvPr/>
        </p:nvSpPr>
        <p:spPr>
          <a:xfrm>
            <a:off x="6529089" y="735334"/>
            <a:ext cx="1922143" cy="46166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AED357C-C0B5-8626-E85F-2B92E78A123F}"/>
              </a:ext>
            </a:extLst>
          </p:cNvPr>
          <p:cNvSpPr txBox="1"/>
          <p:nvPr/>
        </p:nvSpPr>
        <p:spPr>
          <a:xfrm>
            <a:off x="6905006" y="831005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0X005B17C8</a:t>
            </a:r>
            <a:endParaRPr lang="zh-CN" altLang="en-US" sz="1100" dirty="0">
              <a:solidFill>
                <a:schemeClr val="accent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F4C6ACB-1A4B-9828-3427-8A49ABBFDCFE}"/>
              </a:ext>
            </a:extLst>
          </p:cNvPr>
          <p:cNvSpPr txBox="1"/>
          <p:nvPr/>
        </p:nvSpPr>
        <p:spPr>
          <a:xfrm>
            <a:off x="10970900" y="1816177"/>
            <a:ext cx="8278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699A7D8-EF14-9CF1-6FE5-FA259556760B}"/>
              </a:ext>
            </a:extLst>
          </p:cNvPr>
          <p:cNvSpPr txBox="1"/>
          <p:nvPr/>
        </p:nvSpPr>
        <p:spPr>
          <a:xfrm>
            <a:off x="89536" y="153888"/>
            <a:ext cx="4949190" cy="61343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005B1E81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sub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esp,0E4h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lea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,[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eax,0CCCCCCCCh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rep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stos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es:[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ecx,5BC008h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005B1320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005B1EA5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nop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a = 10;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0Ah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b = 20;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c =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],0  </a:t>
            </a:r>
          </a:p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c = Add(a, b);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005B10B9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005B1EC8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esp,8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266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78 0.13634 " pathEditMode="relative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78 0.13634 " pathEditMode="relative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4" grpId="0" animBg="1"/>
      <p:bldP spid="49" grpId="0"/>
      <p:bldP spid="50" grpId="0" animBg="1"/>
      <p:bldP spid="51" grpId="0"/>
      <p:bldP spid="52" grpId="0" animBg="1"/>
      <p:bldP spid="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9E6F9-D676-E4AE-702F-D5F4FCFA5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01E666C-8374-BBDC-5DC8-841E11731AA8}"/>
              </a:ext>
            </a:extLst>
          </p:cNvPr>
          <p:cNvSpPr/>
          <p:nvPr/>
        </p:nvSpPr>
        <p:spPr>
          <a:xfrm>
            <a:off x="6534152" y="6117817"/>
            <a:ext cx="1922143" cy="5797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B50839-3755-3039-B133-74D009B5D486}"/>
              </a:ext>
            </a:extLst>
          </p:cNvPr>
          <p:cNvSpPr txBox="1"/>
          <p:nvPr/>
        </p:nvSpPr>
        <p:spPr>
          <a:xfrm>
            <a:off x="8476611" y="626962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C513A3C-3C95-8C97-B692-7B3A2D32E9E0}"/>
              </a:ext>
            </a:extLst>
          </p:cNvPr>
          <p:cNvCxnSpPr>
            <a:cxnSpLocks/>
          </p:cNvCxnSpPr>
          <p:nvPr/>
        </p:nvCxnSpPr>
        <p:spPr>
          <a:xfrm flipH="1">
            <a:off x="8486774" y="2121233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3760D68-32D1-F82E-D01A-6136B080D0DB}"/>
              </a:ext>
            </a:extLst>
          </p:cNvPr>
          <p:cNvSpPr txBox="1"/>
          <p:nvPr/>
        </p:nvSpPr>
        <p:spPr>
          <a:xfrm>
            <a:off x="9614534" y="1939905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DD6D025-8382-1527-0629-E618A11A7225}"/>
              </a:ext>
            </a:extLst>
          </p:cNvPr>
          <p:cNvCxnSpPr>
            <a:cxnSpLocks/>
          </p:cNvCxnSpPr>
          <p:nvPr/>
        </p:nvCxnSpPr>
        <p:spPr>
          <a:xfrm flipH="1">
            <a:off x="8507097" y="566995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F2FDDA2-F7F6-69CA-43C8-F580C603C805}"/>
              </a:ext>
            </a:extLst>
          </p:cNvPr>
          <p:cNvSpPr txBox="1"/>
          <p:nvPr/>
        </p:nvSpPr>
        <p:spPr>
          <a:xfrm>
            <a:off x="9614535" y="551119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1B2DA4-46BF-8619-7A7E-50744470BBCE}"/>
              </a:ext>
            </a:extLst>
          </p:cNvPr>
          <p:cNvSpPr/>
          <p:nvPr/>
        </p:nvSpPr>
        <p:spPr>
          <a:xfrm>
            <a:off x="6534151" y="5657401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159D43-68D3-11D9-6BE5-FFADA23A3724}"/>
              </a:ext>
            </a:extLst>
          </p:cNvPr>
          <p:cNvSpPr txBox="1"/>
          <p:nvPr/>
        </p:nvSpPr>
        <p:spPr>
          <a:xfrm>
            <a:off x="6534151" y="574773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CB95F4D-5373-7CFA-E97D-3DC319FCE7A9}"/>
              </a:ext>
            </a:extLst>
          </p:cNvPr>
          <p:cNvCxnSpPr>
            <a:cxnSpLocks/>
          </p:cNvCxnSpPr>
          <p:nvPr/>
        </p:nvCxnSpPr>
        <p:spPr>
          <a:xfrm flipV="1">
            <a:off x="6267452" y="153888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ED36BE4-5D83-0D7F-7A04-EFE3C358D477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89E369-9122-B78C-EE4F-C95AA1B38904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086F6D-B6B3-1A68-BA5D-420246CA53F6}"/>
              </a:ext>
            </a:extLst>
          </p:cNvPr>
          <p:cNvSpPr/>
          <p:nvPr/>
        </p:nvSpPr>
        <p:spPr>
          <a:xfrm>
            <a:off x="6534151" y="3525181"/>
            <a:ext cx="1922143" cy="21426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89F347-7501-1B7A-9FBE-1EE30FA21B16}"/>
              </a:ext>
            </a:extLst>
          </p:cNvPr>
          <p:cNvSpPr txBox="1"/>
          <p:nvPr/>
        </p:nvSpPr>
        <p:spPr>
          <a:xfrm>
            <a:off x="8496935" y="4214325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113779-E224-E7C8-8501-9BA680FA0DD7}"/>
              </a:ext>
            </a:extLst>
          </p:cNvPr>
          <p:cNvSpPr/>
          <p:nvPr/>
        </p:nvSpPr>
        <p:spPr>
          <a:xfrm>
            <a:off x="6534159" y="3042852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DC3256F-02A2-3069-A870-BC165BF391FE}"/>
              </a:ext>
            </a:extLst>
          </p:cNvPr>
          <p:cNvSpPr/>
          <p:nvPr/>
        </p:nvSpPr>
        <p:spPr>
          <a:xfrm>
            <a:off x="6534158" y="2589004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0B803D-7774-F21F-E8E8-C316725E68ED}"/>
              </a:ext>
            </a:extLst>
          </p:cNvPr>
          <p:cNvSpPr/>
          <p:nvPr/>
        </p:nvSpPr>
        <p:spPr>
          <a:xfrm>
            <a:off x="6534157" y="2128122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BF10C19-B62D-925D-200E-F7C9B31D54CC}"/>
              </a:ext>
            </a:extLst>
          </p:cNvPr>
          <p:cNvSpPr txBox="1"/>
          <p:nvPr/>
        </p:nvSpPr>
        <p:spPr>
          <a:xfrm>
            <a:off x="7072637" y="3145111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93CBA9E-BDCA-0695-960C-0ED9296E5B84}"/>
              </a:ext>
            </a:extLst>
          </p:cNvPr>
          <p:cNvSpPr txBox="1"/>
          <p:nvPr/>
        </p:nvSpPr>
        <p:spPr>
          <a:xfrm>
            <a:off x="7072636" y="2678796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D177215-9403-124B-DEAB-CA41FCE000DD}"/>
              </a:ext>
            </a:extLst>
          </p:cNvPr>
          <p:cNvSpPr txBox="1"/>
          <p:nvPr/>
        </p:nvSpPr>
        <p:spPr>
          <a:xfrm>
            <a:off x="7072635" y="2212507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508C9A5-9EE5-5FE9-B543-F85F6FFBF913}"/>
              </a:ext>
            </a:extLst>
          </p:cNvPr>
          <p:cNvCxnSpPr>
            <a:cxnSpLocks/>
          </p:cNvCxnSpPr>
          <p:nvPr/>
        </p:nvCxnSpPr>
        <p:spPr>
          <a:xfrm flipH="1">
            <a:off x="8507097" y="383894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43A2A7E-0E54-62DE-28CD-DD87793F3177}"/>
              </a:ext>
            </a:extLst>
          </p:cNvPr>
          <p:cNvSpPr txBox="1"/>
          <p:nvPr/>
        </p:nvSpPr>
        <p:spPr>
          <a:xfrm>
            <a:off x="9614534" y="366715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ebp-24h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3CDD80CD-231F-5A5C-5F1F-FA1F8B86BC27}"/>
              </a:ext>
            </a:extLst>
          </p:cNvPr>
          <p:cNvCxnSpPr/>
          <p:nvPr/>
        </p:nvCxnSpPr>
        <p:spPr>
          <a:xfrm flipH="1">
            <a:off x="6534149" y="3840480"/>
            <a:ext cx="192214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0945C95-D142-302B-7539-2A9B18C28F60}"/>
              </a:ext>
            </a:extLst>
          </p:cNvPr>
          <p:cNvCxnSpPr/>
          <p:nvPr/>
        </p:nvCxnSpPr>
        <p:spPr>
          <a:xfrm>
            <a:off x="6534158" y="3859144"/>
            <a:ext cx="192214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E08B2C5-F294-9A7D-3096-EDABF9CE7CDB}"/>
              </a:ext>
            </a:extLst>
          </p:cNvPr>
          <p:cNvSpPr/>
          <p:nvPr/>
        </p:nvSpPr>
        <p:spPr>
          <a:xfrm>
            <a:off x="6534157" y="3859144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1AE97A2-7EDE-7AF4-9064-F4D17BC68176}"/>
              </a:ext>
            </a:extLst>
          </p:cNvPr>
          <p:cNvSpPr/>
          <p:nvPr/>
        </p:nvSpPr>
        <p:spPr>
          <a:xfrm>
            <a:off x="6529091" y="426095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FF2E7C2-67CF-6B85-D17F-BE4A5FCE5056}"/>
              </a:ext>
            </a:extLst>
          </p:cNvPr>
          <p:cNvSpPr txBox="1"/>
          <p:nvPr/>
        </p:nvSpPr>
        <p:spPr>
          <a:xfrm>
            <a:off x="6498611" y="415661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0931F06-C0B4-A2BA-C88F-ACDF03E6EA9D}"/>
              </a:ext>
            </a:extLst>
          </p:cNvPr>
          <p:cNvSpPr/>
          <p:nvPr/>
        </p:nvSpPr>
        <p:spPr>
          <a:xfrm>
            <a:off x="6529089" y="405751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D6A7973-B515-4BB7-5EFA-241799C4DD79}"/>
              </a:ext>
            </a:extLst>
          </p:cNvPr>
          <p:cNvSpPr txBox="1"/>
          <p:nvPr/>
        </p:nvSpPr>
        <p:spPr>
          <a:xfrm>
            <a:off x="6498609" y="395317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F7B38B4-C8F0-0620-6C20-55529C072404}"/>
              </a:ext>
            </a:extLst>
          </p:cNvPr>
          <p:cNvSpPr/>
          <p:nvPr/>
        </p:nvSpPr>
        <p:spPr>
          <a:xfrm>
            <a:off x="6529090" y="4455693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D81A7D0-D0D9-5FE5-7490-72B7E0AA3107}"/>
              </a:ext>
            </a:extLst>
          </p:cNvPr>
          <p:cNvSpPr txBox="1"/>
          <p:nvPr/>
        </p:nvSpPr>
        <p:spPr>
          <a:xfrm>
            <a:off x="6569694" y="437184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20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F65DFC2-9F9B-1C4C-41DC-513580A2E306}"/>
              </a:ext>
            </a:extLst>
          </p:cNvPr>
          <p:cNvSpPr/>
          <p:nvPr/>
        </p:nvSpPr>
        <p:spPr>
          <a:xfrm>
            <a:off x="6529090" y="466799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BE67C2F-C14B-9877-DAC1-96806F088EA1}"/>
              </a:ext>
            </a:extLst>
          </p:cNvPr>
          <p:cNvSpPr txBox="1"/>
          <p:nvPr/>
        </p:nvSpPr>
        <p:spPr>
          <a:xfrm>
            <a:off x="6498610" y="456366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7572763-29E1-A813-D2FD-05265EEB2EAB}"/>
              </a:ext>
            </a:extLst>
          </p:cNvPr>
          <p:cNvSpPr/>
          <p:nvPr/>
        </p:nvSpPr>
        <p:spPr>
          <a:xfrm>
            <a:off x="6529089" y="4869748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984C497-C789-0108-F4F3-F3D97450FE89}"/>
              </a:ext>
            </a:extLst>
          </p:cNvPr>
          <p:cNvSpPr txBox="1"/>
          <p:nvPr/>
        </p:nvSpPr>
        <p:spPr>
          <a:xfrm>
            <a:off x="6498609" y="4765412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39BAC2F-127B-3806-CEE1-2E6D3A8C01FD}"/>
              </a:ext>
            </a:extLst>
          </p:cNvPr>
          <p:cNvSpPr/>
          <p:nvPr/>
        </p:nvSpPr>
        <p:spPr>
          <a:xfrm>
            <a:off x="6529089" y="507318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6E1AB34-D5EA-91C2-0B0C-FC27767ADFD6}"/>
              </a:ext>
            </a:extLst>
          </p:cNvPr>
          <p:cNvSpPr/>
          <p:nvPr/>
        </p:nvSpPr>
        <p:spPr>
          <a:xfrm>
            <a:off x="6534146" y="5277006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A24948F-2463-C192-0797-23F8A33CC621}"/>
              </a:ext>
            </a:extLst>
          </p:cNvPr>
          <p:cNvSpPr txBox="1"/>
          <p:nvPr/>
        </p:nvSpPr>
        <p:spPr>
          <a:xfrm>
            <a:off x="6503666" y="5172670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63C4EB1-76F2-B0EA-C285-29846E91A92C}"/>
              </a:ext>
            </a:extLst>
          </p:cNvPr>
          <p:cNvSpPr txBox="1"/>
          <p:nvPr/>
        </p:nvSpPr>
        <p:spPr>
          <a:xfrm>
            <a:off x="6498609" y="355713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2372FD4-DAAD-561F-4CF8-0491301D5D8C}"/>
              </a:ext>
            </a:extLst>
          </p:cNvPr>
          <p:cNvCxnSpPr>
            <a:cxnSpLocks/>
          </p:cNvCxnSpPr>
          <p:nvPr/>
        </p:nvCxnSpPr>
        <p:spPr>
          <a:xfrm flipH="1">
            <a:off x="8507097" y="464916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2AD3095D-5AEC-4679-234E-FBD76738DB50}"/>
              </a:ext>
            </a:extLst>
          </p:cNvPr>
          <p:cNvSpPr txBox="1"/>
          <p:nvPr/>
        </p:nvSpPr>
        <p:spPr>
          <a:xfrm>
            <a:off x="9614534" y="4477369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6F28DC5-6B7D-A745-642F-165B0BA21F27}"/>
              </a:ext>
            </a:extLst>
          </p:cNvPr>
          <p:cNvCxnSpPr>
            <a:cxnSpLocks/>
          </p:cNvCxnSpPr>
          <p:nvPr/>
        </p:nvCxnSpPr>
        <p:spPr>
          <a:xfrm flipH="1">
            <a:off x="8496935" y="5266808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AF0CD8E3-41E8-4F7C-73D4-EA65B9C0C6D4}"/>
              </a:ext>
            </a:extLst>
          </p:cNvPr>
          <p:cNvSpPr txBox="1"/>
          <p:nvPr/>
        </p:nvSpPr>
        <p:spPr>
          <a:xfrm>
            <a:off x="9604372" y="509501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-8]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98C7B4E-D09B-02B7-9305-ED7EFBD59941}"/>
              </a:ext>
            </a:extLst>
          </p:cNvPr>
          <p:cNvSpPr txBox="1"/>
          <p:nvPr/>
        </p:nvSpPr>
        <p:spPr>
          <a:xfrm>
            <a:off x="6554471" y="4993917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= 10</a:t>
            </a:r>
            <a:endParaRPr lang="zh-CN" altLang="en-US" sz="14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9DE4052-93C6-A6DF-DFE4-E1672C8A0C7F}"/>
              </a:ext>
            </a:extLst>
          </p:cNvPr>
          <p:cNvSpPr txBox="1"/>
          <p:nvPr/>
        </p:nvSpPr>
        <p:spPr>
          <a:xfrm>
            <a:off x="6559562" y="3770084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 = 0 </a:t>
            </a:r>
            <a:endParaRPr lang="zh-CN" altLang="en-US" sz="14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C0F3152-F739-9A2B-DCED-CAC265DA9EE4}"/>
              </a:ext>
            </a:extLst>
          </p:cNvPr>
          <p:cNvCxnSpPr>
            <a:cxnSpLocks/>
          </p:cNvCxnSpPr>
          <p:nvPr/>
        </p:nvCxnSpPr>
        <p:spPr>
          <a:xfrm flipH="1">
            <a:off x="8496935" y="405141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281A677-89E7-BAD0-6B5D-89CD7521179B}"/>
              </a:ext>
            </a:extLst>
          </p:cNvPr>
          <p:cNvSpPr txBox="1"/>
          <p:nvPr/>
        </p:nvSpPr>
        <p:spPr>
          <a:xfrm>
            <a:off x="9604372" y="387962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5E5CFED-1538-D812-AB27-AF9220557090}"/>
              </a:ext>
            </a:extLst>
          </p:cNvPr>
          <p:cNvSpPr txBox="1"/>
          <p:nvPr/>
        </p:nvSpPr>
        <p:spPr>
          <a:xfrm>
            <a:off x="10970900" y="1816177"/>
            <a:ext cx="8278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FD327C4-4A75-799A-CB13-8FA5562B5EB8}"/>
              </a:ext>
            </a:extLst>
          </p:cNvPr>
          <p:cNvSpPr txBox="1"/>
          <p:nvPr/>
        </p:nvSpPr>
        <p:spPr>
          <a:xfrm>
            <a:off x="89536" y="153888"/>
            <a:ext cx="4949190" cy="63996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005B1E81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sub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esp,0E4h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lea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,[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eax,0CCCCCCCCh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rep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stos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es:[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ecx,5BC008h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005B1320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005B1EA5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nop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a = 10;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0Ah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b = 20;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c =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],0  </a:t>
            </a:r>
          </a:p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c = Add(a, b);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005B10B9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005B1ECB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mov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689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01991 C 0.00026 0.08379 0.00052 0.1875 0.00092 0.2912 L -0.31601 0.28958 " pathEditMode="relative" ptsTypes="AAA">
                                      <p:cBhvr>
                                        <p:cTn id="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3C9BC-1732-3491-795B-9C0F1DA6A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63E369-169E-43CD-867E-04A70D1EBA58}"/>
              </a:ext>
            </a:extLst>
          </p:cNvPr>
          <p:cNvSpPr/>
          <p:nvPr/>
        </p:nvSpPr>
        <p:spPr>
          <a:xfrm>
            <a:off x="6534152" y="6117817"/>
            <a:ext cx="1922143" cy="5797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F11988-AE7D-8F65-2B3E-390ABF0F0BB2}"/>
              </a:ext>
            </a:extLst>
          </p:cNvPr>
          <p:cNvSpPr txBox="1"/>
          <p:nvPr/>
        </p:nvSpPr>
        <p:spPr>
          <a:xfrm>
            <a:off x="8476611" y="626962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A51D953-52FA-CA0B-E278-E3D55A3919EF}"/>
              </a:ext>
            </a:extLst>
          </p:cNvPr>
          <p:cNvCxnSpPr>
            <a:cxnSpLocks/>
          </p:cNvCxnSpPr>
          <p:nvPr/>
        </p:nvCxnSpPr>
        <p:spPr>
          <a:xfrm flipH="1">
            <a:off x="8476614" y="5667809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785E831-8A69-6A38-8C04-5A3884959428}"/>
              </a:ext>
            </a:extLst>
          </p:cNvPr>
          <p:cNvSpPr txBox="1"/>
          <p:nvPr/>
        </p:nvSpPr>
        <p:spPr>
          <a:xfrm>
            <a:off x="9604374" y="546926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FACA12D-9D60-B1D5-1954-D1876DE6EB62}"/>
              </a:ext>
            </a:extLst>
          </p:cNvPr>
          <p:cNvCxnSpPr>
            <a:cxnSpLocks/>
          </p:cNvCxnSpPr>
          <p:nvPr/>
        </p:nvCxnSpPr>
        <p:spPr>
          <a:xfrm flipH="1">
            <a:off x="10072688" y="5655699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EB85E37-5BEA-2707-AC01-DE118FD8F847}"/>
              </a:ext>
            </a:extLst>
          </p:cNvPr>
          <p:cNvSpPr txBox="1"/>
          <p:nvPr/>
        </p:nvSpPr>
        <p:spPr>
          <a:xfrm>
            <a:off x="11180126" y="5496942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F04262-2063-6C88-8A6A-BB4A4E7172E9}"/>
              </a:ext>
            </a:extLst>
          </p:cNvPr>
          <p:cNvSpPr/>
          <p:nvPr/>
        </p:nvSpPr>
        <p:spPr>
          <a:xfrm>
            <a:off x="6534151" y="5657401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61130C-305B-F1C4-33F1-89FA281EAC0B}"/>
              </a:ext>
            </a:extLst>
          </p:cNvPr>
          <p:cNvSpPr txBox="1"/>
          <p:nvPr/>
        </p:nvSpPr>
        <p:spPr>
          <a:xfrm>
            <a:off x="6534151" y="574773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684CE9E-F46B-04BD-6AB7-C88F6358B2E1}"/>
              </a:ext>
            </a:extLst>
          </p:cNvPr>
          <p:cNvCxnSpPr>
            <a:cxnSpLocks/>
          </p:cNvCxnSpPr>
          <p:nvPr/>
        </p:nvCxnSpPr>
        <p:spPr>
          <a:xfrm flipV="1">
            <a:off x="6267452" y="153888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CECE96E-3DCD-8BE4-2EAF-40F092E589AB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17D501-B859-37D8-33D2-68516D1DB518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78E319-2C20-8847-3EAD-C2247AE0D295}"/>
              </a:ext>
            </a:extLst>
          </p:cNvPr>
          <p:cNvSpPr/>
          <p:nvPr/>
        </p:nvSpPr>
        <p:spPr>
          <a:xfrm>
            <a:off x="6534151" y="3037842"/>
            <a:ext cx="1922143" cy="26299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40FC8D-FE32-3F01-9F94-FE5A058D86E9}"/>
              </a:ext>
            </a:extLst>
          </p:cNvPr>
          <p:cNvSpPr txBox="1"/>
          <p:nvPr/>
        </p:nvSpPr>
        <p:spPr>
          <a:xfrm>
            <a:off x="8496935" y="4214325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5FD3EC-4429-1433-AB95-EACF76DF64EB}"/>
              </a:ext>
            </a:extLst>
          </p:cNvPr>
          <p:cNvSpPr txBox="1"/>
          <p:nvPr/>
        </p:nvSpPr>
        <p:spPr>
          <a:xfrm>
            <a:off x="89536" y="153888"/>
            <a:ext cx="4949190" cy="61343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005B1E81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sub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esp,0E4h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lea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,[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eax,0CCCCCCCCh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rep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stos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es:[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ecx,5BC008h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005B1320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005B1EA5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nop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a = 10;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0Ah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b = 20;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c =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],0  </a:t>
            </a:r>
          </a:p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c = Add(a, b);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005B10B9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270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9 -0.12754 -0.00065 -0.25486 -0.00091 -0.38217 " pathEditMode="relative" ptsTypes="AA"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9 -0.12754 -0.00065 -0.25486 -0.00091 -0.38217 " pathEditMode="relative" ptsTypes="AA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008 0 " pathEditMode="relative" ptsTypes="AA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008 0 " pathEditMode="relative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4" grpId="0" animBg="1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83561-0D75-9C50-197E-74A766C63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9C2282A8-B3CF-F11C-54FA-B205CB5899B5}"/>
              </a:ext>
            </a:extLst>
          </p:cNvPr>
          <p:cNvSpPr/>
          <p:nvPr/>
        </p:nvSpPr>
        <p:spPr>
          <a:xfrm>
            <a:off x="6534152" y="6117817"/>
            <a:ext cx="1922143" cy="5797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06F98E-2B86-FB79-E6B9-3D3DFE3C636B}"/>
              </a:ext>
            </a:extLst>
          </p:cNvPr>
          <p:cNvSpPr txBox="1"/>
          <p:nvPr/>
        </p:nvSpPr>
        <p:spPr>
          <a:xfrm>
            <a:off x="8476611" y="626962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CE6F52-B5C0-E225-D7BC-93985D7C0A79}"/>
              </a:ext>
            </a:extLst>
          </p:cNvPr>
          <p:cNvCxnSpPr>
            <a:cxnSpLocks/>
          </p:cNvCxnSpPr>
          <p:nvPr/>
        </p:nvCxnSpPr>
        <p:spPr>
          <a:xfrm flipH="1">
            <a:off x="8486774" y="2121233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F8B16C0-D495-27D0-7B8F-9193217B9148}"/>
              </a:ext>
            </a:extLst>
          </p:cNvPr>
          <p:cNvCxnSpPr>
            <a:cxnSpLocks/>
          </p:cNvCxnSpPr>
          <p:nvPr/>
        </p:nvCxnSpPr>
        <p:spPr>
          <a:xfrm flipH="1">
            <a:off x="8507097" y="566995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584EEDE-2FC4-07B5-7A44-9F5053D351A2}"/>
              </a:ext>
            </a:extLst>
          </p:cNvPr>
          <p:cNvSpPr txBox="1"/>
          <p:nvPr/>
        </p:nvSpPr>
        <p:spPr>
          <a:xfrm>
            <a:off x="9614535" y="551119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DEF19A1-7613-B1BE-FCAE-9DD697AA5E73}"/>
              </a:ext>
            </a:extLst>
          </p:cNvPr>
          <p:cNvSpPr/>
          <p:nvPr/>
        </p:nvSpPr>
        <p:spPr>
          <a:xfrm>
            <a:off x="6534151" y="5657401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C47621-55BF-E0EA-CD3E-84BF77F590A3}"/>
              </a:ext>
            </a:extLst>
          </p:cNvPr>
          <p:cNvSpPr txBox="1"/>
          <p:nvPr/>
        </p:nvSpPr>
        <p:spPr>
          <a:xfrm>
            <a:off x="6534151" y="574773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CBC42B3-23C9-FA2D-0853-E4C9D1F3793D}"/>
              </a:ext>
            </a:extLst>
          </p:cNvPr>
          <p:cNvCxnSpPr>
            <a:cxnSpLocks/>
          </p:cNvCxnSpPr>
          <p:nvPr/>
        </p:nvCxnSpPr>
        <p:spPr>
          <a:xfrm flipV="1">
            <a:off x="6267452" y="153888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F0B5805-0609-4F44-F9DD-1B0D3BDFF366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CB5C66-4ACB-701C-FE8F-D0FD2D8AC91B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31222E-E2EB-F161-5F67-1B507923C8A9}"/>
              </a:ext>
            </a:extLst>
          </p:cNvPr>
          <p:cNvSpPr/>
          <p:nvPr/>
        </p:nvSpPr>
        <p:spPr>
          <a:xfrm>
            <a:off x="6534151" y="3525181"/>
            <a:ext cx="1922143" cy="21426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03C502-C411-B88A-CF85-DBB6AC59B049}"/>
              </a:ext>
            </a:extLst>
          </p:cNvPr>
          <p:cNvSpPr txBox="1"/>
          <p:nvPr/>
        </p:nvSpPr>
        <p:spPr>
          <a:xfrm>
            <a:off x="8496935" y="4214325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2DD9F3-D83B-0677-5A43-59734E8FF107}"/>
              </a:ext>
            </a:extLst>
          </p:cNvPr>
          <p:cNvSpPr/>
          <p:nvPr/>
        </p:nvSpPr>
        <p:spPr>
          <a:xfrm>
            <a:off x="6534159" y="3042852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CBF7B50-0183-02EC-650F-66A2E48F86CD}"/>
              </a:ext>
            </a:extLst>
          </p:cNvPr>
          <p:cNvSpPr/>
          <p:nvPr/>
        </p:nvSpPr>
        <p:spPr>
          <a:xfrm>
            <a:off x="6534158" y="2589004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9B3ED7F-CD24-8ED3-C42E-CDE89EF7D36B}"/>
              </a:ext>
            </a:extLst>
          </p:cNvPr>
          <p:cNvSpPr/>
          <p:nvPr/>
        </p:nvSpPr>
        <p:spPr>
          <a:xfrm>
            <a:off x="6534157" y="2128122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727619-AD51-0C83-0555-9B7F80BCB3E2}"/>
              </a:ext>
            </a:extLst>
          </p:cNvPr>
          <p:cNvSpPr txBox="1"/>
          <p:nvPr/>
        </p:nvSpPr>
        <p:spPr>
          <a:xfrm>
            <a:off x="7072637" y="3145111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AAA56E3-51EB-FF68-AA03-BDCFCBD54861}"/>
              </a:ext>
            </a:extLst>
          </p:cNvPr>
          <p:cNvSpPr txBox="1"/>
          <p:nvPr/>
        </p:nvSpPr>
        <p:spPr>
          <a:xfrm>
            <a:off x="7072636" y="2678796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FBA53E4-AC23-89C1-2315-289C81547E8A}"/>
              </a:ext>
            </a:extLst>
          </p:cNvPr>
          <p:cNvSpPr txBox="1"/>
          <p:nvPr/>
        </p:nvSpPr>
        <p:spPr>
          <a:xfrm>
            <a:off x="7072635" y="2212507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81E74A4-691D-D816-B7E5-9D8F2B93A19C}"/>
              </a:ext>
            </a:extLst>
          </p:cNvPr>
          <p:cNvCxnSpPr>
            <a:cxnSpLocks/>
          </p:cNvCxnSpPr>
          <p:nvPr/>
        </p:nvCxnSpPr>
        <p:spPr>
          <a:xfrm flipH="1">
            <a:off x="8507097" y="383894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E3CBA55-F9BC-1720-1805-B64CA3C25DED}"/>
              </a:ext>
            </a:extLst>
          </p:cNvPr>
          <p:cNvSpPr txBox="1"/>
          <p:nvPr/>
        </p:nvSpPr>
        <p:spPr>
          <a:xfrm>
            <a:off x="9614534" y="366715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ebp-24h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7834B38E-6CF0-36B0-CE08-5854A88A0662}"/>
              </a:ext>
            </a:extLst>
          </p:cNvPr>
          <p:cNvCxnSpPr/>
          <p:nvPr/>
        </p:nvCxnSpPr>
        <p:spPr>
          <a:xfrm flipH="1">
            <a:off x="6534149" y="3840480"/>
            <a:ext cx="192214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D2CDB6D-ED51-E7F4-8970-58422348383C}"/>
              </a:ext>
            </a:extLst>
          </p:cNvPr>
          <p:cNvCxnSpPr/>
          <p:nvPr/>
        </p:nvCxnSpPr>
        <p:spPr>
          <a:xfrm>
            <a:off x="6534158" y="3859144"/>
            <a:ext cx="192214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E28091BB-AE4D-BD86-94B3-374C87B8338F}"/>
              </a:ext>
            </a:extLst>
          </p:cNvPr>
          <p:cNvSpPr/>
          <p:nvPr/>
        </p:nvSpPr>
        <p:spPr>
          <a:xfrm>
            <a:off x="6534157" y="3859144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4634097-179D-2009-B81D-9379B3C1345A}"/>
              </a:ext>
            </a:extLst>
          </p:cNvPr>
          <p:cNvSpPr/>
          <p:nvPr/>
        </p:nvSpPr>
        <p:spPr>
          <a:xfrm>
            <a:off x="6529091" y="426095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CBC9F44-8992-2C1C-3680-B09D680884A0}"/>
              </a:ext>
            </a:extLst>
          </p:cNvPr>
          <p:cNvSpPr txBox="1"/>
          <p:nvPr/>
        </p:nvSpPr>
        <p:spPr>
          <a:xfrm>
            <a:off x="6498611" y="415661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BE9258C-DA31-F199-6B02-FAEACB3075F3}"/>
              </a:ext>
            </a:extLst>
          </p:cNvPr>
          <p:cNvSpPr/>
          <p:nvPr/>
        </p:nvSpPr>
        <p:spPr>
          <a:xfrm>
            <a:off x="6529089" y="405751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E509AE4-80D8-31CE-B72A-E7DF8B274D2D}"/>
              </a:ext>
            </a:extLst>
          </p:cNvPr>
          <p:cNvSpPr txBox="1"/>
          <p:nvPr/>
        </p:nvSpPr>
        <p:spPr>
          <a:xfrm>
            <a:off x="6498609" y="395317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8CE69F0-DCB8-52F6-696B-937F42AE1DEB}"/>
              </a:ext>
            </a:extLst>
          </p:cNvPr>
          <p:cNvSpPr/>
          <p:nvPr/>
        </p:nvSpPr>
        <p:spPr>
          <a:xfrm>
            <a:off x="6529090" y="4455693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8D1723D-C512-A0DF-2A90-2BA5584A39E6}"/>
              </a:ext>
            </a:extLst>
          </p:cNvPr>
          <p:cNvSpPr txBox="1"/>
          <p:nvPr/>
        </p:nvSpPr>
        <p:spPr>
          <a:xfrm>
            <a:off x="6569694" y="437184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20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551063D-746F-D6F5-116E-10A505C0A961}"/>
              </a:ext>
            </a:extLst>
          </p:cNvPr>
          <p:cNvSpPr/>
          <p:nvPr/>
        </p:nvSpPr>
        <p:spPr>
          <a:xfrm>
            <a:off x="6529090" y="466799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FABB2D4-A669-94B8-B473-B9DD82D56358}"/>
              </a:ext>
            </a:extLst>
          </p:cNvPr>
          <p:cNvSpPr txBox="1"/>
          <p:nvPr/>
        </p:nvSpPr>
        <p:spPr>
          <a:xfrm>
            <a:off x="6498610" y="456366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B79ABA2-DB35-F1D7-3EBE-497B5BED1D3B}"/>
              </a:ext>
            </a:extLst>
          </p:cNvPr>
          <p:cNvSpPr/>
          <p:nvPr/>
        </p:nvSpPr>
        <p:spPr>
          <a:xfrm>
            <a:off x="6529089" y="4869748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C5A6891-771D-A26E-13AA-C55A0AC223A4}"/>
              </a:ext>
            </a:extLst>
          </p:cNvPr>
          <p:cNvSpPr txBox="1"/>
          <p:nvPr/>
        </p:nvSpPr>
        <p:spPr>
          <a:xfrm>
            <a:off x="6498609" y="4765412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BC0468F-4491-2072-D5D7-84C688F5625C}"/>
              </a:ext>
            </a:extLst>
          </p:cNvPr>
          <p:cNvSpPr/>
          <p:nvPr/>
        </p:nvSpPr>
        <p:spPr>
          <a:xfrm>
            <a:off x="6529089" y="507318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C7822F5-6F9D-AA83-E063-9F7BECC71FE8}"/>
              </a:ext>
            </a:extLst>
          </p:cNvPr>
          <p:cNvSpPr/>
          <p:nvPr/>
        </p:nvSpPr>
        <p:spPr>
          <a:xfrm>
            <a:off x="6534146" y="5277006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252A04E-FDF0-1134-C98A-BF6783F84525}"/>
              </a:ext>
            </a:extLst>
          </p:cNvPr>
          <p:cNvSpPr txBox="1"/>
          <p:nvPr/>
        </p:nvSpPr>
        <p:spPr>
          <a:xfrm>
            <a:off x="6503666" y="5172670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B7A00BF-CEA3-F249-899F-F86DFB9300DD}"/>
              </a:ext>
            </a:extLst>
          </p:cNvPr>
          <p:cNvSpPr txBox="1"/>
          <p:nvPr/>
        </p:nvSpPr>
        <p:spPr>
          <a:xfrm>
            <a:off x="6498609" y="355713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D07DDAB-FDF2-2AFF-600F-65DF853792E4}"/>
              </a:ext>
            </a:extLst>
          </p:cNvPr>
          <p:cNvCxnSpPr>
            <a:cxnSpLocks/>
          </p:cNvCxnSpPr>
          <p:nvPr/>
        </p:nvCxnSpPr>
        <p:spPr>
          <a:xfrm flipH="1">
            <a:off x="8507097" y="464916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752D760-EE99-7D4F-EEE6-8E4BDA2B92EC}"/>
              </a:ext>
            </a:extLst>
          </p:cNvPr>
          <p:cNvSpPr txBox="1"/>
          <p:nvPr/>
        </p:nvSpPr>
        <p:spPr>
          <a:xfrm>
            <a:off x="9614534" y="4477369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B93D9F6-41BE-224C-A60F-0539A02F670F}"/>
              </a:ext>
            </a:extLst>
          </p:cNvPr>
          <p:cNvCxnSpPr>
            <a:cxnSpLocks/>
          </p:cNvCxnSpPr>
          <p:nvPr/>
        </p:nvCxnSpPr>
        <p:spPr>
          <a:xfrm flipH="1">
            <a:off x="8496935" y="5266808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779AC20-C34C-F182-8917-23672BFFC062}"/>
              </a:ext>
            </a:extLst>
          </p:cNvPr>
          <p:cNvSpPr txBox="1"/>
          <p:nvPr/>
        </p:nvSpPr>
        <p:spPr>
          <a:xfrm>
            <a:off x="9604372" y="509501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-8]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1E881B8-0E9F-DB95-DA6F-5306503C2E8B}"/>
              </a:ext>
            </a:extLst>
          </p:cNvPr>
          <p:cNvSpPr txBox="1"/>
          <p:nvPr/>
        </p:nvSpPr>
        <p:spPr>
          <a:xfrm>
            <a:off x="6554471" y="4993917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= 10</a:t>
            </a:r>
            <a:endParaRPr lang="zh-CN" altLang="en-US" sz="14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615F476-6E1D-748A-8C16-38215BF9151B}"/>
              </a:ext>
            </a:extLst>
          </p:cNvPr>
          <p:cNvCxnSpPr>
            <a:cxnSpLocks/>
          </p:cNvCxnSpPr>
          <p:nvPr/>
        </p:nvCxnSpPr>
        <p:spPr>
          <a:xfrm flipH="1">
            <a:off x="8496935" y="405141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5ABEFFF-8942-763E-06A8-B4C368615AEE}"/>
              </a:ext>
            </a:extLst>
          </p:cNvPr>
          <p:cNvSpPr txBox="1"/>
          <p:nvPr/>
        </p:nvSpPr>
        <p:spPr>
          <a:xfrm>
            <a:off x="9604372" y="387962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BF870F8-ACDC-82B6-87D6-9F75199B9C98}"/>
              </a:ext>
            </a:extLst>
          </p:cNvPr>
          <p:cNvSpPr txBox="1"/>
          <p:nvPr/>
        </p:nvSpPr>
        <p:spPr>
          <a:xfrm>
            <a:off x="7196806" y="3811882"/>
            <a:ext cx="8278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1D044B3-8EB3-1266-3190-E89DB88497EB}"/>
              </a:ext>
            </a:extLst>
          </p:cNvPr>
          <p:cNvSpPr txBox="1"/>
          <p:nvPr/>
        </p:nvSpPr>
        <p:spPr>
          <a:xfrm>
            <a:off x="89536" y="153888"/>
            <a:ext cx="4949190" cy="44607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c = Add(a, b);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005B10B9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return 0;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0017182E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xor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eax,eax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00171830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00171831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00171832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00171833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esp,0E4h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00171839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0017183B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00171244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00171840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00171842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00171843  ret  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9D2660D-562B-837D-663F-0B6851212391}"/>
              </a:ext>
            </a:extLst>
          </p:cNvPr>
          <p:cNvSpPr txBox="1"/>
          <p:nvPr/>
        </p:nvSpPr>
        <p:spPr>
          <a:xfrm>
            <a:off x="9604371" y="1935508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6181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365AD-435E-B26D-848C-4F1AD5D1C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678FE671-449F-95B1-3CE4-8CF5C197EC11}"/>
              </a:ext>
            </a:extLst>
          </p:cNvPr>
          <p:cNvSpPr/>
          <p:nvPr/>
        </p:nvSpPr>
        <p:spPr>
          <a:xfrm>
            <a:off x="6534152" y="6117817"/>
            <a:ext cx="1922143" cy="5797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62EFD10-1FE1-48F2-D1CF-914FF77BBD07}"/>
              </a:ext>
            </a:extLst>
          </p:cNvPr>
          <p:cNvSpPr txBox="1"/>
          <p:nvPr/>
        </p:nvSpPr>
        <p:spPr>
          <a:xfrm>
            <a:off x="8476611" y="626962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7B66D4C-D08A-534C-03F3-55A28EE94E77}"/>
              </a:ext>
            </a:extLst>
          </p:cNvPr>
          <p:cNvCxnSpPr>
            <a:cxnSpLocks/>
          </p:cNvCxnSpPr>
          <p:nvPr/>
        </p:nvCxnSpPr>
        <p:spPr>
          <a:xfrm flipH="1">
            <a:off x="8486774" y="2121233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7B1BCD3-BDF2-9B3A-8EC4-F2B578C49ADE}"/>
              </a:ext>
            </a:extLst>
          </p:cNvPr>
          <p:cNvSpPr txBox="1"/>
          <p:nvPr/>
        </p:nvSpPr>
        <p:spPr>
          <a:xfrm>
            <a:off x="9614534" y="1939905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9D05848-A2FA-AE0F-6A05-283690557DA2}"/>
              </a:ext>
            </a:extLst>
          </p:cNvPr>
          <p:cNvCxnSpPr>
            <a:cxnSpLocks/>
          </p:cNvCxnSpPr>
          <p:nvPr/>
        </p:nvCxnSpPr>
        <p:spPr>
          <a:xfrm flipH="1">
            <a:off x="8507097" y="566995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7E992C8-41B2-1837-3844-F548CB1405B3}"/>
              </a:ext>
            </a:extLst>
          </p:cNvPr>
          <p:cNvSpPr txBox="1"/>
          <p:nvPr/>
        </p:nvSpPr>
        <p:spPr>
          <a:xfrm>
            <a:off x="9614535" y="551119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C9C395B-8859-C649-625E-CF45641EEEFB}"/>
              </a:ext>
            </a:extLst>
          </p:cNvPr>
          <p:cNvSpPr/>
          <p:nvPr/>
        </p:nvSpPr>
        <p:spPr>
          <a:xfrm>
            <a:off x="6534151" y="5657401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7A36A9-F5FF-07BC-6174-7C65D68282F5}"/>
              </a:ext>
            </a:extLst>
          </p:cNvPr>
          <p:cNvSpPr txBox="1"/>
          <p:nvPr/>
        </p:nvSpPr>
        <p:spPr>
          <a:xfrm>
            <a:off x="6534151" y="574773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73CEC7B-7029-1349-9BE0-3AB93F01BE24}"/>
              </a:ext>
            </a:extLst>
          </p:cNvPr>
          <p:cNvCxnSpPr>
            <a:cxnSpLocks/>
          </p:cNvCxnSpPr>
          <p:nvPr/>
        </p:nvCxnSpPr>
        <p:spPr>
          <a:xfrm flipV="1">
            <a:off x="6267452" y="153888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20B1E46-9517-CEEF-031D-F9AEE1508655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F91B494-6CDA-6BA6-8B17-52FE80C9D870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E76B1F-3BEE-6763-72B6-66B4C055A003}"/>
              </a:ext>
            </a:extLst>
          </p:cNvPr>
          <p:cNvSpPr/>
          <p:nvPr/>
        </p:nvSpPr>
        <p:spPr>
          <a:xfrm>
            <a:off x="6534151" y="3525181"/>
            <a:ext cx="1922143" cy="21426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E35D42-97A4-2F40-661A-018EA02D43D3}"/>
              </a:ext>
            </a:extLst>
          </p:cNvPr>
          <p:cNvSpPr txBox="1"/>
          <p:nvPr/>
        </p:nvSpPr>
        <p:spPr>
          <a:xfrm>
            <a:off x="8496935" y="4214325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78F4D2-4106-56BB-16FB-6D808EC2D6B3}"/>
              </a:ext>
            </a:extLst>
          </p:cNvPr>
          <p:cNvSpPr/>
          <p:nvPr/>
        </p:nvSpPr>
        <p:spPr>
          <a:xfrm>
            <a:off x="6534159" y="3042852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4BA623-7C07-05C9-C25E-72BD35C26559}"/>
              </a:ext>
            </a:extLst>
          </p:cNvPr>
          <p:cNvSpPr/>
          <p:nvPr/>
        </p:nvSpPr>
        <p:spPr>
          <a:xfrm>
            <a:off x="6534158" y="2589004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AF973F-0257-DEAC-27D6-3F177BBFB9F0}"/>
              </a:ext>
            </a:extLst>
          </p:cNvPr>
          <p:cNvSpPr/>
          <p:nvPr/>
        </p:nvSpPr>
        <p:spPr>
          <a:xfrm>
            <a:off x="6534157" y="2128122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9B457B-FA62-68E6-015C-177B22EA01F6}"/>
              </a:ext>
            </a:extLst>
          </p:cNvPr>
          <p:cNvSpPr txBox="1"/>
          <p:nvPr/>
        </p:nvSpPr>
        <p:spPr>
          <a:xfrm>
            <a:off x="7072637" y="3145111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671C26-FE0A-8B58-0FF3-A7BFA71DF1E6}"/>
              </a:ext>
            </a:extLst>
          </p:cNvPr>
          <p:cNvSpPr txBox="1"/>
          <p:nvPr/>
        </p:nvSpPr>
        <p:spPr>
          <a:xfrm>
            <a:off x="7072636" y="2678796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41F5AE6-5CCD-A58A-06DC-E8B911E08CEE}"/>
              </a:ext>
            </a:extLst>
          </p:cNvPr>
          <p:cNvSpPr txBox="1"/>
          <p:nvPr/>
        </p:nvSpPr>
        <p:spPr>
          <a:xfrm>
            <a:off x="7072635" y="2212507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9B5A1FB-AEF0-4CBB-7EA8-4CE79CFD74CE}"/>
              </a:ext>
            </a:extLst>
          </p:cNvPr>
          <p:cNvCxnSpPr>
            <a:cxnSpLocks/>
          </p:cNvCxnSpPr>
          <p:nvPr/>
        </p:nvCxnSpPr>
        <p:spPr>
          <a:xfrm flipH="1">
            <a:off x="8507097" y="383894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6084974-CA97-6059-9E6D-C361E3B2702A}"/>
              </a:ext>
            </a:extLst>
          </p:cNvPr>
          <p:cNvSpPr txBox="1"/>
          <p:nvPr/>
        </p:nvSpPr>
        <p:spPr>
          <a:xfrm>
            <a:off x="9614534" y="366715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ebp-24h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A11FD3BB-04ED-C020-B9C1-BB401541937F}"/>
              </a:ext>
            </a:extLst>
          </p:cNvPr>
          <p:cNvCxnSpPr/>
          <p:nvPr/>
        </p:nvCxnSpPr>
        <p:spPr>
          <a:xfrm flipH="1">
            <a:off x="6534149" y="3840480"/>
            <a:ext cx="192214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8548088-342F-850A-125F-198D43A1B510}"/>
              </a:ext>
            </a:extLst>
          </p:cNvPr>
          <p:cNvCxnSpPr/>
          <p:nvPr/>
        </p:nvCxnSpPr>
        <p:spPr>
          <a:xfrm>
            <a:off x="6534158" y="3859144"/>
            <a:ext cx="192214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3C7F1B3-1FFC-2A90-5621-999188547415}"/>
              </a:ext>
            </a:extLst>
          </p:cNvPr>
          <p:cNvSpPr/>
          <p:nvPr/>
        </p:nvSpPr>
        <p:spPr>
          <a:xfrm>
            <a:off x="6534157" y="3859144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90DA2EE-2153-165E-7621-BD7A0760717B}"/>
              </a:ext>
            </a:extLst>
          </p:cNvPr>
          <p:cNvSpPr/>
          <p:nvPr/>
        </p:nvSpPr>
        <p:spPr>
          <a:xfrm>
            <a:off x="6529091" y="426095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B0AD57B-6A87-E245-FF26-E7287C5495F3}"/>
              </a:ext>
            </a:extLst>
          </p:cNvPr>
          <p:cNvSpPr txBox="1"/>
          <p:nvPr/>
        </p:nvSpPr>
        <p:spPr>
          <a:xfrm>
            <a:off x="6498611" y="415661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A7545F4-8434-0F77-B7A5-0B3202C69719}"/>
              </a:ext>
            </a:extLst>
          </p:cNvPr>
          <p:cNvSpPr/>
          <p:nvPr/>
        </p:nvSpPr>
        <p:spPr>
          <a:xfrm>
            <a:off x="6529089" y="405751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07165F0-CE57-5B62-CC27-6054521EBFA8}"/>
              </a:ext>
            </a:extLst>
          </p:cNvPr>
          <p:cNvSpPr txBox="1"/>
          <p:nvPr/>
        </p:nvSpPr>
        <p:spPr>
          <a:xfrm>
            <a:off x="6498609" y="395317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0AE2EAF-5D8C-5540-9012-D13C6AE982B9}"/>
              </a:ext>
            </a:extLst>
          </p:cNvPr>
          <p:cNvSpPr/>
          <p:nvPr/>
        </p:nvSpPr>
        <p:spPr>
          <a:xfrm>
            <a:off x="6529090" y="4455693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C24EFEE-A183-649A-02DD-B8EA67DB1E7B}"/>
              </a:ext>
            </a:extLst>
          </p:cNvPr>
          <p:cNvSpPr txBox="1"/>
          <p:nvPr/>
        </p:nvSpPr>
        <p:spPr>
          <a:xfrm>
            <a:off x="6569694" y="437184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20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175468E-46D1-B4BE-48A8-6DCD0B9E95E3}"/>
              </a:ext>
            </a:extLst>
          </p:cNvPr>
          <p:cNvSpPr/>
          <p:nvPr/>
        </p:nvSpPr>
        <p:spPr>
          <a:xfrm>
            <a:off x="6529090" y="466799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1DA66C7-2B02-366D-8DE7-66D957E6707C}"/>
              </a:ext>
            </a:extLst>
          </p:cNvPr>
          <p:cNvSpPr txBox="1"/>
          <p:nvPr/>
        </p:nvSpPr>
        <p:spPr>
          <a:xfrm>
            <a:off x="6498610" y="456366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692D0D2-F5EC-DAC6-9534-C5FB6D0E4B5C}"/>
              </a:ext>
            </a:extLst>
          </p:cNvPr>
          <p:cNvSpPr/>
          <p:nvPr/>
        </p:nvSpPr>
        <p:spPr>
          <a:xfrm>
            <a:off x="6529089" y="4869748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6B681D5-2010-B753-2ADF-260BEB0071D9}"/>
              </a:ext>
            </a:extLst>
          </p:cNvPr>
          <p:cNvSpPr txBox="1"/>
          <p:nvPr/>
        </p:nvSpPr>
        <p:spPr>
          <a:xfrm>
            <a:off x="6498609" y="4765412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F8634BB-8019-622F-A7D7-E147EF3B8629}"/>
              </a:ext>
            </a:extLst>
          </p:cNvPr>
          <p:cNvSpPr/>
          <p:nvPr/>
        </p:nvSpPr>
        <p:spPr>
          <a:xfrm>
            <a:off x="6529089" y="507318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29FD704-C449-3543-50BC-826C4878DD6B}"/>
              </a:ext>
            </a:extLst>
          </p:cNvPr>
          <p:cNvSpPr/>
          <p:nvPr/>
        </p:nvSpPr>
        <p:spPr>
          <a:xfrm>
            <a:off x="6534146" y="5277006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CEE21AA-488A-A974-7259-264D6A902422}"/>
              </a:ext>
            </a:extLst>
          </p:cNvPr>
          <p:cNvSpPr txBox="1"/>
          <p:nvPr/>
        </p:nvSpPr>
        <p:spPr>
          <a:xfrm>
            <a:off x="6503666" y="5172670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D5A9FB4-2BA9-E381-580F-EC4B976C1CB4}"/>
              </a:ext>
            </a:extLst>
          </p:cNvPr>
          <p:cNvSpPr txBox="1"/>
          <p:nvPr/>
        </p:nvSpPr>
        <p:spPr>
          <a:xfrm>
            <a:off x="6498609" y="355713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C10EF86-55B9-8FA9-068E-8C691EE38BEE}"/>
              </a:ext>
            </a:extLst>
          </p:cNvPr>
          <p:cNvCxnSpPr>
            <a:cxnSpLocks/>
          </p:cNvCxnSpPr>
          <p:nvPr/>
        </p:nvCxnSpPr>
        <p:spPr>
          <a:xfrm flipH="1">
            <a:off x="8507097" y="464916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65A6ADBD-E911-3937-D5AB-E85562575F9C}"/>
              </a:ext>
            </a:extLst>
          </p:cNvPr>
          <p:cNvSpPr txBox="1"/>
          <p:nvPr/>
        </p:nvSpPr>
        <p:spPr>
          <a:xfrm>
            <a:off x="9614534" y="4477369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8A8A462-69C4-A50B-DBB7-5FA132746551}"/>
              </a:ext>
            </a:extLst>
          </p:cNvPr>
          <p:cNvCxnSpPr>
            <a:cxnSpLocks/>
          </p:cNvCxnSpPr>
          <p:nvPr/>
        </p:nvCxnSpPr>
        <p:spPr>
          <a:xfrm flipH="1">
            <a:off x="8496935" y="5266808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698A7EF-B483-A2C9-EC84-1A924AD40CC1}"/>
              </a:ext>
            </a:extLst>
          </p:cNvPr>
          <p:cNvSpPr txBox="1"/>
          <p:nvPr/>
        </p:nvSpPr>
        <p:spPr>
          <a:xfrm>
            <a:off x="9604372" y="509501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-8]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913C3F1-37FD-8833-3682-07566BF59DAF}"/>
              </a:ext>
            </a:extLst>
          </p:cNvPr>
          <p:cNvSpPr txBox="1"/>
          <p:nvPr/>
        </p:nvSpPr>
        <p:spPr>
          <a:xfrm>
            <a:off x="6554471" y="4993917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= 10</a:t>
            </a:r>
            <a:endParaRPr lang="zh-CN" altLang="en-US" sz="14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B2C305F-795E-EBF4-4620-47CE39CD2A2D}"/>
              </a:ext>
            </a:extLst>
          </p:cNvPr>
          <p:cNvCxnSpPr>
            <a:cxnSpLocks/>
          </p:cNvCxnSpPr>
          <p:nvPr/>
        </p:nvCxnSpPr>
        <p:spPr>
          <a:xfrm flipH="1">
            <a:off x="8496935" y="405141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F128FC4B-5B70-44BC-7500-8CCA5C3DEF51}"/>
              </a:ext>
            </a:extLst>
          </p:cNvPr>
          <p:cNvSpPr txBox="1"/>
          <p:nvPr/>
        </p:nvSpPr>
        <p:spPr>
          <a:xfrm>
            <a:off x="9604372" y="387962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3D8CB66-7223-7244-D6E5-A0CCDC5022A9}"/>
              </a:ext>
            </a:extLst>
          </p:cNvPr>
          <p:cNvSpPr txBox="1"/>
          <p:nvPr/>
        </p:nvSpPr>
        <p:spPr>
          <a:xfrm>
            <a:off x="7196806" y="3811882"/>
            <a:ext cx="8278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96A7E55-F873-CC6D-FF08-AF1AD89E9FE0}"/>
              </a:ext>
            </a:extLst>
          </p:cNvPr>
          <p:cNvSpPr txBox="1"/>
          <p:nvPr/>
        </p:nvSpPr>
        <p:spPr>
          <a:xfrm>
            <a:off x="89536" y="153888"/>
            <a:ext cx="4949190" cy="44607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c = Add(a, b);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005B10B9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return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0017182E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xor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00171830  pop 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00171831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00171832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00171833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esp,0E4h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00171839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0017183B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00171244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00171840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00171842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00171843  ret  </a:t>
            </a:r>
          </a:p>
        </p:txBody>
      </p:sp>
    </p:spTree>
    <p:extLst>
      <p:ext uri="{BB962C8B-B14F-4D97-AF65-F5344CB8AC3E}">
        <p14:creationId xmlns:p14="http://schemas.microsoft.com/office/powerpoint/2010/main" val="78766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91 0.06875 " pathEditMode="relative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91 0.06875 " pathEditMode="relative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553F6-90EA-5393-05A3-7A7241E6E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984ABC19-B5EE-E926-E2BE-C74BFBDF0927}"/>
              </a:ext>
            </a:extLst>
          </p:cNvPr>
          <p:cNvSpPr/>
          <p:nvPr/>
        </p:nvSpPr>
        <p:spPr>
          <a:xfrm>
            <a:off x="6534152" y="6117817"/>
            <a:ext cx="1922143" cy="5797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707DCF-3984-0C98-E232-7D238D15A795}"/>
              </a:ext>
            </a:extLst>
          </p:cNvPr>
          <p:cNvSpPr txBox="1"/>
          <p:nvPr/>
        </p:nvSpPr>
        <p:spPr>
          <a:xfrm>
            <a:off x="8476611" y="626962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7681A4E-E460-2F6E-B69E-1208C2C59728}"/>
              </a:ext>
            </a:extLst>
          </p:cNvPr>
          <p:cNvCxnSpPr>
            <a:cxnSpLocks/>
          </p:cNvCxnSpPr>
          <p:nvPr/>
        </p:nvCxnSpPr>
        <p:spPr>
          <a:xfrm flipH="1">
            <a:off x="8476612" y="2592072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15DE27F-DA24-FD55-6ECA-4CEA18711DA1}"/>
              </a:ext>
            </a:extLst>
          </p:cNvPr>
          <p:cNvSpPr txBox="1"/>
          <p:nvPr/>
        </p:nvSpPr>
        <p:spPr>
          <a:xfrm>
            <a:off x="9604372" y="2410744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E939823-F0AC-4E57-246A-02F7A388084C}"/>
              </a:ext>
            </a:extLst>
          </p:cNvPr>
          <p:cNvCxnSpPr>
            <a:cxnSpLocks/>
          </p:cNvCxnSpPr>
          <p:nvPr/>
        </p:nvCxnSpPr>
        <p:spPr>
          <a:xfrm flipH="1">
            <a:off x="8507097" y="566995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3EA2471-8EF1-266C-A246-9499A1FEA21F}"/>
              </a:ext>
            </a:extLst>
          </p:cNvPr>
          <p:cNvSpPr txBox="1"/>
          <p:nvPr/>
        </p:nvSpPr>
        <p:spPr>
          <a:xfrm>
            <a:off x="9614535" y="551119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E76CD1-E864-A469-2475-3094E8FBF28E}"/>
              </a:ext>
            </a:extLst>
          </p:cNvPr>
          <p:cNvSpPr/>
          <p:nvPr/>
        </p:nvSpPr>
        <p:spPr>
          <a:xfrm>
            <a:off x="6534151" y="5657401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A93F0A-C628-1ECA-1B68-D4E7B93C1BED}"/>
              </a:ext>
            </a:extLst>
          </p:cNvPr>
          <p:cNvSpPr txBox="1"/>
          <p:nvPr/>
        </p:nvSpPr>
        <p:spPr>
          <a:xfrm>
            <a:off x="6534151" y="574773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03C686F-3CBC-F083-F54A-2E84E32DE23E}"/>
              </a:ext>
            </a:extLst>
          </p:cNvPr>
          <p:cNvCxnSpPr>
            <a:cxnSpLocks/>
          </p:cNvCxnSpPr>
          <p:nvPr/>
        </p:nvCxnSpPr>
        <p:spPr>
          <a:xfrm flipV="1">
            <a:off x="6267452" y="153888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7996F23-8689-4F3E-B957-7433B7107A72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B63CEC-1A12-6D46-1572-4C9F7745B772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FDEDD4-C72B-3596-8DE4-E7BD3BD07693}"/>
              </a:ext>
            </a:extLst>
          </p:cNvPr>
          <p:cNvSpPr/>
          <p:nvPr/>
        </p:nvSpPr>
        <p:spPr>
          <a:xfrm>
            <a:off x="6534151" y="3525181"/>
            <a:ext cx="1922143" cy="21426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5F86F3-314D-1EB5-88C4-E03E729F0623}"/>
              </a:ext>
            </a:extLst>
          </p:cNvPr>
          <p:cNvSpPr txBox="1"/>
          <p:nvPr/>
        </p:nvSpPr>
        <p:spPr>
          <a:xfrm>
            <a:off x="8496935" y="4214325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1366A6-5E66-1826-BA5E-6492EB31131A}"/>
              </a:ext>
            </a:extLst>
          </p:cNvPr>
          <p:cNvSpPr/>
          <p:nvPr/>
        </p:nvSpPr>
        <p:spPr>
          <a:xfrm>
            <a:off x="6534159" y="3042852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6D32F23-82A0-33F6-D230-2CA205A3D758}"/>
              </a:ext>
            </a:extLst>
          </p:cNvPr>
          <p:cNvSpPr/>
          <p:nvPr/>
        </p:nvSpPr>
        <p:spPr>
          <a:xfrm>
            <a:off x="6534158" y="2589004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D77F1B6-1131-9CE3-2D4E-7EF2B7C4BFDB}"/>
              </a:ext>
            </a:extLst>
          </p:cNvPr>
          <p:cNvSpPr txBox="1"/>
          <p:nvPr/>
        </p:nvSpPr>
        <p:spPr>
          <a:xfrm>
            <a:off x="7072637" y="3145111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69DA040-82BB-25DB-CE2B-8D37A9A217B5}"/>
              </a:ext>
            </a:extLst>
          </p:cNvPr>
          <p:cNvSpPr txBox="1"/>
          <p:nvPr/>
        </p:nvSpPr>
        <p:spPr>
          <a:xfrm>
            <a:off x="7072636" y="2678796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34ADDE7-DA5D-8C31-CC01-D4201B97201F}"/>
              </a:ext>
            </a:extLst>
          </p:cNvPr>
          <p:cNvCxnSpPr>
            <a:cxnSpLocks/>
          </p:cNvCxnSpPr>
          <p:nvPr/>
        </p:nvCxnSpPr>
        <p:spPr>
          <a:xfrm flipH="1">
            <a:off x="8507097" y="383894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8B8EA35-76FE-16B2-AD0E-4B3DCA667779}"/>
              </a:ext>
            </a:extLst>
          </p:cNvPr>
          <p:cNvSpPr txBox="1"/>
          <p:nvPr/>
        </p:nvSpPr>
        <p:spPr>
          <a:xfrm>
            <a:off x="9614534" y="366715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ebp-24h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74E8C7C6-70F0-246E-E109-E2B2D575F849}"/>
              </a:ext>
            </a:extLst>
          </p:cNvPr>
          <p:cNvCxnSpPr/>
          <p:nvPr/>
        </p:nvCxnSpPr>
        <p:spPr>
          <a:xfrm flipH="1">
            <a:off x="6534149" y="3840480"/>
            <a:ext cx="192214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341F3FF-E5E9-F9A4-9789-4D8758697E7B}"/>
              </a:ext>
            </a:extLst>
          </p:cNvPr>
          <p:cNvCxnSpPr/>
          <p:nvPr/>
        </p:nvCxnSpPr>
        <p:spPr>
          <a:xfrm>
            <a:off x="6534158" y="3859144"/>
            <a:ext cx="192214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98A408C7-B77C-0BC4-C0C1-5CD4019A20FD}"/>
              </a:ext>
            </a:extLst>
          </p:cNvPr>
          <p:cNvSpPr/>
          <p:nvPr/>
        </p:nvSpPr>
        <p:spPr>
          <a:xfrm>
            <a:off x="6534157" y="3859144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012A31-BDCC-2457-CF65-65B90D970310}"/>
              </a:ext>
            </a:extLst>
          </p:cNvPr>
          <p:cNvSpPr/>
          <p:nvPr/>
        </p:nvSpPr>
        <p:spPr>
          <a:xfrm>
            <a:off x="6529091" y="426095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F55719E-5E64-1C89-5695-571A48330B75}"/>
              </a:ext>
            </a:extLst>
          </p:cNvPr>
          <p:cNvSpPr txBox="1"/>
          <p:nvPr/>
        </p:nvSpPr>
        <p:spPr>
          <a:xfrm>
            <a:off x="6498611" y="415661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9B8443C-08A8-9F56-65D2-C0CE2C97FA35}"/>
              </a:ext>
            </a:extLst>
          </p:cNvPr>
          <p:cNvSpPr/>
          <p:nvPr/>
        </p:nvSpPr>
        <p:spPr>
          <a:xfrm>
            <a:off x="6529089" y="405751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A935E1E-C2B8-0DC8-1F62-DE814D3C4C7C}"/>
              </a:ext>
            </a:extLst>
          </p:cNvPr>
          <p:cNvSpPr txBox="1"/>
          <p:nvPr/>
        </p:nvSpPr>
        <p:spPr>
          <a:xfrm>
            <a:off x="6498609" y="395317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3DDCDC7-BD0D-4D41-ED12-9C697A0366E8}"/>
              </a:ext>
            </a:extLst>
          </p:cNvPr>
          <p:cNvSpPr/>
          <p:nvPr/>
        </p:nvSpPr>
        <p:spPr>
          <a:xfrm>
            <a:off x="6529090" y="4455693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5BD1E1B-21B3-CB93-58A9-5FE1F30EFDFC}"/>
              </a:ext>
            </a:extLst>
          </p:cNvPr>
          <p:cNvSpPr txBox="1"/>
          <p:nvPr/>
        </p:nvSpPr>
        <p:spPr>
          <a:xfrm>
            <a:off x="6569694" y="437184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20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7826AD1-155D-7DD1-C9C2-2C4D49F88AB9}"/>
              </a:ext>
            </a:extLst>
          </p:cNvPr>
          <p:cNvSpPr/>
          <p:nvPr/>
        </p:nvSpPr>
        <p:spPr>
          <a:xfrm>
            <a:off x="6529090" y="466799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3F9D645-D925-4A70-9B76-AF669A556532}"/>
              </a:ext>
            </a:extLst>
          </p:cNvPr>
          <p:cNvSpPr txBox="1"/>
          <p:nvPr/>
        </p:nvSpPr>
        <p:spPr>
          <a:xfrm>
            <a:off x="6498610" y="456366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79E9E4C-F83F-2348-E999-F6F130E9FD45}"/>
              </a:ext>
            </a:extLst>
          </p:cNvPr>
          <p:cNvSpPr/>
          <p:nvPr/>
        </p:nvSpPr>
        <p:spPr>
          <a:xfrm>
            <a:off x="6529089" y="4869748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E84B96C-4FA9-F5DA-21F2-B22F6DEADEF2}"/>
              </a:ext>
            </a:extLst>
          </p:cNvPr>
          <p:cNvSpPr txBox="1"/>
          <p:nvPr/>
        </p:nvSpPr>
        <p:spPr>
          <a:xfrm>
            <a:off x="6498609" y="4765412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1934F09-7328-1E79-9350-F38373825FB9}"/>
              </a:ext>
            </a:extLst>
          </p:cNvPr>
          <p:cNvSpPr/>
          <p:nvPr/>
        </p:nvSpPr>
        <p:spPr>
          <a:xfrm>
            <a:off x="6529089" y="507318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845BD51-3202-16DC-5E47-2DEC80BB5EC8}"/>
              </a:ext>
            </a:extLst>
          </p:cNvPr>
          <p:cNvSpPr/>
          <p:nvPr/>
        </p:nvSpPr>
        <p:spPr>
          <a:xfrm>
            <a:off x="6534146" y="5277006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B1627FD-EA53-9F4E-C97A-E0E045D9DFFA}"/>
              </a:ext>
            </a:extLst>
          </p:cNvPr>
          <p:cNvSpPr txBox="1"/>
          <p:nvPr/>
        </p:nvSpPr>
        <p:spPr>
          <a:xfrm>
            <a:off x="6503666" y="5172670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AB5E021-3A4E-8F68-91F2-CAD5AD325E6E}"/>
              </a:ext>
            </a:extLst>
          </p:cNvPr>
          <p:cNvSpPr txBox="1"/>
          <p:nvPr/>
        </p:nvSpPr>
        <p:spPr>
          <a:xfrm>
            <a:off x="6498609" y="355713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5C661F4-E2BA-5199-A46E-45AA2583EB92}"/>
              </a:ext>
            </a:extLst>
          </p:cNvPr>
          <p:cNvCxnSpPr>
            <a:cxnSpLocks/>
          </p:cNvCxnSpPr>
          <p:nvPr/>
        </p:nvCxnSpPr>
        <p:spPr>
          <a:xfrm flipH="1">
            <a:off x="8507097" y="464916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12E6D1F-55AD-5149-B28B-0D7CB5EE3C2E}"/>
              </a:ext>
            </a:extLst>
          </p:cNvPr>
          <p:cNvSpPr txBox="1"/>
          <p:nvPr/>
        </p:nvSpPr>
        <p:spPr>
          <a:xfrm>
            <a:off x="9614534" y="4477369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FB5694F-42B5-44D7-38B4-3A7F759AAEE8}"/>
              </a:ext>
            </a:extLst>
          </p:cNvPr>
          <p:cNvCxnSpPr>
            <a:cxnSpLocks/>
          </p:cNvCxnSpPr>
          <p:nvPr/>
        </p:nvCxnSpPr>
        <p:spPr>
          <a:xfrm flipH="1">
            <a:off x="8496935" y="5266808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2512442-791B-7BBD-E27F-6CBB9445FBC6}"/>
              </a:ext>
            </a:extLst>
          </p:cNvPr>
          <p:cNvSpPr txBox="1"/>
          <p:nvPr/>
        </p:nvSpPr>
        <p:spPr>
          <a:xfrm>
            <a:off x="9604372" y="509501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-8]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CA3FB58-1951-B699-5A7E-B4ABB5FB0AC9}"/>
              </a:ext>
            </a:extLst>
          </p:cNvPr>
          <p:cNvSpPr txBox="1"/>
          <p:nvPr/>
        </p:nvSpPr>
        <p:spPr>
          <a:xfrm>
            <a:off x="6554471" y="4993917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= 10</a:t>
            </a:r>
            <a:endParaRPr lang="zh-CN" altLang="en-US" sz="14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8ADD867-6F8A-A03D-ADC1-ED25B8A43F38}"/>
              </a:ext>
            </a:extLst>
          </p:cNvPr>
          <p:cNvCxnSpPr>
            <a:cxnSpLocks/>
          </p:cNvCxnSpPr>
          <p:nvPr/>
        </p:nvCxnSpPr>
        <p:spPr>
          <a:xfrm flipH="1">
            <a:off x="8496935" y="405141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93FC179-8CBB-0C15-AD94-E4A9E960B0B6}"/>
              </a:ext>
            </a:extLst>
          </p:cNvPr>
          <p:cNvSpPr txBox="1"/>
          <p:nvPr/>
        </p:nvSpPr>
        <p:spPr>
          <a:xfrm>
            <a:off x="9604372" y="387962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6C1E6B3-B6D4-7F09-A571-95891B552591}"/>
              </a:ext>
            </a:extLst>
          </p:cNvPr>
          <p:cNvSpPr txBox="1"/>
          <p:nvPr/>
        </p:nvSpPr>
        <p:spPr>
          <a:xfrm>
            <a:off x="7196806" y="3811882"/>
            <a:ext cx="8278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A00A804-F8AF-530B-AAA2-48A2981F482A}"/>
              </a:ext>
            </a:extLst>
          </p:cNvPr>
          <p:cNvSpPr txBox="1"/>
          <p:nvPr/>
        </p:nvSpPr>
        <p:spPr>
          <a:xfrm>
            <a:off x="89536" y="153888"/>
            <a:ext cx="4949190" cy="452889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c = Add(a, b);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005B10B9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return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0017182E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xor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00171830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00171831  pop 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00171832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00171833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esp,0E4h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00171839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0017183B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00171244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00171840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00171842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00171843  ret  </a:t>
            </a:r>
          </a:p>
        </p:txBody>
      </p:sp>
    </p:spTree>
    <p:extLst>
      <p:ext uri="{BB962C8B-B14F-4D97-AF65-F5344CB8AC3E}">
        <p14:creationId xmlns:p14="http://schemas.microsoft.com/office/powerpoint/2010/main" val="421901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6597 " pathEditMode="relative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6597 " pathEditMode="relative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 animBg="1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054A7-21F5-32B7-05D1-0B215E041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6AA6EE8-5A65-A380-3CBB-6C82E0D7A4CE}"/>
              </a:ext>
            </a:extLst>
          </p:cNvPr>
          <p:cNvSpPr/>
          <p:nvPr/>
        </p:nvSpPr>
        <p:spPr>
          <a:xfrm>
            <a:off x="6534152" y="6117817"/>
            <a:ext cx="1922143" cy="5797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0A3E60-7721-FCBD-FAD9-840B28578503}"/>
              </a:ext>
            </a:extLst>
          </p:cNvPr>
          <p:cNvSpPr txBox="1"/>
          <p:nvPr/>
        </p:nvSpPr>
        <p:spPr>
          <a:xfrm>
            <a:off x="8476611" y="626962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A685755-869D-247C-CD9A-0CE7AC4E1989}"/>
              </a:ext>
            </a:extLst>
          </p:cNvPr>
          <p:cNvCxnSpPr>
            <a:cxnSpLocks/>
          </p:cNvCxnSpPr>
          <p:nvPr/>
        </p:nvCxnSpPr>
        <p:spPr>
          <a:xfrm flipH="1">
            <a:off x="8486774" y="3045238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05F795B-1109-6294-6B80-228E268D6658}"/>
              </a:ext>
            </a:extLst>
          </p:cNvPr>
          <p:cNvSpPr txBox="1"/>
          <p:nvPr/>
        </p:nvSpPr>
        <p:spPr>
          <a:xfrm>
            <a:off x="9614534" y="286391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68BB9E4-5C39-CA32-62E1-16B2653274A0}"/>
              </a:ext>
            </a:extLst>
          </p:cNvPr>
          <p:cNvCxnSpPr>
            <a:cxnSpLocks/>
          </p:cNvCxnSpPr>
          <p:nvPr/>
        </p:nvCxnSpPr>
        <p:spPr>
          <a:xfrm flipH="1">
            <a:off x="8507097" y="566995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F76473F-9823-9032-0062-5BF4C728C0C8}"/>
              </a:ext>
            </a:extLst>
          </p:cNvPr>
          <p:cNvSpPr txBox="1"/>
          <p:nvPr/>
        </p:nvSpPr>
        <p:spPr>
          <a:xfrm>
            <a:off x="9614535" y="551119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4279712-D2EC-929D-B2B3-A92D16869016}"/>
              </a:ext>
            </a:extLst>
          </p:cNvPr>
          <p:cNvSpPr/>
          <p:nvPr/>
        </p:nvSpPr>
        <p:spPr>
          <a:xfrm>
            <a:off x="6534151" y="5657401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528824-A669-C5BC-C794-6D815912BB92}"/>
              </a:ext>
            </a:extLst>
          </p:cNvPr>
          <p:cNvSpPr txBox="1"/>
          <p:nvPr/>
        </p:nvSpPr>
        <p:spPr>
          <a:xfrm>
            <a:off x="6534151" y="574773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85F3147-7524-8CCB-3DF8-528C54806383}"/>
              </a:ext>
            </a:extLst>
          </p:cNvPr>
          <p:cNvCxnSpPr>
            <a:cxnSpLocks/>
          </p:cNvCxnSpPr>
          <p:nvPr/>
        </p:nvCxnSpPr>
        <p:spPr>
          <a:xfrm flipV="1">
            <a:off x="6267452" y="153888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61AB02C-13CE-F1D0-B8F4-D4EC5C5E5357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37DCC8C-9958-FD97-E5D5-76A0D8EA4AB0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A1211E-13CE-6C31-7F61-E7BD478BBA69}"/>
              </a:ext>
            </a:extLst>
          </p:cNvPr>
          <p:cNvSpPr/>
          <p:nvPr/>
        </p:nvSpPr>
        <p:spPr>
          <a:xfrm>
            <a:off x="6534151" y="3525181"/>
            <a:ext cx="1922143" cy="21426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5F5FC6-BD7B-29D6-654D-0FE738179D52}"/>
              </a:ext>
            </a:extLst>
          </p:cNvPr>
          <p:cNvSpPr txBox="1"/>
          <p:nvPr/>
        </p:nvSpPr>
        <p:spPr>
          <a:xfrm>
            <a:off x="8496935" y="4214325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3B3C964-F449-C6A4-A6B2-D3E8DF869233}"/>
              </a:ext>
            </a:extLst>
          </p:cNvPr>
          <p:cNvSpPr/>
          <p:nvPr/>
        </p:nvSpPr>
        <p:spPr>
          <a:xfrm>
            <a:off x="6534159" y="3042852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65043A0-3A5C-1BED-FC28-1906B3789EAF}"/>
              </a:ext>
            </a:extLst>
          </p:cNvPr>
          <p:cNvSpPr txBox="1"/>
          <p:nvPr/>
        </p:nvSpPr>
        <p:spPr>
          <a:xfrm>
            <a:off x="7072637" y="3145111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4264569-C205-0445-7859-7AE5B9941455}"/>
              </a:ext>
            </a:extLst>
          </p:cNvPr>
          <p:cNvCxnSpPr>
            <a:cxnSpLocks/>
          </p:cNvCxnSpPr>
          <p:nvPr/>
        </p:nvCxnSpPr>
        <p:spPr>
          <a:xfrm flipH="1">
            <a:off x="8507097" y="383894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C36164B-23E9-CC99-53FD-ED065BBEF17C}"/>
              </a:ext>
            </a:extLst>
          </p:cNvPr>
          <p:cNvSpPr txBox="1"/>
          <p:nvPr/>
        </p:nvSpPr>
        <p:spPr>
          <a:xfrm>
            <a:off x="9614534" y="366715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ebp-24h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90B32498-5326-6788-B642-1468E77441F8}"/>
              </a:ext>
            </a:extLst>
          </p:cNvPr>
          <p:cNvCxnSpPr/>
          <p:nvPr/>
        </p:nvCxnSpPr>
        <p:spPr>
          <a:xfrm flipH="1">
            <a:off x="6534149" y="3840480"/>
            <a:ext cx="192214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2CAC097-C413-931B-6A42-BF1A61384385}"/>
              </a:ext>
            </a:extLst>
          </p:cNvPr>
          <p:cNvCxnSpPr/>
          <p:nvPr/>
        </p:nvCxnSpPr>
        <p:spPr>
          <a:xfrm>
            <a:off x="6534158" y="3859144"/>
            <a:ext cx="192214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1F0F1E8A-F176-2421-1F87-2F56CDAA56EF}"/>
              </a:ext>
            </a:extLst>
          </p:cNvPr>
          <p:cNvSpPr/>
          <p:nvPr/>
        </p:nvSpPr>
        <p:spPr>
          <a:xfrm>
            <a:off x="6534157" y="3859144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34E9C03-EAE2-2626-A8A9-BF87D0EDE213}"/>
              </a:ext>
            </a:extLst>
          </p:cNvPr>
          <p:cNvSpPr/>
          <p:nvPr/>
        </p:nvSpPr>
        <p:spPr>
          <a:xfrm>
            <a:off x="6529091" y="426095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29A4F63-E305-6708-B4F4-F382AD19335C}"/>
              </a:ext>
            </a:extLst>
          </p:cNvPr>
          <p:cNvSpPr txBox="1"/>
          <p:nvPr/>
        </p:nvSpPr>
        <p:spPr>
          <a:xfrm>
            <a:off x="6498611" y="415661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1D258E5-B817-25AD-288A-2677076F68FE}"/>
              </a:ext>
            </a:extLst>
          </p:cNvPr>
          <p:cNvSpPr/>
          <p:nvPr/>
        </p:nvSpPr>
        <p:spPr>
          <a:xfrm>
            <a:off x="6529089" y="405751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5AD663D-EFFF-4A80-D1CE-0E8E2A82621A}"/>
              </a:ext>
            </a:extLst>
          </p:cNvPr>
          <p:cNvSpPr txBox="1"/>
          <p:nvPr/>
        </p:nvSpPr>
        <p:spPr>
          <a:xfrm>
            <a:off x="6498609" y="395317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CDAFA18-EC8F-D354-9F1E-C644D1A3D99F}"/>
              </a:ext>
            </a:extLst>
          </p:cNvPr>
          <p:cNvSpPr/>
          <p:nvPr/>
        </p:nvSpPr>
        <p:spPr>
          <a:xfrm>
            <a:off x="6529090" y="4455693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65A8A5D-720C-D23B-99DF-21BB91068FFC}"/>
              </a:ext>
            </a:extLst>
          </p:cNvPr>
          <p:cNvSpPr txBox="1"/>
          <p:nvPr/>
        </p:nvSpPr>
        <p:spPr>
          <a:xfrm>
            <a:off x="6569694" y="437184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20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D57AEF4-41AB-01A9-DE54-1A54C119F499}"/>
              </a:ext>
            </a:extLst>
          </p:cNvPr>
          <p:cNvSpPr/>
          <p:nvPr/>
        </p:nvSpPr>
        <p:spPr>
          <a:xfrm>
            <a:off x="6529090" y="466799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2E2B308-AD8D-80ED-D826-455FDF8CC3E2}"/>
              </a:ext>
            </a:extLst>
          </p:cNvPr>
          <p:cNvSpPr txBox="1"/>
          <p:nvPr/>
        </p:nvSpPr>
        <p:spPr>
          <a:xfrm>
            <a:off x="6498610" y="456366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6B430AC-ECDB-D0CD-43A9-54169B4A2EAA}"/>
              </a:ext>
            </a:extLst>
          </p:cNvPr>
          <p:cNvSpPr/>
          <p:nvPr/>
        </p:nvSpPr>
        <p:spPr>
          <a:xfrm>
            <a:off x="6529089" y="4869748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D55F2CB-0BB3-6861-0778-BDE5BF9DC0CC}"/>
              </a:ext>
            </a:extLst>
          </p:cNvPr>
          <p:cNvSpPr txBox="1"/>
          <p:nvPr/>
        </p:nvSpPr>
        <p:spPr>
          <a:xfrm>
            <a:off x="6498609" y="4765412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1C8004A-0E3E-2548-0C24-865247688D57}"/>
              </a:ext>
            </a:extLst>
          </p:cNvPr>
          <p:cNvSpPr/>
          <p:nvPr/>
        </p:nvSpPr>
        <p:spPr>
          <a:xfrm>
            <a:off x="6529089" y="507318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2868DC8-B6A8-2554-CC06-402F2762E65B}"/>
              </a:ext>
            </a:extLst>
          </p:cNvPr>
          <p:cNvSpPr/>
          <p:nvPr/>
        </p:nvSpPr>
        <p:spPr>
          <a:xfrm>
            <a:off x="6534146" y="5277006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7E05F31-876A-7FA4-E68F-2DE844DF33FA}"/>
              </a:ext>
            </a:extLst>
          </p:cNvPr>
          <p:cNvSpPr txBox="1"/>
          <p:nvPr/>
        </p:nvSpPr>
        <p:spPr>
          <a:xfrm>
            <a:off x="6503666" y="5172670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57F308F-AF80-0F1A-253E-673EC13F7C8A}"/>
              </a:ext>
            </a:extLst>
          </p:cNvPr>
          <p:cNvSpPr txBox="1"/>
          <p:nvPr/>
        </p:nvSpPr>
        <p:spPr>
          <a:xfrm>
            <a:off x="6498609" y="355713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BBFE504-B224-6EAF-707C-2176BDBFA03B}"/>
              </a:ext>
            </a:extLst>
          </p:cNvPr>
          <p:cNvCxnSpPr>
            <a:cxnSpLocks/>
          </p:cNvCxnSpPr>
          <p:nvPr/>
        </p:nvCxnSpPr>
        <p:spPr>
          <a:xfrm flipH="1">
            <a:off x="8507097" y="464916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9C73468-BB49-FFEF-AE7B-2DE56D3A66F5}"/>
              </a:ext>
            </a:extLst>
          </p:cNvPr>
          <p:cNvSpPr txBox="1"/>
          <p:nvPr/>
        </p:nvSpPr>
        <p:spPr>
          <a:xfrm>
            <a:off x="9614534" y="4477369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CA2662F-202D-E4C0-AB8D-9ED50A7FA48A}"/>
              </a:ext>
            </a:extLst>
          </p:cNvPr>
          <p:cNvCxnSpPr>
            <a:cxnSpLocks/>
          </p:cNvCxnSpPr>
          <p:nvPr/>
        </p:nvCxnSpPr>
        <p:spPr>
          <a:xfrm flipH="1">
            <a:off x="8496935" y="5266808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9660C42F-03BD-CE1F-2F97-EDA7724B96F0}"/>
              </a:ext>
            </a:extLst>
          </p:cNvPr>
          <p:cNvSpPr txBox="1"/>
          <p:nvPr/>
        </p:nvSpPr>
        <p:spPr>
          <a:xfrm>
            <a:off x="9604372" y="509501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-8]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B77A625-B157-ABF0-7564-5B99D39232B5}"/>
              </a:ext>
            </a:extLst>
          </p:cNvPr>
          <p:cNvSpPr txBox="1"/>
          <p:nvPr/>
        </p:nvSpPr>
        <p:spPr>
          <a:xfrm>
            <a:off x="6554471" y="4993917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= 10</a:t>
            </a:r>
            <a:endParaRPr lang="zh-CN" altLang="en-US" sz="14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5A8F57B-7A11-46A1-BF6C-C3FBF5D821BB}"/>
              </a:ext>
            </a:extLst>
          </p:cNvPr>
          <p:cNvCxnSpPr>
            <a:cxnSpLocks/>
          </p:cNvCxnSpPr>
          <p:nvPr/>
        </p:nvCxnSpPr>
        <p:spPr>
          <a:xfrm flipH="1">
            <a:off x="8496935" y="405141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FBC1252-7130-85A9-5314-B8A43F6B2DA6}"/>
              </a:ext>
            </a:extLst>
          </p:cNvPr>
          <p:cNvSpPr txBox="1"/>
          <p:nvPr/>
        </p:nvSpPr>
        <p:spPr>
          <a:xfrm>
            <a:off x="9604372" y="387962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2E000C2-4B10-7E01-9BD5-D81C29B4D244}"/>
              </a:ext>
            </a:extLst>
          </p:cNvPr>
          <p:cNvSpPr txBox="1"/>
          <p:nvPr/>
        </p:nvSpPr>
        <p:spPr>
          <a:xfrm>
            <a:off x="7196806" y="3811882"/>
            <a:ext cx="8278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66F5411-FE70-750B-3E6F-27299FEEC459}"/>
              </a:ext>
            </a:extLst>
          </p:cNvPr>
          <p:cNvSpPr txBox="1"/>
          <p:nvPr/>
        </p:nvSpPr>
        <p:spPr>
          <a:xfrm>
            <a:off x="89536" y="153888"/>
            <a:ext cx="4949190" cy="452889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c = Add(a, b);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005B10B9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return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0017182E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xor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00171830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00171831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00171832  pop 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00171833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esp,0E4h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00171839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0017183B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00171244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00171840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00171842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00171843  ret  </a:t>
            </a:r>
          </a:p>
        </p:txBody>
      </p:sp>
    </p:spTree>
    <p:extLst>
      <p:ext uri="{BB962C8B-B14F-4D97-AF65-F5344CB8AC3E}">
        <p14:creationId xmlns:p14="http://schemas.microsoft.com/office/powerpoint/2010/main" val="351866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69 0.07013 " pathEditMode="relative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69 0.07013 " pathEditMode="relative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 animBg="1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A3938-1B3A-626F-84C7-E4A4400E2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EABB396-DF09-8CF8-7083-72A39E4188D7}"/>
              </a:ext>
            </a:extLst>
          </p:cNvPr>
          <p:cNvSpPr/>
          <p:nvPr/>
        </p:nvSpPr>
        <p:spPr>
          <a:xfrm>
            <a:off x="6534152" y="6117817"/>
            <a:ext cx="1922143" cy="5797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F31DFA-B382-DFEF-E2BD-024827231946}"/>
              </a:ext>
            </a:extLst>
          </p:cNvPr>
          <p:cNvSpPr txBox="1"/>
          <p:nvPr/>
        </p:nvSpPr>
        <p:spPr>
          <a:xfrm>
            <a:off x="8476611" y="626962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1BA0179-33F7-C31C-14CC-2A8C45C9837E}"/>
              </a:ext>
            </a:extLst>
          </p:cNvPr>
          <p:cNvCxnSpPr>
            <a:cxnSpLocks/>
          </p:cNvCxnSpPr>
          <p:nvPr/>
        </p:nvCxnSpPr>
        <p:spPr>
          <a:xfrm flipH="1">
            <a:off x="8476612" y="3548909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FB6E128-EDBD-CE46-7387-BAA62F1D36B2}"/>
              </a:ext>
            </a:extLst>
          </p:cNvPr>
          <p:cNvSpPr txBox="1"/>
          <p:nvPr/>
        </p:nvSpPr>
        <p:spPr>
          <a:xfrm>
            <a:off x="9604372" y="3367581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899C9B5-7F60-5FAD-0B0F-923591A61932}"/>
              </a:ext>
            </a:extLst>
          </p:cNvPr>
          <p:cNvCxnSpPr>
            <a:cxnSpLocks/>
          </p:cNvCxnSpPr>
          <p:nvPr/>
        </p:nvCxnSpPr>
        <p:spPr>
          <a:xfrm flipH="1">
            <a:off x="8507097" y="566995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DE794B6-3F9F-7841-6AC6-D7436F168946}"/>
              </a:ext>
            </a:extLst>
          </p:cNvPr>
          <p:cNvSpPr txBox="1"/>
          <p:nvPr/>
        </p:nvSpPr>
        <p:spPr>
          <a:xfrm>
            <a:off x="9614535" y="551119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EED78FF-723F-65BD-E25B-712C6EA816B0}"/>
              </a:ext>
            </a:extLst>
          </p:cNvPr>
          <p:cNvSpPr/>
          <p:nvPr/>
        </p:nvSpPr>
        <p:spPr>
          <a:xfrm>
            <a:off x="6534151" y="5657401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20E123-CA03-938E-B12D-1B9A7F8BC0CC}"/>
              </a:ext>
            </a:extLst>
          </p:cNvPr>
          <p:cNvSpPr txBox="1"/>
          <p:nvPr/>
        </p:nvSpPr>
        <p:spPr>
          <a:xfrm>
            <a:off x="6534151" y="574773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AEDC6DC-05E3-09AC-DB06-EAD828C80F90}"/>
              </a:ext>
            </a:extLst>
          </p:cNvPr>
          <p:cNvCxnSpPr>
            <a:cxnSpLocks/>
          </p:cNvCxnSpPr>
          <p:nvPr/>
        </p:nvCxnSpPr>
        <p:spPr>
          <a:xfrm flipV="1">
            <a:off x="6267452" y="153888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F43990B-0F0E-EF23-02E5-65EC6E367008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9B5BCC-4750-995A-C188-E908F3878D15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A9ADC7-2F2D-8556-4DDA-9212558207E1}"/>
              </a:ext>
            </a:extLst>
          </p:cNvPr>
          <p:cNvSpPr/>
          <p:nvPr/>
        </p:nvSpPr>
        <p:spPr>
          <a:xfrm>
            <a:off x="6534151" y="3525181"/>
            <a:ext cx="1922143" cy="21426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6336B3-3607-AF1D-4464-D09A01F851A9}"/>
              </a:ext>
            </a:extLst>
          </p:cNvPr>
          <p:cNvSpPr txBox="1"/>
          <p:nvPr/>
        </p:nvSpPr>
        <p:spPr>
          <a:xfrm>
            <a:off x="8496935" y="4214325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937CFF6-2988-F507-FF99-7C3DB2647401}"/>
              </a:ext>
            </a:extLst>
          </p:cNvPr>
          <p:cNvCxnSpPr>
            <a:cxnSpLocks/>
          </p:cNvCxnSpPr>
          <p:nvPr/>
        </p:nvCxnSpPr>
        <p:spPr>
          <a:xfrm flipH="1">
            <a:off x="8507097" y="383894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AF69468-6C68-97EE-E245-E6A57CB8E196}"/>
              </a:ext>
            </a:extLst>
          </p:cNvPr>
          <p:cNvSpPr txBox="1"/>
          <p:nvPr/>
        </p:nvSpPr>
        <p:spPr>
          <a:xfrm>
            <a:off x="9614534" y="366715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ebp-24h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D8F7D847-EEF0-3AB9-1C89-F1243F377EA3}"/>
              </a:ext>
            </a:extLst>
          </p:cNvPr>
          <p:cNvCxnSpPr/>
          <p:nvPr/>
        </p:nvCxnSpPr>
        <p:spPr>
          <a:xfrm flipH="1">
            <a:off x="6534149" y="3840480"/>
            <a:ext cx="192214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6ED603F-00BB-8D58-BBF0-9CE25EF8A7BF}"/>
              </a:ext>
            </a:extLst>
          </p:cNvPr>
          <p:cNvCxnSpPr/>
          <p:nvPr/>
        </p:nvCxnSpPr>
        <p:spPr>
          <a:xfrm>
            <a:off x="6534158" y="3859144"/>
            <a:ext cx="192214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00478AD9-946B-FFFE-187C-ECBCA1557AEB}"/>
              </a:ext>
            </a:extLst>
          </p:cNvPr>
          <p:cNvSpPr/>
          <p:nvPr/>
        </p:nvSpPr>
        <p:spPr>
          <a:xfrm>
            <a:off x="6534157" y="3859144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E49287-ABB9-DEE6-63CA-55DE3593A7E7}"/>
              </a:ext>
            </a:extLst>
          </p:cNvPr>
          <p:cNvSpPr/>
          <p:nvPr/>
        </p:nvSpPr>
        <p:spPr>
          <a:xfrm>
            <a:off x="6529091" y="426095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C7C7ACE-3A6A-8E95-103B-A9EC57EFC3D4}"/>
              </a:ext>
            </a:extLst>
          </p:cNvPr>
          <p:cNvSpPr txBox="1"/>
          <p:nvPr/>
        </p:nvSpPr>
        <p:spPr>
          <a:xfrm>
            <a:off x="6498611" y="415661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3751A64-70E3-4243-0054-9B869BF63798}"/>
              </a:ext>
            </a:extLst>
          </p:cNvPr>
          <p:cNvSpPr/>
          <p:nvPr/>
        </p:nvSpPr>
        <p:spPr>
          <a:xfrm>
            <a:off x="6529089" y="405751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F34C6E5-5524-CE41-0F95-CEA12E8D34AB}"/>
              </a:ext>
            </a:extLst>
          </p:cNvPr>
          <p:cNvSpPr txBox="1"/>
          <p:nvPr/>
        </p:nvSpPr>
        <p:spPr>
          <a:xfrm>
            <a:off x="6498609" y="395317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ED91A00-DA21-590A-E745-91EA135AED6F}"/>
              </a:ext>
            </a:extLst>
          </p:cNvPr>
          <p:cNvSpPr/>
          <p:nvPr/>
        </p:nvSpPr>
        <p:spPr>
          <a:xfrm>
            <a:off x="6529090" y="4455693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C006121-02A1-F790-AC7A-AD9B7A441980}"/>
              </a:ext>
            </a:extLst>
          </p:cNvPr>
          <p:cNvSpPr txBox="1"/>
          <p:nvPr/>
        </p:nvSpPr>
        <p:spPr>
          <a:xfrm>
            <a:off x="6569694" y="437184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20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8D0543-BFAC-4409-0F9A-5B74309B6E3E}"/>
              </a:ext>
            </a:extLst>
          </p:cNvPr>
          <p:cNvSpPr/>
          <p:nvPr/>
        </p:nvSpPr>
        <p:spPr>
          <a:xfrm>
            <a:off x="6529090" y="466799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2747049-2BD0-1E7A-96B9-CBE8F11EF99F}"/>
              </a:ext>
            </a:extLst>
          </p:cNvPr>
          <p:cNvSpPr txBox="1"/>
          <p:nvPr/>
        </p:nvSpPr>
        <p:spPr>
          <a:xfrm>
            <a:off x="6498610" y="456366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320A7F9-66FA-05DF-74E4-3D3F4C9CA822}"/>
              </a:ext>
            </a:extLst>
          </p:cNvPr>
          <p:cNvSpPr/>
          <p:nvPr/>
        </p:nvSpPr>
        <p:spPr>
          <a:xfrm>
            <a:off x="6529089" y="4869748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13A90CF-19DA-5143-7017-F14E111BFD20}"/>
              </a:ext>
            </a:extLst>
          </p:cNvPr>
          <p:cNvSpPr txBox="1"/>
          <p:nvPr/>
        </p:nvSpPr>
        <p:spPr>
          <a:xfrm>
            <a:off x="6498609" y="4765412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53EBDEE-1E08-0F41-BC86-93D599477116}"/>
              </a:ext>
            </a:extLst>
          </p:cNvPr>
          <p:cNvSpPr/>
          <p:nvPr/>
        </p:nvSpPr>
        <p:spPr>
          <a:xfrm>
            <a:off x="6529089" y="507318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0A54DFC-6BE2-1336-55F7-3642F62FD283}"/>
              </a:ext>
            </a:extLst>
          </p:cNvPr>
          <p:cNvSpPr/>
          <p:nvPr/>
        </p:nvSpPr>
        <p:spPr>
          <a:xfrm>
            <a:off x="6534146" y="5277006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4A67DEE-F3DB-25D8-0774-3E18C6AF2040}"/>
              </a:ext>
            </a:extLst>
          </p:cNvPr>
          <p:cNvSpPr txBox="1"/>
          <p:nvPr/>
        </p:nvSpPr>
        <p:spPr>
          <a:xfrm>
            <a:off x="6503666" y="5172670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628E4A3-0834-882B-22F3-266AB6BA4754}"/>
              </a:ext>
            </a:extLst>
          </p:cNvPr>
          <p:cNvSpPr txBox="1"/>
          <p:nvPr/>
        </p:nvSpPr>
        <p:spPr>
          <a:xfrm>
            <a:off x="6498609" y="355713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7A63B32-A89B-4159-A017-BEC0ABF1ECCE}"/>
              </a:ext>
            </a:extLst>
          </p:cNvPr>
          <p:cNvCxnSpPr>
            <a:cxnSpLocks/>
          </p:cNvCxnSpPr>
          <p:nvPr/>
        </p:nvCxnSpPr>
        <p:spPr>
          <a:xfrm flipH="1">
            <a:off x="8507097" y="464916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E4D6C1F-B9FA-F58A-2B6A-57811FDABF39}"/>
              </a:ext>
            </a:extLst>
          </p:cNvPr>
          <p:cNvSpPr txBox="1"/>
          <p:nvPr/>
        </p:nvSpPr>
        <p:spPr>
          <a:xfrm>
            <a:off x="9614534" y="4477369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314EEA8-2C2F-F5AD-65EE-BF129AA35691}"/>
              </a:ext>
            </a:extLst>
          </p:cNvPr>
          <p:cNvCxnSpPr>
            <a:cxnSpLocks/>
          </p:cNvCxnSpPr>
          <p:nvPr/>
        </p:nvCxnSpPr>
        <p:spPr>
          <a:xfrm flipH="1">
            <a:off x="8496935" y="5266808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1BA2E380-9C99-65F5-9B36-CDB11195F43A}"/>
              </a:ext>
            </a:extLst>
          </p:cNvPr>
          <p:cNvSpPr txBox="1"/>
          <p:nvPr/>
        </p:nvSpPr>
        <p:spPr>
          <a:xfrm>
            <a:off x="9604372" y="509501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-8]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49AF99B-ABF5-9E3C-0F91-E5F4793FF1AF}"/>
              </a:ext>
            </a:extLst>
          </p:cNvPr>
          <p:cNvSpPr txBox="1"/>
          <p:nvPr/>
        </p:nvSpPr>
        <p:spPr>
          <a:xfrm>
            <a:off x="6554471" y="4993917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= 10</a:t>
            </a:r>
            <a:endParaRPr lang="zh-CN" altLang="en-US" sz="14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2B99CD4-5693-8092-5AA4-F23BCDE4231C}"/>
              </a:ext>
            </a:extLst>
          </p:cNvPr>
          <p:cNvCxnSpPr>
            <a:cxnSpLocks/>
          </p:cNvCxnSpPr>
          <p:nvPr/>
        </p:nvCxnSpPr>
        <p:spPr>
          <a:xfrm flipH="1">
            <a:off x="8496935" y="405141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6485419-02DA-8671-33E5-B9780A992AE5}"/>
              </a:ext>
            </a:extLst>
          </p:cNvPr>
          <p:cNvSpPr txBox="1"/>
          <p:nvPr/>
        </p:nvSpPr>
        <p:spPr>
          <a:xfrm>
            <a:off x="9604372" y="387962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4E50A30-8D80-6F76-5E34-31EBAD6A5929}"/>
              </a:ext>
            </a:extLst>
          </p:cNvPr>
          <p:cNvSpPr txBox="1"/>
          <p:nvPr/>
        </p:nvSpPr>
        <p:spPr>
          <a:xfrm>
            <a:off x="7196806" y="3811882"/>
            <a:ext cx="8278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F9DCFE4-19CF-756B-4926-F211E8898B02}"/>
              </a:ext>
            </a:extLst>
          </p:cNvPr>
          <p:cNvSpPr txBox="1"/>
          <p:nvPr/>
        </p:nvSpPr>
        <p:spPr>
          <a:xfrm>
            <a:off x="89536" y="153888"/>
            <a:ext cx="4949190" cy="452889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c = Add(a, b);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005B10B9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return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0017182E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xor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00171830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00171831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00171832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00171833  add 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esp,0E4h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00171839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0017183B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00171244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00171840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00171842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00171843  ret  </a:t>
            </a:r>
          </a:p>
        </p:txBody>
      </p:sp>
    </p:spTree>
    <p:extLst>
      <p:ext uri="{BB962C8B-B14F-4D97-AF65-F5344CB8AC3E}">
        <p14:creationId xmlns:p14="http://schemas.microsoft.com/office/powerpoint/2010/main" val="360913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789 0 L 0.13464 0.31111 " pathEditMode="relative" ptsTypes="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789 0 L 0.13464 0.31111 " pathEditMode="relative" ptsTypes="A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CDF55-5731-7CE2-A0C6-0CF3CAA62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DE3479A-46CE-BD7A-707E-C3D9A7CC934C}"/>
              </a:ext>
            </a:extLst>
          </p:cNvPr>
          <p:cNvSpPr/>
          <p:nvPr/>
        </p:nvSpPr>
        <p:spPr>
          <a:xfrm>
            <a:off x="6534152" y="6117817"/>
            <a:ext cx="1922143" cy="5797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05E738-931E-5A96-750D-23C893626DD4}"/>
              </a:ext>
            </a:extLst>
          </p:cNvPr>
          <p:cNvSpPr txBox="1"/>
          <p:nvPr/>
        </p:nvSpPr>
        <p:spPr>
          <a:xfrm>
            <a:off x="8476611" y="626962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56B088E-FE33-571C-9F8B-180BA3ED2780}"/>
              </a:ext>
            </a:extLst>
          </p:cNvPr>
          <p:cNvCxnSpPr>
            <a:cxnSpLocks/>
          </p:cNvCxnSpPr>
          <p:nvPr/>
        </p:nvCxnSpPr>
        <p:spPr>
          <a:xfrm flipH="1">
            <a:off x="10089102" y="5667809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FE5AD98-D829-3D19-91F8-2437982B0CB4}"/>
              </a:ext>
            </a:extLst>
          </p:cNvPr>
          <p:cNvSpPr txBox="1"/>
          <p:nvPr/>
        </p:nvSpPr>
        <p:spPr>
          <a:xfrm>
            <a:off x="11216862" y="5486481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44C18DD-09EA-66F7-B1FB-4B1F4C699724}"/>
              </a:ext>
            </a:extLst>
          </p:cNvPr>
          <p:cNvCxnSpPr>
            <a:cxnSpLocks/>
          </p:cNvCxnSpPr>
          <p:nvPr/>
        </p:nvCxnSpPr>
        <p:spPr>
          <a:xfrm flipH="1">
            <a:off x="8507097" y="566995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DDC494D-3093-A1BF-103F-6BF3F1252A62}"/>
              </a:ext>
            </a:extLst>
          </p:cNvPr>
          <p:cNvSpPr txBox="1"/>
          <p:nvPr/>
        </p:nvSpPr>
        <p:spPr>
          <a:xfrm>
            <a:off x="9614535" y="551119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F65B10-1324-34F2-352F-8A0B9C3A185C}"/>
              </a:ext>
            </a:extLst>
          </p:cNvPr>
          <p:cNvSpPr/>
          <p:nvPr/>
        </p:nvSpPr>
        <p:spPr>
          <a:xfrm>
            <a:off x="6534151" y="5657401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11B90A-5CA9-2407-5850-730085DA0DA8}"/>
              </a:ext>
            </a:extLst>
          </p:cNvPr>
          <p:cNvSpPr txBox="1"/>
          <p:nvPr/>
        </p:nvSpPr>
        <p:spPr>
          <a:xfrm>
            <a:off x="6534151" y="574773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DC7342C-3687-800A-47C6-980264DAF9CD}"/>
              </a:ext>
            </a:extLst>
          </p:cNvPr>
          <p:cNvCxnSpPr>
            <a:cxnSpLocks/>
          </p:cNvCxnSpPr>
          <p:nvPr/>
        </p:nvCxnSpPr>
        <p:spPr>
          <a:xfrm flipV="1">
            <a:off x="6267452" y="153888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38A47A1-458C-3B1E-801A-26ED9DCBB267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9C825A-C9B7-DF4C-712A-806ED519463C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D65274-BC44-E91B-3519-674FAF7E4D20}"/>
              </a:ext>
            </a:extLst>
          </p:cNvPr>
          <p:cNvSpPr/>
          <p:nvPr/>
        </p:nvSpPr>
        <p:spPr>
          <a:xfrm>
            <a:off x="6534151" y="3525181"/>
            <a:ext cx="1922143" cy="21426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1C0CE3-7559-84FE-604B-2D8516BF3859}"/>
              </a:ext>
            </a:extLst>
          </p:cNvPr>
          <p:cNvSpPr txBox="1"/>
          <p:nvPr/>
        </p:nvSpPr>
        <p:spPr>
          <a:xfrm>
            <a:off x="8496935" y="4214325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0C54367-BBF2-4A1B-FF74-A4128AEFA78C}"/>
              </a:ext>
            </a:extLst>
          </p:cNvPr>
          <p:cNvCxnSpPr>
            <a:cxnSpLocks/>
          </p:cNvCxnSpPr>
          <p:nvPr/>
        </p:nvCxnSpPr>
        <p:spPr>
          <a:xfrm flipH="1">
            <a:off x="8507097" y="383894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97DEFD1-741B-EFF6-3358-8ABF690EE5C3}"/>
              </a:ext>
            </a:extLst>
          </p:cNvPr>
          <p:cNvSpPr txBox="1"/>
          <p:nvPr/>
        </p:nvSpPr>
        <p:spPr>
          <a:xfrm>
            <a:off x="9614534" y="366715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ebp-24h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605A5E2B-5543-3541-C36C-15A5640FB20F}"/>
              </a:ext>
            </a:extLst>
          </p:cNvPr>
          <p:cNvCxnSpPr/>
          <p:nvPr/>
        </p:nvCxnSpPr>
        <p:spPr>
          <a:xfrm flipH="1">
            <a:off x="6534149" y="3840480"/>
            <a:ext cx="192214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CC654A9-4753-1B59-A327-4CEF97F617A5}"/>
              </a:ext>
            </a:extLst>
          </p:cNvPr>
          <p:cNvCxnSpPr/>
          <p:nvPr/>
        </p:nvCxnSpPr>
        <p:spPr>
          <a:xfrm>
            <a:off x="6534158" y="3859144"/>
            <a:ext cx="192214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2C849A1-8704-EFF4-BFDE-79C1E4F2BC00}"/>
              </a:ext>
            </a:extLst>
          </p:cNvPr>
          <p:cNvSpPr/>
          <p:nvPr/>
        </p:nvSpPr>
        <p:spPr>
          <a:xfrm>
            <a:off x="6534157" y="3859144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8C1CDE5-EA96-E6D5-F866-ED604E5D91AC}"/>
              </a:ext>
            </a:extLst>
          </p:cNvPr>
          <p:cNvSpPr/>
          <p:nvPr/>
        </p:nvSpPr>
        <p:spPr>
          <a:xfrm>
            <a:off x="6529091" y="426095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5196C6F-0871-1016-2182-BDFDE41FBA97}"/>
              </a:ext>
            </a:extLst>
          </p:cNvPr>
          <p:cNvSpPr txBox="1"/>
          <p:nvPr/>
        </p:nvSpPr>
        <p:spPr>
          <a:xfrm>
            <a:off x="6498611" y="415661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DDB6654-2A80-FF90-B6ED-428BF433AB14}"/>
              </a:ext>
            </a:extLst>
          </p:cNvPr>
          <p:cNvSpPr/>
          <p:nvPr/>
        </p:nvSpPr>
        <p:spPr>
          <a:xfrm>
            <a:off x="6529089" y="405751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821C22D-6357-02C8-2FBA-B43ACA8C658F}"/>
              </a:ext>
            </a:extLst>
          </p:cNvPr>
          <p:cNvSpPr txBox="1"/>
          <p:nvPr/>
        </p:nvSpPr>
        <p:spPr>
          <a:xfrm>
            <a:off x="6498609" y="395317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9F5B281-88ED-3D0F-54D6-4750FD1C86DA}"/>
              </a:ext>
            </a:extLst>
          </p:cNvPr>
          <p:cNvSpPr/>
          <p:nvPr/>
        </p:nvSpPr>
        <p:spPr>
          <a:xfrm>
            <a:off x="6529090" y="4455693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1BC3ACB-508B-F69F-0020-382E33D672F3}"/>
              </a:ext>
            </a:extLst>
          </p:cNvPr>
          <p:cNvSpPr txBox="1"/>
          <p:nvPr/>
        </p:nvSpPr>
        <p:spPr>
          <a:xfrm>
            <a:off x="6569694" y="437184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20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5851B38-DB72-713E-0250-9128538AB07E}"/>
              </a:ext>
            </a:extLst>
          </p:cNvPr>
          <p:cNvSpPr/>
          <p:nvPr/>
        </p:nvSpPr>
        <p:spPr>
          <a:xfrm>
            <a:off x="6529090" y="466799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D832FDD-7797-9DEC-51CE-D974FC1E2335}"/>
              </a:ext>
            </a:extLst>
          </p:cNvPr>
          <p:cNvSpPr txBox="1"/>
          <p:nvPr/>
        </p:nvSpPr>
        <p:spPr>
          <a:xfrm>
            <a:off x="6498610" y="456366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FF5FA92-D8C8-E16E-8627-DEEB61AD58A6}"/>
              </a:ext>
            </a:extLst>
          </p:cNvPr>
          <p:cNvSpPr/>
          <p:nvPr/>
        </p:nvSpPr>
        <p:spPr>
          <a:xfrm>
            <a:off x="6529089" y="4869748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C36A81D-2646-EEB8-5880-717D89B92D12}"/>
              </a:ext>
            </a:extLst>
          </p:cNvPr>
          <p:cNvSpPr txBox="1"/>
          <p:nvPr/>
        </p:nvSpPr>
        <p:spPr>
          <a:xfrm>
            <a:off x="6498609" y="4765412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4E452DD-E245-A51F-5C41-B35EE7883461}"/>
              </a:ext>
            </a:extLst>
          </p:cNvPr>
          <p:cNvSpPr/>
          <p:nvPr/>
        </p:nvSpPr>
        <p:spPr>
          <a:xfrm>
            <a:off x="6529089" y="507318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34FAF80-C2F5-031C-E61E-0925765E7897}"/>
              </a:ext>
            </a:extLst>
          </p:cNvPr>
          <p:cNvSpPr/>
          <p:nvPr/>
        </p:nvSpPr>
        <p:spPr>
          <a:xfrm>
            <a:off x="6534146" y="5277006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CAD8766-8D5C-E17E-91D0-9B9D8AE8CCB2}"/>
              </a:ext>
            </a:extLst>
          </p:cNvPr>
          <p:cNvSpPr txBox="1"/>
          <p:nvPr/>
        </p:nvSpPr>
        <p:spPr>
          <a:xfrm>
            <a:off x="6503666" y="5172670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FC6C4E0-C37E-8AEF-D28E-2EA008B16282}"/>
              </a:ext>
            </a:extLst>
          </p:cNvPr>
          <p:cNvSpPr txBox="1"/>
          <p:nvPr/>
        </p:nvSpPr>
        <p:spPr>
          <a:xfrm>
            <a:off x="6498609" y="355713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366051A-4746-2085-93E0-E0894E5D236B}"/>
              </a:ext>
            </a:extLst>
          </p:cNvPr>
          <p:cNvCxnSpPr>
            <a:cxnSpLocks/>
          </p:cNvCxnSpPr>
          <p:nvPr/>
        </p:nvCxnSpPr>
        <p:spPr>
          <a:xfrm flipH="1">
            <a:off x="8507097" y="464916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0004AFF-C066-112B-E11D-CAD3DAA75C26}"/>
              </a:ext>
            </a:extLst>
          </p:cNvPr>
          <p:cNvSpPr txBox="1"/>
          <p:nvPr/>
        </p:nvSpPr>
        <p:spPr>
          <a:xfrm>
            <a:off x="9614534" y="4477369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F5D33A6-A928-E7A5-7B94-110FE3AFE814}"/>
              </a:ext>
            </a:extLst>
          </p:cNvPr>
          <p:cNvCxnSpPr>
            <a:cxnSpLocks/>
          </p:cNvCxnSpPr>
          <p:nvPr/>
        </p:nvCxnSpPr>
        <p:spPr>
          <a:xfrm flipH="1">
            <a:off x="8496935" y="5266808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2655288C-0645-5532-B320-B53351D2878F}"/>
              </a:ext>
            </a:extLst>
          </p:cNvPr>
          <p:cNvSpPr txBox="1"/>
          <p:nvPr/>
        </p:nvSpPr>
        <p:spPr>
          <a:xfrm>
            <a:off x="9604372" y="509501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-8]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8BB6895-F937-F914-F7F2-D9974AF8FC62}"/>
              </a:ext>
            </a:extLst>
          </p:cNvPr>
          <p:cNvSpPr txBox="1"/>
          <p:nvPr/>
        </p:nvSpPr>
        <p:spPr>
          <a:xfrm>
            <a:off x="6554471" y="4993917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= 10</a:t>
            </a:r>
            <a:endParaRPr lang="zh-CN" altLang="en-US" sz="14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2326BA8-E29C-5862-85CC-2F388F898219}"/>
              </a:ext>
            </a:extLst>
          </p:cNvPr>
          <p:cNvCxnSpPr>
            <a:cxnSpLocks/>
          </p:cNvCxnSpPr>
          <p:nvPr/>
        </p:nvCxnSpPr>
        <p:spPr>
          <a:xfrm flipH="1">
            <a:off x="8496935" y="405141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89A9F3A-7A24-55DF-E059-3D8BF0C77933}"/>
              </a:ext>
            </a:extLst>
          </p:cNvPr>
          <p:cNvSpPr txBox="1"/>
          <p:nvPr/>
        </p:nvSpPr>
        <p:spPr>
          <a:xfrm>
            <a:off x="9604372" y="387962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1A8B257-F55D-49CE-7C09-9FB0D9409F5E}"/>
              </a:ext>
            </a:extLst>
          </p:cNvPr>
          <p:cNvSpPr txBox="1"/>
          <p:nvPr/>
        </p:nvSpPr>
        <p:spPr>
          <a:xfrm>
            <a:off x="7196806" y="3811882"/>
            <a:ext cx="8278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11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99609BD-886D-DF96-EF3D-F5C30EA07BB3}"/>
              </a:ext>
            </a:extLst>
          </p:cNvPr>
          <p:cNvSpPr txBox="1"/>
          <p:nvPr/>
        </p:nvSpPr>
        <p:spPr>
          <a:xfrm>
            <a:off x="89536" y="153888"/>
            <a:ext cx="4949190" cy="45970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c = Add(a, b);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005B10B9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return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0017182E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xor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00171830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00171831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00171832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00171833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esp,0E4h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00171839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0017183B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00171244  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00171840  mov 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esp,ebp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00171842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00171843  ret  </a:t>
            </a:r>
          </a:p>
        </p:txBody>
      </p:sp>
    </p:spTree>
    <p:extLst>
      <p:ext uri="{BB962C8B-B14F-4D97-AF65-F5344CB8AC3E}">
        <p14:creationId xmlns:p14="http://schemas.microsoft.com/office/powerpoint/2010/main" val="220985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27" grpId="0"/>
      <p:bldP spid="23" grpId="0" animBg="1"/>
      <p:bldP spid="26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9" grpId="0" animBg="1"/>
      <p:bldP spid="40" grpId="0"/>
      <p:bldP spid="42" grpId="0"/>
      <p:bldP spid="45" grpId="0"/>
      <p:bldP spid="47" grpId="0"/>
      <p:bldP spid="48" grpId="0"/>
      <p:bldP spid="43" grpId="0"/>
      <p:bldP spid="5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0248B-4DDB-8173-49BA-E909EBA19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E116537-B5A5-F4FF-EE20-F639FC7BA6E9}"/>
              </a:ext>
            </a:extLst>
          </p:cNvPr>
          <p:cNvSpPr/>
          <p:nvPr/>
        </p:nvSpPr>
        <p:spPr>
          <a:xfrm>
            <a:off x="6534152" y="6117817"/>
            <a:ext cx="1922143" cy="5797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DDA236-403F-A825-159D-DDF3B3EA51FF}"/>
              </a:ext>
            </a:extLst>
          </p:cNvPr>
          <p:cNvSpPr txBox="1"/>
          <p:nvPr/>
        </p:nvSpPr>
        <p:spPr>
          <a:xfrm>
            <a:off x="8476611" y="626962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2C277CD-0CE5-3A86-FF58-E41CF71EF9D5}"/>
              </a:ext>
            </a:extLst>
          </p:cNvPr>
          <p:cNvCxnSpPr>
            <a:cxnSpLocks/>
          </p:cNvCxnSpPr>
          <p:nvPr/>
        </p:nvCxnSpPr>
        <p:spPr>
          <a:xfrm flipH="1">
            <a:off x="10089102" y="5667809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0E92AA9-BF50-2EA9-B36A-7973663B17AB}"/>
              </a:ext>
            </a:extLst>
          </p:cNvPr>
          <p:cNvSpPr txBox="1"/>
          <p:nvPr/>
        </p:nvSpPr>
        <p:spPr>
          <a:xfrm>
            <a:off x="11216862" y="5486481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A302712-6CBA-2407-6828-4E771EB688A2}"/>
              </a:ext>
            </a:extLst>
          </p:cNvPr>
          <p:cNvCxnSpPr>
            <a:cxnSpLocks/>
          </p:cNvCxnSpPr>
          <p:nvPr/>
        </p:nvCxnSpPr>
        <p:spPr>
          <a:xfrm flipH="1">
            <a:off x="8507097" y="566995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FDBDA19-40BA-2D01-5FF4-355D984B6381}"/>
              </a:ext>
            </a:extLst>
          </p:cNvPr>
          <p:cNvSpPr txBox="1"/>
          <p:nvPr/>
        </p:nvSpPr>
        <p:spPr>
          <a:xfrm>
            <a:off x="9614535" y="551119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380129A-5F98-5499-6209-77B7B4D67F6B}"/>
              </a:ext>
            </a:extLst>
          </p:cNvPr>
          <p:cNvSpPr/>
          <p:nvPr/>
        </p:nvSpPr>
        <p:spPr>
          <a:xfrm>
            <a:off x="6534151" y="5657401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658E04-05D7-AE64-DB4E-B802E63E9EA9}"/>
              </a:ext>
            </a:extLst>
          </p:cNvPr>
          <p:cNvSpPr txBox="1"/>
          <p:nvPr/>
        </p:nvSpPr>
        <p:spPr>
          <a:xfrm>
            <a:off x="6534151" y="574773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EA252A6-4600-315C-2E93-073316603622}"/>
              </a:ext>
            </a:extLst>
          </p:cNvPr>
          <p:cNvCxnSpPr>
            <a:cxnSpLocks/>
          </p:cNvCxnSpPr>
          <p:nvPr/>
        </p:nvCxnSpPr>
        <p:spPr>
          <a:xfrm flipV="1">
            <a:off x="6267452" y="153888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F63B154-2300-131E-FF98-3EA7B1E3AE48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386D689-13BB-34E4-26F3-A59AFA208B49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9CED9FF-7984-CE7C-C20F-59DC8208112C}"/>
              </a:ext>
            </a:extLst>
          </p:cNvPr>
          <p:cNvSpPr txBox="1"/>
          <p:nvPr/>
        </p:nvSpPr>
        <p:spPr>
          <a:xfrm>
            <a:off x="89536" y="153888"/>
            <a:ext cx="4949190" cy="45970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c = Add(a, b);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005B10B9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return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0017182E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xor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00171830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00171831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00171832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00171833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esp,0E4h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00171839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0017183B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00171244  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00171840  mov 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esp,ebp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00171842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00171843  ret  </a:t>
            </a:r>
          </a:p>
        </p:txBody>
      </p:sp>
    </p:spTree>
    <p:extLst>
      <p:ext uri="{BB962C8B-B14F-4D97-AF65-F5344CB8AC3E}">
        <p14:creationId xmlns:p14="http://schemas.microsoft.com/office/powerpoint/2010/main" val="2969484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26B64-8D1F-50C0-620D-89E1B5233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7ED3E67-4A6F-E4A6-30E5-53D68914BB45}"/>
              </a:ext>
            </a:extLst>
          </p:cNvPr>
          <p:cNvSpPr/>
          <p:nvPr/>
        </p:nvSpPr>
        <p:spPr>
          <a:xfrm>
            <a:off x="6534152" y="6117817"/>
            <a:ext cx="1922143" cy="5797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8A4CF8-4A46-2D9E-6B27-CFA95AB0CE5B}"/>
              </a:ext>
            </a:extLst>
          </p:cNvPr>
          <p:cNvSpPr txBox="1"/>
          <p:nvPr/>
        </p:nvSpPr>
        <p:spPr>
          <a:xfrm>
            <a:off x="8476611" y="626962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0BC1939-A759-0942-376C-557B7745270B}"/>
              </a:ext>
            </a:extLst>
          </p:cNvPr>
          <p:cNvCxnSpPr>
            <a:cxnSpLocks/>
          </p:cNvCxnSpPr>
          <p:nvPr/>
        </p:nvCxnSpPr>
        <p:spPr>
          <a:xfrm flipH="1">
            <a:off x="10089102" y="5667809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4BEB60A-3218-6515-97D2-21CEBD5C26DE}"/>
              </a:ext>
            </a:extLst>
          </p:cNvPr>
          <p:cNvSpPr txBox="1"/>
          <p:nvPr/>
        </p:nvSpPr>
        <p:spPr>
          <a:xfrm>
            <a:off x="11216862" y="5486481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BB55F60-D941-45B6-0269-8A7DC6A1E0AB}"/>
              </a:ext>
            </a:extLst>
          </p:cNvPr>
          <p:cNvCxnSpPr>
            <a:cxnSpLocks/>
          </p:cNvCxnSpPr>
          <p:nvPr/>
        </p:nvCxnSpPr>
        <p:spPr>
          <a:xfrm flipH="1">
            <a:off x="8507097" y="566995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2BA1F9A-7653-4F58-023E-500B387DDC29}"/>
              </a:ext>
            </a:extLst>
          </p:cNvPr>
          <p:cNvSpPr txBox="1"/>
          <p:nvPr/>
        </p:nvSpPr>
        <p:spPr>
          <a:xfrm>
            <a:off x="9614536" y="5511194"/>
            <a:ext cx="42376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686022D-00F1-37A7-03CA-0B46830F32BE}"/>
              </a:ext>
            </a:extLst>
          </p:cNvPr>
          <p:cNvSpPr/>
          <p:nvPr/>
        </p:nvSpPr>
        <p:spPr>
          <a:xfrm>
            <a:off x="6534151" y="5657401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DF1E52-44ED-AE9E-E335-1FE741BE95CA}"/>
              </a:ext>
            </a:extLst>
          </p:cNvPr>
          <p:cNvSpPr txBox="1"/>
          <p:nvPr/>
        </p:nvSpPr>
        <p:spPr>
          <a:xfrm>
            <a:off x="6534151" y="574773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81605BF-302F-953F-6788-0507B64A0A32}"/>
              </a:ext>
            </a:extLst>
          </p:cNvPr>
          <p:cNvCxnSpPr>
            <a:cxnSpLocks/>
          </p:cNvCxnSpPr>
          <p:nvPr/>
        </p:nvCxnSpPr>
        <p:spPr>
          <a:xfrm flipV="1">
            <a:off x="6267452" y="153888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B294085-7218-2AC9-AF9F-DC1F1449830A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FBFBCC-0424-486A-3B7D-4C93E70F25FD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7EB01E2-76B9-49EB-0594-5FC4C25A9206}"/>
              </a:ext>
            </a:extLst>
          </p:cNvPr>
          <p:cNvSpPr txBox="1"/>
          <p:nvPr/>
        </p:nvSpPr>
        <p:spPr>
          <a:xfrm>
            <a:off x="89536" y="153888"/>
            <a:ext cx="4949190" cy="44607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c = Add(a, b);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005B10B9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return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0017182E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xor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00171830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00171831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00171832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00171833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esp,0E4h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00171839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0017183B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00171244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00171840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00171842  pop 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00171843  ret  </a:t>
            </a:r>
          </a:p>
        </p:txBody>
      </p:sp>
    </p:spTree>
    <p:extLst>
      <p:ext uri="{BB962C8B-B14F-4D97-AF65-F5344CB8AC3E}">
        <p14:creationId xmlns:p14="http://schemas.microsoft.com/office/powerpoint/2010/main" val="136734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347 " pathEditMode="relative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59259E-6 L 6.25E-7 0.1534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91 0.06274 L -0.13138 0.06436 " pathEditMode="relative" ptsTypes="A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91 0.06274 L -0.13138 0.06436 " pathEditMode="relative" ptsTypes="A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" grpId="0" animBg="1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28A15-B566-F861-1047-DF47B41A7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BB9909A-A813-31EA-B038-863D10A5C527}"/>
              </a:ext>
            </a:extLst>
          </p:cNvPr>
          <p:cNvSpPr/>
          <p:nvPr/>
        </p:nvSpPr>
        <p:spPr>
          <a:xfrm>
            <a:off x="6534152" y="6117817"/>
            <a:ext cx="1922143" cy="5797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567763-255B-1439-E9BF-70B81B3C5040}"/>
              </a:ext>
            </a:extLst>
          </p:cNvPr>
          <p:cNvSpPr txBox="1"/>
          <p:nvPr/>
        </p:nvSpPr>
        <p:spPr>
          <a:xfrm>
            <a:off x="8476611" y="626962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78FD45F-AA01-96CA-04D6-FD44FFF641EE}"/>
              </a:ext>
            </a:extLst>
          </p:cNvPr>
          <p:cNvCxnSpPr>
            <a:cxnSpLocks/>
          </p:cNvCxnSpPr>
          <p:nvPr/>
        </p:nvCxnSpPr>
        <p:spPr>
          <a:xfrm flipH="1">
            <a:off x="8476611" y="6140227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DD4CCD0-6604-5E14-BE05-4086BB060F1B}"/>
              </a:ext>
            </a:extLst>
          </p:cNvPr>
          <p:cNvSpPr txBox="1"/>
          <p:nvPr/>
        </p:nvSpPr>
        <p:spPr>
          <a:xfrm>
            <a:off x="9604371" y="5958899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8016B39-6063-8E4D-EDC5-59255C1A4DC6}"/>
              </a:ext>
            </a:extLst>
          </p:cNvPr>
          <p:cNvCxnSpPr>
            <a:cxnSpLocks/>
          </p:cNvCxnSpPr>
          <p:nvPr/>
        </p:nvCxnSpPr>
        <p:spPr>
          <a:xfrm flipH="1">
            <a:off x="8476611" y="669502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E7024B2-82E6-CF85-F899-0293C187ABD3}"/>
              </a:ext>
            </a:extLst>
          </p:cNvPr>
          <p:cNvSpPr txBox="1"/>
          <p:nvPr/>
        </p:nvSpPr>
        <p:spPr>
          <a:xfrm>
            <a:off x="9584050" y="6536269"/>
            <a:ext cx="42376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617A419-097A-CEE4-17A9-4C6B7E731118}"/>
              </a:ext>
            </a:extLst>
          </p:cNvPr>
          <p:cNvCxnSpPr>
            <a:cxnSpLocks/>
          </p:cNvCxnSpPr>
          <p:nvPr/>
        </p:nvCxnSpPr>
        <p:spPr>
          <a:xfrm flipV="1">
            <a:off x="6267452" y="153888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3DC74DF-8E9B-E7A9-A090-B4B44C7BD0F7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4D1F7A-F21E-6C4B-2670-C94115EDD4E4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E128F5A-2627-F2B5-2925-EE1A4F9A6ADE}"/>
              </a:ext>
            </a:extLst>
          </p:cNvPr>
          <p:cNvSpPr txBox="1"/>
          <p:nvPr/>
        </p:nvSpPr>
        <p:spPr>
          <a:xfrm>
            <a:off x="89536" y="153888"/>
            <a:ext cx="4949190" cy="44607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c = Add(a, b);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005B10B9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return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0017182E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xor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00171830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00171831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00171832  pop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00171833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esp,0E4h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00171839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cmp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0017183B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00171244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00171840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00171842  pop 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00171843  ret  </a:t>
            </a:r>
          </a:p>
        </p:txBody>
      </p:sp>
    </p:spTree>
    <p:extLst>
      <p:ext uri="{BB962C8B-B14F-4D97-AF65-F5344CB8AC3E}">
        <p14:creationId xmlns:p14="http://schemas.microsoft.com/office/powerpoint/2010/main" val="93457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C781E-3521-ECA7-B6FC-8AF9129CA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9DC3799-B676-1A73-6364-8B81201E5192}"/>
              </a:ext>
            </a:extLst>
          </p:cNvPr>
          <p:cNvSpPr/>
          <p:nvPr/>
        </p:nvSpPr>
        <p:spPr>
          <a:xfrm>
            <a:off x="6534152" y="6117817"/>
            <a:ext cx="1922143" cy="5797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557CFB-4233-01B7-9798-C05CDC1745EC}"/>
              </a:ext>
            </a:extLst>
          </p:cNvPr>
          <p:cNvSpPr txBox="1"/>
          <p:nvPr/>
        </p:nvSpPr>
        <p:spPr>
          <a:xfrm>
            <a:off x="8476611" y="626962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87BAE7D-E427-9FF6-1B03-9A8786BE65D8}"/>
              </a:ext>
            </a:extLst>
          </p:cNvPr>
          <p:cNvCxnSpPr>
            <a:cxnSpLocks/>
          </p:cNvCxnSpPr>
          <p:nvPr/>
        </p:nvCxnSpPr>
        <p:spPr>
          <a:xfrm flipH="1">
            <a:off x="8486775" y="305595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3660D86-02AF-BA3A-AFD5-3C00E3242477}"/>
              </a:ext>
            </a:extLst>
          </p:cNvPr>
          <p:cNvSpPr txBox="1"/>
          <p:nvPr/>
        </p:nvSpPr>
        <p:spPr>
          <a:xfrm>
            <a:off x="9614535" y="2857406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8D8EBB1-F379-9481-228F-495C375F3B78}"/>
              </a:ext>
            </a:extLst>
          </p:cNvPr>
          <p:cNvCxnSpPr>
            <a:cxnSpLocks/>
          </p:cNvCxnSpPr>
          <p:nvPr/>
        </p:nvCxnSpPr>
        <p:spPr>
          <a:xfrm flipH="1">
            <a:off x="8507097" y="566995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9DB52B9-4D77-B0F0-E243-32D865D0C393}"/>
              </a:ext>
            </a:extLst>
          </p:cNvPr>
          <p:cNvSpPr txBox="1"/>
          <p:nvPr/>
        </p:nvSpPr>
        <p:spPr>
          <a:xfrm>
            <a:off x="9614535" y="551119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4C95EA1-2502-A225-9CED-78456CBAA33F}"/>
              </a:ext>
            </a:extLst>
          </p:cNvPr>
          <p:cNvSpPr/>
          <p:nvPr/>
        </p:nvSpPr>
        <p:spPr>
          <a:xfrm>
            <a:off x="6534151" y="5657401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5E165B-3278-62D3-788F-591A25E425BC}"/>
              </a:ext>
            </a:extLst>
          </p:cNvPr>
          <p:cNvSpPr txBox="1"/>
          <p:nvPr/>
        </p:nvSpPr>
        <p:spPr>
          <a:xfrm>
            <a:off x="6534151" y="574773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37D8F4C-F354-FE57-31CA-7CE403F3AD14}"/>
              </a:ext>
            </a:extLst>
          </p:cNvPr>
          <p:cNvCxnSpPr>
            <a:cxnSpLocks/>
          </p:cNvCxnSpPr>
          <p:nvPr/>
        </p:nvCxnSpPr>
        <p:spPr>
          <a:xfrm flipV="1">
            <a:off x="6267452" y="153888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9F6CC89-9CCE-64AD-ABA5-2D2F9D7F7E03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DC360A-A9EE-22E2-A027-CD3B4BD10778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A00AE9-8E54-4345-5E60-5D5EEFA4F72F}"/>
              </a:ext>
            </a:extLst>
          </p:cNvPr>
          <p:cNvSpPr/>
          <p:nvPr/>
        </p:nvSpPr>
        <p:spPr>
          <a:xfrm>
            <a:off x="6534151" y="3037842"/>
            <a:ext cx="1922143" cy="26299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77E171-FA2C-6139-EF25-72B498FFD055}"/>
              </a:ext>
            </a:extLst>
          </p:cNvPr>
          <p:cNvSpPr txBox="1"/>
          <p:nvPr/>
        </p:nvSpPr>
        <p:spPr>
          <a:xfrm>
            <a:off x="8496935" y="4214325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F7705C-D4DA-0AC0-0341-F3A10C97B5C1}"/>
              </a:ext>
            </a:extLst>
          </p:cNvPr>
          <p:cNvSpPr/>
          <p:nvPr/>
        </p:nvSpPr>
        <p:spPr>
          <a:xfrm>
            <a:off x="6534151" y="2576176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9117BD-FAFB-F83C-A132-FA70DC55ED0B}"/>
              </a:ext>
            </a:extLst>
          </p:cNvPr>
          <p:cNvSpPr/>
          <p:nvPr/>
        </p:nvSpPr>
        <p:spPr>
          <a:xfrm>
            <a:off x="6534150" y="2122328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9ECB216-F404-AC55-11E1-B363883F4495}"/>
              </a:ext>
            </a:extLst>
          </p:cNvPr>
          <p:cNvSpPr/>
          <p:nvPr/>
        </p:nvSpPr>
        <p:spPr>
          <a:xfrm>
            <a:off x="6534149" y="1661446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E29A269-2465-FE14-2C85-14E5D88E11AA}"/>
              </a:ext>
            </a:extLst>
          </p:cNvPr>
          <p:cNvSpPr txBox="1"/>
          <p:nvPr/>
        </p:nvSpPr>
        <p:spPr>
          <a:xfrm>
            <a:off x="7072629" y="2678435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6C758BC-349B-04EB-5490-E7227EB666DC}"/>
              </a:ext>
            </a:extLst>
          </p:cNvPr>
          <p:cNvSpPr txBox="1"/>
          <p:nvPr/>
        </p:nvSpPr>
        <p:spPr>
          <a:xfrm>
            <a:off x="7072628" y="2212120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438E6E6-C3A5-D865-F08C-9AC7ABBA762E}"/>
              </a:ext>
            </a:extLst>
          </p:cNvPr>
          <p:cNvSpPr txBox="1"/>
          <p:nvPr/>
        </p:nvSpPr>
        <p:spPr>
          <a:xfrm>
            <a:off x="7072627" y="1745831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3DFFB5B-E572-FC59-926E-336B20C9BF6D}"/>
              </a:ext>
            </a:extLst>
          </p:cNvPr>
          <p:cNvSpPr txBox="1"/>
          <p:nvPr/>
        </p:nvSpPr>
        <p:spPr>
          <a:xfrm>
            <a:off x="89536" y="153888"/>
            <a:ext cx="4949190" cy="62670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005B1E81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sub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esp,0E4h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005B1E89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005B1E8A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005B1E8B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lea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,[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eax,0CCCCCCCCh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rep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stos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es:[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ecx,5BC008h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005B1320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005B1EA5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nop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a = 10;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0Ah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b = 20;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c =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],0  </a:t>
            </a:r>
          </a:p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c = Add(a, b);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005B10B9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799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9 -0.06621 -0.00052 -0.13264 -0.00078 -0.19862 " pathEditMode="relative" ptsTypes="AA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9 -0.06621 -0.00052 -0.13264 -0.00078 -0.19862 " pathEditMode="relative" ptsTypes="AA">
                                      <p:cBhvr>
                                        <p:cTn id="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 animBg="1"/>
      <p:bldP spid="15" grpId="0" animBg="1"/>
      <p:bldP spid="19" grpId="0" animBg="1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5CDE6-10A6-2B44-11A0-1D3FCC4C4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CFBBF3D-76DF-1436-1278-623A0040038E}"/>
              </a:ext>
            </a:extLst>
          </p:cNvPr>
          <p:cNvSpPr/>
          <p:nvPr/>
        </p:nvSpPr>
        <p:spPr>
          <a:xfrm>
            <a:off x="6534152" y="6117817"/>
            <a:ext cx="1922143" cy="5797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4C908D-640F-62D4-E160-1BA1CCA82D87}"/>
              </a:ext>
            </a:extLst>
          </p:cNvPr>
          <p:cNvSpPr txBox="1"/>
          <p:nvPr/>
        </p:nvSpPr>
        <p:spPr>
          <a:xfrm>
            <a:off x="8476611" y="626962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7CCC8B0-970F-1BC4-7CC9-8B28D66C8A7F}"/>
              </a:ext>
            </a:extLst>
          </p:cNvPr>
          <p:cNvCxnSpPr>
            <a:cxnSpLocks/>
          </p:cNvCxnSpPr>
          <p:nvPr/>
        </p:nvCxnSpPr>
        <p:spPr>
          <a:xfrm flipH="1">
            <a:off x="8486775" y="1667381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4651009-567B-F6C4-7BB0-CEB30C30A078}"/>
              </a:ext>
            </a:extLst>
          </p:cNvPr>
          <p:cNvSpPr txBox="1"/>
          <p:nvPr/>
        </p:nvSpPr>
        <p:spPr>
          <a:xfrm>
            <a:off x="9614535" y="1468832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759E12A-2F02-DD1B-5943-500885C5EAE7}"/>
              </a:ext>
            </a:extLst>
          </p:cNvPr>
          <p:cNvCxnSpPr>
            <a:cxnSpLocks/>
          </p:cNvCxnSpPr>
          <p:nvPr/>
        </p:nvCxnSpPr>
        <p:spPr>
          <a:xfrm flipH="1">
            <a:off x="8507097" y="566995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7D44085-AFD6-9F9C-546D-F711514C19B1}"/>
              </a:ext>
            </a:extLst>
          </p:cNvPr>
          <p:cNvSpPr txBox="1"/>
          <p:nvPr/>
        </p:nvSpPr>
        <p:spPr>
          <a:xfrm>
            <a:off x="9614535" y="551119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1216F8-4EF1-F5F8-218D-314D15DD0937}"/>
              </a:ext>
            </a:extLst>
          </p:cNvPr>
          <p:cNvSpPr/>
          <p:nvPr/>
        </p:nvSpPr>
        <p:spPr>
          <a:xfrm>
            <a:off x="6534151" y="5657401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F095B0-8AAF-0145-A239-68BA90696B77}"/>
              </a:ext>
            </a:extLst>
          </p:cNvPr>
          <p:cNvSpPr txBox="1"/>
          <p:nvPr/>
        </p:nvSpPr>
        <p:spPr>
          <a:xfrm>
            <a:off x="6534151" y="574773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C3EB223-9BF0-77D8-FC7E-06CC08076ED1}"/>
              </a:ext>
            </a:extLst>
          </p:cNvPr>
          <p:cNvCxnSpPr>
            <a:cxnSpLocks/>
          </p:cNvCxnSpPr>
          <p:nvPr/>
        </p:nvCxnSpPr>
        <p:spPr>
          <a:xfrm flipV="1">
            <a:off x="6267452" y="153888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78DAA45-0770-58A7-CEAF-15127CAAECA3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43496C8-A793-A48D-49C2-759F62270A14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17E864-87ED-1AA4-5DCC-A6CB0FA1806D}"/>
              </a:ext>
            </a:extLst>
          </p:cNvPr>
          <p:cNvSpPr/>
          <p:nvPr/>
        </p:nvSpPr>
        <p:spPr>
          <a:xfrm>
            <a:off x="6534151" y="3037842"/>
            <a:ext cx="1922143" cy="26299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A8E0EE-220F-27F0-8A2D-16044854492D}"/>
              </a:ext>
            </a:extLst>
          </p:cNvPr>
          <p:cNvSpPr txBox="1"/>
          <p:nvPr/>
        </p:nvSpPr>
        <p:spPr>
          <a:xfrm>
            <a:off x="8496935" y="4214325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D05372-416B-59E5-E27F-9B9C17E3D9EE}"/>
              </a:ext>
            </a:extLst>
          </p:cNvPr>
          <p:cNvSpPr/>
          <p:nvPr/>
        </p:nvSpPr>
        <p:spPr>
          <a:xfrm>
            <a:off x="6534151" y="2576176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4A88465-06CC-0D16-B38B-749A67CB9288}"/>
              </a:ext>
            </a:extLst>
          </p:cNvPr>
          <p:cNvSpPr/>
          <p:nvPr/>
        </p:nvSpPr>
        <p:spPr>
          <a:xfrm>
            <a:off x="6534150" y="2122328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CD33624-919F-592F-0D46-919173C8EEA7}"/>
              </a:ext>
            </a:extLst>
          </p:cNvPr>
          <p:cNvSpPr/>
          <p:nvPr/>
        </p:nvSpPr>
        <p:spPr>
          <a:xfrm>
            <a:off x="6534149" y="1661446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CD9F626-ABD8-4870-E142-5F9B192D191A}"/>
              </a:ext>
            </a:extLst>
          </p:cNvPr>
          <p:cNvSpPr txBox="1"/>
          <p:nvPr/>
        </p:nvSpPr>
        <p:spPr>
          <a:xfrm>
            <a:off x="7072629" y="2678435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D9B43F-87B4-C170-7960-A1CE3553EDC5}"/>
              </a:ext>
            </a:extLst>
          </p:cNvPr>
          <p:cNvSpPr txBox="1"/>
          <p:nvPr/>
        </p:nvSpPr>
        <p:spPr>
          <a:xfrm>
            <a:off x="7072628" y="2212120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A7EA473-5A2B-705F-D517-9ED5E226805A}"/>
              </a:ext>
            </a:extLst>
          </p:cNvPr>
          <p:cNvSpPr txBox="1"/>
          <p:nvPr/>
        </p:nvSpPr>
        <p:spPr>
          <a:xfrm>
            <a:off x="7072627" y="1745831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571CAF-B2A3-E787-3F2F-5E8039DF9247}"/>
              </a:ext>
            </a:extLst>
          </p:cNvPr>
          <p:cNvCxnSpPr>
            <a:cxnSpLocks/>
          </p:cNvCxnSpPr>
          <p:nvPr/>
        </p:nvCxnSpPr>
        <p:spPr>
          <a:xfrm flipH="1">
            <a:off x="8507097" y="383894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D0CEA5-7F50-6E0D-3F7B-A7F1AAFE0E4D}"/>
              </a:ext>
            </a:extLst>
          </p:cNvPr>
          <p:cNvSpPr txBox="1"/>
          <p:nvPr/>
        </p:nvSpPr>
        <p:spPr>
          <a:xfrm>
            <a:off x="9614534" y="366715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ebp-24h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28095751-1D1C-0E78-9AD6-16C9F6412051}"/>
              </a:ext>
            </a:extLst>
          </p:cNvPr>
          <p:cNvCxnSpPr/>
          <p:nvPr/>
        </p:nvCxnSpPr>
        <p:spPr>
          <a:xfrm flipH="1">
            <a:off x="6534149" y="3840480"/>
            <a:ext cx="192214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67C7AA2-2D38-7899-1B81-190F92D5A1D6}"/>
              </a:ext>
            </a:extLst>
          </p:cNvPr>
          <p:cNvSpPr txBox="1"/>
          <p:nvPr/>
        </p:nvSpPr>
        <p:spPr>
          <a:xfrm>
            <a:off x="89536" y="153888"/>
            <a:ext cx="4949190" cy="613439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005B1E81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sub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esp,0E4h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005B1E8C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lea 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ebp-24h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eax,0CCCCCCCCh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rep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stos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es:[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ecx,5BC008h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005B1320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005B1EA5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nop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a = 10;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0Ah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b = 20;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c =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],0  </a:t>
            </a:r>
          </a:p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c = Add(a, b);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005B10B9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893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76ADE-ED75-8545-9F05-4DDC4FB62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75F6E3E-DCF9-1619-C4B7-060C35F0C69B}"/>
              </a:ext>
            </a:extLst>
          </p:cNvPr>
          <p:cNvSpPr/>
          <p:nvPr/>
        </p:nvSpPr>
        <p:spPr>
          <a:xfrm>
            <a:off x="6534152" y="6117817"/>
            <a:ext cx="1922143" cy="5797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AE25B9-448B-7068-96DB-264B24AF658C}"/>
              </a:ext>
            </a:extLst>
          </p:cNvPr>
          <p:cNvSpPr txBox="1"/>
          <p:nvPr/>
        </p:nvSpPr>
        <p:spPr>
          <a:xfrm>
            <a:off x="8476611" y="626962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40D5AD4-C91C-BA3D-A107-04BC80136B89}"/>
              </a:ext>
            </a:extLst>
          </p:cNvPr>
          <p:cNvCxnSpPr>
            <a:cxnSpLocks/>
          </p:cNvCxnSpPr>
          <p:nvPr/>
        </p:nvCxnSpPr>
        <p:spPr>
          <a:xfrm flipH="1">
            <a:off x="8486775" y="1667381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6EDCC86-9682-3FF8-6AC5-5CC5AD93629A}"/>
              </a:ext>
            </a:extLst>
          </p:cNvPr>
          <p:cNvSpPr txBox="1"/>
          <p:nvPr/>
        </p:nvSpPr>
        <p:spPr>
          <a:xfrm>
            <a:off x="9614535" y="1468832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FE335B3-4AC9-6D63-FE8E-00C4FF929FB7}"/>
              </a:ext>
            </a:extLst>
          </p:cNvPr>
          <p:cNvCxnSpPr>
            <a:cxnSpLocks/>
          </p:cNvCxnSpPr>
          <p:nvPr/>
        </p:nvCxnSpPr>
        <p:spPr>
          <a:xfrm flipH="1">
            <a:off x="8507097" y="566995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AB17C8B-BF41-FD43-49C9-BBE8AED5077F}"/>
              </a:ext>
            </a:extLst>
          </p:cNvPr>
          <p:cNvSpPr txBox="1"/>
          <p:nvPr/>
        </p:nvSpPr>
        <p:spPr>
          <a:xfrm>
            <a:off x="9614535" y="551119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DF2A29-C3F2-D6E1-B307-8677A5321744}"/>
              </a:ext>
            </a:extLst>
          </p:cNvPr>
          <p:cNvSpPr/>
          <p:nvPr/>
        </p:nvSpPr>
        <p:spPr>
          <a:xfrm>
            <a:off x="6534151" y="5657401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A2FDD7-7B9B-5087-2211-B7C087C6F6F3}"/>
              </a:ext>
            </a:extLst>
          </p:cNvPr>
          <p:cNvSpPr txBox="1"/>
          <p:nvPr/>
        </p:nvSpPr>
        <p:spPr>
          <a:xfrm>
            <a:off x="6534151" y="574773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67F1992-B907-BEFB-5ACF-59E042C15057}"/>
              </a:ext>
            </a:extLst>
          </p:cNvPr>
          <p:cNvCxnSpPr>
            <a:cxnSpLocks/>
          </p:cNvCxnSpPr>
          <p:nvPr/>
        </p:nvCxnSpPr>
        <p:spPr>
          <a:xfrm flipV="1">
            <a:off x="6267452" y="153888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5B90040-1B15-CE11-74F0-B1EE193ED0DB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D931CFE-A151-BF2A-4520-68A87033DB5D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EB2341-A4A8-F466-70A4-005EEA2FBE94}"/>
              </a:ext>
            </a:extLst>
          </p:cNvPr>
          <p:cNvSpPr/>
          <p:nvPr/>
        </p:nvSpPr>
        <p:spPr>
          <a:xfrm>
            <a:off x="6534151" y="3037842"/>
            <a:ext cx="1922143" cy="26299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C769DE-C6FF-7218-881E-88D11781CCFE}"/>
              </a:ext>
            </a:extLst>
          </p:cNvPr>
          <p:cNvSpPr txBox="1"/>
          <p:nvPr/>
        </p:nvSpPr>
        <p:spPr>
          <a:xfrm>
            <a:off x="8496935" y="4214325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1F0551-53B8-2DFB-A73B-1F0E34BDDD78}"/>
              </a:ext>
            </a:extLst>
          </p:cNvPr>
          <p:cNvSpPr/>
          <p:nvPr/>
        </p:nvSpPr>
        <p:spPr>
          <a:xfrm>
            <a:off x="6534151" y="2576176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074657-9A12-E40E-08CD-0D6519E560CF}"/>
              </a:ext>
            </a:extLst>
          </p:cNvPr>
          <p:cNvSpPr/>
          <p:nvPr/>
        </p:nvSpPr>
        <p:spPr>
          <a:xfrm>
            <a:off x="6534150" y="2122328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0D6AB08-6EBA-D747-5EB4-D94F5C92F5F3}"/>
              </a:ext>
            </a:extLst>
          </p:cNvPr>
          <p:cNvSpPr/>
          <p:nvPr/>
        </p:nvSpPr>
        <p:spPr>
          <a:xfrm>
            <a:off x="6534149" y="1661446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BAE6BAE-E53A-8821-12B5-FDDF93350A3B}"/>
              </a:ext>
            </a:extLst>
          </p:cNvPr>
          <p:cNvSpPr txBox="1"/>
          <p:nvPr/>
        </p:nvSpPr>
        <p:spPr>
          <a:xfrm>
            <a:off x="7072629" y="2678435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DFADF9D-47CA-3D65-F8F9-1A1DCBF9DDEE}"/>
              </a:ext>
            </a:extLst>
          </p:cNvPr>
          <p:cNvSpPr txBox="1"/>
          <p:nvPr/>
        </p:nvSpPr>
        <p:spPr>
          <a:xfrm>
            <a:off x="7072628" y="2212120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6DCAE38-1F2E-8611-08F1-6790A1CCB0C4}"/>
              </a:ext>
            </a:extLst>
          </p:cNvPr>
          <p:cNvSpPr txBox="1"/>
          <p:nvPr/>
        </p:nvSpPr>
        <p:spPr>
          <a:xfrm>
            <a:off x="7072627" y="1745831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CC5ADD3-3AEF-EA41-702E-B1F80EC982B9}"/>
              </a:ext>
            </a:extLst>
          </p:cNvPr>
          <p:cNvCxnSpPr>
            <a:cxnSpLocks/>
          </p:cNvCxnSpPr>
          <p:nvPr/>
        </p:nvCxnSpPr>
        <p:spPr>
          <a:xfrm flipH="1">
            <a:off x="8507097" y="383894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996DC76-B440-0FEE-0E31-CFDCFFA4AB68}"/>
              </a:ext>
            </a:extLst>
          </p:cNvPr>
          <p:cNvSpPr txBox="1"/>
          <p:nvPr/>
        </p:nvSpPr>
        <p:spPr>
          <a:xfrm>
            <a:off x="9614534" y="366715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ebp-24h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2023408C-7B9B-D99D-AFA6-9795B6CBD8D5}"/>
              </a:ext>
            </a:extLst>
          </p:cNvPr>
          <p:cNvCxnSpPr/>
          <p:nvPr/>
        </p:nvCxnSpPr>
        <p:spPr>
          <a:xfrm flipH="1">
            <a:off x="6534149" y="3840480"/>
            <a:ext cx="192214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AF78E5F-BFCB-453D-93E9-646D6DD9464D}"/>
              </a:ext>
            </a:extLst>
          </p:cNvPr>
          <p:cNvCxnSpPr/>
          <p:nvPr/>
        </p:nvCxnSpPr>
        <p:spPr>
          <a:xfrm>
            <a:off x="6534158" y="3859144"/>
            <a:ext cx="192214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536D6F5-1CEE-E6E3-3DC1-02363A578B10}"/>
              </a:ext>
            </a:extLst>
          </p:cNvPr>
          <p:cNvSpPr/>
          <p:nvPr/>
        </p:nvSpPr>
        <p:spPr>
          <a:xfrm>
            <a:off x="6534157" y="3859144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5C7FD63-3899-FBD6-F1B7-1B6B560EBD7F}"/>
              </a:ext>
            </a:extLst>
          </p:cNvPr>
          <p:cNvSpPr txBox="1"/>
          <p:nvPr/>
        </p:nvSpPr>
        <p:spPr>
          <a:xfrm>
            <a:off x="6503677" y="3754808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64CB897-E345-1E37-6618-C3CBB23B78EA}"/>
              </a:ext>
            </a:extLst>
          </p:cNvPr>
          <p:cNvSpPr/>
          <p:nvPr/>
        </p:nvSpPr>
        <p:spPr>
          <a:xfrm>
            <a:off x="6529091" y="426095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BB19DEC-3035-87D8-7AC1-9C7A5EC35AAE}"/>
              </a:ext>
            </a:extLst>
          </p:cNvPr>
          <p:cNvSpPr txBox="1"/>
          <p:nvPr/>
        </p:nvSpPr>
        <p:spPr>
          <a:xfrm>
            <a:off x="6498611" y="415661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F085403-E62A-C400-12E2-0F632AC0F2D4}"/>
              </a:ext>
            </a:extLst>
          </p:cNvPr>
          <p:cNvSpPr/>
          <p:nvPr/>
        </p:nvSpPr>
        <p:spPr>
          <a:xfrm>
            <a:off x="6529089" y="405751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3EA844D-F717-E51F-701E-A58190770158}"/>
              </a:ext>
            </a:extLst>
          </p:cNvPr>
          <p:cNvSpPr txBox="1"/>
          <p:nvPr/>
        </p:nvSpPr>
        <p:spPr>
          <a:xfrm>
            <a:off x="6498609" y="395317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2998BE6-104F-CA5F-5E43-77114E04232F}"/>
              </a:ext>
            </a:extLst>
          </p:cNvPr>
          <p:cNvSpPr/>
          <p:nvPr/>
        </p:nvSpPr>
        <p:spPr>
          <a:xfrm>
            <a:off x="6529090" y="4455693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8C8B59F-137F-8AAE-51AD-7C175131A235}"/>
              </a:ext>
            </a:extLst>
          </p:cNvPr>
          <p:cNvSpPr txBox="1"/>
          <p:nvPr/>
        </p:nvSpPr>
        <p:spPr>
          <a:xfrm>
            <a:off x="6498610" y="4351357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446C152-0D86-2475-EF07-55F67244CE6B}"/>
              </a:ext>
            </a:extLst>
          </p:cNvPr>
          <p:cNvSpPr/>
          <p:nvPr/>
        </p:nvSpPr>
        <p:spPr>
          <a:xfrm>
            <a:off x="6529090" y="466799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271A1F7-4BC5-4144-B15D-2FF5C0D890B5}"/>
              </a:ext>
            </a:extLst>
          </p:cNvPr>
          <p:cNvSpPr txBox="1"/>
          <p:nvPr/>
        </p:nvSpPr>
        <p:spPr>
          <a:xfrm>
            <a:off x="6498610" y="456366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132FC40-1018-65C2-3BB5-B5D46FA7C1E3}"/>
              </a:ext>
            </a:extLst>
          </p:cNvPr>
          <p:cNvSpPr/>
          <p:nvPr/>
        </p:nvSpPr>
        <p:spPr>
          <a:xfrm>
            <a:off x="6529089" y="4869748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ED4AFD2-1DE3-75E3-FD3E-255137C93BD5}"/>
              </a:ext>
            </a:extLst>
          </p:cNvPr>
          <p:cNvSpPr txBox="1"/>
          <p:nvPr/>
        </p:nvSpPr>
        <p:spPr>
          <a:xfrm>
            <a:off x="6498609" y="4765412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BF347F0-4075-D0F4-F466-08C74E989610}"/>
              </a:ext>
            </a:extLst>
          </p:cNvPr>
          <p:cNvSpPr/>
          <p:nvPr/>
        </p:nvSpPr>
        <p:spPr>
          <a:xfrm>
            <a:off x="6529089" y="507318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4A0A8E7-12AF-C45C-6985-E6EE0E242B84}"/>
              </a:ext>
            </a:extLst>
          </p:cNvPr>
          <p:cNvSpPr txBox="1"/>
          <p:nvPr/>
        </p:nvSpPr>
        <p:spPr>
          <a:xfrm>
            <a:off x="6498609" y="496885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DAC1CB3-AA4C-A9F1-9B41-471A5F945B23}"/>
              </a:ext>
            </a:extLst>
          </p:cNvPr>
          <p:cNvSpPr/>
          <p:nvPr/>
        </p:nvSpPr>
        <p:spPr>
          <a:xfrm>
            <a:off x="6534146" y="5277006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8231820-02EC-3C4B-3327-00A54E8B4A7A}"/>
              </a:ext>
            </a:extLst>
          </p:cNvPr>
          <p:cNvSpPr txBox="1"/>
          <p:nvPr/>
        </p:nvSpPr>
        <p:spPr>
          <a:xfrm>
            <a:off x="6503666" y="5172670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1702AB4-4320-0468-B914-975AC5519EED}"/>
              </a:ext>
            </a:extLst>
          </p:cNvPr>
          <p:cNvSpPr txBox="1"/>
          <p:nvPr/>
        </p:nvSpPr>
        <p:spPr>
          <a:xfrm>
            <a:off x="6498609" y="355713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22089DC-B0F5-AB50-7FF5-5F67DFEF24D2}"/>
              </a:ext>
            </a:extLst>
          </p:cNvPr>
          <p:cNvSpPr txBox="1"/>
          <p:nvPr/>
        </p:nvSpPr>
        <p:spPr>
          <a:xfrm>
            <a:off x="89536" y="153888"/>
            <a:ext cx="4949190" cy="62670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005B1E81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sub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esp,0E4h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lea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,[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005B1E8F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ecx,9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005B1E94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eax,0CCCCCCCCh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005B1E99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rep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stos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es:[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ecx,5BC008h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005B1320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005B1EA5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nop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a = 10;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0Ah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b = 20;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c =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],0  </a:t>
            </a:r>
          </a:p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c = Add(a, b);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005B10B9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646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6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CCD31-D207-EC43-7BDD-A150E7EF0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1D6DA27-2EB2-21F8-DFA2-AEE51E433A57}"/>
              </a:ext>
            </a:extLst>
          </p:cNvPr>
          <p:cNvSpPr/>
          <p:nvPr/>
        </p:nvSpPr>
        <p:spPr>
          <a:xfrm>
            <a:off x="6534152" y="6117817"/>
            <a:ext cx="1922143" cy="5797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1E25FE-9735-A3D6-269D-00FAA094EEAF}"/>
              </a:ext>
            </a:extLst>
          </p:cNvPr>
          <p:cNvSpPr txBox="1"/>
          <p:nvPr/>
        </p:nvSpPr>
        <p:spPr>
          <a:xfrm>
            <a:off x="8476611" y="626962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DCA03EC-DF73-1934-5262-143C29723700}"/>
              </a:ext>
            </a:extLst>
          </p:cNvPr>
          <p:cNvCxnSpPr>
            <a:cxnSpLocks/>
          </p:cNvCxnSpPr>
          <p:nvPr/>
        </p:nvCxnSpPr>
        <p:spPr>
          <a:xfrm flipH="1">
            <a:off x="8486775" y="1667381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AB352A5-775F-CABB-26FA-F829D898FE3F}"/>
              </a:ext>
            </a:extLst>
          </p:cNvPr>
          <p:cNvSpPr txBox="1"/>
          <p:nvPr/>
        </p:nvSpPr>
        <p:spPr>
          <a:xfrm>
            <a:off x="9614535" y="1468832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CB26927-1E4D-B8F4-2112-868A2F431540}"/>
              </a:ext>
            </a:extLst>
          </p:cNvPr>
          <p:cNvCxnSpPr>
            <a:cxnSpLocks/>
          </p:cNvCxnSpPr>
          <p:nvPr/>
        </p:nvCxnSpPr>
        <p:spPr>
          <a:xfrm flipH="1">
            <a:off x="8507097" y="566995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EC050CB-F023-9AFF-4558-6F26E32A7C41}"/>
              </a:ext>
            </a:extLst>
          </p:cNvPr>
          <p:cNvSpPr txBox="1"/>
          <p:nvPr/>
        </p:nvSpPr>
        <p:spPr>
          <a:xfrm>
            <a:off x="9614535" y="551119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5430A68-D1D6-7A79-B928-10CD28C2EA7F}"/>
              </a:ext>
            </a:extLst>
          </p:cNvPr>
          <p:cNvSpPr/>
          <p:nvPr/>
        </p:nvSpPr>
        <p:spPr>
          <a:xfrm>
            <a:off x="6534151" y="5657401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AFDA62-C698-149D-9E12-BF6891DA2A32}"/>
              </a:ext>
            </a:extLst>
          </p:cNvPr>
          <p:cNvSpPr txBox="1"/>
          <p:nvPr/>
        </p:nvSpPr>
        <p:spPr>
          <a:xfrm>
            <a:off x="6534151" y="574773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0BE2E96-8A36-586B-A3E6-D820DA150C92}"/>
              </a:ext>
            </a:extLst>
          </p:cNvPr>
          <p:cNvCxnSpPr>
            <a:cxnSpLocks/>
          </p:cNvCxnSpPr>
          <p:nvPr/>
        </p:nvCxnSpPr>
        <p:spPr>
          <a:xfrm flipV="1">
            <a:off x="6267452" y="153888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232C9F9-11D4-426D-2263-63F95AF22B34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C14566-5EBC-4574-51D9-F5EBC5DEC75B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711E3B-4ED8-65BE-EA09-51DDCF111015}"/>
              </a:ext>
            </a:extLst>
          </p:cNvPr>
          <p:cNvSpPr/>
          <p:nvPr/>
        </p:nvSpPr>
        <p:spPr>
          <a:xfrm>
            <a:off x="6534151" y="3037842"/>
            <a:ext cx="1922143" cy="26299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F4AD92-46FC-6C69-5D91-F47A1D9596DE}"/>
              </a:ext>
            </a:extLst>
          </p:cNvPr>
          <p:cNvSpPr txBox="1"/>
          <p:nvPr/>
        </p:nvSpPr>
        <p:spPr>
          <a:xfrm>
            <a:off x="8496935" y="4214325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E68D01-2B12-8528-0B58-E38FD466FEC1}"/>
              </a:ext>
            </a:extLst>
          </p:cNvPr>
          <p:cNvSpPr/>
          <p:nvPr/>
        </p:nvSpPr>
        <p:spPr>
          <a:xfrm>
            <a:off x="6534151" y="2576176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B53555-E7A0-978B-BF37-D5F31819AF48}"/>
              </a:ext>
            </a:extLst>
          </p:cNvPr>
          <p:cNvSpPr/>
          <p:nvPr/>
        </p:nvSpPr>
        <p:spPr>
          <a:xfrm>
            <a:off x="6534150" y="2122328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F6D7F27-C179-4204-4478-3E2F9DCD3C61}"/>
              </a:ext>
            </a:extLst>
          </p:cNvPr>
          <p:cNvSpPr/>
          <p:nvPr/>
        </p:nvSpPr>
        <p:spPr>
          <a:xfrm>
            <a:off x="6534149" y="1661446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0FC3DC3-8C66-B849-8564-0C86296E9B3B}"/>
              </a:ext>
            </a:extLst>
          </p:cNvPr>
          <p:cNvSpPr txBox="1"/>
          <p:nvPr/>
        </p:nvSpPr>
        <p:spPr>
          <a:xfrm>
            <a:off x="7072629" y="2678435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F6F22B2-A5FE-96AD-3A94-CB89AFEC540D}"/>
              </a:ext>
            </a:extLst>
          </p:cNvPr>
          <p:cNvSpPr txBox="1"/>
          <p:nvPr/>
        </p:nvSpPr>
        <p:spPr>
          <a:xfrm>
            <a:off x="7072628" y="2212120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D4D988F-E195-7AFF-5063-E4DF8C657680}"/>
              </a:ext>
            </a:extLst>
          </p:cNvPr>
          <p:cNvSpPr txBox="1"/>
          <p:nvPr/>
        </p:nvSpPr>
        <p:spPr>
          <a:xfrm>
            <a:off x="7072627" y="1745831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0295765-7939-B8DA-FD1A-FC6DFAA8A937}"/>
              </a:ext>
            </a:extLst>
          </p:cNvPr>
          <p:cNvCxnSpPr>
            <a:cxnSpLocks/>
          </p:cNvCxnSpPr>
          <p:nvPr/>
        </p:nvCxnSpPr>
        <p:spPr>
          <a:xfrm flipH="1">
            <a:off x="8507097" y="383894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570DF00-4747-9A88-82DC-80B8D3961394}"/>
              </a:ext>
            </a:extLst>
          </p:cNvPr>
          <p:cNvSpPr txBox="1"/>
          <p:nvPr/>
        </p:nvSpPr>
        <p:spPr>
          <a:xfrm>
            <a:off x="9614534" y="366715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ebp-24h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A76C850E-9AFC-AFEE-78E9-1EFA0C9C04AC}"/>
              </a:ext>
            </a:extLst>
          </p:cNvPr>
          <p:cNvCxnSpPr/>
          <p:nvPr/>
        </p:nvCxnSpPr>
        <p:spPr>
          <a:xfrm flipH="1">
            <a:off x="6534149" y="3840480"/>
            <a:ext cx="192214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75B9916-6259-EE09-8241-95DB6C6D4687}"/>
              </a:ext>
            </a:extLst>
          </p:cNvPr>
          <p:cNvCxnSpPr/>
          <p:nvPr/>
        </p:nvCxnSpPr>
        <p:spPr>
          <a:xfrm>
            <a:off x="6534158" y="3859144"/>
            <a:ext cx="192214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F57D8D5-E76A-2AB9-6467-501F76C49CC7}"/>
              </a:ext>
            </a:extLst>
          </p:cNvPr>
          <p:cNvSpPr/>
          <p:nvPr/>
        </p:nvSpPr>
        <p:spPr>
          <a:xfrm>
            <a:off x="6534157" y="3859144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93244E5-96F8-CEA8-773A-C61EAEE79AC5}"/>
              </a:ext>
            </a:extLst>
          </p:cNvPr>
          <p:cNvSpPr txBox="1"/>
          <p:nvPr/>
        </p:nvSpPr>
        <p:spPr>
          <a:xfrm>
            <a:off x="6503677" y="3754808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10B32CE-EDC3-6DCF-B76E-D33C17902F43}"/>
              </a:ext>
            </a:extLst>
          </p:cNvPr>
          <p:cNvSpPr/>
          <p:nvPr/>
        </p:nvSpPr>
        <p:spPr>
          <a:xfrm>
            <a:off x="6529091" y="426095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7148E24-A883-2E40-1EF3-B681FD407021}"/>
              </a:ext>
            </a:extLst>
          </p:cNvPr>
          <p:cNvSpPr txBox="1"/>
          <p:nvPr/>
        </p:nvSpPr>
        <p:spPr>
          <a:xfrm>
            <a:off x="6498611" y="415661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31F9F31-7B1F-2B36-7F4C-F655870E6324}"/>
              </a:ext>
            </a:extLst>
          </p:cNvPr>
          <p:cNvSpPr/>
          <p:nvPr/>
        </p:nvSpPr>
        <p:spPr>
          <a:xfrm>
            <a:off x="6529089" y="405751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F6D963A-458D-7C08-9FB9-60D170BEEA19}"/>
              </a:ext>
            </a:extLst>
          </p:cNvPr>
          <p:cNvSpPr txBox="1"/>
          <p:nvPr/>
        </p:nvSpPr>
        <p:spPr>
          <a:xfrm>
            <a:off x="6498609" y="395317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8434AC2-124C-245A-04DA-5A433E830FBC}"/>
              </a:ext>
            </a:extLst>
          </p:cNvPr>
          <p:cNvSpPr/>
          <p:nvPr/>
        </p:nvSpPr>
        <p:spPr>
          <a:xfrm>
            <a:off x="6529090" y="4455693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776DF85-F2B8-DF6B-2691-38E59B0E5669}"/>
              </a:ext>
            </a:extLst>
          </p:cNvPr>
          <p:cNvSpPr txBox="1"/>
          <p:nvPr/>
        </p:nvSpPr>
        <p:spPr>
          <a:xfrm>
            <a:off x="6498610" y="4351357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6E5DB94-493C-C45A-FC6F-F7522C6D86E7}"/>
              </a:ext>
            </a:extLst>
          </p:cNvPr>
          <p:cNvSpPr/>
          <p:nvPr/>
        </p:nvSpPr>
        <p:spPr>
          <a:xfrm>
            <a:off x="6529090" y="466799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A5CD186-B22E-6A8A-13A8-43719955C56E}"/>
              </a:ext>
            </a:extLst>
          </p:cNvPr>
          <p:cNvSpPr txBox="1"/>
          <p:nvPr/>
        </p:nvSpPr>
        <p:spPr>
          <a:xfrm>
            <a:off x="6498610" y="456366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70F7A08-C84F-5DA0-8608-AD521AC745A7}"/>
              </a:ext>
            </a:extLst>
          </p:cNvPr>
          <p:cNvSpPr/>
          <p:nvPr/>
        </p:nvSpPr>
        <p:spPr>
          <a:xfrm>
            <a:off x="6529089" y="4869748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598B5BC-7F7C-8ACB-D368-CCD72E212FA5}"/>
              </a:ext>
            </a:extLst>
          </p:cNvPr>
          <p:cNvSpPr txBox="1"/>
          <p:nvPr/>
        </p:nvSpPr>
        <p:spPr>
          <a:xfrm>
            <a:off x="6498609" y="4765412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B7F0CE3-D57E-27BB-98A4-023B638A4155}"/>
              </a:ext>
            </a:extLst>
          </p:cNvPr>
          <p:cNvSpPr/>
          <p:nvPr/>
        </p:nvSpPr>
        <p:spPr>
          <a:xfrm>
            <a:off x="6529089" y="507318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29DACBA-F7D1-46F9-146F-0562F311CEF5}"/>
              </a:ext>
            </a:extLst>
          </p:cNvPr>
          <p:cNvSpPr/>
          <p:nvPr/>
        </p:nvSpPr>
        <p:spPr>
          <a:xfrm>
            <a:off x="6534146" y="5277006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CCE5C9C-7225-D0CD-DFA6-3074B8BE5006}"/>
              </a:ext>
            </a:extLst>
          </p:cNvPr>
          <p:cNvSpPr txBox="1"/>
          <p:nvPr/>
        </p:nvSpPr>
        <p:spPr>
          <a:xfrm>
            <a:off x="6503666" y="5172670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61DEEDF-4CFA-B9A9-E86D-402EC09DB2A5}"/>
              </a:ext>
            </a:extLst>
          </p:cNvPr>
          <p:cNvSpPr txBox="1"/>
          <p:nvPr/>
        </p:nvSpPr>
        <p:spPr>
          <a:xfrm>
            <a:off x="6498609" y="355713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781DD7A-F831-8B81-62AE-4D8B7CF1F765}"/>
              </a:ext>
            </a:extLst>
          </p:cNvPr>
          <p:cNvSpPr txBox="1"/>
          <p:nvPr/>
        </p:nvSpPr>
        <p:spPr>
          <a:xfrm>
            <a:off x="89536" y="153888"/>
            <a:ext cx="4949190" cy="63996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005B1E81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sub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esp,0E4h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lea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,[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eax,0CCCCCCCCh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rep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stos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es:[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ecx,5BC008h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005B1320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005B1EA5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nop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a = 10;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005B1EA6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mov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-8],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0Ah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b = 20;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c =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],0  </a:t>
            </a:r>
          </a:p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c = Add(a, b);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005B10B9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BB55154-587E-A636-FF8E-BEB1F58843AB}"/>
              </a:ext>
            </a:extLst>
          </p:cNvPr>
          <p:cNvCxnSpPr>
            <a:cxnSpLocks/>
          </p:cNvCxnSpPr>
          <p:nvPr/>
        </p:nvCxnSpPr>
        <p:spPr>
          <a:xfrm flipH="1">
            <a:off x="8496935" y="5266808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976CA18-F7E7-5834-34C6-E2EA85542A21}"/>
              </a:ext>
            </a:extLst>
          </p:cNvPr>
          <p:cNvSpPr txBox="1"/>
          <p:nvPr/>
        </p:nvSpPr>
        <p:spPr>
          <a:xfrm>
            <a:off x="9604372" y="509501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-8]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51DBE3D-8F26-8A1F-8539-7CE204D887F5}"/>
              </a:ext>
            </a:extLst>
          </p:cNvPr>
          <p:cNvSpPr txBox="1"/>
          <p:nvPr/>
        </p:nvSpPr>
        <p:spPr>
          <a:xfrm>
            <a:off x="6584957" y="5004706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= 10</a:t>
            </a:r>
            <a:endParaRPr lang="zh-CN" altLang="en-US" sz="14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390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474A9-B0F9-00BE-9BC4-B45EB0DF1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1598C71-FF5D-F099-B393-5F0CA132FBBD}"/>
              </a:ext>
            </a:extLst>
          </p:cNvPr>
          <p:cNvSpPr/>
          <p:nvPr/>
        </p:nvSpPr>
        <p:spPr>
          <a:xfrm>
            <a:off x="6534152" y="6117817"/>
            <a:ext cx="1922143" cy="5797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3F9DE3-F472-276C-0B2F-E677BA00714D}"/>
              </a:ext>
            </a:extLst>
          </p:cNvPr>
          <p:cNvSpPr txBox="1"/>
          <p:nvPr/>
        </p:nvSpPr>
        <p:spPr>
          <a:xfrm>
            <a:off x="8476611" y="626962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771B259-A350-06D3-BE24-26B67C2871EE}"/>
              </a:ext>
            </a:extLst>
          </p:cNvPr>
          <p:cNvCxnSpPr>
            <a:cxnSpLocks/>
          </p:cNvCxnSpPr>
          <p:nvPr/>
        </p:nvCxnSpPr>
        <p:spPr>
          <a:xfrm flipH="1">
            <a:off x="8486775" y="1667381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27818E8-028F-89BC-EC22-C329040D7CAA}"/>
              </a:ext>
            </a:extLst>
          </p:cNvPr>
          <p:cNvSpPr txBox="1"/>
          <p:nvPr/>
        </p:nvSpPr>
        <p:spPr>
          <a:xfrm>
            <a:off x="9614535" y="1468832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322C160-F59A-5C33-D0EB-D5E7C2759850}"/>
              </a:ext>
            </a:extLst>
          </p:cNvPr>
          <p:cNvCxnSpPr>
            <a:cxnSpLocks/>
          </p:cNvCxnSpPr>
          <p:nvPr/>
        </p:nvCxnSpPr>
        <p:spPr>
          <a:xfrm flipH="1">
            <a:off x="8507097" y="566995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2A33BBC-1F3E-B75F-CD91-5C51F34CA9B7}"/>
              </a:ext>
            </a:extLst>
          </p:cNvPr>
          <p:cNvSpPr txBox="1"/>
          <p:nvPr/>
        </p:nvSpPr>
        <p:spPr>
          <a:xfrm>
            <a:off x="9614535" y="551119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DEB878-78EA-6393-BC73-74252A5A3B3A}"/>
              </a:ext>
            </a:extLst>
          </p:cNvPr>
          <p:cNvSpPr/>
          <p:nvPr/>
        </p:nvSpPr>
        <p:spPr>
          <a:xfrm>
            <a:off x="6534151" y="5657401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3C129E-AB91-EFDD-A839-A9AB593E2F0E}"/>
              </a:ext>
            </a:extLst>
          </p:cNvPr>
          <p:cNvSpPr txBox="1"/>
          <p:nvPr/>
        </p:nvSpPr>
        <p:spPr>
          <a:xfrm>
            <a:off x="6534151" y="574773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E323AF4-D9EC-5384-9966-516BBFF75429}"/>
              </a:ext>
            </a:extLst>
          </p:cNvPr>
          <p:cNvCxnSpPr>
            <a:cxnSpLocks/>
          </p:cNvCxnSpPr>
          <p:nvPr/>
        </p:nvCxnSpPr>
        <p:spPr>
          <a:xfrm flipV="1">
            <a:off x="6267452" y="153888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11AAC62-79DC-E076-5240-262BDE51BBAC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75B503-FD9A-F5CA-0B4A-B45C3765B419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418E4A-9C8E-C87F-2A33-5BBACF3B2A23}"/>
              </a:ext>
            </a:extLst>
          </p:cNvPr>
          <p:cNvSpPr/>
          <p:nvPr/>
        </p:nvSpPr>
        <p:spPr>
          <a:xfrm>
            <a:off x="6534151" y="3037842"/>
            <a:ext cx="1922143" cy="26299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94E70B-F27B-3B83-538E-B66FCFCEB0C9}"/>
              </a:ext>
            </a:extLst>
          </p:cNvPr>
          <p:cNvSpPr txBox="1"/>
          <p:nvPr/>
        </p:nvSpPr>
        <p:spPr>
          <a:xfrm>
            <a:off x="8496935" y="4214325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B3C2BF-FBE7-39B9-0C4B-92AEC8C09903}"/>
              </a:ext>
            </a:extLst>
          </p:cNvPr>
          <p:cNvSpPr/>
          <p:nvPr/>
        </p:nvSpPr>
        <p:spPr>
          <a:xfrm>
            <a:off x="6534151" y="2576176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D5EFC03-E174-EFD3-EAB5-13DCE38DF02D}"/>
              </a:ext>
            </a:extLst>
          </p:cNvPr>
          <p:cNvSpPr/>
          <p:nvPr/>
        </p:nvSpPr>
        <p:spPr>
          <a:xfrm>
            <a:off x="6534150" y="2122328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863238-D635-E003-42D1-C8A9D7756ACC}"/>
              </a:ext>
            </a:extLst>
          </p:cNvPr>
          <p:cNvSpPr/>
          <p:nvPr/>
        </p:nvSpPr>
        <p:spPr>
          <a:xfrm>
            <a:off x="6534149" y="1661446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AC533C0-398F-D69A-7948-D0FFE4CA155F}"/>
              </a:ext>
            </a:extLst>
          </p:cNvPr>
          <p:cNvSpPr txBox="1"/>
          <p:nvPr/>
        </p:nvSpPr>
        <p:spPr>
          <a:xfrm>
            <a:off x="7072629" y="2678435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9B4ED6-8809-EC6C-C937-B4CF384156A9}"/>
              </a:ext>
            </a:extLst>
          </p:cNvPr>
          <p:cNvSpPr txBox="1"/>
          <p:nvPr/>
        </p:nvSpPr>
        <p:spPr>
          <a:xfrm>
            <a:off x="7072628" y="2212120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2E83FE1-26B0-BD0C-0CF8-47EC56398CF6}"/>
              </a:ext>
            </a:extLst>
          </p:cNvPr>
          <p:cNvSpPr txBox="1"/>
          <p:nvPr/>
        </p:nvSpPr>
        <p:spPr>
          <a:xfrm>
            <a:off x="7072627" y="1745831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0BFB2E5-AC2C-6193-5F08-060B94523F22}"/>
              </a:ext>
            </a:extLst>
          </p:cNvPr>
          <p:cNvCxnSpPr>
            <a:cxnSpLocks/>
          </p:cNvCxnSpPr>
          <p:nvPr/>
        </p:nvCxnSpPr>
        <p:spPr>
          <a:xfrm flipH="1">
            <a:off x="8507097" y="383894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2FC4F69-74F9-02DC-1F23-A2A0D096B2BC}"/>
              </a:ext>
            </a:extLst>
          </p:cNvPr>
          <p:cNvSpPr txBox="1"/>
          <p:nvPr/>
        </p:nvSpPr>
        <p:spPr>
          <a:xfrm>
            <a:off x="9614534" y="366715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ebp-24h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0E26F733-31D7-B58C-7946-4D3E6594E86F}"/>
              </a:ext>
            </a:extLst>
          </p:cNvPr>
          <p:cNvCxnSpPr/>
          <p:nvPr/>
        </p:nvCxnSpPr>
        <p:spPr>
          <a:xfrm flipH="1">
            <a:off x="6534149" y="3840480"/>
            <a:ext cx="192214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ED26092-4D0C-600C-FB2D-7E30EBE3C3E5}"/>
              </a:ext>
            </a:extLst>
          </p:cNvPr>
          <p:cNvCxnSpPr/>
          <p:nvPr/>
        </p:nvCxnSpPr>
        <p:spPr>
          <a:xfrm>
            <a:off x="6534158" y="3859144"/>
            <a:ext cx="192214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8D63822E-A3B3-1253-C7CE-B3CE56D27E16}"/>
              </a:ext>
            </a:extLst>
          </p:cNvPr>
          <p:cNvSpPr/>
          <p:nvPr/>
        </p:nvSpPr>
        <p:spPr>
          <a:xfrm>
            <a:off x="6534157" y="3859144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EA6A006-FCF3-949F-28FD-6CAB6138DF3B}"/>
              </a:ext>
            </a:extLst>
          </p:cNvPr>
          <p:cNvSpPr/>
          <p:nvPr/>
        </p:nvSpPr>
        <p:spPr>
          <a:xfrm>
            <a:off x="6529091" y="426095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140EB2F-6968-DFDB-6C35-DA8885698C0E}"/>
              </a:ext>
            </a:extLst>
          </p:cNvPr>
          <p:cNvSpPr txBox="1"/>
          <p:nvPr/>
        </p:nvSpPr>
        <p:spPr>
          <a:xfrm>
            <a:off x="6498611" y="415661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C6A5834-50AA-4192-FA8D-2134F21421F6}"/>
              </a:ext>
            </a:extLst>
          </p:cNvPr>
          <p:cNvSpPr/>
          <p:nvPr/>
        </p:nvSpPr>
        <p:spPr>
          <a:xfrm>
            <a:off x="6529089" y="405751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25D6AC5-6A4F-6635-5723-AF7A4B9F09B1}"/>
              </a:ext>
            </a:extLst>
          </p:cNvPr>
          <p:cNvSpPr txBox="1"/>
          <p:nvPr/>
        </p:nvSpPr>
        <p:spPr>
          <a:xfrm>
            <a:off x="6498609" y="395317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CA9D6D2-06F0-136D-D425-7105B2459EE2}"/>
              </a:ext>
            </a:extLst>
          </p:cNvPr>
          <p:cNvSpPr/>
          <p:nvPr/>
        </p:nvSpPr>
        <p:spPr>
          <a:xfrm>
            <a:off x="6529090" y="4455693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5ABF1C0-D99B-2835-217D-6A2E9F365DBB}"/>
              </a:ext>
            </a:extLst>
          </p:cNvPr>
          <p:cNvSpPr txBox="1"/>
          <p:nvPr/>
        </p:nvSpPr>
        <p:spPr>
          <a:xfrm>
            <a:off x="6569694" y="437184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20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8743611-570D-6C85-CBDC-43F50976E49D}"/>
              </a:ext>
            </a:extLst>
          </p:cNvPr>
          <p:cNvSpPr/>
          <p:nvPr/>
        </p:nvSpPr>
        <p:spPr>
          <a:xfrm>
            <a:off x="6529090" y="466799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8A6BF7A-1AC5-CB8B-9DEA-D5FF16F33684}"/>
              </a:ext>
            </a:extLst>
          </p:cNvPr>
          <p:cNvSpPr txBox="1"/>
          <p:nvPr/>
        </p:nvSpPr>
        <p:spPr>
          <a:xfrm>
            <a:off x="6498610" y="456366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E070DB1-4110-E017-384B-9148C8FE74CB}"/>
              </a:ext>
            </a:extLst>
          </p:cNvPr>
          <p:cNvSpPr/>
          <p:nvPr/>
        </p:nvSpPr>
        <p:spPr>
          <a:xfrm>
            <a:off x="6529089" y="4869748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73EF90F-CE65-12DA-80E9-134A1ED77B44}"/>
              </a:ext>
            </a:extLst>
          </p:cNvPr>
          <p:cNvSpPr txBox="1"/>
          <p:nvPr/>
        </p:nvSpPr>
        <p:spPr>
          <a:xfrm>
            <a:off x="6498609" y="4765412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B095695-4F02-BF01-EEBB-8AE876BF3214}"/>
              </a:ext>
            </a:extLst>
          </p:cNvPr>
          <p:cNvSpPr/>
          <p:nvPr/>
        </p:nvSpPr>
        <p:spPr>
          <a:xfrm>
            <a:off x="6529089" y="507318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F637A1F-1949-FF31-7E34-AF9B79DAA3EB}"/>
              </a:ext>
            </a:extLst>
          </p:cNvPr>
          <p:cNvSpPr/>
          <p:nvPr/>
        </p:nvSpPr>
        <p:spPr>
          <a:xfrm>
            <a:off x="6534146" y="5277006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B52D8E2-C3FF-77ED-5187-150DC9432D7F}"/>
              </a:ext>
            </a:extLst>
          </p:cNvPr>
          <p:cNvSpPr txBox="1"/>
          <p:nvPr/>
        </p:nvSpPr>
        <p:spPr>
          <a:xfrm>
            <a:off x="6503666" y="5172670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9AF6497-83AF-9651-3554-516F4D953BF7}"/>
              </a:ext>
            </a:extLst>
          </p:cNvPr>
          <p:cNvSpPr txBox="1"/>
          <p:nvPr/>
        </p:nvSpPr>
        <p:spPr>
          <a:xfrm>
            <a:off x="6498609" y="355713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F9180A7-BE61-6004-C1C7-11ED39A9E60A}"/>
              </a:ext>
            </a:extLst>
          </p:cNvPr>
          <p:cNvSpPr txBox="1"/>
          <p:nvPr/>
        </p:nvSpPr>
        <p:spPr>
          <a:xfrm>
            <a:off x="89536" y="153888"/>
            <a:ext cx="4949190" cy="63996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005B1E81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sub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esp,0E4h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lea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,[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eax,0CCCCCCCCh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rep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stos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es:[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ecx,5BC008h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005B1320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005B1EA5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nop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a = 10;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0Ah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b = 20;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005B1EAD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mov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14h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c = 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],0  </a:t>
            </a:r>
          </a:p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c = Add(a, b);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005B10B9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3264354-FD14-ED63-D7C7-74B334818306}"/>
              </a:ext>
            </a:extLst>
          </p:cNvPr>
          <p:cNvCxnSpPr>
            <a:cxnSpLocks/>
          </p:cNvCxnSpPr>
          <p:nvPr/>
        </p:nvCxnSpPr>
        <p:spPr>
          <a:xfrm flipH="1">
            <a:off x="8507097" y="464916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8548B99-DB15-8AFB-2CD9-A414BC132C5F}"/>
              </a:ext>
            </a:extLst>
          </p:cNvPr>
          <p:cNvSpPr txBox="1"/>
          <p:nvPr/>
        </p:nvSpPr>
        <p:spPr>
          <a:xfrm>
            <a:off x="9614534" y="4477369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B22A3A4-B3D0-5098-6B84-B0FE460B7D3E}"/>
              </a:ext>
            </a:extLst>
          </p:cNvPr>
          <p:cNvCxnSpPr>
            <a:cxnSpLocks/>
          </p:cNvCxnSpPr>
          <p:nvPr/>
        </p:nvCxnSpPr>
        <p:spPr>
          <a:xfrm flipH="1">
            <a:off x="8496935" y="5266808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795C79-6D9D-62BD-4EE6-046D9100B4D1}"/>
              </a:ext>
            </a:extLst>
          </p:cNvPr>
          <p:cNvSpPr txBox="1"/>
          <p:nvPr/>
        </p:nvSpPr>
        <p:spPr>
          <a:xfrm>
            <a:off x="9604372" y="509501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-8]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86E594F-1273-A200-4C21-99382DBF38D7}"/>
              </a:ext>
            </a:extLst>
          </p:cNvPr>
          <p:cNvSpPr txBox="1"/>
          <p:nvPr/>
        </p:nvSpPr>
        <p:spPr>
          <a:xfrm>
            <a:off x="6554471" y="4993917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= 10</a:t>
            </a:r>
            <a:endParaRPr lang="zh-CN" altLang="en-US" sz="14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98EBFBA-224C-A07E-C225-3F024BDE9847}"/>
              </a:ext>
            </a:extLst>
          </p:cNvPr>
          <p:cNvSpPr txBox="1"/>
          <p:nvPr/>
        </p:nvSpPr>
        <p:spPr>
          <a:xfrm>
            <a:off x="6498609" y="3760075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644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7E20A-7670-F1E7-DD89-E3F37FA85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9733C3E7-F895-CB24-EB65-CABC206FDF67}"/>
              </a:ext>
            </a:extLst>
          </p:cNvPr>
          <p:cNvSpPr/>
          <p:nvPr/>
        </p:nvSpPr>
        <p:spPr>
          <a:xfrm>
            <a:off x="6534152" y="6117817"/>
            <a:ext cx="1922143" cy="5797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283551-8616-3B87-1316-6480BC8AE513}"/>
              </a:ext>
            </a:extLst>
          </p:cNvPr>
          <p:cNvSpPr txBox="1"/>
          <p:nvPr/>
        </p:nvSpPr>
        <p:spPr>
          <a:xfrm>
            <a:off x="8476611" y="626962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1953094-5821-D2C9-C8E0-59F28F64F1DC}"/>
              </a:ext>
            </a:extLst>
          </p:cNvPr>
          <p:cNvCxnSpPr>
            <a:cxnSpLocks/>
          </p:cNvCxnSpPr>
          <p:nvPr/>
        </p:nvCxnSpPr>
        <p:spPr>
          <a:xfrm flipH="1">
            <a:off x="8486775" y="1667381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B78CB14-7D3D-18AD-0F69-C80ECABB5DB1}"/>
              </a:ext>
            </a:extLst>
          </p:cNvPr>
          <p:cNvSpPr txBox="1"/>
          <p:nvPr/>
        </p:nvSpPr>
        <p:spPr>
          <a:xfrm>
            <a:off x="9614535" y="1468832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9A02D3E-50CD-0DAC-2149-B89BD5098520}"/>
              </a:ext>
            </a:extLst>
          </p:cNvPr>
          <p:cNvCxnSpPr>
            <a:cxnSpLocks/>
          </p:cNvCxnSpPr>
          <p:nvPr/>
        </p:nvCxnSpPr>
        <p:spPr>
          <a:xfrm flipH="1">
            <a:off x="8507097" y="5669950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CE259F2-08F9-90FD-1495-98EE234D4E3B}"/>
              </a:ext>
            </a:extLst>
          </p:cNvPr>
          <p:cNvSpPr txBox="1"/>
          <p:nvPr/>
        </p:nvSpPr>
        <p:spPr>
          <a:xfrm>
            <a:off x="9614535" y="551119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6E7D894-A7C1-1DF3-BB34-8A43E5769FB3}"/>
              </a:ext>
            </a:extLst>
          </p:cNvPr>
          <p:cNvSpPr/>
          <p:nvPr/>
        </p:nvSpPr>
        <p:spPr>
          <a:xfrm>
            <a:off x="6534151" y="5657401"/>
            <a:ext cx="1922143" cy="4616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CC0EC5-4F6F-B877-CFD2-9BD48F92F06B}"/>
              </a:ext>
            </a:extLst>
          </p:cNvPr>
          <p:cNvSpPr txBox="1"/>
          <p:nvPr/>
        </p:nvSpPr>
        <p:spPr>
          <a:xfrm>
            <a:off x="6534151" y="5747730"/>
            <a:ext cx="2266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invoke_main</a:t>
            </a:r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</a:rPr>
              <a:t>函数地址）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02EAF46-BC22-B9C2-2206-1A7EEDBD1EEE}"/>
              </a:ext>
            </a:extLst>
          </p:cNvPr>
          <p:cNvCxnSpPr>
            <a:cxnSpLocks/>
          </p:cNvCxnSpPr>
          <p:nvPr/>
        </p:nvCxnSpPr>
        <p:spPr>
          <a:xfrm flipV="1">
            <a:off x="6267452" y="153888"/>
            <a:ext cx="0" cy="6543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75B141D-3672-7746-0D80-4539D7178113}"/>
              </a:ext>
            </a:extLst>
          </p:cNvPr>
          <p:cNvSpPr txBox="1"/>
          <p:nvPr/>
        </p:nvSpPr>
        <p:spPr>
          <a:xfrm>
            <a:off x="5038727" y="623589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高地址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1694A16-3BF8-D753-34E3-CFCEF8131098}"/>
              </a:ext>
            </a:extLst>
          </p:cNvPr>
          <p:cNvSpPr txBox="1"/>
          <p:nvPr/>
        </p:nvSpPr>
        <p:spPr>
          <a:xfrm>
            <a:off x="5038726" y="153888"/>
            <a:ext cx="149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低地址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F98FE2-863E-EFB8-AA47-2225B8668DCC}"/>
              </a:ext>
            </a:extLst>
          </p:cNvPr>
          <p:cNvSpPr/>
          <p:nvPr/>
        </p:nvSpPr>
        <p:spPr>
          <a:xfrm>
            <a:off x="6534151" y="3037842"/>
            <a:ext cx="1922143" cy="26299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10E337-DDFC-A38E-9A21-5CA53C025279}"/>
              </a:ext>
            </a:extLst>
          </p:cNvPr>
          <p:cNvSpPr txBox="1"/>
          <p:nvPr/>
        </p:nvSpPr>
        <p:spPr>
          <a:xfrm>
            <a:off x="8496935" y="4214325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函数的函数栈帧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54CA45-D99D-21A1-96CC-57E545547A42}"/>
              </a:ext>
            </a:extLst>
          </p:cNvPr>
          <p:cNvSpPr/>
          <p:nvPr/>
        </p:nvSpPr>
        <p:spPr>
          <a:xfrm>
            <a:off x="6534151" y="2576176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47E9BC-9DCE-E65E-6EA6-25E337F94DC3}"/>
              </a:ext>
            </a:extLst>
          </p:cNvPr>
          <p:cNvSpPr/>
          <p:nvPr/>
        </p:nvSpPr>
        <p:spPr>
          <a:xfrm>
            <a:off x="6534150" y="2122328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89B6DFA-CF7D-C40F-95E5-D451B80CA164}"/>
              </a:ext>
            </a:extLst>
          </p:cNvPr>
          <p:cNvSpPr/>
          <p:nvPr/>
        </p:nvSpPr>
        <p:spPr>
          <a:xfrm>
            <a:off x="6534149" y="1661446"/>
            <a:ext cx="1922143" cy="46166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4B9A70F-1582-82C6-6805-5B69F26290F0}"/>
              </a:ext>
            </a:extLst>
          </p:cNvPr>
          <p:cNvSpPr txBox="1"/>
          <p:nvPr/>
        </p:nvSpPr>
        <p:spPr>
          <a:xfrm>
            <a:off x="7072629" y="2678435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C13BBC7-0573-2430-20C5-AF288208B388}"/>
              </a:ext>
            </a:extLst>
          </p:cNvPr>
          <p:cNvSpPr txBox="1"/>
          <p:nvPr/>
        </p:nvSpPr>
        <p:spPr>
          <a:xfrm>
            <a:off x="7072628" y="2212120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774FE7-F49C-89FC-3ADC-E5C42498792E}"/>
              </a:ext>
            </a:extLst>
          </p:cNvPr>
          <p:cNvSpPr txBox="1"/>
          <p:nvPr/>
        </p:nvSpPr>
        <p:spPr>
          <a:xfrm>
            <a:off x="7072627" y="1745831"/>
            <a:ext cx="226615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1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（未知值）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D4171F1-047D-5B95-A4F5-E2D238829682}"/>
              </a:ext>
            </a:extLst>
          </p:cNvPr>
          <p:cNvCxnSpPr>
            <a:cxnSpLocks/>
          </p:cNvCxnSpPr>
          <p:nvPr/>
        </p:nvCxnSpPr>
        <p:spPr>
          <a:xfrm flipH="1">
            <a:off x="8507097" y="383894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7CD7B5E-2E27-7501-8A79-75C59CD123A6}"/>
              </a:ext>
            </a:extLst>
          </p:cNvPr>
          <p:cNvSpPr txBox="1"/>
          <p:nvPr/>
        </p:nvSpPr>
        <p:spPr>
          <a:xfrm>
            <a:off x="9614534" y="366715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ebp-24h</a:t>
            </a:r>
            <a:r>
              <a:rPr lang="zh-CN" altLang="en-US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2DD25C56-F4CD-EA19-90C7-FD403BC6902E}"/>
              </a:ext>
            </a:extLst>
          </p:cNvPr>
          <p:cNvCxnSpPr/>
          <p:nvPr/>
        </p:nvCxnSpPr>
        <p:spPr>
          <a:xfrm flipH="1">
            <a:off x="6534149" y="3840480"/>
            <a:ext cx="192214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CA646C2-EC3A-404C-AD67-7036E5A7333A}"/>
              </a:ext>
            </a:extLst>
          </p:cNvPr>
          <p:cNvCxnSpPr/>
          <p:nvPr/>
        </p:nvCxnSpPr>
        <p:spPr>
          <a:xfrm>
            <a:off x="6534158" y="3859144"/>
            <a:ext cx="192214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F6D7027-DA7A-E32C-3873-01F4DB3D0172}"/>
              </a:ext>
            </a:extLst>
          </p:cNvPr>
          <p:cNvSpPr/>
          <p:nvPr/>
        </p:nvSpPr>
        <p:spPr>
          <a:xfrm>
            <a:off x="6534157" y="3859144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2D8D646-9E6A-719F-58AE-270F3F52BFFB}"/>
              </a:ext>
            </a:extLst>
          </p:cNvPr>
          <p:cNvSpPr/>
          <p:nvPr/>
        </p:nvSpPr>
        <p:spPr>
          <a:xfrm>
            <a:off x="6529091" y="426095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4D0CD65-235F-0336-5827-A118F937FBB8}"/>
              </a:ext>
            </a:extLst>
          </p:cNvPr>
          <p:cNvSpPr txBox="1"/>
          <p:nvPr/>
        </p:nvSpPr>
        <p:spPr>
          <a:xfrm>
            <a:off x="6498611" y="415661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7888B12-80EF-4A8A-4F4C-026A3092965A}"/>
              </a:ext>
            </a:extLst>
          </p:cNvPr>
          <p:cNvSpPr/>
          <p:nvPr/>
        </p:nvSpPr>
        <p:spPr>
          <a:xfrm>
            <a:off x="6529089" y="4057515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5FC6917-72F9-067F-5064-8AD2EE312768}"/>
              </a:ext>
            </a:extLst>
          </p:cNvPr>
          <p:cNvSpPr txBox="1"/>
          <p:nvPr/>
        </p:nvSpPr>
        <p:spPr>
          <a:xfrm>
            <a:off x="6498609" y="3953179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76C2B3A-62E6-318F-AFA9-9D6DC6A4EB04}"/>
              </a:ext>
            </a:extLst>
          </p:cNvPr>
          <p:cNvSpPr/>
          <p:nvPr/>
        </p:nvSpPr>
        <p:spPr>
          <a:xfrm>
            <a:off x="6529090" y="4455693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4CBDC27-1CAD-C780-312A-0F8E41FB0FDD}"/>
              </a:ext>
            </a:extLst>
          </p:cNvPr>
          <p:cNvSpPr txBox="1"/>
          <p:nvPr/>
        </p:nvSpPr>
        <p:spPr>
          <a:xfrm>
            <a:off x="6569694" y="437184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20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A5FC025-8417-B0F5-678F-A76C56F0EAE4}"/>
              </a:ext>
            </a:extLst>
          </p:cNvPr>
          <p:cNvSpPr/>
          <p:nvPr/>
        </p:nvSpPr>
        <p:spPr>
          <a:xfrm>
            <a:off x="6529090" y="466799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D81306B-944B-DD96-4CFC-EC0B3861EA09}"/>
              </a:ext>
            </a:extLst>
          </p:cNvPr>
          <p:cNvSpPr txBox="1"/>
          <p:nvPr/>
        </p:nvSpPr>
        <p:spPr>
          <a:xfrm>
            <a:off x="6498610" y="456366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ED35AB6-D5CA-4D5A-1E20-E4CADAFE53ED}"/>
              </a:ext>
            </a:extLst>
          </p:cNvPr>
          <p:cNvSpPr/>
          <p:nvPr/>
        </p:nvSpPr>
        <p:spPr>
          <a:xfrm>
            <a:off x="6529089" y="4869748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8C29E57-68D5-735D-D527-BCAAFDBF77CC}"/>
              </a:ext>
            </a:extLst>
          </p:cNvPr>
          <p:cNvSpPr txBox="1"/>
          <p:nvPr/>
        </p:nvSpPr>
        <p:spPr>
          <a:xfrm>
            <a:off x="6498609" y="4765412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0E2BB95-FD4B-2D2E-0AF4-EDAE80814CA9}"/>
              </a:ext>
            </a:extLst>
          </p:cNvPr>
          <p:cNvSpPr/>
          <p:nvPr/>
        </p:nvSpPr>
        <p:spPr>
          <a:xfrm>
            <a:off x="6529089" y="5073187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40F961D-B211-7D76-ABCE-B0EF5C578AD3}"/>
              </a:ext>
            </a:extLst>
          </p:cNvPr>
          <p:cNvSpPr/>
          <p:nvPr/>
        </p:nvSpPr>
        <p:spPr>
          <a:xfrm>
            <a:off x="6534146" y="5277006"/>
            <a:ext cx="1922135" cy="1872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1CFCDEE-2431-D6FC-3249-1B02EC479006}"/>
              </a:ext>
            </a:extLst>
          </p:cNvPr>
          <p:cNvSpPr txBox="1"/>
          <p:nvPr/>
        </p:nvSpPr>
        <p:spPr>
          <a:xfrm>
            <a:off x="6503666" y="5172670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7731567-958D-B528-9508-79AA1838397A}"/>
              </a:ext>
            </a:extLst>
          </p:cNvPr>
          <p:cNvSpPr txBox="1"/>
          <p:nvPr/>
        </p:nvSpPr>
        <p:spPr>
          <a:xfrm>
            <a:off x="6498609" y="3557131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cc  cc  cc  cc</a:t>
            </a:r>
            <a:endParaRPr lang="zh-CN" altLang="en-US" sz="14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6B6A986-7F2B-7862-508B-CD7CEEF61BA5}"/>
              </a:ext>
            </a:extLst>
          </p:cNvPr>
          <p:cNvSpPr txBox="1"/>
          <p:nvPr/>
        </p:nvSpPr>
        <p:spPr>
          <a:xfrm>
            <a:off x="89536" y="153888"/>
            <a:ext cx="4949190" cy="63996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005B1E81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ebp,esp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sub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esp,0E4h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005B1E8A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005B1E8C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lea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,[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005B1E8F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005B1E94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eax,0CCCCCCCCh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rep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stos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es:[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005B1E9B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ecx,5BC008h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005B1320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005B1EA5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nop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a = 10;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005B1EA6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0Ah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b = 20;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005B1EAD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int c = 0;</a:t>
            </a:r>
          </a:p>
          <a:p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005B1EB4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mov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],0  </a:t>
            </a:r>
          </a:p>
          <a:p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	c = Add(a, b);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005B1EBE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005B1EBF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ecx,dword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-8]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005B1EC2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push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ecx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005B1EC3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call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005B10B9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add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esp,8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005B1ECB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mov        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[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],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eax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A3CECAE-8242-3B99-A3BD-3DF87E04874C}"/>
              </a:ext>
            </a:extLst>
          </p:cNvPr>
          <p:cNvCxnSpPr>
            <a:cxnSpLocks/>
          </p:cNvCxnSpPr>
          <p:nvPr/>
        </p:nvCxnSpPr>
        <p:spPr>
          <a:xfrm flipH="1">
            <a:off x="8507097" y="4649164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67AB56A7-9B24-05DE-7CBF-5E695893FD9A}"/>
              </a:ext>
            </a:extLst>
          </p:cNvPr>
          <p:cNvSpPr txBox="1"/>
          <p:nvPr/>
        </p:nvSpPr>
        <p:spPr>
          <a:xfrm>
            <a:off x="9614534" y="4477369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ebp-14h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A3F970E-7DA4-E732-EC19-300E82D346B8}"/>
              </a:ext>
            </a:extLst>
          </p:cNvPr>
          <p:cNvCxnSpPr>
            <a:cxnSpLocks/>
          </p:cNvCxnSpPr>
          <p:nvPr/>
        </p:nvCxnSpPr>
        <p:spPr>
          <a:xfrm flipH="1">
            <a:off x="8496935" y="5266808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B7F4B0F-15E9-D20A-EEF8-0776EF6BCA48}"/>
              </a:ext>
            </a:extLst>
          </p:cNvPr>
          <p:cNvSpPr txBox="1"/>
          <p:nvPr/>
        </p:nvSpPr>
        <p:spPr>
          <a:xfrm>
            <a:off x="9604372" y="5095013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-8]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C1B22CE-B228-D603-5D34-0561A697BDDF}"/>
              </a:ext>
            </a:extLst>
          </p:cNvPr>
          <p:cNvSpPr txBox="1"/>
          <p:nvPr/>
        </p:nvSpPr>
        <p:spPr>
          <a:xfrm>
            <a:off x="6554471" y="4993917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= 10</a:t>
            </a:r>
            <a:endParaRPr lang="zh-CN" altLang="en-US" sz="14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AEC4779-720D-9935-AE88-FB6C605045EC}"/>
              </a:ext>
            </a:extLst>
          </p:cNvPr>
          <p:cNvSpPr txBox="1"/>
          <p:nvPr/>
        </p:nvSpPr>
        <p:spPr>
          <a:xfrm>
            <a:off x="6559562" y="3770084"/>
            <a:ext cx="1922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 = 0 </a:t>
            </a:r>
            <a:endParaRPr lang="zh-CN" altLang="en-US" sz="14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2EAC534-2B3B-529D-FA28-077A1B5813CD}"/>
              </a:ext>
            </a:extLst>
          </p:cNvPr>
          <p:cNvCxnSpPr>
            <a:cxnSpLocks/>
          </p:cNvCxnSpPr>
          <p:nvPr/>
        </p:nvCxnSpPr>
        <p:spPr>
          <a:xfrm flipH="1">
            <a:off x="8496935" y="4051415"/>
            <a:ext cx="1127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85BF2256-C8B7-334D-5D5C-BAA7515A4E4A}"/>
              </a:ext>
            </a:extLst>
          </p:cNvPr>
          <p:cNvSpPr txBox="1"/>
          <p:nvPr/>
        </p:nvSpPr>
        <p:spPr>
          <a:xfrm>
            <a:off x="9604372" y="3879620"/>
            <a:ext cx="3151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200" dirty="0" err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ebp-20h</a:t>
            </a:r>
            <a:r>
              <a:rPr lang="en-US" altLang="zh-CN" sz="12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200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99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8251</Words>
  <Application>Microsoft Office PowerPoint</Application>
  <PresentationFormat>宽屏</PresentationFormat>
  <Paragraphs>1784</Paragraphs>
  <Slides>38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peng gui</dc:creator>
  <cp:lastModifiedBy>peng gui</cp:lastModifiedBy>
  <cp:revision>5</cp:revision>
  <dcterms:created xsi:type="dcterms:W3CDTF">2025-08-24T13:30:26Z</dcterms:created>
  <dcterms:modified xsi:type="dcterms:W3CDTF">2025-08-31T14:34:17Z</dcterms:modified>
</cp:coreProperties>
</file>