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7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E568-39D4-472C-98E4-98D91F78182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C748-D95C-4436-8E33-6CD98602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494"/>
            <a:ext cx="12192000" cy="48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7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181"/>
            <a:ext cx="12192000" cy="55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Jiebo Xi</dc:creator>
  <cp:lastModifiedBy>Jiebo Xi</cp:lastModifiedBy>
  <cp:revision>1</cp:revision>
  <dcterms:created xsi:type="dcterms:W3CDTF">2021-12-24T05:13:39Z</dcterms:created>
  <dcterms:modified xsi:type="dcterms:W3CDTF">2021-12-24T05:14:08Z</dcterms:modified>
</cp:coreProperties>
</file>