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新人培训手册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4437112"/>
            <a:ext cx="3456384" cy="55361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2021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日 </a:t>
            </a:r>
            <a:r>
              <a:rPr lang="en-US" altLang="zh-CN" sz="2400" dirty="0" smtClean="0"/>
              <a:t>V1.0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81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培训内容</a:t>
            </a:r>
            <a:endParaRPr lang="zh-CN" alt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3707904" y="1052736"/>
            <a:ext cx="1275576" cy="4743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入职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3707904" y="2060848"/>
            <a:ext cx="1296144" cy="4680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入</a:t>
            </a:r>
            <a:r>
              <a:rPr lang="zh-CN" altLang="en-US" sz="1400" dirty="0" smtClean="0"/>
              <a:t>职培训</a:t>
            </a:r>
            <a:endParaRPr lang="zh-CN" altLang="en-US" sz="14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5141176" y="1807120"/>
            <a:ext cx="3895320" cy="129269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TST</a:t>
            </a:r>
            <a:r>
              <a:rPr lang="zh-CN" altLang="en-US" sz="1400" dirty="0" smtClean="0">
                <a:solidFill>
                  <a:schemeClr val="tx1"/>
                </a:solidFill>
              </a:rPr>
              <a:t>组工作职责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TST</a:t>
            </a:r>
            <a:r>
              <a:rPr lang="zh-CN" altLang="en-US" sz="1400" dirty="0" smtClean="0">
                <a:solidFill>
                  <a:schemeClr val="tx1"/>
                </a:solidFill>
              </a:rPr>
              <a:t>组工作小组</a:t>
            </a:r>
            <a:r>
              <a:rPr lang="en-US" altLang="zh-CN" sz="1000" dirty="0" smtClean="0">
                <a:solidFill>
                  <a:schemeClr val="tx1"/>
                </a:solidFill>
              </a:rPr>
              <a:t>——》</a:t>
            </a:r>
            <a:r>
              <a:rPr lang="zh-CN" altLang="en-US" sz="1000" dirty="0" smtClean="0">
                <a:solidFill>
                  <a:schemeClr val="tx1"/>
                </a:solidFill>
              </a:rPr>
              <a:t>计划按照项目组分别培养，一人</a:t>
            </a:r>
            <a:r>
              <a:rPr lang="en-US" altLang="zh-CN" sz="1000" dirty="0" smtClean="0">
                <a:solidFill>
                  <a:schemeClr val="tx1"/>
                </a:solidFill>
              </a:rPr>
              <a:t>1-2</a:t>
            </a:r>
            <a:r>
              <a:rPr lang="zh-CN" altLang="en-US" sz="1000" dirty="0" smtClean="0">
                <a:solidFill>
                  <a:schemeClr val="tx1"/>
                </a:solidFill>
              </a:rPr>
              <a:t>种主要方向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TST</a:t>
            </a:r>
            <a:r>
              <a:rPr lang="zh-CN" altLang="en-US" sz="1400" dirty="0" smtClean="0">
                <a:solidFill>
                  <a:schemeClr val="tx1"/>
                </a:solidFill>
              </a:rPr>
              <a:t>组工作要求</a:t>
            </a:r>
            <a:r>
              <a:rPr lang="en-US" altLang="zh-CN" sz="1400" dirty="0" smtClean="0">
                <a:solidFill>
                  <a:schemeClr val="tx1"/>
                </a:solidFill>
              </a:rPr>
              <a:t>:</a:t>
            </a:r>
            <a:r>
              <a:rPr lang="zh-CN" altLang="en-US" sz="1400" dirty="0" smtClean="0">
                <a:solidFill>
                  <a:schemeClr val="tx1"/>
                </a:solidFill>
              </a:rPr>
              <a:t>反馈问题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学习路线介绍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学习资料分类汇总介绍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868752" y="3652256"/>
            <a:ext cx="1296144" cy="4680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CI</a:t>
            </a:r>
            <a:r>
              <a:rPr lang="zh-CN" altLang="en-US" sz="1200" dirty="0" smtClean="0"/>
              <a:t>平台工作培训</a:t>
            </a:r>
            <a:endParaRPr lang="zh-CN" altLang="en-US" sz="1200" dirty="0"/>
          </a:p>
        </p:txBody>
      </p:sp>
      <p:sp>
        <p:nvSpPr>
          <p:cNvPr id="9" name="流程图: 可选过程 8"/>
          <p:cNvSpPr/>
          <p:nvPr/>
        </p:nvSpPr>
        <p:spPr>
          <a:xfrm>
            <a:off x="2435800" y="3645024"/>
            <a:ext cx="1296144" cy="4680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GNU</a:t>
            </a:r>
            <a:r>
              <a:rPr lang="zh-CN" altLang="en-US" sz="1200" dirty="0" smtClean="0"/>
              <a:t>项目测试技术培训</a:t>
            </a:r>
            <a:endParaRPr lang="zh-CN" altLang="en-US" sz="1200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4067944" y="3652256"/>
            <a:ext cx="1391776" cy="4707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LLVM</a:t>
            </a:r>
            <a:r>
              <a:rPr lang="zh-CN" altLang="en-US" sz="1200" dirty="0" smtClean="0"/>
              <a:t>项目测试技术培训</a:t>
            </a:r>
            <a:endParaRPr lang="zh-CN" altLang="en-US" sz="1200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5724128" y="3654920"/>
            <a:ext cx="1296144" cy="4680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**项目测试技术培训</a:t>
            </a:r>
            <a:endParaRPr lang="zh-CN" altLang="en-US" sz="1200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7380312" y="3666336"/>
            <a:ext cx="1296144" cy="4680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性能评测工具介绍与技术培训</a:t>
            </a:r>
            <a:endParaRPr lang="zh-CN" altLang="en-US" sz="1200" dirty="0"/>
          </a:p>
        </p:txBody>
      </p:sp>
      <p:sp>
        <p:nvSpPr>
          <p:cNvPr id="15" name="流程图: 可选过程 14"/>
          <p:cNvSpPr/>
          <p:nvPr/>
        </p:nvSpPr>
        <p:spPr>
          <a:xfrm>
            <a:off x="323528" y="4437112"/>
            <a:ext cx="5040560" cy="66343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各项目组的主要测试流程、测试技术的专项培训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38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工作职责</a:t>
            </a:r>
            <a:endParaRPr lang="zh-CN" alt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3707904" y="1052736"/>
            <a:ext cx="1275576" cy="4743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入职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3707904" y="2060848"/>
            <a:ext cx="1296144" cy="4680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入</a:t>
            </a:r>
            <a:r>
              <a:rPr lang="zh-CN" altLang="en-US" sz="1400" dirty="0" smtClean="0"/>
              <a:t>职培训</a:t>
            </a:r>
            <a:endParaRPr lang="zh-CN" altLang="en-US" sz="14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5141176" y="1807120"/>
            <a:ext cx="3895320" cy="129269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TST</a:t>
            </a:r>
            <a:r>
              <a:rPr lang="zh-CN" altLang="en-US" sz="1400" dirty="0" smtClean="0">
                <a:solidFill>
                  <a:schemeClr val="tx1"/>
                </a:solidFill>
              </a:rPr>
              <a:t>组工作职责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TST</a:t>
            </a:r>
            <a:r>
              <a:rPr lang="zh-CN" altLang="en-US" sz="1400" dirty="0" smtClean="0">
                <a:solidFill>
                  <a:schemeClr val="tx1"/>
                </a:solidFill>
              </a:rPr>
              <a:t>组工作小组</a:t>
            </a:r>
            <a:r>
              <a:rPr lang="en-US" altLang="zh-CN" sz="1000" dirty="0" smtClean="0">
                <a:solidFill>
                  <a:schemeClr val="tx1"/>
                </a:solidFill>
              </a:rPr>
              <a:t>——》</a:t>
            </a:r>
            <a:r>
              <a:rPr lang="zh-CN" altLang="en-US" sz="1000" dirty="0" smtClean="0">
                <a:solidFill>
                  <a:schemeClr val="tx1"/>
                </a:solidFill>
              </a:rPr>
              <a:t>计划按照项目组分别培养，一人</a:t>
            </a:r>
            <a:r>
              <a:rPr lang="en-US" altLang="zh-CN" sz="1000" dirty="0" smtClean="0">
                <a:solidFill>
                  <a:schemeClr val="tx1"/>
                </a:solidFill>
              </a:rPr>
              <a:t>1-2</a:t>
            </a:r>
            <a:r>
              <a:rPr lang="zh-CN" altLang="en-US" sz="1000" dirty="0" smtClean="0">
                <a:solidFill>
                  <a:schemeClr val="tx1"/>
                </a:solidFill>
              </a:rPr>
              <a:t>种主要方向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TST</a:t>
            </a:r>
            <a:r>
              <a:rPr lang="zh-CN" altLang="en-US" sz="1400" dirty="0" smtClean="0">
                <a:solidFill>
                  <a:schemeClr val="tx1"/>
                </a:solidFill>
              </a:rPr>
              <a:t>组工作要求</a:t>
            </a:r>
            <a:r>
              <a:rPr lang="en-US" altLang="zh-CN" sz="1400" dirty="0" smtClean="0">
                <a:solidFill>
                  <a:schemeClr val="tx1"/>
                </a:solidFill>
              </a:rPr>
              <a:t>:</a:t>
            </a:r>
            <a:r>
              <a:rPr lang="zh-CN" altLang="en-US" sz="1400" dirty="0" smtClean="0">
                <a:solidFill>
                  <a:schemeClr val="tx1"/>
                </a:solidFill>
              </a:rPr>
              <a:t>反馈问题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学习路线介绍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学习资料分类汇总介绍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868752" y="3652256"/>
            <a:ext cx="1296144" cy="4680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CI</a:t>
            </a:r>
            <a:r>
              <a:rPr lang="zh-CN" altLang="en-US" sz="1200" dirty="0" smtClean="0"/>
              <a:t>平台工作培训</a:t>
            </a:r>
            <a:endParaRPr lang="zh-CN" altLang="en-US" sz="1200" dirty="0"/>
          </a:p>
        </p:txBody>
      </p:sp>
      <p:sp>
        <p:nvSpPr>
          <p:cNvPr id="9" name="流程图: 可选过程 8"/>
          <p:cNvSpPr/>
          <p:nvPr/>
        </p:nvSpPr>
        <p:spPr>
          <a:xfrm>
            <a:off x="2435800" y="3645024"/>
            <a:ext cx="1296144" cy="4680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GNU</a:t>
            </a:r>
            <a:r>
              <a:rPr lang="zh-CN" altLang="en-US" sz="1200" dirty="0" smtClean="0"/>
              <a:t>项目测试技术培训</a:t>
            </a:r>
            <a:endParaRPr lang="zh-CN" altLang="en-US" sz="1200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4067944" y="3652256"/>
            <a:ext cx="1391776" cy="4707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LLVM</a:t>
            </a:r>
            <a:r>
              <a:rPr lang="zh-CN" altLang="en-US" sz="1200" dirty="0" smtClean="0"/>
              <a:t>项目测试技术培训</a:t>
            </a:r>
            <a:endParaRPr lang="zh-CN" altLang="en-US" sz="1200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5724128" y="3654920"/>
            <a:ext cx="1296144" cy="4680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**项目测试技术培训</a:t>
            </a:r>
            <a:endParaRPr lang="zh-CN" altLang="en-US" sz="1200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7380312" y="3666336"/>
            <a:ext cx="1296144" cy="4680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性能评测工具介绍与技术培训</a:t>
            </a:r>
            <a:endParaRPr lang="zh-CN" altLang="en-US" sz="1200" dirty="0"/>
          </a:p>
        </p:txBody>
      </p:sp>
      <p:sp>
        <p:nvSpPr>
          <p:cNvPr id="15" name="流程图: 可选过程 14"/>
          <p:cNvSpPr/>
          <p:nvPr/>
        </p:nvSpPr>
        <p:spPr>
          <a:xfrm>
            <a:off x="323528" y="4437112"/>
            <a:ext cx="5040560" cy="66343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各项目组的主要测试流程、测试技术的专项培训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6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176</Words>
  <Application>Microsoft Office PowerPoint</Application>
  <PresentationFormat>全屏显示(4:3)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新人培训手册</vt:lpstr>
      <vt:lpstr>培训内容</vt:lpstr>
      <vt:lpstr>工作职责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新人培训手册</dc:title>
  <cp:lastModifiedBy>Windows 用户</cp:lastModifiedBy>
  <cp:revision>3</cp:revision>
  <dcterms:modified xsi:type="dcterms:W3CDTF">2021-06-28T06:04:14Z</dcterms:modified>
</cp:coreProperties>
</file>