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7"/>
    <p:restoredTop sz="96327"/>
  </p:normalViewPr>
  <p:slideViewPr>
    <p:cSldViewPr snapToGrid="0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4A386-7444-3428-1DBD-53CE2C91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0C755-B01A-DAB8-8F24-6307BBA98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22193-63D0-188A-9C05-068FF888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9A766-55A2-734F-D7F0-8878F733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E6973E-5E4D-120C-D897-F156B07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40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B9C7B-329F-E98D-9773-D805A564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5BC958-2E44-44CB-713B-A9250824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2D688-D1B3-F5E3-554C-5F9B24CA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09A3D-96BA-1D54-2DDA-B1153306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48400-4024-1D94-53D5-49BE97D9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2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7EC99C-F606-F417-2F1B-5483BCBF0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449ABC-E3C6-A569-CD8B-EE56829B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BEB21-9586-A2FC-1C8B-CB5E084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29F59A-7BE2-B352-3F6A-35A6DEBD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D65EA-C883-A2C2-1E19-6799A54C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136DB-8E56-D239-D610-10B906E7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490C8-9E61-253E-78C6-8DDA106C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7945F-E6EB-B273-2B53-87A18245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2F6422-F30C-F214-A715-45AAE32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327B0-7D7F-A09D-9331-52E15523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0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0DC8D-9BCE-E457-256E-9AAB33EA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EEE9CC-536C-B11D-AD68-A408C055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CC535-60BC-6FDA-DA46-C2BFA9F3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511CE7-D3D2-0777-F541-E6226E22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6F5AA-CC02-1E30-1BD6-5128C502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B77E5-415A-89AF-206B-3A285724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DACC5-8FEC-15A3-412C-DDD2EBB16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D00706-D7FB-7BD5-C178-FF7EB184B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519E89-5C0A-3C5E-97CE-80F6BF68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D9E99F-529D-FC1D-688E-B4E88E95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6F6649-C836-0FFD-0603-2D4B7000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38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E02D49-45F9-4D78-F761-F82D86A9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24B878-B69E-2998-CC9C-84F9A249E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604786-7B0F-4D74-A298-5361A336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312324-D150-C05B-8270-BA0FC411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599B70-BCE8-82EB-CF7F-5B3AD23F4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58A5F0-14F2-C85F-C199-4E03345A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15D717-4843-AC9B-5F17-F7BA1623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89A767-3787-B04E-662B-00B51D1F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40DD1-EB62-7FF8-26A8-4766CC3A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7A668A-70E8-D1CE-C551-7A91EC38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2C2DDE-BA96-FF3D-709B-69BD25F8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72E4F0-43A4-F64A-3149-33DFD5B9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8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B9F972-4DC4-4E04-E356-66DE911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CEF81D-A00C-CE12-A448-ED013DCD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F66417-7CFB-2F88-DA3D-BF1A2DD5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5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F210-7733-7717-86BF-F43B988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34DD75-E8A4-8F83-6DE2-FC36F0C3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5D58FA-1C3E-EEBD-84F6-FA7BC06B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335EC-6D9C-CD49-E6CD-3BB717E7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15E7F-F502-2790-A09C-A7B20A5D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BA735-7A24-900F-6C72-1339B2B0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5DF56-61C5-6D2F-53E6-84FB0182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80E14B-2446-F58A-A4A9-68EA32B1C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F3F2AE-F63B-5C15-3C59-8647BBB6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76A61-189A-D966-281E-C9FAA944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4BEC4-06ED-FE0D-7C0A-88D7849E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4748E-AFBF-FF27-A598-863BB0BB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9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C01D3D-1F4E-0FCB-71D8-CF89D197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4FC6-B92C-96EE-94F1-22CF46A6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2CE723-37BE-6F11-07EB-930152CF5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4D5E-03E1-2A43-883B-9E85033D344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78BC7-74B4-2CF5-6D40-15DAEAE7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07D156-8B08-F286-B1AD-43FFAF929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A096-7C0D-5442-A0C9-32540FC20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1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4BEBDC5-254E-08A4-C747-F9909BF1D808}"/>
              </a:ext>
            </a:extLst>
          </p:cNvPr>
          <p:cNvGrpSpPr/>
          <p:nvPr/>
        </p:nvGrpSpPr>
        <p:grpSpPr>
          <a:xfrm>
            <a:off x="1249234" y="420780"/>
            <a:ext cx="3432722" cy="3332709"/>
            <a:chOff x="2429964" y="802520"/>
            <a:chExt cx="3432722" cy="3332709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136F566-7A50-2E22-337D-D10445A2CB3E}"/>
                </a:ext>
              </a:extLst>
            </p:cNvPr>
            <p:cNvGrpSpPr/>
            <p:nvPr/>
          </p:nvGrpSpPr>
          <p:grpSpPr>
            <a:xfrm>
              <a:off x="2920753" y="1207363"/>
              <a:ext cx="2743200" cy="2743200"/>
              <a:chOff x="2920753" y="1207363"/>
              <a:chExt cx="2743200" cy="274320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53E6C393-187C-3B99-46CE-208D0BC20E7D}"/>
                  </a:ext>
                </a:extLst>
              </p:cNvPr>
              <p:cNvSpPr/>
              <p:nvPr/>
            </p:nvSpPr>
            <p:spPr>
              <a:xfrm>
                <a:off x="2920753" y="12073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8A98CA4-8835-97C5-43CA-532D9AA4B15D}"/>
                  </a:ext>
                </a:extLst>
              </p:cNvPr>
              <p:cNvSpPr/>
              <p:nvPr/>
            </p:nvSpPr>
            <p:spPr>
              <a:xfrm>
                <a:off x="3835153" y="12073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33E053E-8F97-0D90-F4F3-DDBD6A0ABD73}"/>
                  </a:ext>
                </a:extLst>
              </p:cNvPr>
              <p:cNvSpPr/>
              <p:nvPr/>
            </p:nvSpPr>
            <p:spPr>
              <a:xfrm>
                <a:off x="4749553" y="12073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414C9EA-72BD-2D2B-5421-0A0FA5DB6B61}"/>
                  </a:ext>
                </a:extLst>
              </p:cNvPr>
              <p:cNvSpPr/>
              <p:nvPr/>
            </p:nvSpPr>
            <p:spPr>
              <a:xfrm>
                <a:off x="2920753" y="21217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DFD7C86-17BD-3682-CBCB-EC0C9AE413A9}"/>
                  </a:ext>
                </a:extLst>
              </p:cNvPr>
              <p:cNvSpPr/>
              <p:nvPr/>
            </p:nvSpPr>
            <p:spPr>
              <a:xfrm>
                <a:off x="3835153" y="21217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A0B409A-E57D-AAD7-4AE4-66FA0B6966F6}"/>
                  </a:ext>
                </a:extLst>
              </p:cNvPr>
              <p:cNvSpPr/>
              <p:nvPr/>
            </p:nvSpPr>
            <p:spPr>
              <a:xfrm>
                <a:off x="4749553" y="21217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6A80E6F-9ECB-7B61-903F-68655CCC69FB}"/>
                  </a:ext>
                </a:extLst>
              </p:cNvPr>
              <p:cNvSpPr/>
              <p:nvPr/>
            </p:nvSpPr>
            <p:spPr>
              <a:xfrm>
                <a:off x="2920753" y="30361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D3FDA602-F991-407A-82DC-6EA7F8B024D8}"/>
                  </a:ext>
                </a:extLst>
              </p:cNvPr>
              <p:cNvSpPr/>
              <p:nvPr/>
            </p:nvSpPr>
            <p:spPr>
              <a:xfrm>
                <a:off x="3835153" y="30361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76C85EB-138E-559E-E965-CE49FEED15CE}"/>
                  </a:ext>
                </a:extLst>
              </p:cNvPr>
              <p:cNvSpPr/>
              <p:nvPr/>
            </p:nvSpPr>
            <p:spPr>
              <a:xfrm>
                <a:off x="4749553" y="303616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4522D0-E0E5-852A-4FB2-50D6228D5ADC}"/>
                </a:ext>
              </a:extLst>
            </p:cNvPr>
            <p:cNvGrpSpPr/>
            <p:nvPr/>
          </p:nvGrpSpPr>
          <p:grpSpPr>
            <a:xfrm>
              <a:off x="3151570" y="1455938"/>
              <a:ext cx="1828800" cy="1828800"/>
              <a:chOff x="843377" y="1864310"/>
              <a:chExt cx="1828800" cy="182880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166B620-8C2E-5A23-D6AB-96DEC1F2787D}"/>
                  </a:ext>
                </a:extLst>
              </p:cNvPr>
              <p:cNvSpPr/>
              <p:nvPr/>
            </p:nvSpPr>
            <p:spPr>
              <a:xfrm>
                <a:off x="843377" y="1864310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942747B-D752-C0E5-6E33-2CEA749700F2}"/>
                  </a:ext>
                </a:extLst>
              </p:cNvPr>
              <p:cNvSpPr/>
              <p:nvPr/>
            </p:nvSpPr>
            <p:spPr>
              <a:xfrm>
                <a:off x="1757777" y="1864310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0005763-1FFB-BAE7-2069-28EDACE7FDF4}"/>
                  </a:ext>
                </a:extLst>
              </p:cNvPr>
              <p:cNvSpPr/>
              <p:nvPr/>
            </p:nvSpPr>
            <p:spPr>
              <a:xfrm>
                <a:off x="843377" y="2778710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07AEF63-CBAA-D808-1FA4-3A1F83A18EE2}"/>
                  </a:ext>
                </a:extLst>
              </p:cNvPr>
              <p:cNvSpPr/>
              <p:nvPr/>
            </p:nvSpPr>
            <p:spPr>
              <a:xfrm>
                <a:off x="1757777" y="2778710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D3E3AC9-549E-B94B-50D0-23ECF3724634}"/>
                  </a:ext>
                </a:extLst>
              </p:cNvPr>
              <p:cNvSpPr/>
              <p:nvPr/>
            </p:nvSpPr>
            <p:spPr>
              <a:xfrm>
                <a:off x="1655684" y="2676617"/>
                <a:ext cx="204186" cy="20418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7557364-F14C-73DB-B654-4B5525CADF5F}"/>
                </a:ext>
              </a:extLst>
            </p:cNvPr>
            <p:cNvGrpSpPr/>
            <p:nvPr/>
          </p:nvGrpSpPr>
          <p:grpSpPr>
            <a:xfrm>
              <a:off x="2708195" y="802520"/>
              <a:ext cx="3154491" cy="373772"/>
              <a:chOff x="2708195" y="802520"/>
              <a:chExt cx="3154491" cy="373772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27A13A-5586-ED50-06DC-892524B32ED7}"/>
                  </a:ext>
                </a:extLst>
              </p:cNvPr>
              <p:cNvSpPr txBox="1"/>
              <p:nvPr/>
            </p:nvSpPr>
            <p:spPr>
              <a:xfrm>
                <a:off x="3608770" y="804740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x1</a:t>
                </a:r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0CF6AD3-1A55-CF24-5F9D-87C21CED77F2}"/>
                  </a:ext>
                </a:extLst>
              </p:cNvPr>
              <p:cNvSpPr txBox="1"/>
              <p:nvPr/>
            </p:nvSpPr>
            <p:spPr>
              <a:xfrm>
                <a:off x="4523170" y="804740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x2</a:t>
                </a:r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BFE5BB0-7BF2-3638-FF04-42CC2C4ACBC5}"/>
                  </a:ext>
                </a:extLst>
              </p:cNvPr>
              <p:cNvSpPr txBox="1"/>
              <p:nvPr/>
            </p:nvSpPr>
            <p:spPr>
              <a:xfrm>
                <a:off x="5437570" y="806960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x3</a:t>
                </a:r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2DDEAB4-0D9E-E509-F802-3977F4819610}"/>
                  </a:ext>
                </a:extLst>
              </p:cNvPr>
              <p:cNvSpPr txBox="1"/>
              <p:nvPr/>
            </p:nvSpPr>
            <p:spPr>
              <a:xfrm>
                <a:off x="2708195" y="802520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x0</a:t>
                </a:r>
                <a:endParaRPr kumimoji="1" lang="ja-JP" altLang="en-US"/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6B74785-3DEC-AC5D-498B-EB9FC49A103A}"/>
                </a:ext>
              </a:extLst>
            </p:cNvPr>
            <p:cNvGrpSpPr/>
            <p:nvPr/>
          </p:nvGrpSpPr>
          <p:grpSpPr>
            <a:xfrm>
              <a:off x="2429964" y="1022697"/>
              <a:ext cx="428225" cy="3112532"/>
              <a:chOff x="2429964" y="1022697"/>
              <a:chExt cx="428225" cy="3112532"/>
            </a:xfrm>
          </p:grpSpPr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8048FD8-0283-7E31-DBAD-A05E87EFFED5}"/>
                  </a:ext>
                </a:extLst>
              </p:cNvPr>
              <p:cNvSpPr txBox="1"/>
              <p:nvPr/>
            </p:nvSpPr>
            <p:spPr>
              <a:xfrm>
                <a:off x="2431469" y="1022697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y</a:t>
                </a:r>
                <a:r>
                  <a:rPr kumimoji="1" lang="en-US" altLang="ja-JP" dirty="0"/>
                  <a:t>0</a:t>
                </a:r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CD2F73A-C1FB-521F-0B30-A98B1F575E08}"/>
                  </a:ext>
                </a:extLst>
              </p:cNvPr>
              <p:cNvSpPr txBox="1"/>
              <p:nvPr/>
            </p:nvSpPr>
            <p:spPr>
              <a:xfrm>
                <a:off x="2431469" y="1937097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y</a:t>
                </a:r>
                <a:r>
                  <a:rPr kumimoji="1"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8F7AFB2-3F18-27E8-7675-4EA252A2AA2A}"/>
                  </a:ext>
                </a:extLst>
              </p:cNvPr>
              <p:cNvSpPr txBox="1"/>
              <p:nvPr/>
            </p:nvSpPr>
            <p:spPr>
              <a:xfrm>
                <a:off x="2429964" y="2827538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y</a:t>
                </a:r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28DD9CB-758D-22B4-B289-5358CFF35C1E}"/>
                  </a:ext>
                </a:extLst>
              </p:cNvPr>
              <p:cNvSpPr txBox="1"/>
              <p:nvPr/>
            </p:nvSpPr>
            <p:spPr>
              <a:xfrm>
                <a:off x="2429964" y="3765897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y</a:t>
                </a:r>
                <a:r>
                  <a:rPr kumimoji="1" lang="en-US" altLang="ja-JP" dirty="0"/>
                  <a:t>3</a:t>
                </a:r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65929A-4753-741B-3569-34949C41C173}"/>
              </a:ext>
            </a:extLst>
          </p:cNvPr>
          <p:cNvSpPr txBox="1"/>
          <p:nvPr/>
        </p:nvSpPr>
        <p:spPr>
          <a:xfrm>
            <a:off x="5068143" y="35954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50"/>
                </a:solidFill>
              </a:rPr>
              <a:t>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py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4AA9D04-5755-C3FD-8DD2-B51D71554135}"/>
              </a:ext>
            </a:extLst>
          </p:cNvPr>
          <p:cNvSpPr txBox="1"/>
          <p:nvPr/>
        </p:nvSpPr>
        <p:spPr>
          <a:xfrm>
            <a:off x="4714040" y="1010289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ul</a:t>
            </a:r>
            <a:r>
              <a:rPr lang="en-US" altLang="ja-JP" dirty="0"/>
              <a:t>: </a:t>
            </a:r>
            <a:r>
              <a:rPr lang="en-US" altLang="ja-JP" dirty="0" err="1"/>
              <a:t>px</a:t>
            </a:r>
            <a:r>
              <a:rPr lang="en-US" altLang="ja-JP" dirty="0"/>
              <a:t>-dx ~ </a:t>
            </a:r>
            <a:r>
              <a:rPr lang="en-US" altLang="ja-JP" dirty="0" err="1"/>
              <a:t>px</a:t>
            </a:r>
            <a:r>
              <a:rPr lang="en-US" altLang="ja-JP" dirty="0"/>
              <a:t>, </a:t>
            </a:r>
            <a:r>
              <a:rPr lang="en-US" altLang="ja-JP" dirty="0" err="1"/>
              <a:t>py-dy</a:t>
            </a:r>
            <a:r>
              <a:rPr lang="en-US" altLang="ja-JP" dirty="0"/>
              <a:t> ~ </a:t>
            </a:r>
            <a:r>
              <a:rPr lang="en-US" altLang="ja-JP" dirty="0" err="1"/>
              <a:t>py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81E8D75-C45E-984E-AC48-FDFEDE740555}"/>
              </a:ext>
            </a:extLst>
          </p:cNvPr>
          <p:cNvSpPr txBox="1"/>
          <p:nvPr/>
        </p:nvSpPr>
        <p:spPr>
          <a:xfrm>
            <a:off x="4714040" y="1379621"/>
            <a:ext cx="74526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for </a:t>
            </a:r>
            <a:r>
              <a:rPr lang="en-US" altLang="ja-JP" dirty="0" err="1"/>
              <a:t>filter_cell</a:t>
            </a:r>
            <a:r>
              <a:rPr lang="en-US" altLang="ja-JP" dirty="0"/>
              <a:t> in </a:t>
            </a:r>
            <a:r>
              <a:rPr lang="en-US" altLang="ja-JP" dirty="0" err="1"/>
              <a:t>filter_cells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    find place</a:t>
            </a:r>
          </a:p>
          <a:p>
            <a:r>
              <a:rPr lang="en-US" altLang="ja-JP" dirty="0"/>
              <a:t>        find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s.t.</a:t>
            </a:r>
            <a:r>
              <a:rPr lang="en-US" altLang="ja-JP" dirty="0"/>
              <a:t> </a:t>
            </a:r>
            <a:r>
              <a:rPr lang="en-US" altLang="ja-JP" dirty="0" err="1"/>
              <a:t>ul_cell_left</a:t>
            </a:r>
            <a:r>
              <a:rPr lang="en-US" altLang="ja-JP" dirty="0"/>
              <a:t> </a:t>
            </a:r>
            <a:r>
              <a:rPr lang="ja-JP" altLang="en-US"/>
              <a:t>≧</a:t>
            </a:r>
            <a:r>
              <a:rPr lang="en-US" altLang="ja-JP" dirty="0"/>
              <a:t> </a:t>
            </a:r>
            <a:r>
              <a:rPr kumimoji="1" lang="en-US" altLang="ja-JP" dirty="0" err="1"/>
              <a:t>qubo</a:t>
            </a:r>
            <a:r>
              <a:rPr lang="en-US" altLang="ja-JP" dirty="0" err="1"/>
              <a:t>_cell_</a:t>
            </a:r>
            <a:r>
              <a:rPr kumimoji="1" lang="en-US" altLang="ja-JP" dirty="0" err="1"/>
              <a:t>left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</a:t>
            </a:r>
          </a:p>
          <a:p>
            <a:r>
              <a:rPr lang="en-US" altLang="ja-JP" dirty="0"/>
              <a:t>        find j </a:t>
            </a:r>
            <a:r>
              <a:rPr lang="en-US" altLang="ja-JP" dirty="0" err="1"/>
              <a:t>s.t.</a:t>
            </a:r>
            <a:r>
              <a:rPr lang="en-US" altLang="ja-JP" dirty="0"/>
              <a:t> </a:t>
            </a:r>
            <a:r>
              <a:rPr lang="en-US" altLang="ja-JP" dirty="0" err="1"/>
              <a:t>ul_cell_top</a:t>
            </a:r>
            <a:r>
              <a:rPr lang="en-US" altLang="ja-JP" dirty="0"/>
              <a:t> </a:t>
            </a:r>
            <a:r>
              <a:rPr lang="ja-JP" altLang="en-US"/>
              <a:t>≧</a:t>
            </a:r>
            <a:r>
              <a:rPr lang="en-US" altLang="ja-JP" dirty="0"/>
              <a:t> </a:t>
            </a:r>
            <a:r>
              <a:rPr lang="en-US" altLang="ja-JP" dirty="0" err="1"/>
              <a:t>qubo_cell_top</a:t>
            </a:r>
            <a:r>
              <a:rPr lang="en-US" altLang="ja-JP" dirty="0"/>
              <a:t>[j]</a:t>
            </a:r>
          </a:p>
          <a:p>
            <a:r>
              <a:rPr lang="en-US" altLang="ja-JP" dirty="0"/>
              <a:t>    for </a:t>
            </a:r>
            <a:r>
              <a:rPr lang="en-US" altLang="ja-JP" dirty="0" err="1"/>
              <a:t>qubo_cell</a:t>
            </a:r>
            <a:r>
              <a:rPr lang="en-US" altLang="ja-JP" dirty="0"/>
              <a:t> in [</a:t>
            </a:r>
            <a:r>
              <a:rPr lang="en-US" altLang="ja-JP" dirty="0" err="1"/>
              <a:t>qubo_cell</a:t>
            </a:r>
            <a:r>
              <a:rPr lang="en-US" altLang="ja-JP" dirty="0"/>
              <a:t>[(</a:t>
            </a:r>
            <a:r>
              <a:rPr lang="en-US" altLang="ja-JP" dirty="0" err="1"/>
              <a:t>ij</a:t>
            </a:r>
            <a:r>
              <a:rPr lang="en-US" altLang="ja-JP" dirty="0"/>
              <a:t>), (i+1, j), (</a:t>
            </a:r>
            <a:r>
              <a:rPr lang="en-US" altLang="ja-JP" dirty="0" err="1"/>
              <a:t>i</a:t>
            </a:r>
            <a:r>
              <a:rPr lang="en-US" altLang="ja-JP" dirty="0"/>
              <a:t>, j+1), (i+1, j+1]]</a:t>
            </a:r>
          </a:p>
          <a:p>
            <a:r>
              <a:rPr kumimoji="1" lang="en-US" altLang="ja-JP" dirty="0"/>
              <a:t>        comp. </a:t>
            </a:r>
            <a:r>
              <a:rPr kumimoji="1" lang="en-US" altLang="ja-JP" dirty="0" err="1"/>
              <a:t>overwrap_rate</a:t>
            </a:r>
            <a:endParaRPr kumimoji="1" lang="en-US" altLang="ja-JP" dirty="0"/>
          </a:p>
          <a:p>
            <a:r>
              <a:rPr kumimoji="1" lang="en-US" altLang="ja-JP" dirty="0"/>
              <a:t>            </a:t>
            </a:r>
            <a:r>
              <a:rPr kumimoji="1" lang="en-US" altLang="ja-JP" dirty="0" err="1"/>
              <a:t>ul_overwrap_rate_x</a:t>
            </a:r>
            <a:r>
              <a:rPr kumimoji="1" lang="en-US" altLang="ja-JP" dirty="0"/>
              <a:t> = x[i+1] – </a:t>
            </a:r>
            <a:r>
              <a:rPr kumimoji="1" lang="en-US" altLang="ja-JP" dirty="0" err="1"/>
              <a:t>ul_cell_left</a:t>
            </a:r>
            <a:endParaRPr kumimoji="1" lang="en-US" altLang="ja-JP" dirty="0"/>
          </a:p>
          <a:p>
            <a:r>
              <a:rPr lang="en-US" altLang="ja-JP" dirty="0"/>
              <a:t>            </a:t>
            </a:r>
            <a:r>
              <a:rPr lang="en-US" altLang="ja-JP" dirty="0" err="1"/>
              <a:t>ul_overwrap_rate_y</a:t>
            </a:r>
            <a:r>
              <a:rPr lang="en-US" altLang="ja-JP" dirty="0"/>
              <a:t> = y[j+1] – </a:t>
            </a:r>
            <a:r>
              <a:rPr lang="en-US" altLang="ja-JP" dirty="0" err="1"/>
              <a:t>ul_cell_top</a:t>
            </a:r>
            <a:endParaRPr lang="en-US" altLang="ja-JP" dirty="0"/>
          </a:p>
          <a:p>
            <a:r>
              <a:rPr lang="en-US" altLang="ja-JP" dirty="0"/>
              <a:t>            </a:t>
            </a:r>
            <a:r>
              <a:rPr lang="en-US" altLang="ja-JP" dirty="0" err="1"/>
              <a:t>ul_overwrap_rate</a:t>
            </a:r>
            <a:r>
              <a:rPr lang="en-US" altLang="ja-JP" dirty="0"/>
              <a:t> = </a:t>
            </a:r>
            <a:r>
              <a:rPr lang="en-US" altLang="ja-JP" dirty="0" err="1"/>
              <a:t>ul_overwrap_rate_x</a:t>
            </a:r>
            <a:r>
              <a:rPr lang="en-US" altLang="ja-JP" dirty="0"/>
              <a:t> * </a:t>
            </a:r>
            <a:r>
              <a:rPr lang="en-US" altLang="ja-JP" dirty="0" err="1"/>
              <a:t>ul_overwrap_rate_y</a:t>
            </a:r>
            <a:endParaRPr lang="en-US" altLang="ja-JP" dirty="0"/>
          </a:p>
          <a:p>
            <a:r>
              <a:rPr kumimoji="1" lang="en-US" altLang="ja-JP" dirty="0"/>
              <a:t>        apply filter</a:t>
            </a:r>
          </a:p>
          <a:p>
            <a:r>
              <a:rPr lang="en-US" altLang="ja-JP" dirty="0"/>
              <a:t>            </a:t>
            </a:r>
            <a:r>
              <a:rPr lang="en-US" altLang="ja-JP" dirty="0" err="1"/>
              <a:t>qubo_cell_val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, j] += lambda * </a:t>
            </a:r>
            <a:r>
              <a:rPr lang="en-US" altLang="ja-JP" dirty="0" err="1"/>
              <a:t>ul_cell_val</a:t>
            </a:r>
            <a:r>
              <a:rPr lang="en-US" altLang="ja-JP" dirty="0"/>
              <a:t> * </a:t>
            </a:r>
            <a:r>
              <a:rPr lang="en-US" altLang="ja-JP" dirty="0" err="1"/>
              <a:t>ul_overwrap_rate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7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36F566-7A50-2E22-337D-D10445A2CB3E}"/>
              </a:ext>
            </a:extLst>
          </p:cNvPr>
          <p:cNvGrpSpPr/>
          <p:nvPr/>
        </p:nvGrpSpPr>
        <p:grpSpPr>
          <a:xfrm>
            <a:off x="1740023" y="825623"/>
            <a:ext cx="2743200" cy="2743200"/>
            <a:chOff x="2920753" y="1207363"/>
            <a:chExt cx="2743200" cy="27432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3E6C393-187C-3B99-46CE-208D0BC20E7D}"/>
                </a:ext>
              </a:extLst>
            </p:cNvPr>
            <p:cNvSpPr/>
            <p:nvPr/>
          </p:nvSpPr>
          <p:spPr>
            <a:xfrm>
              <a:off x="2920753" y="12073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8A98CA4-8835-97C5-43CA-532D9AA4B15D}"/>
                </a:ext>
              </a:extLst>
            </p:cNvPr>
            <p:cNvSpPr/>
            <p:nvPr/>
          </p:nvSpPr>
          <p:spPr>
            <a:xfrm>
              <a:off x="3835153" y="12073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33E053E-8F97-0D90-F4F3-DDBD6A0ABD73}"/>
                </a:ext>
              </a:extLst>
            </p:cNvPr>
            <p:cNvSpPr/>
            <p:nvPr/>
          </p:nvSpPr>
          <p:spPr>
            <a:xfrm>
              <a:off x="4749553" y="12073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414C9EA-72BD-2D2B-5421-0A0FA5DB6B61}"/>
                </a:ext>
              </a:extLst>
            </p:cNvPr>
            <p:cNvSpPr/>
            <p:nvPr/>
          </p:nvSpPr>
          <p:spPr>
            <a:xfrm>
              <a:off x="2920753" y="21217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DFD7C86-17BD-3682-CBCB-EC0C9AE413A9}"/>
                </a:ext>
              </a:extLst>
            </p:cNvPr>
            <p:cNvSpPr/>
            <p:nvPr/>
          </p:nvSpPr>
          <p:spPr>
            <a:xfrm>
              <a:off x="3835153" y="21217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A0B409A-E57D-AAD7-4AE4-66FA0B6966F6}"/>
                </a:ext>
              </a:extLst>
            </p:cNvPr>
            <p:cNvSpPr/>
            <p:nvPr/>
          </p:nvSpPr>
          <p:spPr>
            <a:xfrm>
              <a:off x="4749553" y="21217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6A80E6F-9ECB-7B61-903F-68655CCC69FB}"/>
                </a:ext>
              </a:extLst>
            </p:cNvPr>
            <p:cNvSpPr/>
            <p:nvPr/>
          </p:nvSpPr>
          <p:spPr>
            <a:xfrm>
              <a:off x="2920753" y="30361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3FDA602-F991-407A-82DC-6EA7F8B024D8}"/>
                </a:ext>
              </a:extLst>
            </p:cNvPr>
            <p:cNvSpPr/>
            <p:nvPr/>
          </p:nvSpPr>
          <p:spPr>
            <a:xfrm>
              <a:off x="3835153" y="30361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6C85EB-138E-559E-E965-CE49FEED15CE}"/>
                </a:ext>
              </a:extLst>
            </p:cNvPr>
            <p:cNvSpPr/>
            <p:nvPr/>
          </p:nvSpPr>
          <p:spPr>
            <a:xfrm>
              <a:off x="4749553" y="3036163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D4522D0-E0E5-852A-4FB2-50D6228D5ADC}"/>
              </a:ext>
            </a:extLst>
          </p:cNvPr>
          <p:cNvGrpSpPr/>
          <p:nvPr/>
        </p:nvGrpSpPr>
        <p:grpSpPr>
          <a:xfrm>
            <a:off x="1327459" y="541110"/>
            <a:ext cx="1828800" cy="1828800"/>
            <a:chOff x="843377" y="1864310"/>
            <a:chExt cx="1828800" cy="18288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166B620-8C2E-5A23-D6AB-96DEC1F2787D}"/>
                </a:ext>
              </a:extLst>
            </p:cNvPr>
            <p:cNvSpPr/>
            <p:nvPr/>
          </p:nvSpPr>
          <p:spPr>
            <a:xfrm>
              <a:off x="843377" y="186431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942747B-D752-C0E5-6E33-2CEA749700F2}"/>
                </a:ext>
              </a:extLst>
            </p:cNvPr>
            <p:cNvSpPr/>
            <p:nvPr/>
          </p:nvSpPr>
          <p:spPr>
            <a:xfrm>
              <a:off x="1757777" y="186431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0005763-1FFB-BAE7-2069-28EDACE7FDF4}"/>
                </a:ext>
              </a:extLst>
            </p:cNvPr>
            <p:cNvSpPr/>
            <p:nvPr/>
          </p:nvSpPr>
          <p:spPr>
            <a:xfrm>
              <a:off x="843377" y="277871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07AEF63-CBAA-D808-1FA4-3A1F83A18EE2}"/>
                </a:ext>
              </a:extLst>
            </p:cNvPr>
            <p:cNvSpPr/>
            <p:nvPr/>
          </p:nvSpPr>
          <p:spPr>
            <a:xfrm>
              <a:off x="1757777" y="277871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9D3E3AC9-549E-B94B-50D0-23ECF3724634}"/>
                </a:ext>
              </a:extLst>
            </p:cNvPr>
            <p:cNvSpPr/>
            <p:nvPr/>
          </p:nvSpPr>
          <p:spPr>
            <a:xfrm>
              <a:off x="1655684" y="2676617"/>
              <a:ext cx="204186" cy="20418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7557364-F14C-73DB-B654-4B5525CADF5F}"/>
              </a:ext>
            </a:extLst>
          </p:cNvPr>
          <p:cNvGrpSpPr/>
          <p:nvPr/>
        </p:nvGrpSpPr>
        <p:grpSpPr>
          <a:xfrm>
            <a:off x="1527465" y="420780"/>
            <a:ext cx="3154491" cy="373772"/>
            <a:chOff x="2708195" y="802520"/>
            <a:chExt cx="3154491" cy="37377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327A13A-5586-ED50-06DC-892524B32ED7}"/>
                </a:ext>
              </a:extLst>
            </p:cNvPr>
            <p:cNvSpPr txBox="1"/>
            <p:nvPr/>
          </p:nvSpPr>
          <p:spPr>
            <a:xfrm>
              <a:off x="3608770" y="80474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x1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0CF6AD3-1A55-CF24-5F9D-87C21CED77F2}"/>
                </a:ext>
              </a:extLst>
            </p:cNvPr>
            <p:cNvSpPr txBox="1"/>
            <p:nvPr/>
          </p:nvSpPr>
          <p:spPr>
            <a:xfrm>
              <a:off x="4523170" y="80474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x2</a:t>
              </a:r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BFE5BB0-7BF2-3638-FF04-42CC2C4ACBC5}"/>
                </a:ext>
              </a:extLst>
            </p:cNvPr>
            <p:cNvSpPr txBox="1"/>
            <p:nvPr/>
          </p:nvSpPr>
          <p:spPr>
            <a:xfrm>
              <a:off x="5437570" y="80696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x3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2DDEAB4-0D9E-E509-F802-3977F4819610}"/>
                </a:ext>
              </a:extLst>
            </p:cNvPr>
            <p:cNvSpPr txBox="1"/>
            <p:nvPr/>
          </p:nvSpPr>
          <p:spPr>
            <a:xfrm>
              <a:off x="2708195" y="80252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x0</a:t>
              </a:r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6B74785-3DEC-AC5D-498B-EB9FC49A103A}"/>
              </a:ext>
            </a:extLst>
          </p:cNvPr>
          <p:cNvGrpSpPr/>
          <p:nvPr/>
        </p:nvGrpSpPr>
        <p:grpSpPr>
          <a:xfrm>
            <a:off x="1249234" y="640957"/>
            <a:ext cx="428225" cy="3112532"/>
            <a:chOff x="2429964" y="1022697"/>
            <a:chExt cx="428225" cy="3112532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8048FD8-0283-7E31-DBAD-A05E87EFFED5}"/>
                </a:ext>
              </a:extLst>
            </p:cNvPr>
            <p:cNvSpPr txBox="1"/>
            <p:nvPr/>
          </p:nvSpPr>
          <p:spPr>
            <a:xfrm>
              <a:off x="2431469" y="102269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r>
                <a:rPr kumimoji="1" lang="en-US" altLang="ja-JP" dirty="0"/>
                <a:t>0</a:t>
              </a:r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CD2F73A-C1FB-521F-0B30-A98B1F575E08}"/>
                </a:ext>
              </a:extLst>
            </p:cNvPr>
            <p:cNvSpPr txBox="1"/>
            <p:nvPr/>
          </p:nvSpPr>
          <p:spPr>
            <a:xfrm>
              <a:off x="2431469" y="193709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r>
                <a:rPr kumimoji="1"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8F7AFB2-3F18-27E8-7675-4EA252A2AA2A}"/>
                </a:ext>
              </a:extLst>
            </p:cNvPr>
            <p:cNvSpPr txBox="1"/>
            <p:nvPr/>
          </p:nvSpPr>
          <p:spPr>
            <a:xfrm>
              <a:off x="2429964" y="282753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28DD9CB-758D-22B4-B289-5358CFF35C1E}"/>
                </a:ext>
              </a:extLst>
            </p:cNvPr>
            <p:cNvSpPr txBox="1"/>
            <p:nvPr/>
          </p:nvSpPr>
          <p:spPr>
            <a:xfrm>
              <a:off x="2429964" y="376589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r>
                <a:rPr kumimoji="1" lang="en-US" altLang="ja-JP" dirty="0"/>
                <a:t>3</a:t>
              </a:r>
              <a:endParaRPr kumimoji="1" lang="ja-JP" altLang="en-US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65929A-4753-741B-3569-34949C41C173}"/>
              </a:ext>
            </a:extLst>
          </p:cNvPr>
          <p:cNvSpPr txBox="1"/>
          <p:nvPr/>
        </p:nvSpPr>
        <p:spPr>
          <a:xfrm>
            <a:off x="5082546" y="97830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50"/>
                </a:solidFill>
              </a:rPr>
              <a:t>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py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4F54AB-2EDA-EA7E-5B00-DE502B097EF0}"/>
              </a:ext>
            </a:extLst>
          </p:cNvPr>
          <p:cNvSpPr txBox="1"/>
          <p:nvPr/>
        </p:nvSpPr>
        <p:spPr>
          <a:xfrm>
            <a:off x="5082546" y="171778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qcells</a:t>
            </a:r>
            <a:r>
              <a:rPr kumimoji="1" lang="en-US" altLang="ja-JP" dirty="0"/>
              <a:t> = [Cell[0,0], Cell[0, 1], </a:t>
            </a:r>
            <a:r>
              <a:rPr kumimoji="1" lang="ja-JP" altLang="en-US"/>
              <a:t>・・・</a:t>
            </a:r>
            <a:r>
              <a:rPr kumimoji="1" lang="en-US" altLang="ja-JP" dirty="0"/>
              <a:t>, Cell[Nq-1, Nq-1]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F7C133-FCA7-ACA2-88C6-313C3BF7644B}"/>
              </a:ext>
            </a:extLst>
          </p:cNvPr>
          <p:cNvSpPr txBox="1"/>
          <p:nvPr/>
        </p:nvSpPr>
        <p:spPr>
          <a:xfrm>
            <a:off x="5082546" y="56416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fcells</a:t>
            </a:r>
            <a:r>
              <a:rPr kumimoji="1" lang="en-US" altLang="ja-JP" dirty="0"/>
              <a:t> = [Cell[0,0], Cell[0, 1], Cell[1, 0], Cell[1, 1]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20816D9-3055-0814-379D-7C1835AA4E7E}"/>
              </a:ext>
            </a:extLst>
          </p:cNvPr>
          <p:cNvSpPr txBox="1"/>
          <p:nvPr/>
        </p:nvSpPr>
        <p:spPr>
          <a:xfrm>
            <a:off x="4681956" y="2654423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ndale Mono" panose="020B0509000000000004" pitchFamily="49" charset="0"/>
              </a:rPr>
              <a:t>Cell {</a:t>
            </a:r>
          </a:p>
          <a:p>
            <a:r>
              <a:rPr lang="en-US" altLang="ja-JP" dirty="0">
                <a:latin typeface="Andale Mono" panose="020B0509000000000004" pitchFamily="49" charset="0"/>
              </a:rPr>
              <a:t>  </a:t>
            </a:r>
            <a:r>
              <a:rPr lang="en-US" altLang="ja-JP" dirty="0" err="1">
                <a:latin typeface="Andale Mono" panose="020B0509000000000004" pitchFamily="49" charset="0"/>
              </a:rPr>
              <a:t>this.x</a:t>
            </a:r>
            <a:r>
              <a:rPr lang="en-US" altLang="ja-JP" dirty="0">
                <a:latin typeface="Andale Mono" panose="020B0509000000000004" pitchFamily="49" charset="0"/>
              </a:rPr>
              <a:t>, </a:t>
            </a:r>
            <a:r>
              <a:rPr lang="en-US" altLang="ja-JP" dirty="0" err="1">
                <a:latin typeface="Andale Mono" panose="020B0509000000000004" pitchFamily="49" charset="0"/>
              </a:rPr>
              <a:t>this.y</a:t>
            </a:r>
            <a:endParaRPr lang="en-US" altLang="ja-JP" dirty="0">
              <a:latin typeface="Andale Mono" panose="020B0509000000000004" pitchFamily="49" charset="0"/>
            </a:endParaRPr>
          </a:p>
          <a:p>
            <a:r>
              <a:rPr lang="en-US" altLang="ja-JP" dirty="0">
                <a:latin typeface="Andale Mono" panose="020B0509000000000004" pitchFamily="49" charset="0"/>
              </a:rPr>
              <a:t>  </a:t>
            </a:r>
            <a:r>
              <a:rPr lang="en-US" altLang="ja-JP" dirty="0" err="1">
                <a:latin typeface="Andale Mono" panose="020B0509000000000004" pitchFamily="49" charset="0"/>
              </a:rPr>
              <a:t>this.l</a:t>
            </a:r>
            <a:r>
              <a:rPr lang="en-US" altLang="ja-JP" dirty="0">
                <a:latin typeface="Andale Mono" panose="020B0509000000000004" pitchFamily="49" charset="0"/>
              </a:rPr>
              <a:t> = x</a:t>
            </a:r>
          </a:p>
          <a:p>
            <a:r>
              <a:rPr lang="en-US" altLang="ja-JP" dirty="0">
                <a:latin typeface="Andale Mono" panose="020B0509000000000004" pitchFamily="49" charset="0"/>
              </a:rPr>
              <a:t>  </a:t>
            </a:r>
            <a:r>
              <a:rPr lang="en-US" altLang="ja-JP" dirty="0" err="1">
                <a:latin typeface="Andale Mono" panose="020B0509000000000004" pitchFamily="49" charset="0"/>
              </a:rPr>
              <a:t>this.r</a:t>
            </a:r>
            <a:r>
              <a:rPr lang="en-US" altLang="ja-JP" dirty="0">
                <a:latin typeface="Andale Mono" panose="020B0509000000000004" pitchFamily="49" charset="0"/>
              </a:rPr>
              <a:t> = x + </a:t>
            </a:r>
            <a:r>
              <a:rPr lang="en-US" altLang="ja-JP" dirty="0" err="1">
                <a:latin typeface="Andale Mono" panose="020B0509000000000004" pitchFamily="49" charset="0"/>
              </a:rPr>
              <a:t>cell_size</a:t>
            </a:r>
            <a:endParaRPr lang="en-US" altLang="ja-JP" dirty="0">
              <a:latin typeface="Andale Mono" panose="020B0509000000000004" pitchFamily="49" charset="0"/>
            </a:endParaRPr>
          </a:p>
          <a:p>
            <a:r>
              <a:rPr lang="en-US" altLang="ja-JP" dirty="0">
                <a:latin typeface="Andale Mono" panose="020B0509000000000004" pitchFamily="49" charset="0"/>
              </a:rPr>
              <a:t>  </a:t>
            </a:r>
            <a:r>
              <a:rPr lang="en-US" altLang="ja-JP" dirty="0" err="1">
                <a:latin typeface="Andale Mono" panose="020B0509000000000004" pitchFamily="49" charset="0"/>
              </a:rPr>
              <a:t>this.u</a:t>
            </a:r>
            <a:r>
              <a:rPr lang="en-US" altLang="ja-JP" dirty="0">
                <a:latin typeface="Andale Mono" panose="020B0509000000000004" pitchFamily="49" charset="0"/>
              </a:rPr>
              <a:t> = y</a:t>
            </a:r>
          </a:p>
          <a:p>
            <a:r>
              <a:rPr lang="en-US" altLang="ja-JP" dirty="0">
                <a:latin typeface="Andale Mono" panose="020B0509000000000004" pitchFamily="49" charset="0"/>
              </a:rPr>
              <a:t>  </a:t>
            </a:r>
            <a:r>
              <a:rPr lang="en-US" altLang="ja-JP" dirty="0" err="1">
                <a:latin typeface="Andale Mono" panose="020B0509000000000004" pitchFamily="49" charset="0"/>
              </a:rPr>
              <a:t>this.b</a:t>
            </a:r>
            <a:r>
              <a:rPr lang="en-US" altLang="ja-JP" dirty="0">
                <a:latin typeface="Andale Mono" panose="020B0509000000000004" pitchFamily="49" charset="0"/>
              </a:rPr>
              <a:t> = y + </a:t>
            </a:r>
            <a:r>
              <a:rPr lang="en-US" altLang="ja-JP" dirty="0" err="1">
                <a:latin typeface="Andale Mono" panose="020B0509000000000004" pitchFamily="49" charset="0"/>
              </a:rPr>
              <a:t>cell_size</a:t>
            </a:r>
            <a:endParaRPr lang="en-US" altLang="ja-JP" dirty="0">
              <a:latin typeface="Andale Mono" panose="020B0509000000000004" pitchFamily="49" charset="0"/>
            </a:endParaRPr>
          </a:p>
          <a:p>
            <a:r>
              <a:rPr kumimoji="1" lang="en-US" altLang="ja-JP" dirty="0">
                <a:latin typeface="Andale Mono" panose="020B0509000000000004" pitchFamily="49" charset="0"/>
              </a:rPr>
              <a:t>  </a:t>
            </a:r>
            <a:r>
              <a:rPr lang="en-US" altLang="ja-JP" dirty="0" err="1">
                <a:latin typeface="Andale Mono" panose="020B0509000000000004" pitchFamily="49" charset="0"/>
              </a:rPr>
              <a:t>this.value</a:t>
            </a:r>
            <a:endParaRPr kumimoji="1" lang="en-US" altLang="ja-JP" dirty="0">
              <a:latin typeface="Andale Mono" panose="020B0509000000000004" pitchFamily="49" charset="0"/>
            </a:endParaRPr>
          </a:p>
          <a:p>
            <a:r>
              <a:rPr lang="en-US" altLang="ja-JP" dirty="0">
                <a:latin typeface="Andale Mono" panose="020B0509000000000004" pitchFamily="49" charset="0"/>
              </a:rPr>
              <a:t>}</a:t>
            </a:r>
            <a:endParaRPr kumimoji="1" lang="ja-JP" altLang="en-US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5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46FA425-6C90-7BC0-3E1F-350DEEE9A44E}"/>
              </a:ext>
            </a:extLst>
          </p:cNvPr>
          <p:cNvGrpSpPr/>
          <p:nvPr/>
        </p:nvGrpSpPr>
        <p:grpSpPr>
          <a:xfrm>
            <a:off x="1740023" y="825623"/>
            <a:ext cx="2743200" cy="2743200"/>
            <a:chOff x="2920753" y="1207363"/>
            <a:chExt cx="2743200" cy="2743200"/>
          </a:xfrm>
          <a:noFill/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7B1BBAA-E3C8-7C5C-AD32-FFAFD9108E11}"/>
                </a:ext>
              </a:extLst>
            </p:cNvPr>
            <p:cNvSpPr/>
            <p:nvPr/>
          </p:nvSpPr>
          <p:spPr>
            <a:xfrm>
              <a:off x="2920753" y="12073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69D55F0-A602-EA39-C0C4-7153DF3BAA34}"/>
                </a:ext>
              </a:extLst>
            </p:cNvPr>
            <p:cNvSpPr/>
            <p:nvPr/>
          </p:nvSpPr>
          <p:spPr>
            <a:xfrm>
              <a:off x="3835153" y="12073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81A85BD-0904-B72F-F9C0-EDFABE15C858}"/>
                </a:ext>
              </a:extLst>
            </p:cNvPr>
            <p:cNvSpPr/>
            <p:nvPr/>
          </p:nvSpPr>
          <p:spPr>
            <a:xfrm>
              <a:off x="4749553" y="12073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8D78632-A9FC-A6F1-40B6-43BE989C1E03}"/>
                </a:ext>
              </a:extLst>
            </p:cNvPr>
            <p:cNvSpPr/>
            <p:nvPr/>
          </p:nvSpPr>
          <p:spPr>
            <a:xfrm>
              <a:off x="2920753" y="21217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515BA00-72DA-CB52-A0C5-A0E50F4C00EA}"/>
                </a:ext>
              </a:extLst>
            </p:cNvPr>
            <p:cNvSpPr/>
            <p:nvPr/>
          </p:nvSpPr>
          <p:spPr>
            <a:xfrm>
              <a:off x="3835153" y="21217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5EFC102-B8E2-E8C9-3A73-B599CC63C15E}"/>
                </a:ext>
              </a:extLst>
            </p:cNvPr>
            <p:cNvSpPr/>
            <p:nvPr/>
          </p:nvSpPr>
          <p:spPr>
            <a:xfrm>
              <a:off x="4749553" y="21217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82BFDF6-30EB-05FB-39A2-692B08C53D88}"/>
                </a:ext>
              </a:extLst>
            </p:cNvPr>
            <p:cNvSpPr/>
            <p:nvPr/>
          </p:nvSpPr>
          <p:spPr>
            <a:xfrm>
              <a:off x="2920753" y="30361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B41BBFF-FCE6-4270-4110-C8BAC45FC956}"/>
                </a:ext>
              </a:extLst>
            </p:cNvPr>
            <p:cNvSpPr/>
            <p:nvPr/>
          </p:nvSpPr>
          <p:spPr>
            <a:xfrm>
              <a:off x="3835153" y="30361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EFC9AB2-1149-DE3D-CCA8-575E9FF16747}"/>
                </a:ext>
              </a:extLst>
            </p:cNvPr>
            <p:cNvSpPr/>
            <p:nvPr/>
          </p:nvSpPr>
          <p:spPr>
            <a:xfrm>
              <a:off x="4749553" y="3036163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 descr="図形&#10;&#10;低い精度で自動的に生成された説明">
            <a:extLst>
              <a:ext uri="{FF2B5EF4-FFF2-40B4-BE49-F238E27FC236}">
                <a16:creationId xmlns:a16="http://schemas.microsoft.com/office/drawing/2014/main" id="{A4577C82-F6B1-FA94-AE90-D99A9C03A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53" t="2566" r="2539" b="84226"/>
          <a:stretch/>
        </p:blipFill>
        <p:spPr>
          <a:xfrm>
            <a:off x="7039992" y="2121763"/>
            <a:ext cx="363985" cy="3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316</Words>
  <Application>Microsoft Macintosh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Andale Mono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芳川 昇之</dc:creator>
  <cp:lastModifiedBy>芳川 昇之</cp:lastModifiedBy>
  <cp:revision>1</cp:revision>
  <dcterms:created xsi:type="dcterms:W3CDTF">2023-02-28T15:42:03Z</dcterms:created>
  <dcterms:modified xsi:type="dcterms:W3CDTF">2023-03-05T16:50:10Z</dcterms:modified>
</cp:coreProperties>
</file>