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078" y="-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01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6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43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0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3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1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27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61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41D8-9337-4F48-B98D-91120D6B425E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67AC-4C98-4846-8D96-4FD6D629C7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74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49" y="6804248"/>
            <a:ext cx="2217729" cy="2236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49" y="4553712"/>
            <a:ext cx="2237236" cy="2236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49" y="2322096"/>
            <a:ext cx="2237236" cy="2236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49" y="113212"/>
            <a:ext cx="2264059" cy="22360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8720" y="133164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0.3 </a:t>
            </a:r>
            <a:r>
              <a:rPr lang="en-GB" dirty="0" err="1" smtClean="0"/>
              <a:t>mM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08720" y="34401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</a:t>
            </a:r>
            <a:r>
              <a:rPr lang="en-GB" dirty="0" err="1" smtClean="0"/>
              <a:t>mM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08720" y="5940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 </a:t>
            </a:r>
            <a:r>
              <a:rPr lang="en-GB" dirty="0" err="1" smtClean="0"/>
              <a:t>mM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908720" y="792225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10 </a:t>
            </a:r>
            <a:r>
              <a:rPr lang="en-GB" dirty="0" err="1" smtClean="0"/>
              <a:t>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1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Remis</dc:creator>
  <cp:lastModifiedBy>Remis</cp:lastModifiedBy>
  <cp:revision>2</cp:revision>
  <dcterms:created xsi:type="dcterms:W3CDTF">2015-08-12T10:03:50Z</dcterms:created>
  <dcterms:modified xsi:type="dcterms:W3CDTF">2015-08-12T10:21:44Z</dcterms:modified>
</cp:coreProperties>
</file>