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Like brute-force, but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8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Fancy pet-projects</a:t>
            </a:r>
          </a:p>
          <a:p>
            <a:r>
              <a:rPr lang="en-US" dirty="0" smtClean="0"/>
              <a:t>Evolved antenna from NASA (see picture)</a:t>
            </a:r>
          </a:p>
          <a:p>
            <a:r>
              <a:rPr lang="en-US" dirty="0" smtClean="0"/>
              <a:t>Game bots</a:t>
            </a:r>
          </a:p>
        </p:txBody>
      </p:sp>
      <p:pic>
        <p:nvPicPr>
          <p:cNvPr id="1026" name="Picture 2" descr="https://upload.wikimedia.org/wikipedia/commons/thumb/f/ff/St_5-xband-antenna.jpg/220px-St_5-xband-anten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075" y="1938337"/>
            <a:ext cx="2095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44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/>
              <a:t>the initial population of individuals randomly. (First generation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Evaluate </a:t>
            </a:r>
            <a:r>
              <a:rPr lang="en-US" dirty="0"/>
              <a:t>the fitness of each individual in that population (time limit, sufficient fitness achieved, etc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 smtClean="0"/>
              <a:t>Repeat </a:t>
            </a:r>
            <a:r>
              <a:rPr lang="en-US" dirty="0"/>
              <a:t>the following </a:t>
            </a:r>
            <a:r>
              <a:rPr lang="en-US" dirty="0" err="1"/>
              <a:t>regenerational</a:t>
            </a:r>
            <a:r>
              <a:rPr lang="en-US" dirty="0"/>
              <a:t> steps until termination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Select the best-fit individuals for reproduction. (Parents)</a:t>
            </a:r>
          </a:p>
          <a:p>
            <a:pPr lvl="1"/>
            <a:r>
              <a:rPr lang="en-US" dirty="0"/>
              <a:t>Breed new individuals through crossover and mutation operations to give birth to offspring.</a:t>
            </a:r>
          </a:p>
          <a:p>
            <a:pPr lvl="1"/>
            <a:r>
              <a:rPr lang="en-US" dirty="0"/>
              <a:t>Evaluate the individual fitness of new individuals.</a:t>
            </a:r>
          </a:p>
          <a:p>
            <a:pPr lvl="1"/>
            <a:r>
              <a:rPr lang="en-US" dirty="0"/>
              <a:t>Replace least-fit population with new individuals.</a:t>
            </a:r>
          </a:p>
        </p:txBody>
      </p:sp>
    </p:spTree>
    <p:extLst>
      <p:ext uri="{BB962C8B-B14F-4D97-AF65-F5344CB8AC3E}">
        <p14:creationId xmlns:p14="http://schemas.microsoft.com/office/powerpoint/2010/main" val="264505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Create </a:t>
            </a:r>
            <a:r>
              <a:rPr lang="en-US" dirty="0" smtClean="0"/>
              <a:t>a Service which will:</a:t>
            </a:r>
          </a:p>
          <a:p>
            <a:r>
              <a:rPr lang="en-US" dirty="0" smtClean="0"/>
              <a:t>Take a target phrase, mutation rate, population size</a:t>
            </a:r>
          </a:p>
          <a:p>
            <a:r>
              <a:rPr lang="en-US" dirty="0" smtClean="0"/>
              <a:t>Return number of </a:t>
            </a:r>
            <a:r>
              <a:rPr lang="en-US" dirty="0" smtClean="0"/>
              <a:t>generations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2. Bot for Chase game:</a:t>
            </a:r>
          </a:p>
          <a:p>
            <a:r>
              <a:rPr lang="en-US" dirty="0" smtClean="0"/>
              <a:t>Capture your opponent by moving in his cell. </a:t>
            </a:r>
          </a:p>
          <a:p>
            <a:r>
              <a:rPr lang="en-US" dirty="0" smtClean="0"/>
              <a:t>Player can’t move in one direction twice.</a:t>
            </a:r>
          </a:p>
          <a:p>
            <a:r>
              <a:rPr lang="en-US" dirty="0" smtClean="0"/>
              <a:t>If Player tries to go out of board area he misses his turn.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0" y="3863975"/>
            <a:ext cx="26670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43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1328</TotalTime>
  <Words>160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Generic algorithms</vt:lpstr>
      <vt:lpstr>Application</vt:lpstr>
      <vt:lpstr>Structure</vt:lpstr>
      <vt:lpstr>Tasks</vt:lpstr>
    </vt:vector>
  </TitlesOfParts>
  <Company>Ubisoft Entertainment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algorithms</dc:title>
  <dc:creator>Oleksandr Kozlov</dc:creator>
  <cp:lastModifiedBy>Oleksandr Kozlov</cp:lastModifiedBy>
  <cp:revision>11</cp:revision>
  <dcterms:created xsi:type="dcterms:W3CDTF">2019-10-30T15:28:09Z</dcterms:created>
  <dcterms:modified xsi:type="dcterms:W3CDTF">2019-10-31T13:40:09Z</dcterms:modified>
</cp:coreProperties>
</file>