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3250" autoAdjust="0"/>
  </p:normalViewPr>
  <p:slideViewPr>
    <p:cSldViewPr snapToGrid="0">
      <p:cViewPr>
        <p:scale>
          <a:sx n="100" d="100"/>
          <a:sy n="100" d="100"/>
        </p:scale>
        <p:origin x="22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4B9A2-4634-4AFB-BC3D-813B2D31B1B1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78F8E-77D2-4541-8FAA-EC9A6D1F43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92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78F8E-77D2-4541-8FAA-EC9A6D1F43C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15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Brief Introduction to Kickstarter: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that Kickstarter is a crowdfunding platform helping creators bring projects to life.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Overview of Project Goals: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that the project aims to identify key factors predicting the success of Kickstarter campaigns.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375.000 Projects from 2009 -&gt; 2018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What to Expect: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key findings and strategic recommendations.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78F8E-77D2-4541-8FAA-EC9A6D1F43C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3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Variability in Success Rates: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that success rates differ significantly across categories.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Category Performance: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the "Success Rate by Category" chart.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identify which categories perform best and which lag behind.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78F8E-77D2-4541-8FAA-EC9A6D1F43C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87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Discuss Feature Importance: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that feature importance reveals how much each variable contributes to the prediction of success.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Critical Features Highlighted: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the feature importance image to point out that Pledged amount, number of Backers, and Goal amount are most predictive.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78F8E-77D2-4541-8FAA-EC9A6D1F43C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9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Impact on Success Rates: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how achievable goals correlate strongly with higher success rates.</a:t>
            </a:r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Average Goals Comparison: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 the "Comparison of Average Goal Amounts"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Highlight the significant disparity in goal amounts between successful and unsuccessful campaigns.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78F8E-77D2-4541-8FAA-EC9A6D1F43C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74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Community Building and Engagement: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Stress the importance of early and active engagement with potential backers.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Setting Achievable Goals: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 tips on using historical data to set realistic funding targets.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Category Selection: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Advise on choosing the right category based on historical success rates and project alignment.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78F8E-77D2-4541-8FAA-EC9A6D1F43C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75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Key Findings Recap: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Summarize the crucial insights gained from the analysis.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Implications for Future Campaigns: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Highlight how these findings can be applied to enhance the success rates of future Kickstarter projects.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78F8E-77D2-4541-8FAA-EC9A6D1F43C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6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45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3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83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021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940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20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29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23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25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7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34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80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1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06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19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2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B950A-7B4A-4F07-99D9-20377B6FB66D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CADADF-9F92-41D9-A224-A74A9B8E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08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9A4C1-D3B9-0537-BF8E-E9283F572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815" y="2404534"/>
            <a:ext cx="8501188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Predicting Success on Kickstarter: </a:t>
            </a:r>
            <a:br>
              <a:rPr lang="en-US" sz="4800" dirty="0"/>
            </a:br>
            <a:r>
              <a:rPr lang="en-US" sz="4800" dirty="0"/>
              <a:t>A Data-Driven Approach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5B7D05-FDC2-E52A-D45E-EF29D176C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Insights into the Features that Determine Campaign Outcomes</a:t>
            </a:r>
          </a:p>
          <a:p>
            <a:pPr algn="ctr"/>
            <a:r>
              <a:rPr lang="en-US" sz="1400" dirty="0"/>
              <a:t>Felix Kolodziej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2035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35380-1D58-98F5-B38E-61D649AA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Project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C6A7F7B-CC8E-CD45-9B0A-270DB03C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Kickstarter?</a:t>
            </a:r>
          </a:p>
          <a:p>
            <a:endParaRPr lang="de-DE" dirty="0"/>
          </a:p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Project Goal</a:t>
            </a:r>
          </a:p>
          <a:p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9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3688F757-74B2-3598-1FFA-89D81798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Success</a:t>
            </a:r>
            <a:r>
              <a:rPr lang="de-DE" dirty="0"/>
              <a:t> Rate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Category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69C6A3-287B-039A-BB62-4B51F380B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7728" y="2160588"/>
            <a:ext cx="5436582" cy="3881437"/>
          </a:xfrm>
        </p:spPr>
      </p:pic>
    </p:spTree>
    <p:extLst>
      <p:ext uri="{BB962C8B-B14F-4D97-AF65-F5344CB8AC3E}">
        <p14:creationId xmlns:p14="http://schemas.microsoft.com/office/powerpoint/2010/main" val="268948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35380-1D58-98F5-B38E-61D649AA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Drives Kickstarter </a:t>
            </a:r>
            <a:r>
              <a:rPr lang="de-DE" dirty="0" err="1"/>
              <a:t>Success</a:t>
            </a:r>
            <a:r>
              <a:rPr lang="de-DE" dirty="0"/>
              <a:t>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D342740-894E-CD15-A215-0000B3DB5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9650" y="2160588"/>
            <a:ext cx="6352737" cy="3881437"/>
          </a:xfrm>
        </p:spPr>
      </p:pic>
    </p:spTree>
    <p:extLst>
      <p:ext uri="{BB962C8B-B14F-4D97-AF65-F5344CB8AC3E}">
        <p14:creationId xmlns:p14="http://schemas.microsoft.com/office/powerpoint/2010/main" val="122508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35380-1D58-98F5-B38E-61D649AA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Impact of Goal Setting on Success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E6AB284-EAB0-780D-B437-EE9ACF1AD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9326" y="2160588"/>
            <a:ext cx="5913385" cy="3881437"/>
          </a:xfrm>
        </p:spPr>
      </p:pic>
    </p:spTree>
    <p:extLst>
      <p:ext uri="{BB962C8B-B14F-4D97-AF65-F5344CB8AC3E}">
        <p14:creationId xmlns:p14="http://schemas.microsoft.com/office/powerpoint/2010/main" val="201415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3688F757-74B2-3598-1FFA-89D81798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Strategic Implications for Campaign Creators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2C6448D-6603-B4DD-0DF9-37759B45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 based on the findings: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Community Building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Set achievable goals</a:t>
            </a:r>
          </a:p>
        </p:txBody>
      </p:sp>
    </p:spTree>
    <p:extLst>
      <p:ext uri="{BB962C8B-B14F-4D97-AF65-F5344CB8AC3E}">
        <p14:creationId xmlns:p14="http://schemas.microsoft.com/office/powerpoint/2010/main" val="375561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3688F757-74B2-3598-1FFA-89D81798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Conclusion</a:t>
            </a:r>
            <a:br>
              <a:rPr lang="de-DE" dirty="0"/>
            </a:b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a </a:t>
            </a:r>
            <a:r>
              <a:rPr lang="de-DE" dirty="0" err="1"/>
              <a:t>successful</a:t>
            </a:r>
            <a:r>
              <a:rPr lang="de-DE" dirty="0"/>
              <a:t> Campaign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2C6448D-6603-B4DD-0DF9-37759B45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Matters</a:t>
            </a:r>
            <a:r>
              <a:rPr lang="de-DE" dirty="0"/>
              <a:t>?</a:t>
            </a:r>
          </a:p>
          <a:p>
            <a:endParaRPr lang="de-DE" dirty="0"/>
          </a:p>
          <a:p>
            <a:pPr lvl="1"/>
            <a:r>
              <a:rPr lang="de-DE" dirty="0"/>
              <a:t>Backers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Pledged</a:t>
            </a:r>
            <a:r>
              <a:rPr lang="de-DE" dirty="0"/>
              <a:t> </a:t>
            </a:r>
            <a:r>
              <a:rPr lang="de-DE" dirty="0" err="1"/>
              <a:t>Amount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The Goal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807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8717415A-834E-9B76-4BBA-5CAAC344F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19" y="1524000"/>
            <a:ext cx="7620000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582561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356</Words>
  <Application>Microsoft Office PowerPoint</Application>
  <PresentationFormat>Breitbild</PresentationFormat>
  <Paragraphs>74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Predicting Success on Kickstarter:  A Data-Driven Approach</vt:lpstr>
      <vt:lpstr>Project Overview</vt:lpstr>
      <vt:lpstr>Success Rate by Category</vt:lpstr>
      <vt:lpstr>What Drives Kickstarter Success?</vt:lpstr>
      <vt:lpstr>The Impact of Goal Setting on Success</vt:lpstr>
      <vt:lpstr>Strategic Implications for Campaign Creators</vt:lpstr>
      <vt:lpstr>Conclusion To predict a successful Campaign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on Kickstarter:  A Data-Driven Approach</dc:title>
  <dc:creator>Felix Kolodziej</dc:creator>
  <cp:lastModifiedBy>Felix Kolodziej</cp:lastModifiedBy>
  <cp:revision>2</cp:revision>
  <dcterms:created xsi:type="dcterms:W3CDTF">2024-07-11T13:54:36Z</dcterms:created>
  <dcterms:modified xsi:type="dcterms:W3CDTF">2024-07-12T09:13:26Z</dcterms:modified>
</cp:coreProperties>
</file>