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2" r:id="rId2"/>
    <p:sldId id="507" r:id="rId3"/>
    <p:sldId id="263" r:id="rId4"/>
    <p:sldId id="522" r:id="rId5"/>
    <p:sldId id="513" r:id="rId6"/>
    <p:sldId id="516" r:id="rId7"/>
    <p:sldId id="517" r:id="rId8"/>
    <p:sldId id="265" r:id="rId9"/>
    <p:sldId id="514" r:id="rId10"/>
    <p:sldId id="515" r:id="rId11"/>
    <p:sldId id="518" r:id="rId12"/>
    <p:sldId id="256" r:id="rId13"/>
    <p:sldId id="520" r:id="rId14"/>
    <p:sldId id="521" r:id="rId15"/>
    <p:sldId id="523" r:id="rId16"/>
    <p:sldId id="519" r:id="rId17"/>
    <p:sldId id="510" r:id="rId18"/>
    <p:sldId id="511" r:id="rId19"/>
    <p:sldId id="51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09A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4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instagram.com/striversity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Striversity1?lang=e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liax/programming-languages-compar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Programming Languages Compared</a:t>
            </a:r>
          </a:p>
        </p:txBody>
      </p:sp>
      <p:pic>
        <p:nvPicPr>
          <p:cNvPr id="5" name="Picture 4" descr="STRIVERSITY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5" y="3076955"/>
            <a:ext cx="3453872" cy="2590404"/>
          </a:xfrm>
          <a:prstGeom prst="rect">
            <a:avLst/>
          </a:prstGeom>
        </p:spPr>
      </p:pic>
      <p:pic>
        <p:nvPicPr>
          <p:cNvPr id="7" name="Picture 6" descr="instagram-2016.svg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" y="4328582"/>
            <a:ext cx="451556" cy="338667"/>
          </a:xfrm>
          <a:prstGeom prst="rect">
            <a:avLst/>
          </a:prstGeom>
        </p:spPr>
      </p:pic>
      <p:pic>
        <p:nvPicPr>
          <p:cNvPr id="9" name="Picture 8" descr="twitter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8582"/>
            <a:ext cx="451556" cy="338667"/>
          </a:xfrm>
          <a:prstGeom prst="rect">
            <a:avLst/>
          </a:prstGeom>
        </p:spPr>
      </p:pic>
      <p:pic>
        <p:nvPicPr>
          <p:cNvPr id="3" name="Picture 2" descr="scal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28" y="2456009"/>
            <a:ext cx="634805" cy="935102"/>
          </a:xfrm>
          <a:prstGeom prst="rect">
            <a:avLst/>
          </a:prstGeom>
        </p:spPr>
      </p:pic>
      <p:pic>
        <p:nvPicPr>
          <p:cNvPr id="14" name="Picture 13" descr="java-masc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2351224"/>
            <a:ext cx="1291188" cy="1291188"/>
          </a:xfrm>
          <a:prstGeom prst="rect">
            <a:avLst/>
          </a:prstGeom>
        </p:spPr>
      </p:pic>
      <p:pic>
        <p:nvPicPr>
          <p:cNvPr id="16" name="Picture 15" descr="go-masc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9" y="2263591"/>
            <a:ext cx="1174209" cy="1174209"/>
          </a:xfrm>
          <a:prstGeom prst="rect">
            <a:avLst/>
          </a:prstGeom>
        </p:spPr>
      </p:pic>
      <p:pic>
        <p:nvPicPr>
          <p:cNvPr id="20" name="Picture 19" descr="1200px-Groovy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30" y="3788549"/>
            <a:ext cx="1635603" cy="809624"/>
          </a:xfrm>
          <a:prstGeom prst="rect">
            <a:avLst/>
          </a:prstGeom>
        </p:spPr>
      </p:pic>
      <p:pic>
        <p:nvPicPr>
          <p:cNvPr id="23" name="Picture 22" descr="c++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9" y="3469737"/>
            <a:ext cx="951154" cy="951154"/>
          </a:xfrm>
          <a:prstGeom prst="rect">
            <a:avLst/>
          </a:prstGeom>
        </p:spPr>
      </p:pic>
      <p:pic>
        <p:nvPicPr>
          <p:cNvPr id="24" name="Picture 23" descr="python-masc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5" y="2263591"/>
            <a:ext cx="2639877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1.4 </a:t>
            </a:r>
            <a:r>
              <a:rPr lang="mr-IN" dirty="0" smtClean="0"/>
              <a:t>–</a:t>
            </a:r>
            <a:r>
              <a:rPr lang="en-US" dirty="0" smtClean="0"/>
              <a:t> Windows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</a:t>
            </a:r>
            <a:r>
              <a:rPr lang="en-US" dirty="0" smtClean="0"/>
              <a:t>Visual Studio*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9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1.5 </a:t>
            </a:r>
            <a:r>
              <a:rPr lang="en-US" dirty="0" smtClean="0"/>
              <a:t>- </a:t>
            </a:r>
            <a:r>
              <a:rPr lang="en-US" dirty="0" err="1" smtClean="0"/>
              <a:t>VSCode</a:t>
            </a:r>
            <a:r>
              <a:rPr lang="en-US" dirty="0" smtClean="0"/>
              <a:t> Plugins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01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mr-IN" dirty="0" smtClean="0"/>
              <a:t>–</a:t>
            </a:r>
            <a:r>
              <a:rPr lang="en-US" dirty="0" smtClean="0"/>
              <a:t>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2.1 </a:t>
            </a:r>
            <a:r>
              <a:rPr lang="mr-IN" dirty="0" smtClean="0"/>
              <a:t>–</a:t>
            </a:r>
            <a:r>
              <a:rPr lang="en-US" dirty="0" smtClean="0"/>
              <a:t> Go, C,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Go, C, and C++.</a:t>
            </a:r>
          </a:p>
          <a:p>
            <a:pPr lvl="1"/>
            <a:r>
              <a:rPr lang="en-US" dirty="0" smtClean="0"/>
              <a:t>Do not use a class for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2.2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Java and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Java and C++.</a:t>
            </a:r>
          </a:p>
          <a:p>
            <a:pPr lvl="1"/>
            <a:r>
              <a:rPr lang="en-US" dirty="0" smtClean="0"/>
              <a:t>Must use a class for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0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2.3 </a:t>
            </a:r>
            <a:r>
              <a:rPr lang="mr-IN" dirty="0" smtClean="0"/>
              <a:t>–</a:t>
            </a:r>
            <a:r>
              <a:rPr lang="en-US" dirty="0" smtClean="0"/>
              <a:t> Groovy,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r>
              <a:rPr lang="en-US" dirty="0" smtClean="0"/>
              <a:t>Print ‘Hello, World’ followed by a new line in Groovy, </a:t>
            </a:r>
            <a:r>
              <a:rPr lang="en-US" dirty="0" err="1" smtClean="0"/>
              <a:t>Scala</a:t>
            </a:r>
            <a:r>
              <a:rPr lang="en-US" dirty="0" smtClean="0"/>
              <a:t>, and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x </a:t>
            </a:r>
            <a:r>
              <a:rPr lang="mr-IN" dirty="0" smtClean="0"/>
              <a:t>–</a:t>
            </a:r>
            <a:r>
              <a:rPr lang="en-US" dirty="0" smtClean="0"/>
              <a:t> Map &amp;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72" y="1229179"/>
            <a:ext cx="6123922" cy="3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6" y="1200859"/>
            <a:ext cx="6766753" cy="36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3572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Chapter 1 </a:t>
            </a:r>
            <a:r>
              <a:rPr lang="mr-IN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rgbClr val="FF6600"/>
                </a:solidFill>
              </a:rPr>
              <a:t> Installation/Setup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752" y="2134467"/>
            <a:ext cx="8503920" cy="169718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Installation of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 smtClean="0"/>
              <a:t>Compilers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C, C++, Go, Groovy, 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Editor/IDE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Visual Studio Code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514350" algn="l">
              <a:buFont typeface="+mj-lt"/>
              <a:buAutoNum type="romanLcPeriod" startAt="2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1.1 </a:t>
            </a:r>
            <a:r>
              <a:rPr lang="mr-IN" dirty="0" smtClean="0"/>
              <a:t>–</a:t>
            </a:r>
            <a:r>
              <a:rPr lang="en-US" dirty="0" smtClean="0"/>
              <a:t> 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Compilers </a:t>
            </a:r>
            <a:r>
              <a:rPr lang="en-US" dirty="0" smtClean="0"/>
              <a:t>&amp;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57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SCM 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/>
              <a:t>Editor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8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https://github.com/xiliax/programming-languages-</a:t>
            </a:r>
            <a:r>
              <a:rPr lang="en-US" dirty="0" smtClean="0">
                <a:hlinkClick r:id="rId2"/>
              </a:rPr>
              <a:t>compared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cd </a:t>
            </a:r>
            <a:r>
              <a:rPr lang="en-US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@github.com:xiliax</a:t>
            </a:r>
            <a:r>
              <a:rPr lang="en-US" dirty="0"/>
              <a:t>/programming-languages-</a:t>
            </a:r>
            <a:r>
              <a:rPr lang="en-US" dirty="0" err="1"/>
              <a:t>compared.git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1.2 </a:t>
            </a:r>
            <a:r>
              <a:rPr lang="mr-IN" dirty="0" smtClean="0"/>
              <a:t>–</a:t>
            </a:r>
            <a:r>
              <a:rPr lang="en-US" dirty="0" smtClean="0"/>
              <a:t> Mac OS 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Python*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Go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Scala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&amp; Clang (C/C++</a:t>
            </a:r>
            <a:r>
              <a:rPr lang="en-US" dirty="0" smtClean="0"/>
              <a:t>) - </a:t>
            </a:r>
            <a:r>
              <a:rPr lang="en-US" dirty="0"/>
              <a:t>Available In </a:t>
            </a:r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Should install updated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1.3 </a:t>
            </a:r>
            <a:r>
              <a:rPr lang="mr-IN" dirty="0" smtClean="0"/>
              <a:t>–</a:t>
            </a:r>
            <a:r>
              <a:rPr lang="en-US" dirty="0" smtClean="0"/>
              <a:t> Linux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 </a:t>
            </a:r>
            <a:r>
              <a:rPr lang="en-US" dirty="0"/>
              <a:t>- Available In Package </a:t>
            </a:r>
            <a:r>
              <a:rPr lang="en-US" dirty="0" smtClean="0"/>
              <a:t>Repository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GCC/G+</a:t>
            </a:r>
            <a:r>
              <a:rPr lang="en-US" dirty="0" smtClean="0"/>
              <a:t>+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*Should install updated version ---- </a:t>
            </a:r>
            <a:r>
              <a:rPr lang="en-US" sz="2000" b="1" baseline="30000" dirty="0" smtClean="0"/>
              <a:t>+</a:t>
            </a:r>
            <a:r>
              <a:rPr lang="en-US" dirty="0" smtClean="0"/>
              <a:t>Not in all </a:t>
            </a:r>
            <a:r>
              <a:rPr lang="en-US" dirty="0" err="1" smtClean="0"/>
              <a:t>distro</a:t>
            </a:r>
            <a:r>
              <a:rPr lang="en-US" dirty="0" smtClean="0"/>
              <a:t>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34267</TotalTime>
  <Words>677</Words>
  <Application>Microsoft Macintosh PowerPoint</Application>
  <PresentationFormat>On-screen Show (16:9)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Programming Languages Compared</vt:lpstr>
      <vt:lpstr>Chapter 1 – Installation/Setup</vt:lpstr>
      <vt:lpstr>Section 1.1 – Course Overview</vt:lpstr>
      <vt:lpstr>Compilers &amp; Interpreters</vt:lpstr>
      <vt:lpstr>Other Tools</vt:lpstr>
      <vt:lpstr>VSCode Plugins</vt:lpstr>
      <vt:lpstr>Course Material</vt:lpstr>
      <vt:lpstr>Section 1.2 – Mac OS X Setup</vt:lpstr>
      <vt:lpstr>Section 1.3 – Linux Setup</vt:lpstr>
      <vt:lpstr>Section 1.4 – Windows Setup</vt:lpstr>
      <vt:lpstr>Section 1.5 - VSCode Plugins Installation</vt:lpstr>
      <vt:lpstr>Chapter 2 – Hello World</vt:lpstr>
      <vt:lpstr>Section 2.1 – Go, C, and C++</vt:lpstr>
      <vt:lpstr>Section 2.2 – Java and C++</vt:lpstr>
      <vt:lpstr>Section 2.3 – Groovy, Scala, and Python</vt:lpstr>
      <vt:lpstr>Chapter x – Map &amp; Dictionary</vt:lpstr>
      <vt:lpstr>Go</vt:lpstr>
      <vt:lpstr>C++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737</cp:revision>
  <dcterms:created xsi:type="dcterms:W3CDTF">2016-01-09T12:23:22Z</dcterms:created>
  <dcterms:modified xsi:type="dcterms:W3CDTF">2017-07-12T12:50:54Z</dcterms:modified>
</cp:coreProperties>
</file>