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2" r:id="rId2"/>
    <p:sldId id="507" r:id="rId3"/>
    <p:sldId id="263" r:id="rId4"/>
    <p:sldId id="513" r:id="rId5"/>
    <p:sldId id="516" r:id="rId6"/>
    <p:sldId id="517" r:id="rId7"/>
    <p:sldId id="265" r:id="rId8"/>
    <p:sldId id="514" r:id="rId9"/>
    <p:sldId id="515" r:id="rId10"/>
    <p:sldId id="256" r:id="rId11"/>
    <p:sldId id="257" r:id="rId12"/>
    <p:sldId id="508" r:id="rId13"/>
    <p:sldId id="509" r:id="rId14"/>
    <p:sldId id="511" r:id="rId15"/>
    <p:sldId id="510" r:id="rId16"/>
    <p:sldId id="51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09A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9" d="100"/>
          <a:sy n="239" d="100"/>
        </p:scale>
        <p:origin x="-104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instagram.com/striversity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twitter.com/Striversity1?lang=en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://groovy-lang.org/download.html" TargetMode="External"/><Relationship Id="rId6" Type="http://schemas.openxmlformats.org/officeDocument/2006/relationships/hyperlink" Target="https://www.java.com/en/download/" TargetMode="External"/><Relationship Id="rId7" Type="http://schemas.openxmlformats.org/officeDocument/2006/relationships/hyperlink" Target="https://www.microsoft.com/en-us/download/developer-tools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lang.org/d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liax/programming-languages-compar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Programming Languages Compared</a:t>
            </a:r>
          </a:p>
        </p:txBody>
      </p:sp>
      <p:pic>
        <p:nvPicPr>
          <p:cNvPr id="5" name="Picture 4" descr="STRIVERSITY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5" y="3076955"/>
            <a:ext cx="3453872" cy="2590404"/>
          </a:xfrm>
          <a:prstGeom prst="rect">
            <a:avLst/>
          </a:prstGeom>
        </p:spPr>
      </p:pic>
      <p:pic>
        <p:nvPicPr>
          <p:cNvPr id="7" name="Picture 6" descr="instagram-2016.svg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" y="4328582"/>
            <a:ext cx="451556" cy="338667"/>
          </a:xfrm>
          <a:prstGeom prst="rect">
            <a:avLst/>
          </a:prstGeom>
        </p:spPr>
      </p:pic>
      <p:pic>
        <p:nvPicPr>
          <p:cNvPr id="9" name="Picture 8" descr="twitter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8582"/>
            <a:ext cx="451556" cy="338667"/>
          </a:xfrm>
          <a:prstGeom prst="rect">
            <a:avLst/>
          </a:prstGeom>
        </p:spPr>
      </p:pic>
      <p:pic>
        <p:nvPicPr>
          <p:cNvPr id="3" name="Picture 2" descr="scal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28" y="2456009"/>
            <a:ext cx="634805" cy="935102"/>
          </a:xfrm>
          <a:prstGeom prst="rect">
            <a:avLst/>
          </a:prstGeom>
        </p:spPr>
      </p:pic>
      <p:pic>
        <p:nvPicPr>
          <p:cNvPr id="14" name="Picture 13" descr="java-masco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2351224"/>
            <a:ext cx="1291188" cy="1291188"/>
          </a:xfrm>
          <a:prstGeom prst="rect">
            <a:avLst/>
          </a:prstGeom>
        </p:spPr>
      </p:pic>
      <p:pic>
        <p:nvPicPr>
          <p:cNvPr id="16" name="Picture 15" descr="go-masco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9" y="2263591"/>
            <a:ext cx="1174209" cy="1174209"/>
          </a:xfrm>
          <a:prstGeom prst="rect">
            <a:avLst/>
          </a:prstGeom>
        </p:spPr>
      </p:pic>
      <p:pic>
        <p:nvPicPr>
          <p:cNvPr id="20" name="Picture 19" descr="1200px-Groovy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30" y="3788549"/>
            <a:ext cx="1635603" cy="809624"/>
          </a:xfrm>
          <a:prstGeom prst="rect">
            <a:avLst/>
          </a:prstGeom>
        </p:spPr>
      </p:pic>
      <p:pic>
        <p:nvPicPr>
          <p:cNvPr id="23" name="Picture 22" descr="c++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79" y="3469737"/>
            <a:ext cx="951154" cy="951154"/>
          </a:xfrm>
          <a:prstGeom prst="rect">
            <a:avLst/>
          </a:prstGeom>
        </p:spPr>
      </p:pic>
      <p:pic>
        <p:nvPicPr>
          <p:cNvPr id="24" name="Picture 23" descr="python-masco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5" y="2263591"/>
            <a:ext cx="2639877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Print the string ‘</a:t>
            </a:r>
            <a:r>
              <a:rPr lang="en-US" u="sng" dirty="0" smtClean="0">
                <a:solidFill>
                  <a:srgbClr val="3366FF"/>
                </a:solidFill>
              </a:rPr>
              <a:t>Hello, World</a:t>
            </a:r>
            <a:r>
              <a:rPr lang="en-US" dirty="0" smtClean="0">
                <a:solidFill>
                  <a:srgbClr val="3366FF"/>
                </a:solidFill>
              </a:rPr>
              <a:t>!</a:t>
            </a:r>
            <a:r>
              <a:rPr lang="en-US" dirty="0" smtClean="0"/>
              <a:t>’ on Standard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mr-IN" dirty="0" smtClean="0"/>
              <a:t>–</a:t>
            </a:r>
            <a:r>
              <a:rPr lang="en-US" dirty="0" smtClean="0"/>
              <a:t>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67492"/>
            <a:ext cx="5727700" cy="23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524000"/>
            <a:ext cx="5727700" cy="2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&amp; </a:t>
            </a:r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713592"/>
            <a:ext cx="4851400" cy="512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44013"/>
            <a:ext cx="4876800" cy="6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6" y="1200859"/>
            <a:ext cx="6766753" cy="36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72" y="1229179"/>
            <a:ext cx="6123922" cy="3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229600" cy="33572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Chapter 1 </a:t>
            </a:r>
            <a:r>
              <a:rPr lang="mr-IN" dirty="0" smtClean="0">
                <a:solidFill>
                  <a:srgbClr val="FF6600"/>
                </a:solidFill>
              </a:rPr>
              <a:t>–</a:t>
            </a:r>
            <a:r>
              <a:rPr lang="en-US" dirty="0" smtClean="0">
                <a:solidFill>
                  <a:srgbClr val="FF6600"/>
                </a:solidFill>
              </a:rPr>
              <a:t> Installation/Setup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752" y="2134467"/>
            <a:ext cx="8503920" cy="169718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Installation of</a:t>
            </a:r>
          </a:p>
          <a:p>
            <a:pPr marL="971550" lvl="1" indent="-514350" algn="l">
              <a:buFont typeface="+mj-lt"/>
              <a:buAutoNum type="alphaLcPeriod"/>
            </a:pPr>
            <a:r>
              <a:rPr lang="en-US" dirty="0" smtClean="0"/>
              <a:t>Compilers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C, C++, Go, Groovy, 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Editor/IDE</a:t>
            </a:r>
          </a:p>
          <a:p>
            <a:pPr marL="1428750" lvl="2" indent="-514350" algn="l">
              <a:buFont typeface="+mj-lt"/>
              <a:buAutoNum type="romanLcPeriod" startAt="2"/>
            </a:pPr>
            <a:r>
              <a:rPr lang="en-US" dirty="0" smtClean="0"/>
              <a:t>Visual Studio Code</a:t>
            </a:r>
          </a:p>
          <a:p>
            <a:pPr marL="971550" lvl="1" indent="-514350" algn="l">
              <a:buFont typeface="+mj-lt"/>
              <a:buAutoNum type="romanLcPeriod" startAt="2"/>
            </a:pPr>
            <a:r>
              <a:rPr lang="en-US" dirty="0" smtClean="0"/>
              <a:t>Version Control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971550" lvl="1" indent="-514350" algn="l">
              <a:buFont typeface="+mj-lt"/>
              <a:buAutoNum type="romanLcPeriod" startAt="2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Compilers &amp;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Language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golang.org</a:t>
            </a:r>
            <a:r>
              <a:rPr lang="en-US" dirty="0">
                <a:hlinkClick r:id="rId2"/>
              </a:rPr>
              <a:t>/dl/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www.scala-lang.org</a:t>
            </a:r>
            <a:r>
              <a:rPr lang="en-US" dirty="0">
                <a:hlinkClick r:id="rId3"/>
              </a:rPr>
              <a:t>/download/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www.python.org</a:t>
            </a:r>
            <a:r>
              <a:rPr lang="en-US" dirty="0">
                <a:hlinkClick r:id="rId4"/>
              </a:rPr>
              <a:t>/downloads/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Groovy : </a:t>
            </a:r>
            <a:r>
              <a:rPr lang="en-US" dirty="0">
                <a:hlinkClick r:id="rId5"/>
              </a:rPr>
              <a:t>http://groovy-lang.org/</a:t>
            </a:r>
            <a:r>
              <a:rPr lang="en-US" dirty="0" smtClean="0">
                <a:hlinkClick r:id="rId5"/>
              </a:rPr>
              <a:t>download.html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Java :  </a:t>
            </a:r>
            <a:r>
              <a:rPr lang="en-US" dirty="0">
                <a:hlinkClick r:id="rId6"/>
              </a:rPr>
              <a:t>https://www.java.com/en/download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C/C++ </a:t>
            </a:r>
            <a:r>
              <a:rPr lang="en-US" dirty="0"/>
              <a:t>(windows): </a:t>
            </a:r>
            <a:r>
              <a:rPr lang="en-US" dirty="0">
                <a:hlinkClick r:id="rId7"/>
              </a:rPr>
              <a:t>https://www.microsoft.com/en-us/download/developer-</a:t>
            </a:r>
            <a:r>
              <a:rPr lang="en-US" dirty="0" smtClean="0">
                <a:hlinkClick r:id="rId7"/>
              </a:rPr>
              <a:t>tools.aspx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SCM 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/>
              <a:t>Editor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0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VSCode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Auto-Open Markdown Preview (</a:t>
            </a:r>
            <a:r>
              <a:rPr lang="en-US" dirty="0" err="1"/>
              <a:t>hnw</a:t>
            </a:r>
            <a:r>
              <a:rPr lang="en-US" dirty="0"/>
              <a:t>)</a:t>
            </a:r>
          </a:p>
          <a:p>
            <a:r>
              <a:rPr lang="en-US" dirty="0"/>
              <a:t>C/C++ (Microsoft)</a:t>
            </a:r>
          </a:p>
          <a:p>
            <a:r>
              <a:rPr lang="en-US" dirty="0"/>
              <a:t>C/C++ snippets (Harsh)</a:t>
            </a:r>
          </a:p>
          <a:p>
            <a:r>
              <a:rPr lang="en-US" dirty="0"/>
              <a:t>Code Runner (Jun Han)</a:t>
            </a:r>
          </a:p>
          <a:p>
            <a:r>
              <a:rPr lang="en-US" dirty="0"/>
              <a:t>Diff Tool (</a:t>
            </a:r>
            <a:r>
              <a:rPr lang="en-US" dirty="0" err="1"/>
              <a:t>jinshihou</a:t>
            </a:r>
            <a:r>
              <a:rPr lang="en-US" dirty="0"/>
              <a:t>)</a:t>
            </a:r>
          </a:p>
          <a:p>
            <a:r>
              <a:rPr lang="en-US" dirty="0"/>
              <a:t>Go (</a:t>
            </a:r>
            <a:r>
              <a:rPr lang="en-US" dirty="0" err="1"/>
              <a:t>lukehoban</a:t>
            </a:r>
            <a:r>
              <a:rPr lang="en-US" dirty="0"/>
              <a:t>)</a:t>
            </a:r>
          </a:p>
          <a:p>
            <a:r>
              <a:rPr lang="en-US" dirty="0"/>
              <a:t>Language Support for Java(TM) by Red Hat (Red Hat)</a:t>
            </a:r>
          </a:p>
          <a:p>
            <a:r>
              <a:rPr lang="en-US" dirty="0"/>
              <a:t>Python (Don </a:t>
            </a:r>
            <a:r>
              <a:rPr lang="en-US" dirty="0" err="1"/>
              <a:t>Jayamanne</a:t>
            </a:r>
            <a:r>
              <a:rPr lang="en-US" dirty="0"/>
              <a:t>)</a:t>
            </a:r>
          </a:p>
          <a:p>
            <a:r>
              <a:rPr lang="en-US" dirty="0" err="1"/>
              <a:t>Scala</a:t>
            </a:r>
            <a:r>
              <a:rPr lang="en-US" dirty="0"/>
              <a:t> (</a:t>
            </a:r>
            <a:r>
              <a:rPr lang="en-US" dirty="0" err="1"/>
              <a:t>Lilya</a:t>
            </a:r>
            <a:r>
              <a:rPr lang="en-US" dirty="0"/>
              <a:t> </a:t>
            </a:r>
            <a:r>
              <a:rPr lang="en-US" dirty="0" err="1"/>
              <a:t>Tryapitsin</a:t>
            </a:r>
            <a:r>
              <a:rPr lang="en-US" dirty="0"/>
              <a:t>)</a:t>
            </a:r>
          </a:p>
          <a:p>
            <a:r>
              <a:rPr lang="en-US" dirty="0"/>
              <a:t>TODO Parser (</a:t>
            </a:r>
            <a:r>
              <a:rPr lang="en-US" dirty="0" err="1"/>
              <a:t>minhthai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78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88529"/>
            <a:ext cx="8503920" cy="3385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https://github.com/xiliax/programming-languages-</a:t>
            </a:r>
            <a:r>
              <a:rPr lang="en-US" dirty="0" smtClean="0">
                <a:hlinkClick r:id="rId2"/>
              </a:rPr>
              <a:t>compared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cd </a:t>
            </a:r>
            <a:r>
              <a:rPr lang="en-US" smtClean="0"/>
              <a:t>lcp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err="1" smtClean="0"/>
              <a:t>git</a:t>
            </a:r>
            <a:r>
              <a:rPr lang="en-US" dirty="0" err="1"/>
              <a:t>@github.com:xiliax</a:t>
            </a:r>
            <a:r>
              <a:rPr lang="en-US" dirty="0"/>
              <a:t>/programming-languages-</a:t>
            </a:r>
            <a:r>
              <a:rPr lang="en-US" dirty="0" err="1"/>
              <a:t>compared.git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Mac OS 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Python*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Go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Scala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&amp; Clang (C/C++</a:t>
            </a:r>
            <a:r>
              <a:rPr lang="en-US" dirty="0" smtClean="0"/>
              <a:t>) - </a:t>
            </a:r>
            <a:r>
              <a:rPr lang="en-US" dirty="0"/>
              <a:t>Available In </a:t>
            </a:r>
            <a:r>
              <a:rPr lang="en-US" dirty="0" err="1" smtClean="0"/>
              <a:t>AppStore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Should install updated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</a:t>
            </a:r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Linux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 </a:t>
            </a:r>
            <a:r>
              <a:rPr lang="en-US" dirty="0"/>
              <a:t>- Available In Package </a:t>
            </a:r>
            <a:r>
              <a:rPr lang="en-US" dirty="0" smtClean="0"/>
              <a:t>Repository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GCC/G+</a:t>
            </a:r>
            <a:r>
              <a:rPr lang="en-US" dirty="0" smtClean="0"/>
              <a:t>+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791" y="4723733"/>
            <a:ext cx="8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*Should install updated version ---- </a:t>
            </a:r>
            <a:r>
              <a:rPr lang="en-US" sz="2000" b="1" baseline="30000" dirty="0" smtClean="0"/>
              <a:t>+</a:t>
            </a:r>
            <a:r>
              <a:rPr lang="en-US" dirty="0" smtClean="0"/>
              <a:t>Not in all </a:t>
            </a:r>
            <a:r>
              <a:rPr lang="en-US" dirty="0" err="1" smtClean="0"/>
              <a:t>distro</a:t>
            </a:r>
            <a:r>
              <a:rPr lang="en-US" dirty="0" smtClean="0"/>
              <a:t>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Section </a:t>
            </a:r>
            <a:r>
              <a:rPr lang="en-US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Windows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Installed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Clang or </a:t>
            </a:r>
            <a:r>
              <a:rPr lang="en-US" dirty="0" smtClean="0"/>
              <a:t>Visual Studio* (C/C++)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Go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Groovy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9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34248</TotalTime>
  <Words>399</Words>
  <Application>Microsoft Macintosh PowerPoint</Application>
  <PresentationFormat>On-screen Show (16:9)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Programming Languages Compared</vt:lpstr>
      <vt:lpstr>Chapter 1 – Installation/Setup</vt:lpstr>
      <vt:lpstr>Compilers &amp; Interpreters</vt:lpstr>
      <vt:lpstr>Other Tools</vt:lpstr>
      <vt:lpstr>VSCode Plugins</vt:lpstr>
      <vt:lpstr>Course Material</vt:lpstr>
      <vt:lpstr>Section 2 – Mac OS X Setup</vt:lpstr>
      <vt:lpstr>Section 3 – Linux Setup</vt:lpstr>
      <vt:lpstr>Section 4 – Windows Setup</vt:lpstr>
      <vt:lpstr>Chapter 2 – Hello World</vt:lpstr>
      <vt:lpstr>C</vt:lpstr>
      <vt:lpstr>Go</vt:lpstr>
      <vt:lpstr>Python &amp; Scala</vt:lpstr>
      <vt:lpstr>C++</vt:lpstr>
      <vt:lpstr>Go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723</cp:revision>
  <dcterms:created xsi:type="dcterms:W3CDTF">2016-01-09T12:23:22Z</dcterms:created>
  <dcterms:modified xsi:type="dcterms:W3CDTF">2017-07-05T13:46:30Z</dcterms:modified>
</cp:coreProperties>
</file>