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76" r:id="rId9"/>
    <p:sldId id="274" r:id="rId10"/>
    <p:sldId id="275" r:id="rId11"/>
    <p:sldId id="261" r:id="rId12"/>
    <p:sldId id="278" r:id="rId13"/>
    <p:sldId id="262" r:id="rId14"/>
    <p:sldId id="271" r:id="rId15"/>
    <p:sldId id="263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77528" autoAdjust="0"/>
  </p:normalViewPr>
  <p:slideViewPr>
    <p:cSldViewPr snapToGrid="0">
      <p:cViewPr varScale="1">
        <p:scale>
          <a:sx n="72" d="100"/>
          <a:sy n="72" d="100"/>
        </p:scale>
        <p:origin x="63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ling zhang" userId="2960372e24ee8c7d" providerId="LiveId" clId="{ED3A5374-22C0-40C0-AEF9-25B539267958}"/>
    <pc:docChg chg="custSel modSld">
      <pc:chgData name="xiling zhang" userId="2960372e24ee8c7d" providerId="LiveId" clId="{ED3A5374-22C0-40C0-AEF9-25B539267958}" dt="2019-12-15T18:39:39.056" v="130" actId="1076"/>
      <pc:docMkLst>
        <pc:docMk/>
      </pc:docMkLst>
      <pc:sldChg chg="delSp">
        <pc:chgData name="xiling zhang" userId="2960372e24ee8c7d" providerId="LiveId" clId="{ED3A5374-22C0-40C0-AEF9-25B539267958}" dt="2019-12-15T18:10:57.449" v="129" actId="478"/>
        <pc:sldMkLst>
          <pc:docMk/>
          <pc:sldMk cId="3416364050" sldId="260"/>
        </pc:sldMkLst>
        <pc:spChg chg="del">
          <ac:chgData name="xiling zhang" userId="2960372e24ee8c7d" providerId="LiveId" clId="{ED3A5374-22C0-40C0-AEF9-25B539267958}" dt="2019-12-15T18:10:57.449" v="129" actId="478"/>
          <ac:spMkLst>
            <pc:docMk/>
            <pc:sldMk cId="3416364050" sldId="260"/>
            <ac:spMk id="8" creationId="{765CF642-5F4B-40CE-B1D5-E961E89F6DB7}"/>
          </ac:spMkLst>
        </pc:spChg>
      </pc:sldChg>
      <pc:sldChg chg="modSp">
        <pc:chgData name="xiling zhang" userId="2960372e24ee8c7d" providerId="LiveId" clId="{ED3A5374-22C0-40C0-AEF9-25B539267958}" dt="2019-12-15T18:39:39.056" v="130" actId="1076"/>
        <pc:sldMkLst>
          <pc:docMk/>
          <pc:sldMk cId="1713226698" sldId="276"/>
        </pc:sldMkLst>
        <pc:spChg chg="mod">
          <ac:chgData name="xiling zhang" userId="2960372e24ee8c7d" providerId="LiveId" clId="{ED3A5374-22C0-40C0-AEF9-25B539267958}" dt="2019-12-15T18:39:39.056" v="130" actId="1076"/>
          <ac:spMkLst>
            <pc:docMk/>
            <pc:sldMk cId="1713226698" sldId="276"/>
            <ac:spMk id="6" creationId="{252221AC-9D22-4528-81B5-1011D9F0F9F3}"/>
          </ac:spMkLst>
        </pc:spChg>
        <pc:spChg chg="mod">
          <ac:chgData name="xiling zhang" userId="2960372e24ee8c7d" providerId="LiveId" clId="{ED3A5374-22C0-40C0-AEF9-25B539267958}" dt="2019-12-15T18:39:39.056" v="130" actId="1076"/>
          <ac:spMkLst>
            <pc:docMk/>
            <pc:sldMk cId="1713226698" sldId="276"/>
            <ac:spMk id="7" creationId="{F40FA666-07EF-4BEC-B543-F86AFF63C70E}"/>
          </ac:spMkLst>
        </pc:spChg>
        <pc:spChg chg="mod">
          <ac:chgData name="xiling zhang" userId="2960372e24ee8c7d" providerId="LiveId" clId="{ED3A5374-22C0-40C0-AEF9-25B539267958}" dt="2019-12-15T18:39:39.056" v="130" actId="1076"/>
          <ac:spMkLst>
            <pc:docMk/>
            <pc:sldMk cId="1713226698" sldId="276"/>
            <ac:spMk id="8" creationId="{C958B3CC-3BD9-49F4-A5DC-188731BB9690}"/>
          </ac:spMkLst>
        </pc:spChg>
        <pc:spChg chg="mod">
          <ac:chgData name="xiling zhang" userId="2960372e24ee8c7d" providerId="LiveId" clId="{ED3A5374-22C0-40C0-AEF9-25B539267958}" dt="2019-12-15T18:39:39.056" v="130" actId="1076"/>
          <ac:spMkLst>
            <pc:docMk/>
            <pc:sldMk cId="1713226698" sldId="276"/>
            <ac:spMk id="9" creationId="{9125BAEB-4A30-465B-9B97-8726CEDACDAD}"/>
          </ac:spMkLst>
        </pc:spChg>
        <pc:spChg chg="mod">
          <ac:chgData name="xiling zhang" userId="2960372e24ee8c7d" providerId="LiveId" clId="{ED3A5374-22C0-40C0-AEF9-25B539267958}" dt="2019-12-15T18:39:39.056" v="130" actId="1076"/>
          <ac:spMkLst>
            <pc:docMk/>
            <pc:sldMk cId="1713226698" sldId="276"/>
            <ac:spMk id="23" creationId="{BA85EC36-D4F9-485C-88EB-80429032403B}"/>
          </ac:spMkLst>
        </pc:spChg>
        <pc:spChg chg="mod">
          <ac:chgData name="xiling zhang" userId="2960372e24ee8c7d" providerId="LiveId" clId="{ED3A5374-22C0-40C0-AEF9-25B539267958}" dt="2019-12-15T18:39:39.056" v="130" actId="1076"/>
          <ac:spMkLst>
            <pc:docMk/>
            <pc:sldMk cId="1713226698" sldId="276"/>
            <ac:spMk id="24" creationId="{302DA4FC-9963-4A63-B433-866AC02BB44A}"/>
          </ac:spMkLst>
        </pc:spChg>
        <pc:spChg chg="mod">
          <ac:chgData name="xiling zhang" userId="2960372e24ee8c7d" providerId="LiveId" clId="{ED3A5374-22C0-40C0-AEF9-25B539267958}" dt="2019-12-15T18:39:39.056" v="130" actId="1076"/>
          <ac:spMkLst>
            <pc:docMk/>
            <pc:sldMk cId="1713226698" sldId="276"/>
            <ac:spMk id="25" creationId="{4F248288-5A2F-4E8D-B006-BBDCFDC11811}"/>
          </ac:spMkLst>
        </pc:spChg>
        <pc:spChg chg="mod">
          <ac:chgData name="xiling zhang" userId="2960372e24ee8c7d" providerId="LiveId" clId="{ED3A5374-22C0-40C0-AEF9-25B539267958}" dt="2019-12-15T18:39:39.056" v="130" actId="1076"/>
          <ac:spMkLst>
            <pc:docMk/>
            <pc:sldMk cId="1713226698" sldId="276"/>
            <ac:spMk id="26" creationId="{C3E53C89-C758-47A9-B37D-F0162B33E5A3}"/>
          </ac:spMkLst>
        </pc:spChg>
        <pc:spChg chg="mod">
          <ac:chgData name="xiling zhang" userId="2960372e24ee8c7d" providerId="LiveId" clId="{ED3A5374-22C0-40C0-AEF9-25B539267958}" dt="2019-12-15T18:39:39.056" v="130" actId="1076"/>
          <ac:spMkLst>
            <pc:docMk/>
            <pc:sldMk cId="1713226698" sldId="276"/>
            <ac:spMk id="28" creationId="{829F0889-095F-49C3-B728-BE9233C98E44}"/>
          </ac:spMkLst>
        </pc:spChg>
        <pc:spChg chg="mod">
          <ac:chgData name="xiling zhang" userId="2960372e24ee8c7d" providerId="LiveId" clId="{ED3A5374-22C0-40C0-AEF9-25B539267958}" dt="2019-12-15T18:39:39.056" v="130" actId="1076"/>
          <ac:spMkLst>
            <pc:docMk/>
            <pc:sldMk cId="1713226698" sldId="276"/>
            <ac:spMk id="30" creationId="{08B4F953-400A-4872-B0C2-8C65C6BDCF24}"/>
          </ac:spMkLst>
        </pc:spChg>
        <pc:cxnChg chg="mod">
          <ac:chgData name="xiling zhang" userId="2960372e24ee8c7d" providerId="LiveId" clId="{ED3A5374-22C0-40C0-AEF9-25B539267958}" dt="2019-12-15T18:39:39.056" v="130" actId="1076"/>
          <ac:cxnSpMkLst>
            <pc:docMk/>
            <pc:sldMk cId="1713226698" sldId="276"/>
            <ac:cxnSpMk id="11" creationId="{F6A130BB-F087-4B95-8286-7D3CBF18DF8F}"/>
          </ac:cxnSpMkLst>
        </pc:cxnChg>
        <pc:cxnChg chg="mod">
          <ac:chgData name="xiling zhang" userId="2960372e24ee8c7d" providerId="LiveId" clId="{ED3A5374-22C0-40C0-AEF9-25B539267958}" dt="2019-12-15T18:39:39.056" v="130" actId="1076"/>
          <ac:cxnSpMkLst>
            <pc:docMk/>
            <pc:sldMk cId="1713226698" sldId="276"/>
            <ac:cxnSpMk id="12" creationId="{C6C41A71-8C9C-42E7-93AD-500ECFBA5963}"/>
          </ac:cxnSpMkLst>
        </pc:cxnChg>
        <pc:cxnChg chg="mod">
          <ac:chgData name="xiling zhang" userId="2960372e24ee8c7d" providerId="LiveId" clId="{ED3A5374-22C0-40C0-AEF9-25B539267958}" dt="2019-12-15T18:39:39.056" v="130" actId="1076"/>
          <ac:cxnSpMkLst>
            <pc:docMk/>
            <pc:sldMk cId="1713226698" sldId="276"/>
            <ac:cxnSpMk id="15" creationId="{A03B4130-C5CF-4DBE-99F7-9CF59B49B014}"/>
          </ac:cxnSpMkLst>
        </pc:cxnChg>
        <pc:cxnChg chg="mod">
          <ac:chgData name="xiling zhang" userId="2960372e24ee8c7d" providerId="LiveId" clId="{ED3A5374-22C0-40C0-AEF9-25B539267958}" dt="2019-12-15T18:39:39.056" v="130" actId="1076"/>
          <ac:cxnSpMkLst>
            <pc:docMk/>
            <pc:sldMk cId="1713226698" sldId="276"/>
            <ac:cxnSpMk id="19" creationId="{FFE25B48-3BB0-456B-BB03-E154DF49EA06}"/>
          </ac:cxnSpMkLst>
        </pc:cxnChg>
        <pc:cxnChg chg="mod">
          <ac:chgData name="xiling zhang" userId="2960372e24ee8c7d" providerId="LiveId" clId="{ED3A5374-22C0-40C0-AEF9-25B539267958}" dt="2019-12-15T18:39:39.056" v="130" actId="1076"/>
          <ac:cxnSpMkLst>
            <pc:docMk/>
            <pc:sldMk cId="1713226698" sldId="276"/>
            <ac:cxnSpMk id="22" creationId="{A223DA30-0D81-4439-B3E2-EFA9AD6E4F9C}"/>
          </ac:cxnSpMkLst>
        </pc:cxnChg>
        <pc:cxnChg chg="mod">
          <ac:chgData name="xiling zhang" userId="2960372e24ee8c7d" providerId="LiveId" clId="{ED3A5374-22C0-40C0-AEF9-25B539267958}" dt="2019-12-15T18:39:39.056" v="130" actId="1076"/>
          <ac:cxnSpMkLst>
            <pc:docMk/>
            <pc:sldMk cId="1713226698" sldId="276"/>
            <ac:cxnSpMk id="29" creationId="{FA722280-3068-4187-884F-8E79EEFD9ABA}"/>
          </ac:cxnSpMkLst>
        </pc:cxnChg>
        <pc:cxnChg chg="mod">
          <ac:chgData name="xiling zhang" userId="2960372e24ee8c7d" providerId="LiveId" clId="{ED3A5374-22C0-40C0-AEF9-25B539267958}" dt="2019-12-15T18:39:39.056" v="130" actId="1076"/>
          <ac:cxnSpMkLst>
            <pc:docMk/>
            <pc:sldMk cId="1713226698" sldId="276"/>
            <ac:cxnSpMk id="31" creationId="{6A7709F3-9700-4113-8FBA-0D700A878DFE}"/>
          </ac:cxnSpMkLst>
        </pc:cxnChg>
        <pc:cxnChg chg="mod">
          <ac:chgData name="xiling zhang" userId="2960372e24ee8c7d" providerId="LiveId" clId="{ED3A5374-22C0-40C0-AEF9-25B539267958}" dt="2019-12-15T18:39:39.056" v="130" actId="1076"/>
          <ac:cxnSpMkLst>
            <pc:docMk/>
            <pc:sldMk cId="1713226698" sldId="276"/>
            <ac:cxnSpMk id="32" creationId="{D676BD56-2F44-4DA5-AA0C-59601C0B5EBA}"/>
          </ac:cxnSpMkLst>
        </pc:cxnChg>
        <pc:cxnChg chg="mod">
          <ac:chgData name="xiling zhang" userId="2960372e24ee8c7d" providerId="LiveId" clId="{ED3A5374-22C0-40C0-AEF9-25B539267958}" dt="2019-12-15T18:39:39.056" v="130" actId="1076"/>
          <ac:cxnSpMkLst>
            <pc:docMk/>
            <pc:sldMk cId="1713226698" sldId="276"/>
            <ac:cxnSpMk id="36" creationId="{DD8DCC63-33E1-4AD8-B7CA-AEB5CC0DC967}"/>
          </ac:cxnSpMkLst>
        </pc:cxnChg>
        <pc:cxnChg chg="mod">
          <ac:chgData name="xiling zhang" userId="2960372e24ee8c7d" providerId="LiveId" clId="{ED3A5374-22C0-40C0-AEF9-25B539267958}" dt="2019-12-15T18:39:39.056" v="130" actId="1076"/>
          <ac:cxnSpMkLst>
            <pc:docMk/>
            <pc:sldMk cId="1713226698" sldId="276"/>
            <ac:cxnSpMk id="38" creationId="{A2C8DD9E-1A3F-4655-8BEE-4C0B028B0327}"/>
          </ac:cxnSpMkLst>
        </pc:cxnChg>
      </pc:sldChg>
      <pc:sldChg chg="modSp">
        <pc:chgData name="xiling zhang" userId="2960372e24ee8c7d" providerId="LiveId" clId="{ED3A5374-22C0-40C0-AEF9-25B539267958}" dt="2019-12-15T02:06:27.395" v="128" actId="20577"/>
        <pc:sldMkLst>
          <pc:docMk/>
          <pc:sldMk cId="1877715030" sldId="278"/>
        </pc:sldMkLst>
        <pc:spChg chg="mod">
          <ac:chgData name="xiling zhang" userId="2960372e24ee8c7d" providerId="LiveId" clId="{ED3A5374-22C0-40C0-AEF9-25B539267958}" dt="2019-12-15T02:05:42.451" v="94" actId="1076"/>
          <ac:spMkLst>
            <pc:docMk/>
            <pc:sldMk cId="1877715030" sldId="278"/>
            <ac:spMk id="5" creationId="{926670CF-1841-4EFC-B9B7-4D2676BA7B16}"/>
          </ac:spMkLst>
        </pc:spChg>
        <pc:graphicFrameChg chg="modGraphic">
          <ac:chgData name="xiling zhang" userId="2960372e24ee8c7d" providerId="LiveId" clId="{ED3A5374-22C0-40C0-AEF9-25B539267958}" dt="2019-12-15T02:06:27.395" v="128" actId="20577"/>
          <ac:graphicFrameMkLst>
            <pc:docMk/>
            <pc:sldMk cId="1877715030" sldId="278"/>
            <ac:graphicFrameMk id="3" creationId="{463E6351-8C43-4D43-A52E-52739554DCF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3C2BF-A6C5-4A17-8BFA-9C782A93E56C}" type="doc">
      <dgm:prSet loTypeId="urn:microsoft.com/office/officeart/2005/8/layout/process1" loCatId="process" qsTypeId="urn:microsoft.com/office/officeart/2005/8/quickstyle/simple1" qsCatId="simple" csTypeId="urn:microsoft.com/office/officeart/2005/8/colors/accent5_1" csCatId="accent5" phldr="1"/>
      <dgm:spPr/>
    </dgm:pt>
    <dgm:pt modelId="{1F7F4E78-CC6C-4B25-9FCB-ACA10D41E951}">
      <dgm:prSet phldrT="[Text]" custT="1"/>
      <dgm:spPr/>
      <dgm:t>
        <a:bodyPr/>
        <a:lstStyle/>
        <a:p>
          <a:r>
            <a:rPr lang="it-IT" sz="1800" b="0" i="0" dirty="0"/>
            <a:t>Input </a:t>
          </a:r>
          <a:br>
            <a:rPr lang="it-IT" sz="1800" dirty="0"/>
          </a:br>
          <a:r>
            <a:rPr lang="it-IT" sz="1000" b="0" i="0" dirty="0"/>
            <a:t>data (400000, 4, 1000)</a:t>
          </a:r>
          <a:br>
            <a:rPr lang="it-IT" sz="1000" dirty="0"/>
          </a:br>
          <a:r>
            <a:rPr lang="it-IT" sz="1000" b="0" i="0" dirty="0"/>
            <a:t>label (400000, 690)</a:t>
          </a:r>
          <a:endParaRPr lang="en-US" sz="1000" dirty="0"/>
        </a:p>
      </dgm:t>
    </dgm:pt>
    <dgm:pt modelId="{F175AC64-8C22-4621-B80D-89BB575D921E}" type="parTrans" cxnId="{2DE22404-B31A-4643-A238-A68F4A7B159B}">
      <dgm:prSet/>
      <dgm:spPr/>
      <dgm:t>
        <a:bodyPr/>
        <a:lstStyle/>
        <a:p>
          <a:endParaRPr lang="en-US"/>
        </a:p>
      </dgm:t>
    </dgm:pt>
    <dgm:pt modelId="{6ECB1111-24B8-46C1-BA2F-2C8BE34E4D08}" type="sibTrans" cxnId="{2DE22404-B31A-4643-A238-A68F4A7B159B}">
      <dgm:prSet/>
      <dgm:spPr/>
      <dgm:t>
        <a:bodyPr/>
        <a:lstStyle/>
        <a:p>
          <a:endParaRPr lang="en-US"/>
        </a:p>
      </dgm:t>
    </dgm:pt>
    <dgm:pt modelId="{C62E9F45-9914-4D03-96DA-A74B0F85B1F9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000" dirty="0"/>
            <a:t>Channel:320</a:t>
          </a:r>
        </a:p>
      </dgm:t>
    </dgm:pt>
    <dgm:pt modelId="{D1E87E80-1F50-4588-94CC-77CEA44B5897}" type="parTrans" cxnId="{E7D90621-6155-474A-98B8-27DE94F98204}">
      <dgm:prSet/>
      <dgm:spPr/>
      <dgm:t>
        <a:bodyPr/>
        <a:lstStyle/>
        <a:p>
          <a:endParaRPr lang="en-US"/>
        </a:p>
      </dgm:t>
    </dgm:pt>
    <dgm:pt modelId="{4FB249FC-0B64-4A13-B6F3-CF11101A58E4}" type="sibTrans" cxnId="{E7D90621-6155-474A-98B8-27DE94F98204}">
      <dgm:prSet/>
      <dgm:spPr/>
      <dgm:t>
        <a:bodyPr/>
        <a:lstStyle/>
        <a:p>
          <a:endParaRPr lang="en-US"/>
        </a:p>
      </dgm:t>
    </dgm:pt>
    <dgm:pt modelId="{D23B7DBC-72C6-4205-A378-BEC61821811D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Channel:480</a:t>
          </a:r>
        </a:p>
      </dgm:t>
    </dgm:pt>
    <dgm:pt modelId="{6E55023C-9D27-453F-A9BF-36E50DC6E9B8}" type="parTrans" cxnId="{18B3F56E-5D0E-41DF-8FD4-64E2A2A46F41}">
      <dgm:prSet/>
      <dgm:spPr/>
      <dgm:t>
        <a:bodyPr/>
        <a:lstStyle/>
        <a:p>
          <a:endParaRPr lang="en-US"/>
        </a:p>
      </dgm:t>
    </dgm:pt>
    <dgm:pt modelId="{12434A9B-5B8A-4435-943E-00AD350EA910}" type="sibTrans" cxnId="{18B3F56E-5D0E-41DF-8FD4-64E2A2A46F41}">
      <dgm:prSet/>
      <dgm:spPr/>
      <dgm:t>
        <a:bodyPr/>
        <a:lstStyle/>
        <a:p>
          <a:endParaRPr lang="en-US"/>
        </a:p>
      </dgm:t>
    </dgm:pt>
    <dgm:pt modelId="{882F4D16-BF5F-4E0B-8C0A-18584613ED66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 960</a:t>
          </a:r>
        </a:p>
      </dgm:t>
    </dgm:pt>
    <dgm:pt modelId="{543786AB-56B1-4650-8A8E-EB6030522530}" type="parTrans" cxnId="{C80628F9-16D4-45CD-84D4-6910169DA7AA}">
      <dgm:prSet/>
      <dgm:spPr/>
      <dgm:t>
        <a:bodyPr/>
        <a:lstStyle/>
        <a:p>
          <a:endParaRPr lang="en-US"/>
        </a:p>
      </dgm:t>
    </dgm:pt>
    <dgm:pt modelId="{4EB1FEDD-D0C8-4546-BADD-4A51F6774A18}" type="sibTrans" cxnId="{C80628F9-16D4-45CD-84D4-6910169DA7AA}">
      <dgm:prSet/>
      <dgm:spPr/>
      <dgm:t>
        <a:bodyPr/>
        <a:lstStyle/>
        <a:p>
          <a:endParaRPr lang="en-US"/>
        </a:p>
      </dgm:t>
    </dgm:pt>
    <dgm:pt modelId="{BD5F2D78-FF35-4C50-92A8-601B354C3237}">
      <dgm:prSet phldrT="[Text]" custT="1"/>
      <dgm:spPr/>
      <dgm:t>
        <a:bodyPr/>
        <a:lstStyle/>
        <a:p>
          <a:r>
            <a:rPr lang="en-US" sz="1900" dirty="0"/>
            <a:t>Dense</a:t>
          </a:r>
        </a:p>
        <a:p>
          <a:r>
            <a:rPr lang="en-US" sz="1200" dirty="0" err="1"/>
            <a:t>relu</a:t>
          </a:r>
          <a:endParaRPr lang="en-US" sz="1200" dirty="0"/>
        </a:p>
      </dgm:t>
    </dgm:pt>
    <dgm:pt modelId="{1B33EF6C-C282-4790-B26B-BBEF9ED1CE9F}" type="parTrans" cxnId="{60F8550C-EC13-43D2-B8A3-D0A91796CB5E}">
      <dgm:prSet/>
      <dgm:spPr/>
      <dgm:t>
        <a:bodyPr/>
        <a:lstStyle/>
        <a:p>
          <a:endParaRPr lang="en-US"/>
        </a:p>
      </dgm:t>
    </dgm:pt>
    <dgm:pt modelId="{B18B7957-F2D5-4622-8398-D3DF1A084321}" type="sibTrans" cxnId="{60F8550C-EC13-43D2-B8A3-D0A91796CB5E}">
      <dgm:prSet/>
      <dgm:spPr/>
      <dgm:t>
        <a:bodyPr/>
        <a:lstStyle/>
        <a:p>
          <a:endParaRPr lang="en-US"/>
        </a:p>
      </dgm:t>
    </dgm:pt>
    <dgm:pt modelId="{0375CCAB-3441-4765-BA0A-4F7AC59D9BB1}">
      <dgm:prSet phldrT="[Text]" custT="1"/>
      <dgm:spPr/>
      <dgm:t>
        <a:bodyPr/>
        <a:lstStyle/>
        <a:p>
          <a:r>
            <a:rPr lang="en-US" sz="1800" dirty="0"/>
            <a:t>Dense</a:t>
          </a:r>
        </a:p>
        <a:p>
          <a:r>
            <a:rPr lang="en-US" sz="1200" dirty="0"/>
            <a:t>Sigmoid</a:t>
          </a:r>
        </a:p>
        <a:p>
          <a:r>
            <a:rPr lang="en-US" sz="1200" dirty="0"/>
            <a:t>Output: 690</a:t>
          </a:r>
        </a:p>
      </dgm:t>
    </dgm:pt>
    <dgm:pt modelId="{2EB3E5A3-5C16-4879-839D-6DAD3C2B062F}" type="parTrans" cxnId="{18AC4141-E5F0-403D-9D9D-B829E829ED67}">
      <dgm:prSet/>
      <dgm:spPr/>
      <dgm:t>
        <a:bodyPr/>
        <a:lstStyle/>
        <a:p>
          <a:endParaRPr lang="en-US"/>
        </a:p>
      </dgm:t>
    </dgm:pt>
    <dgm:pt modelId="{BC665654-7E5F-41A4-9D49-623FEAC5EBFF}" type="sibTrans" cxnId="{18AC4141-E5F0-403D-9D9D-B829E829ED67}">
      <dgm:prSet/>
      <dgm:spPr/>
      <dgm:t>
        <a:bodyPr/>
        <a:lstStyle/>
        <a:p>
          <a:endParaRPr lang="en-US"/>
        </a:p>
      </dgm:t>
    </dgm:pt>
    <dgm:pt modelId="{36B92F91-73E8-4210-BA11-4E7C574B70CF}" type="pres">
      <dgm:prSet presAssocID="{D173C2BF-A6C5-4A17-8BFA-9C782A93E56C}" presName="Name0" presStyleCnt="0">
        <dgm:presLayoutVars>
          <dgm:dir/>
          <dgm:resizeHandles val="exact"/>
        </dgm:presLayoutVars>
      </dgm:prSet>
      <dgm:spPr/>
    </dgm:pt>
    <dgm:pt modelId="{F4A867C2-AC9F-4062-AF28-5376869758CC}" type="pres">
      <dgm:prSet presAssocID="{1F7F4E78-CC6C-4B25-9FCB-ACA10D41E951}" presName="node" presStyleLbl="node1" presStyleIdx="0" presStyleCnt="6">
        <dgm:presLayoutVars>
          <dgm:bulletEnabled val="1"/>
        </dgm:presLayoutVars>
      </dgm:prSet>
      <dgm:spPr/>
    </dgm:pt>
    <dgm:pt modelId="{E2B08153-21B6-4DDA-8D76-CCA83E3B666E}" type="pres">
      <dgm:prSet presAssocID="{6ECB1111-24B8-46C1-BA2F-2C8BE34E4D08}" presName="sibTrans" presStyleLbl="sibTrans2D1" presStyleIdx="0" presStyleCnt="5"/>
      <dgm:spPr/>
    </dgm:pt>
    <dgm:pt modelId="{BA7B4234-B8CC-4A1A-9E89-6BD86DCCC58A}" type="pres">
      <dgm:prSet presAssocID="{6ECB1111-24B8-46C1-BA2F-2C8BE34E4D08}" presName="connectorText" presStyleLbl="sibTrans2D1" presStyleIdx="0" presStyleCnt="5"/>
      <dgm:spPr/>
    </dgm:pt>
    <dgm:pt modelId="{8BCD4958-1A9F-4CB6-A6FE-28E699611A1E}" type="pres">
      <dgm:prSet presAssocID="{C62E9F45-9914-4D03-96DA-A74B0F85B1F9}" presName="node" presStyleLbl="node1" presStyleIdx="1" presStyleCnt="6">
        <dgm:presLayoutVars>
          <dgm:bulletEnabled val="1"/>
        </dgm:presLayoutVars>
      </dgm:prSet>
      <dgm:spPr/>
    </dgm:pt>
    <dgm:pt modelId="{946C8E4C-03C3-471C-AE4C-465903882714}" type="pres">
      <dgm:prSet presAssocID="{4FB249FC-0B64-4A13-B6F3-CF11101A58E4}" presName="sibTrans" presStyleLbl="sibTrans2D1" presStyleIdx="1" presStyleCnt="5"/>
      <dgm:spPr/>
    </dgm:pt>
    <dgm:pt modelId="{9A2553E1-6934-49BD-85C7-834C4A7EC453}" type="pres">
      <dgm:prSet presAssocID="{4FB249FC-0B64-4A13-B6F3-CF11101A58E4}" presName="connectorText" presStyleLbl="sibTrans2D1" presStyleIdx="1" presStyleCnt="5"/>
      <dgm:spPr/>
    </dgm:pt>
    <dgm:pt modelId="{FEF6167B-68D0-4D70-9DE4-16345F0DFDD8}" type="pres">
      <dgm:prSet presAssocID="{D23B7DBC-72C6-4205-A378-BEC61821811D}" presName="node" presStyleLbl="node1" presStyleIdx="2" presStyleCnt="6">
        <dgm:presLayoutVars>
          <dgm:bulletEnabled val="1"/>
        </dgm:presLayoutVars>
      </dgm:prSet>
      <dgm:spPr/>
    </dgm:pt>
    <dgm:pt modelId="{632AEA0E-6588-4CEB-AE4E-7E87549F5CD6}" type="pres">
      <dgm:prSet presAssocID="{12434A9B-5B8A-4435-943E-00AD350EA910}" presName="sibTrans" presStyleLbl="sibTrans2D1" presStyleIdx="2" presStyleCnt="5"/>
      <dgm:spPr/>
    </dgm:pt>
    <dgm:pt modelId="{5FC07942-E84D-4419-9EEF-76C766DE8006}" type="pres">
      <dgm:prSet presAssocID="{12434A9B-5B8A-4435-943E-00AD350EA910}" presName="connectorText" presStyleLbl="sibTrans2D1" presStyleIdx="2" presStyleCnt="5"/>
      <dgm:spPr/>
    </dgm:pt>
    <dgm:pt modelId="{BADA52B0-0A75-436B-B87F-AB6723CDF4BA}" type="pres">
      <dgm:prSet presAssocID="{882F4D16-BF5F-4E0B-8C0A-18584613ED66}" presName="node" presStyleLbl="node1" presStyleIdx="3" presStyleCnt="6">
        <dgm:presLayoutVars>
          <dgm:bulletEnabled val="1"/>
        </dgm:presLayoutVars>
      </dgm:prSet>
      <dgm:spPr/>
    </dgm:pt>
    <dgm:pt modelId="{64E2042F-F01A-4D5E-B44D-A1734A74B6F0}" type="pres">
      <dgm:prSet presAssocID="{4EB1FEDD-D0C8-4546-BADD-4A51F6774A18}" presName="sibTrans" presStyleLbl="sibTrans2D1" presStyleIdx="3" presStyleCnt="5"/>
      <dgm:spPr/>
    </dgm:pt>
    <dgm:pt modelId="{4A8D2C95-14BD-4421-ADDC-055E22C0811E}" type="pres">
      <dgm:prSet presAssocID="{4EB1FEDD-D0C8-4546-BADD-4A51F6774A18}" presName="connectorText" presStyleLbl="sibTrans2D1" presStyleIdx="3" presStyleCnt="5"/>
      <dgm:spPr/>
    </dgm:pt>
    <dgm:pt modelId="{4F8F3DF8-6035-498A-9866-E6A99E5F4881}" type="pres">
      <dgm:prSet presAssocID="{BD5F2D78-FF35-4C50-92A8-601B354C3237}" presName="node" presStyleLbl="node1" presStyleIdx="4" presStyleCnt="6">
        <dgm:presLayoutVars>
          <dgm:bulletEnabled val="1"/>
        </dgm:presLayoutVars>
      </dgm:prSet>
      <dgm:spPr/>
    </dgm:pt>
    <dgm:pt modelId="{788192A8-1F97-41BB-9989-6574913F00D2}" type="pres">
      <dgm:prSet presAssocID="{B18B7957-F2D5-4622-8398-D3DF1A084321}" presName="sibTrans" presStyleLbl="sibTrans2D1" presStyleIdx="4" presStyleCnt="5"/>
      <dgm:spPr/>
    </dgm:pt>
    <dgm:pt modelId="{F540B705-D916-49AF-979C-F73F4EB8BC95}" type="pres">
      <dgm:prSet presAssocID="{B18B7957-F2D5-4622-8398-D3DF1A084321}" presName="connectorText" presStyleLbl="sibTrans2D1" presStyleIdx="4" presStyleCnt="5"/>
      <dgm:spPr/>
    </dgm:pt>
    <dgm:pt modelId="{48F624F1-B827-4582-A676-C198E33CC5BF}" type="pres">
      <dgm:prSet presAssocID="{0375CCAB-3441-4765-BA0A-4F7AC59D9BB1}" presName="node" presStyleLbl="node1" presStyleIdx="5" presStyleCnt="6">
        <dgm:presLayoutVars>
          <dgm:bulletEnabled val="1"/>
        </dgm:presLayoutVars>
      </dgm:prSet>
      <dgm:spPr/>
    </dgm:pt>
  </dgm:ptLst>
  <dgm:cxnLst>
    <dgm:cxn modelId="{2DE22404-B31A-4643-A238-A68F4A7B159B}" srcId="{D173C2BF-A6C5-4A17-8BFA-9C782A93E56C}" destId="{1F7F4E78-CC6C-4B25-9FCB-ACA10D41E951}" srcOrd="0" destOrd="0" parTransId="{F175AC64-8C22-4621-B80D-89BB575D921E}" sibTransId="{6ECB1111-24B8-46C1-BA2F-2C8BE34E4D08}"/>
    <dgm:cxn modelId="{60F8550C-EC13-43D2-B8A3-D0A91796CB5E}" srcId="{D173C2BF-A6C5-4A17-8BFA-9C782A93E56C}" destId="{BD5F2D78-FF35-4C50-92A8-601B354C3237}" srcOrd="4" destOrd="0" parTransId="{1B33EF6C-C282-4790-B26B-BBEF9ED1CE9F}" sibTransId="{B18B7957-F2D5-4622-8398-D3DF1A084321}"/>
    <dgm:cxn modelId="{F133691C-5795-4473-9E6D-3378CBF99221}" type="presOf" srcId="{12434A9B-5B8A-4435-943E-00AD350EA910}" destId="{632AEA0E-6588-4CEB-AE4E-7E87549F5CD6}" srcOrd="0" destOrd="0" presId="urn:microsoft.com/office/officeart/2005/8/layout/process1"/>
    <dgm:cxn modelId="{E7D90621-6155-474A-98B8-27DE94F98204}" srcId="{D173C2BF-A6C5-4A17-8BFA-9C782A93E56C}" destId="{C62E9F45-9914-4D03-96DA-A74B0F85B1F9}" srcOrd="1" destOrd="0" parTransId="{D1E87E80-1F50-4588-94CC-77CEA44B5897}" sibTransId="{4FB249FC-0B64-4A13-B6F3-CF11101A58E4}"/>
    <dgm:cxn modelId="{AE0E6A32-B91B-44A0-B7FE-54A935269F10}" type="presOf" srcId="{4FB249FC-0B64-4A13-B6F3-CF11101A58E4}" destId="{9A2553E1-6934-49BD-85C7-834C4A7EC453}" srcOrd="1" destOrd="0" presId="urn:microsoft.com/office/officeart/2005/8/layout/process1"/>
    <dgm:cxn modelId="{2322D937-9CF0-4BCF-A5C0-4B972A9CA304}" type="presOf" srcId="{4EB1FEDD-D0C8-4546-BADD-4A51F6774A18}" destId="{64E2042F-F01A-4D5E-B44D-A1734A74B6F0}" srcOrd="0" destOrd="0" presId="urn:microsoft.com/office/officeart/2005/8/layout/process1"/>
    <dgm:cxn modelId="{D021753A-6967-4F2E-AFC4-0E9F1C4A7D44}" type="presOf" srcId="{BD5F2D78-FF35-4C50-92A8-601B354C3237}" destId="{4F8F3DF8-6035-498A-9866-E6A99E5F4881}" srcOrd="0" destOrd="0" presId="urn:microsoft.com/office/officeart/2005/8/layout/process1"/>
    <dgm:cxn modelId="{18AC4141-E5F0-403D-9D9D-B829E829ED67}" srcId="{D173C2BF-A6C5-4A17-8BFA-9C782A93E56C}" destId="{0375CCAB-3441-4765-BA0A-4F7AC59D9BB1}" srcOrd="5" destOrd="0" parTransId="{2EB3E5A3-5C16-4879-839D-6DAD3C2B062F}" sibTransId="{BC665654-7E5F-41A4-9D49-623FEAC5EBFF}"/>
    <dgm:cxn modelId="{18B3F56E-5D0E-41DF-8FD4-64E2A2A46F41}" srcId="{D173C2BF-A6C5-4A17-8BFA-9C782A93E56C}" destId="{D23B7DBC-72C6-4205-A378-BEC61821811D}" srcOrd="2" destOrd="0" parTransId="{6E55023C-9D27-453F-A9BF-36E50DC6E9B8}" sibTransId="{12434A9B-5B8A-4435-943E-00AD350EA910}"/>
    <dgm:cxn modelId="{641A5C6F-9245-40B5-92A1-168D4427EF6E}" type="presOf" srcId="{12434A9B-5B8A-4435-943E-00AD350EA910}" destId="{5FC07942-E84D-4419-9EEF-76C766DE8006}" srcOrd="1" destOrd="0" presId="urn:microsoft.com/office/officeart/2005/8/layout/process1"/>
    <dgm:cxn modelId="{2A285C73-4DEF-4348-BAA0-AA2E03C0AEF9}" type="presOf" srcId="{D173C2BF-A6C5-4A17-8BFA-9C782A93E56C}" destId="{36B92F91-73E8-4210-BA11-4E7C574B70CF}" srcOrd="0" destOrd="0" presId="urn:microsoft.com/office/officeart/2005/8/layout/process1"/>
    <dgm:cxn modelId="{ED58727B-0E2F-4561-835E-82DD100EEA9C}" type="presOf" srcId="{6ECB1111-24B8-46C1-BA2F-2C8BE34E4D08}" destId="{BA7B4234-B8CC-4A1A-9E89-6BD86DCCC58A}" srcOrd="1" destOrd="0" presId="urn:microsoft.com/office/officeart/2005/8/layout/process1"/>
    <dgm:cxn modelId="{374A257D-7E5C-45C3-BE4E-8BEA62946631}" type="presOf" srcId="{1F7F4E78-CC6C-4B25-9FCB-ACA10D41E951}" destId="{F4A867C2-AC9F-4062-AF28-5376869758CC}" srcOrd="0" destOrd="0" presId="urn:microsoft.com/office/officeart/2005/8/layout/process1"/>
    <dgm:cxn modelId="{3FC35380-87D5-4A5E-8E68-4C237DB2A042}" type="presOf" srcId="{6ECB1111-24B8-46C1-BA2F-2C8BE34E4D08}" destId="{E2B08153-21B6-4DDA-8D76-CCA83E3B666E}" srcOrd="0" destOrd="0" presId="urn:microsoft.com/office/officeart/2005/8/layout/process1"/>
    <dgm:cxn modelId="{1F4CA690-E21D-490C-AC0A-F48ADF0B967E}" type="presOf" srcId="{4FB249FC-0B64-4A13-B6F3-CF11101A58E4}" destId="{946C8E4C-03C3-471C-AE4C-465903882714}" srcOrd="0" destOrd="0" presId="urn:microsoft.com/office/officeart/2005/8/layout/process1"/>
    <dgm:cxn modelId="{60D3DC9B-AB41-4969-B22A-4A118900497A}" type="presOf" srcId="{882F4D16-BF5F-4E0B-8C0A-18584613ED66}" destId="{BADA52B0-0A75-436B-B87F-AB6723CDF4BA}" srcOrd="0" destOrd="0" presId="urn:microsoft.com/office/officeart/2005/8/layout/process1"/>
    <dgm:cxn modelId="{C88C4E9E-99D4-4344-A484-C01D902E2497}" type="presOf" srcId="{D23B7DBC-72C6-4205-A378-BEC61821811D}" destId="{FEF6167B-68D0-4D70-9DE4-16345F0DFDD8}" srcOrd="0" destOrd="0" presId="urn:microsoft.com/office/officeart/2005/8/layout/process1"/>
    <dgm:cxn modelId="{E6C149A5-940D-47C5-9E1B-386270B2C3E2}" type="presOf" srcId="{0375CCAB-3441-4765-BA0A-4F7AC59D9BB1}" destId="{48F624F1-B827-4582-A676-C198E33CC5BF}" srcOrd="0" destOrd="0" presId="urn:microsoft.com/office/officeart/2005/8/layout/process1"/>
    <dgm:cxn modelId="{BE1D8DCB-BEC3-4288-9D26-672B19EBCC82}" type="presOf" srcId="{B18B7957-F2D5-4622-8398-D3DF1A084321}" destId="{F540B705-D916-49AF-979C-F73F4EB8BC95}" srcOrd="1" destOrd="0" presId="urn:microsoft.com/office/officeart/2005/8/layout/process1"/>
    <dgm:cxn modelId="{345FDACD-F428-4D40-81DD-ABD6FC7C9AA6}" type="presOf" srcId="{B18B7957-F2D5-4622-8398-D3DF1A084321}" destId="{788192A8-1F97-41BB-9989-6574913F00D2}" srcOrd="0" destOrd="0" presId="urn:microsoft.com/office/officeart/2005/8/layout/process1"/>
    <dgm:cxn modelId="{39B2B0D0-B62C-44F0-A838-BA3F6706D9CD}" type="presOf" srcId="{C62E9F45-9914-4D03-96DA-A74B0F85B1F9}" destId="{8BCD4958-1A9F-4CB6-A6FE-28E699611A1E}" srcOrd="0" destOrd="0" presId="urn:microsoft.com/office/officeart/2005/8/layout/process1"/>
    <dgm:cxn modelId="{8E1052D2-5576-4FCE-A8A0-22149B816B41}" type="presOf" srcId="{4EB1FEDD-D0C8-4546-BADD-4A51F6774A18}" destId="{4A8D2C95-14BD-4421-ADDC-055E22C0811E}" srcOrd="1" destOrd="0" presId="urn:microsoft.com/office/officeart/2005/8/layout/process1"/>
    <dgm:cxn modelId="{C80628F9-16D4-45CD-84D4-6910169DA7AA}" srcId="{D173C2BF-A6C5-4A17-8BFA-9C782A93E56C}" destId="{882F4D16-BF5F-4E0B-8C0A-18584613ED66}" srcOrd="3" destOrd="0" parTransId="{543786AB-56B1-4650-8A8E-EB6030522530}" sibTransId="{4EB1FEDD-D0C8-4546-BADD-4A51F6774A18}"/>
    <dgm:cxn modelId="{D366C651-CCDC-4612-AF30-3A7A63CB2806}" type="presParOf" srcId="{36B92F91-73E8-4210-BA11-4E7C574B70CF}" destId="{F4A867C2-AC9F-4062-AF28-5376869758CC}" srcOrd="0" destOrd="0" presId="urn:microsoft.com/office/officeart/2005/8/layout/process1"/>
    <dgm:cxn modelId="{7349C64B-C494-4E23-9A31-0E4A7D6EBAF1}" type="presParOf" srcId="{36B92F91-73E8-4210-BA11-4E7C574B70CF}" destId="{E2B08153-21B6-4DDA-8D76-CCA83E3B666E}" srcOrd="1" destOrd="0" presId="urn:microsoft.com/office/officeart/2005/8/layout/process1"/>
    <dgm:cxn modelId="{5D9FEF9F-8F28-458B-ABB2-0FFFCE2B5DFD}" type="presParOf" srcId="{E2B08153-21B6-4DDA-8D76-CCA83E3B666E}" destId="{BA7B4234-B8CC-4A1A-9E89-6BD86DCCC58A}" srcOrd="0" destOrd="0" presId="urn:microsoft.com/office/officeart/2005/8/layout/process1"/>
    <dgm:cxn modelId="{A6C9CCC6-DF43-4825-A042-C3381FCFA669}" type="presParOf" srcId="{36B92F91-73E8-4210-BA11-4E7C574B70CF}" destId="{8BCD4958-1A9F-4CB6-A6FE-28E699611A1E}" srcOrd="2" destOrd="0" presId="urn:microsoft.com/office/officeart/2005/8/layout/process1"/>
    <dgm:cxn modelId="{15354881-C655-4B3B-9694-51181D1A2A8A}" type="presParOf" srcId="{36B92F91-73E8-4210-BA11-4E7C574B70CF}" destId="{946C8E4C-03C3-471C-AE4C-465903882714}" srcOrd="3" destOrd="0" presId="urn:microsoft.com/office/officeart/2005/8/layout/process1"/>
    <dgm:cxn modelId="{F5FDA5C2-5D0D-43DE-9128-A7EC191C9706}" type="presParOf" srcId="{946C8E4C-03C3-471C-AE4C-465903882714}" destId="{9A2553E1-6934-49BD-85C7-834C4A7EC453}" srcOrd="0" destOrd="0" presId="urn:microsoft.com/office/officeart/2005/8/layout/process1"/>
    <dgm:cxn modelId="{D9E1BC72-6EEF-401D-8627-BA0BB91F0B90}" type="presParOf" srcId="{36B92F91-73E8-4210-BA11-4E7C574B70CF}" destId="{FEF6167B-68D0-4D70-9DE4-16345F0DFDD8}" srcOrd="4" destOrd="0" presId="urn:microsoft.com/office/officeart/2005/8/layout/process1"/>
    <dgm:cxn modelId="{D3E6C11F-0C73-4847-AF0C-6FD47DBB4BB1}" type="presParOf" srcId="{36B92F91-73E8-4210-BA11-4E7C574B70CF}" destId="{632AEA0E-6588-4CEB-AE4E-7E87549F5CD6}" srcOrd="5" destOrd="0" presId="urn:microsoft.com/office/officeart/2005/8/layout/process1"/>
    <dgm:cxn modelId="{1ED0D5D4-4C38-4676-A81C-C7D33534466C}" type="presParOf" srcId="{632AEA0E-6588-4CEB-AE4E-7E87549F5CD6}" destId="{5FC07942-E84D-4419-9EEF-76C766DE8006}" srcOrd="0" destOrd="0" presId="urn:microsoft.com/office/officeart/2005/8/layout/process1"/>
    <dgm:cxn modelId="{F5DA2ACA-63FD-4479-A711-F6C1799C5EDF}" type="presParOf" srcId="{36B92F91-73E8-4210-BA11-4E7C574B70CF}" destId="{BADA52B0-0A75-436B-B87F-AB6723CDF4BA}" srcOrd="6" destOrd="0" presId="urn:microsoft.com/office/officeart/2005/8/layout/process1"/>
    <dgm:cxn modelId="{5163B259-09CD-4EEF-9B11-56A98856F522}" type="presParOf" srcId="{36B92F91-73E8-4210-BA11-4E7C574B70CF}" destId="{64E2042F-F01A-4D5E-B44D-A1734A74B6F0}" srcOrd="7" destOrd="0" presId="urn:microsoft.com/office/officeart/2005/8/layout/process1"/>
    <dgm:cxn modelId="{BC625BDD-BF1D-426A-80D8-7988BFC13635}" type="presParOf" srcId="{64E2042F-F01A-4D5E-B44D-A1734A74B6F0}" destId="{4A8D2C95-14BD-4421-ADDC-055E22C0811E}" srcOrd="0" destOrd="0" presId="urn:microsoft.com/office/officeart/2005/8/layout/process1"/>
    <dgm:cxn modelId="{09026432-1F54-4B36-928D-45B3713C1DB7}" type="presParOf" srcId="{36B92F91-73E8-4210-BA11-4E7C574B70CF}" destId="{4F8F3DF8-6035-498A-9866-E6A99E5F4881}" srcOrd="8" destOrd="0" presId="urn:microsoft.com/office/officeart/2005/8/layout/process1"/>
    <dgm:cxn modelId="{24C04572-60A2-4400-B44C-D67BF1DE2ADB}" type="presParOf" srcId="{36B92F91-73E8-4210-BA11-4E7C574B70CF}" destId="{788192A8-1F97-41BB-9989-6574913F00D2}" srcOrd="9" destOrd="0" presId="urn:microsoft.com/office/officeart/2005/8/layout/process1"/>
    <dgm:cxn modelId="{FCDE423D-55A1-48DB-8D5A-5AB3C4A6036D}" type="presParOf" srcId="{788192A8-1F97-41BB-9989-6574913F00D2}" destId="{F540B705-D916-49AF-979C-F73F4EB8BC95}" srcOrd="0" destOrd="0" presId="urn:microsoft.com/office/officeart/2005/8/layout/process1"/>
    <dgm:cxn modelId="{FF5DA54E-6347-47C4-8A0C-2D22F672F4D0}" type="presParOf" srcId="{36B92F91-73E8-4210-BA11-4E7C574B70CF}" destId="{48F624F1-B827-4582-A676-C198E33CC5B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73C2BF-A6C5-4A17-8BFA-9C782A93E56C}" type="doc">
      <dgm:prSet loTypeId="urn:microsoft.com/office/officeart/2005/8/layout/process1" loCatId="process" qsTypeId="urn:microsoft.com/office/officeart/2005/8/quickstyle/simple1" qsCatId="simple" csTypeId="urn:microsoft.com/office/officeart/2005/8/colors/accent5_1" csCatId="accent5" phldr="1"/>
      <dgm:spPr/>
    </dgm:pt>
    <dgm:pt modelId="{1F7F4E78-CC6C-4B25-9FCB-ACA10D41E951}">
      <dgm:prSet phldrT="[Text]" custT="1"/>
      <dgm:spPr/>
      <dgm:t>
        <a:bodyPr/>
        <a:lstStyle/>
        <a:p>
          <a:r>
            <a:rPr lang="it-IT" sz="1800" b="0" i="0" dirty="0"/>
            <a:t>Input </a:t>
          </a:r>
          <a:br>
            <a:rPr lang="it-IT" sz="1800" dirty="0"/>
          </a:br>
          <a:r>
            <a:rPr lang="it-IT" sz="1000" b="0" i="0" dirty="0"/>
            <a:t>data (400000, 4, 1000)</a:t>
          </a:r>
          <a:br>
            <a:rPr lang="it-IT" sz="1000" dirty="0"/>
          </a:br>
          <a:r>
            <a:rPr lang="it-IT" sz="1000" b="0" i="0" dirty="0"/>
            <a:t>label (400000, 690)</a:t>
          </a:r>
          <a:endParaRPr lang="en-US" sz="1000" dirty="0"/>
        </a:p>
      </dgm:t>
    </dgm:pt>
    <dgm:pt modelId="{F175AC64-8C22-4621-B80D-89BB575D921E}" type="parTrans" cxnId="{2DE22404-B31A-4643-A238-A68F4A7B159B}">
      <dgm:prSet/>
      <dgm:spPr/>
      <dgm:t>
        <a:bodyPr/>
        <a:lstStyle/>
        <a:p>
          <a:endParaRPr lang="en-US"/>
        </a:p>
      </dgm:t>
    </dgm:pt>
    <dgm:pt modelId="{6ECB1111-24B8-46C1-BA2F-2C8BE34E4D08}" type="sibTrans" cxnId="{2DE22404-B31A-4643-A238-A68F4A7B159B}">
      <dgm:prSet/>
      <dgm:spPr/>
      <dgm:t>
        <a:bodyPr/>
        <a:lstStyle/>
        <a:p>
          <a:endParaRPr lang="en-US"/>
        </a:p>
      </dgm:t>
    </dgm:pt>
    <dgm:pt modelId="{C62E9F45-9914-4D03-96DA-A74B0F85B1F9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000" dirty="0"/>
            <a:t>Channel:320</a:t>
          </a:r>
        </a:p>
      </dgm:t>
    </dgm:pt>
    <dgm:pt modelId="{D1E87E80-1F50-4588-94CC-77CEA44B5897}" type="parTrans" cxnId="{E7D90621-6155-474A-98B8-27DE94F98204}">
      <dgm:prSet/>
      <dgm:spPr/>
      <dgm:t>
        <a:bodyPr/>
        <a:lstStyle/>
        <a:p>
          <a:endParaRPr lang="en-US"/>
        </a:p>
      </dgm:t>
    </dgm:pt>
    <dgm:pt modelId="{4FB249FC-0B64-4A13-B6F3-CF11101A58E4}" type="sibTrans" cxnId="{E7D90621-6155-474A-98B8-27DE94F98204}">
      <dgm:prSet/>
      <dgm:spPr/>
      <dgm:t>
        <a:bodyPr/>
        <a:lstStyle/>
        <a:p>
          <a:endParaRPr lang="en-US"/>
        </a:p>
      </dgm:t>
    </dgm:pt>
    <dgm:pt modelId="{D23B7DBC-72C6-4205-A378-BEC61821811D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Channel:480</a:t>
          </a:r>
        </a:p>
      </dgm:t>
    </dgm:pt>
    <dgm:pt modelId="{6E55023C-9D27-453F-A9BF-36E50DC6E9B8}" type="parTrans" cxnId="{18B3F56E-5D0E-41DF-8FD4-64E2A2A46F41}">
      <dgm:prSet/>
      <dgm:spPr/>
      <dgm:t>
        <a:bodyPr/>
        <a:lstStyle/>
        <a:p>
          <a:endParaRPr lang="en-US"/>
        </a:p>
      </dgm:t>
    </dgm:pt>
    <dgm:pt modelId="{12434A9B-5B8A-4435-943E-00AD350EA910}" type="sibTrans" cxnId="{18B3F56E-5D0E-41DF-8FD4-64E2A2A46F41}">
      <dgm:prSet/>
      <dgm:spPr/>
      <dgm:t>
        <a:bodyPr/>
        <a:lstStyle/>
        <a:p>
          <a:endParaRPr lang="en-US"/>
        </a:p>
      </dgm:t>
    </dgm:pt>
    <dgm:pt modelId="{882F4D16-BF5F-4E0B-8C0A-18584613ED66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 960</a:t>
          </a:r>
        </a:p>
      </dgm:t>
    </dgm:pt>
    <dgm:pt modelId="{543786AB-56B1-4650-8A8E-EB6030522530}" type="parTrans" cxnId="{C80628F9-16D4-45CD-84D4-6910169DA7AA}">
      <dgm:prSet/>
      <dgm:spPr/>
      <dgm:t>
        <a:bodyPr/>
        <a:lstStyle/>
        <a:p>
          <a:endParaRPr lang="en-US"/>
        </a:p>
      </dgm:t>
    </dgm:pt>
    <dgm:pt modelId="{4EB1FEDD-D0C8-4546-BADD-4A51F6774A18}" type="sibTrans" cxnId="{C80628F9-16D4-45CD-84D4-6910169DA7AA}">
      <dgm:prSet/>
      <dgm:spPr/>
      <dgm:t>
        <a:bodyPr/>
        <a:lstStyle/>
        <a:p>
          <a:endParaRPr lang="en-US"/>
        </a:p>
      </dgm:t>
    </dgm:pt>
    <dgm:pt modelId="{BD5F2D78-FF35-4C50-92A8-601B354C3237}">
      <dgm:prSet phldrT="[Text]" custT="1"/>
      <dgm:spPr/>
      <dgm:t>
        <a:bodyPr/>
        <a:lstStyle/>
        <a:p>
          <a:r>
            <a:rPr lang="en-US" sz="1900" dirty="0"/>
            <a:t>Dense</a:t>
          </a:r>
        </a:p>
        <a:p>
          <a:r>
            <a:rPr lang="en-US" sz="1200" dirty="0" err="1"/>
            <a:t>relu</a:t>
          </a:r>
          <a:endParaRPr lang="en-US" sz="1200" dirty="0"/>
        </a:p>
      </dgm:t>
    </dgm:pt>
    <dgm:pt modelId="{1B33EF6C-C282-4790-B26B-BBEF9ED1CE9F}" type="parTrans" cxnId="{60F8550C-EC13-43D2-B8A3-D0A91796CB5E}">
      <dgm:prSet/>
      <dgm:spPr/>
      <dgm:t>
        <a:bodyPr/>
        <a:lstStyle/>
        <a:p>
          <a:endParaRPr lang="en-US"/>
        </a:p>
      </dgm:t>
    </dgm:pt>
    <dgm:pt modelId="{B18B7957-F2D5-4622-8398-D3DF1A084321}" type="sibTrans" cxnId="{60F8550C-EC13-43D2-B8A3-D0A91796CB5E}">
      <dgm:prSet/>
      <dgm:spPr/>
      <dgm:t>
        <a:bodyPr/>
        <a:lstStyle/>
        <a:p>
          <a:endParaRPr lang="en-US"/>
        </a:p>
      </dgm:t>
    </dgm:pt>
    <dgm:pt modelId="{0375CCAB-3441-4765-BA0A-4F7AC59D9BB1}">
      <dgm:prSet phldrT="[Text]" custT="1"/>
      <dgm:spPr/>
      <dgm:t>
        <a:bodyPr/>
        <a:lstStyle/>
        <a:p>
          <a:r>
            <a:rPr lang="en-US" sz="1800" dirty="0"/>
            <a:t>Dense</a:t>
          </a:r>
        </a:p>
        <a:p>
          <a:r>
            <a:rPr lang="en-US" sz="1200" dirty="0"/>
            <a:t>Sigmoid</a:t>
          </a:r>
        </a:p>
        <a:p>
          <a:r>
            <a:rPr lang="en-US" sz="1200" dirty="0"/>
            <a:t>Output: 690</a:t>
          </a:r>
        </a:p>
      </dgm:t>
    </dgm:pt>
    <dgm:pt modelId="{2EB3E5A3-5C16-4879-839D-6DAD3C2B062F}" type="parTrans" cxnId="{18AC4141-E5F0-403D-9D9D-B829E829ED67}">
      <dgm:prSet/>
      <dgm:spPr/>
      <dgm:t>
        <a:bodyPr/>
        <a:lstStyle/>
        <a:p>
          <a:endParaRPr lang="en-US"/>
        </a:p>
      </dgm:t>
    </dgm:pt>
    <dgm:pt modelId="{BC665654-7E5F-41A4-9D49-623FEAC5EBFF}" type="sibTrans" cxnId="{18AC4141-E5F0-403D-9D9D-B829E829ED67}">
      <dgm:prSet/>
      <dgm:spPr/>
      <dgm:t>
        <a:bodyPr/>
        <a:lstStyle/>
        <a:p>
          <a:endParaRPr lang="en-US"/>
        </a:p>
      </dgm:t>
    </dgm:pt>
    <dgm:pt modelId="{36B92F91-73E8-4210-BA11-4E7C574B70CF}" type="pres">
      <dgm:prSet presAssocID="{D173C2BF-A6C5-4A17-8BFA-9C782A93E56C}" presName="Name0" presStyleCnt="0">
        <dgm:presLayoutVars>
          <dgm:dir/>
          <dgm:resizeHandles val="exact"/>
        </dgm:presLayoutVars>
      </dgm:prSet>
      <dgm:spPr/>
    </dgm:pt>
    <dgm:pt modelId="{F4A867C2-AC9F-4062-AF28-5376869758CC}" type="pres">
      <dgm:prSet presAssocID="{1F7F4E78-CC6C-4B25-9FCB-ACA10D41E951}" presName="node" presStyleLbl="node1" presStyleIdx="0" presStyleCnt="6">
        <dgm:presLayoutVars>
          <dgm:bulletEnabled val="1"/>
        </dgm:presLayoutVars>
      </dgm:prSet>
      <dgm:spPr/>
    </dgm:pt>
    <dgm:pt modelId="{E2B08153-21B6-4DDA-8D76-CCA83E3B666E}" type="pres">
      <dgm:prSet presAssocID="{6ECB1111-24B8-46C1-BA2F-2C8BE34E4D08}" presName="sibTrans" presStyleLbl="sibTrans2D1" presStyleIdx="0" presStyleCnt="5"/>
      <dgm:spPr/>
    </dgm:pt>
    <dgm:pt modelId="{BA7B4234-B8CC-4A1A-9E89-6BD86DCCC58A}" type="pres">
      <dgm:prSet presAssocID="{6ECB1111-24B8-46C1-BA2F-2C8BE34E4D08}" presName="connectorText" presStyleLbl="sibTrans2D1" presStyleIdx="0" presStyleCnt="5"/>
      <dgm:spPr/>
    </dgm:pt>
    <dgm:pt modelId="{8BCD4958-1A9F-4CB6-A6FE-28E699611A1E}" type="pres">
      <dgm:prSet presAssocID="{C62E9F45-9914-4D03-96DA-A74B0F85B1F9}" presName="node" presStyleLbl="node1" presStyleIdx="1" presStyleCnt="6">
        <dgm:presLayoutVars>
          <dgm:bulletEnabled val="1"/>
        </dgm:presLayoutVars>
      </dgm:prSet>
      <dgm:spPr/>
    </dgm:pt>
    <dgm:pt modelId="{946C8E4C-03C3-471C-AE4C-465903882714}" type="pres">
      <dgm:prSet presAssocID="{4FB249FC-0B64-4A13-B6F3-CF11101A58E4}" presName="sibTrans" presStyleLbl="sibTrans2D1" presStyleIdx="1" presStyleCnt="5"/>
      <dgm:spPr/>
    </dgm:pt>
    <dgm:pt modelId="{9A2553E1-6934-49BD-85C7-834C4A7EC453}" type="pres">
      <dgm:prSet presAssocID="{4FB249FC-0B64-4A13-B6F3-CF11101A58E4}" presName="connectorText" presStyleLbl="sibTrans2D1" presStyleIdx="1" presStyleCnt="5"/>
      <dgm:spPr/>
    </dgm:pt>
    <dgm:pt modelId="{FEF6167B-68D0-4D70-9DE4-16345F0DFDD8}" type="pres">
      <dgm:prSet presAssocID="{D23B7DBC-72C6-4205-A378-BEC61821811D}" presName="node" presStyleLbl="node1" presStyleIdx="2" presStyleCnt="6">
        <dgm:presLayoutVars>
          <dgm:bulletEnabled val="1"/>
        </dgm:presLayoutVars>
      </dgm:prSet>
      <dgm:spPr/>
    </dgm:pt>
    <dgm:pt modelId="{632AEA0E-6588-4CEB-AE4E-7E87549F5CD6}" type="pres">
      <dgm:prSet presAssocID="{12434A9B-5B8A-4435-943E-00AD350EA910}" presName="sibTrans" presStyleLbl="sibTrans2D1" presStyleIdx="2" presStyleCnt="5"/>
      <dgm:spPr/>
    </dgm:pt>
    <dgm:pt modelId="{5FC07942-E84D-4419-9EEF-76C766DE8006}" type="pres">
      <dgm:prSet presAssocID="{12434A9B-5B8A-4435-943E-00AD350EA910}" presName="connectorText" presStyleLbl="sibTrans2D1" presStyleIdx="2" presStyleCnt="5"/>
      <dgm:spPr/>
    </dgm:pt>
    <dgm:pt modelId="{BADA52B0-0A75-436B-B87F-AB6723CDF4BA}" type="pres">
      <dgm:prSet presAssocID="{882F4D16-BF5F-4E0B-8C0A-18584613ED66}" presName="node" presStyleLbl="node1" presStyleIdx="3" presStyleCnt="6">
        <dgm:presLayoutVars>
          <dgm:bulletEnabled val="1"/>
        </dgm:presLayoutVars>
      </dgm:prSet>
      <dgm:spPr/>
    </dgm:pt>
    <dgm:pt modelId="{64E2042F-F01A-4D5E-B44D-A1734A74B6F0}" type="pres">
      <dgm:prSet presAssocID="{4EB1FEDD-D0C8-4546-BADD-4A51F6774A18}" presName="sibTrans" presStyleLbl="sibTrans2D1" presStyleIdx="3" presStyleCnt="5"/>
      <dgm:spPr/>
    </dgm:pt>
    <dgm:pt modelId="{4A8D2C95-14BD-4421-ADDC-055E22C0811E}" type="pres">
      <dgm:prSet presAssocID="{4EB1FEDD-D0C8-4546-BADD-4A51F6774A18}" presName="connectorText" presStyleLbl="sibTrans2D1" presStyleIdx="3" presStyleCnt="5"/>
      <dgm:spPr/>
    </dgm:pt>
    <dgm:pt modelId="{4F8F3DF8-6035-498A-9866-E6A99E5F4881}" type="pres">
      <dgm:prSet presAssocID="{BD5F2D78-FF35-4C50-92A8-601B354C3237}" presName="node" presStyleLbl="node1" presStyleIdx="4" presStyleCnt="6">
        <dgm:presLayoutVars>
          <dgm:bulletEnabled val="1"/>
        </dgm:presLayoutVars>
      </dgm:prSet>
      <dgm:spPr/>
    </dgm:pt>
    <dgm:pt modelId="{788192A8-1F97-41BB-9989-6574913F00D2}" type="pres">
      <dgm:prSet presAssocID="{B18B7957-F2D5-4622-8398-D3DF1A084321}" presName="sibTrans" presStyleLbl="sibTrans2D1" presStyleIdx="4" presStyleCnt="5"/>
      <dgm:spPr/>
    </dgm:pt>
    <dgm:pt modelId="{F540B705-D916-49AF-979C-F73F4EB8BC95}" type="pres">
      <dgm:prSet presAssocID="{B18B7957-F2D5-4622-8398-D3DF1A084321}" presName="connectorText" presStyleLbl="sibTrans2D1" presStyleIdx="4" presStyleCnt="5"/>
      <dgm:spPr/>
    </dgm:pt>
    <dgm:pt modelId="{48F624F1-B827-4582-A676-C198E33CC5BF}" type="pres">
      <dgm:prSet presAssocID="{0375CCAB-3441-4765-BA0A-4F7AC59D9BB1}" presName="node" presStyleLbl="node1" presStyleIdx="5" presStyleCnt="6">
        <dgm:presLayoutVars>
          <dgm:bulletEnabled val="1"/>
        </dgm:presLayoutVars>
      </dgm:prSet>
      <dgm:spPr/>
    </dgm:pt>
  </dgm:ptLst>
  <dgm:cxnLst>
    <dgm:cxn modelId="{2DE22404-B31A-4643-A238-A68F4A7B159B}" srcId="{D173C2BF-A6C5-4A17-8BFA-9C782A93E56C}" destId="{1F7F4E78-CC6C-4B25-9FCB-ACA10D41E951}" srcOrd="0" destOrd="0" parTransId="{F175AC64-8C22-4621-B80D-89BB575D921E}" sibTransId="{6ECB1111-24B8-46C1-BA2F-2C8BE34E4D08}"/>
    <dgm:cxn modelId="{60F8550C-EC13-43D2-B8A3-D0A91796CB5E}" srcId="{D173C2BF-A6C5-4A17-8BFA-9C782A93E56C}" destId="{BD5F2D78-FF35-4C50-92A8-601B354C3237}" srcOrd="4" destOrd="0" parTransId="{1B33EF6C-C282-4790-B26B-BBEF9ED1CE9F}" sibTransId="{B18B7957-F2D5-4622-8398-D3DF1A084321}"/>
    <dgm:cxn modelId="{F133691C-5795-4473-9E6D-3378CBF99221}" type="presOf" srcId="{12434A9B-5B8A-4435-943E-00AD350EA910}" destId="{632AEA0E-6588-4CEB-AE4E-7E87549F5CD6}" srcOrd="0" destOrd="0" presId="urn:microsoft.com/office/officeart/2005/8/layout/process1"/>
    <dgm:cxn modelId="{E7D90621-6155-474A-98B8-27DE94F98204}" srcId="{D173C2BF-A6C5-4A17-8BFA-9C782A93E56C}" destId="{C62E9F45-9914-4D03-96DA-A74B0F85B1F9}" srcOrd="1" destOrd="0" parTransId="{D1E87E80-1F50-4588-94CC-77CEA44B5897}" sibTransId="{4FB249FC-0B64-4A13-B6F3-CF11101A58E4}"/>
    <dgm:cxn modelId="{AE0E6A32-B91B-44A0-B7FE-54A935269F10}" type="presOf" srcId="{4FB249FC-0B64-4A13-B6F3-CF11101A58E4}" destId="{9A2553E1-6934-49BD-85C7-834C4A7EC453}" srcOrd="1" destOrd="0" presId="urn:microsoft.com/office/officeart/2005/8/layout/process1"/>
    <dgm:cxn modelId="{2322D937-9CF0-4BCF-A5C0-4B972A9CA304}" type="presOf" srcId="{4EB1FEDD-D0C8-4546-BADD-4A51F6774A18}" destId="{64E2042F-F01A-4D5E-B44D-A1734A74B6F0}" srcOrd="0" destOrd="0" presId="urn:microsoft.com/office/officeart/2005/8/layout/process1"/>
    <dgm:cxn modelId="{D021753A-6967-4F2E-AFC4-0E9F1C4A7D44}" type="presOf" srcId="{BD5F2D78-FF35-4C50-92A8-601B354C3237}" destId="{4F8F3DF8-6035-498A-9866-E6A99E5F4881}" srcOrd="0" destOrd="0" presId="urn:microsoft.com/office/officeart/2005/8/layout/process1"/>
    <dgm:cxn modelId="{18AC4141-E5F0-403D-9D9D-B829E829ED67}" srcId="{D173C2BF-A6C5-4A17-8BFA-9C782A93E56C}" destId="{0375CCAB-3441-4765-BA0A-4F7AC59D9BB1}" srcOrd="5" destOrd="0" parTransId="{2EB3E5A3-5C16-4879-839D-6DAD3C2B062F}" sibTransId="{BC665654-7E5F-41A4-9D49-623FEAC5EBFF}"/>
    <dgm:cxn modelId="{18B3F56E-5D0E-41DF-8FD4-64E2A2A46F41}" srcId="{D173C2BF-A6C5-4A17-8BFA-9C782A93E56C}" destId="{D23B7DBC-72C6-4205-A378-BEC61821811D}" srcOrd="2" destOrd="0" parTransId="{6E55023C-9D27-453F-A9BF-36E50DC6E9B8}" sibTransId="{12434A9B-5B8A-4435-943E-00AD350EA910}"/>
    <dgm:cxn modelId="{641A5C6F-9245-40B5-92A1-168D4427EF6E}" type="presOf" srcId="{12434A9B-5B8A-4435-943E-00AD350EA910}" destId="{5FC07942-E84D-4419-9EEF-76C766DE8006}" srcOrd="1" destOrd="0" presId="urn:microsoft.com/office/officeart/2005/8/layout/process1"/>
    <dgm:cxn modelId="{2A285C73-4DEF-4348-BAA0-AA2E03C0AEF9}" type="presOf" srcId="{D173C2BF-A6C5-4A17-8BFA-9C782A93E56C}" destId="{36B92F91-73E8-4210-BA11-4E7C574B70CF}" srcOrd="0" destOrd="0" presId="urn:microsoft.com/office/officeart/2005/8/layout/process1"/>
    <dgm:cxn modelId="{ED58727B-0E2F-4561-835E-82DD100EEA9C}" type="presOf" srcId="{6ECB1111-24B8-46C1-BA2F-2C8BE34E4D08}" destId="{BA7B4234-B8CC-4A1A-9E89-6BD86DCCC58A}" srcOrd="1" destOrd="0" presId="urn:microsoft.com/office/officeart/2005/8/layout/process1"/>
    <dgm:cxn modelId="{374A257D-7E5C-45C3-BE4E-8BEA62946631}" type="presOf" srcId="{1F7F4E78-CC6C-4B25-9FCB-ACA10D41E951}" destId="{F4A867C2-AC9F-4062-AF28-5376869758CC}" srcOrd="0" destOrd="0" presId="urn:microsoft.com/office/officeart/2005/8/layout/process1"/>
    <dgm:cxn modelId="{3FC35380-87D5-4A5E-8E68-4C237DB2A042}" type="presOf" srcId="{6ECB1111-24B8-46C1-BA2F-2C8BE34E4D08}" destId="{E2B08153-21B6-4DDA-8D76-CCA83E3B666E}" srcOrd="0" destOrd="0" presId="urn:microsoft.com/office/officeart/2005/8/layout/process1"/>
    <dgm:cxn modelId="{1F4CA690-E21D-490C-AC0A-F48ADF0B967E}" type="presOf" srcId="{4FB249FC-0B64-4A13-B6F3-CF11101A58E4}" destId="{946C8E4C-03C3-471C-AE4C-465903882714}" srcOrd="0" destOrd="0" presId="urn:microsoft.com/office/officeart/2005/8/layout/process1"/>
    <dgm:cxn modelId="{60D3DC9B-AB41-4969-B22A-4A118900497A}" type="presOf" srcId="{882F4D16-BF5F-4E0B-8C0A-18584613ED66}" destId="{BADA52B0-0A75-436B-B87F-AB6723CDF4BA}" srcOrd="0" destOrd="0" presId="urn:microsoft.com/office/officeart/2005/8/layout/process1"/>
    <dgm:cxn modelId="{C88C4E9E-99D4-4344-A484-C01D902E2497}" type="presOf" srcId="{D23B7DBC-72C6-4205-A378-BEC61821811D}" destId="{FEF6167B-68D0-4D70-9DE4-16345F0DFDD8}" srcOrd="0" destOrd="0" presId="urn:microsoft.com/office/officeart/2005/8/layout/process1"/>
    <dgm:cxn modelId="{E6C149A5-940D-47C5-9E1B-386270B2C3E2}" type="presOf" srcId="{0375CCAB-3441-4765-BA0A-4F7AC59D9BB1}" destId="{48F624F1-B827-4582-A676-C198E33CC5BF}" srcOrd="0" destOrd="0" presId="urn:microsoft.com/office/officeart/2005/8/layout/process1"/>
    <dgm:cxn modelId="{BE1D8DCB-BEC3-4288-9D26-672B19EBCC82}" type="presOf" srcId="{B18B7957-F2D5-4622-8398-D3DF1A084321}" destId="{F540B705-D916-49AF-979C-F73F4EB8BC95}" srcOrd="1" destOrd="0" presId="urn:microsoft.com/office/officeart/2005/8/layout/process1"/>
    <dgm:cxn modelId="{345FDACD-F428-4D40-81DD-ABD6FC7C9AA6}" type="presOf" srcId="{B18B7957-F2D5-4622-8398-D3DF1A084321}" destId="{788192A8-1F97-41BB-9989-6574913F00D2}" srcOrd="0" destOrd="0" presId="urn:microsoft.com/office/officeart/2005/8/layout/process1"/>
    <dgm:cxn modelId="{39B2B0D0-B62C-44F0-A838-BA3F6706D9CD}" type="presOf" srcId="{C62E9F45-9914-4D03-96DA-A74B0F85B1F9}" destId="{8BCD4958-1A9F-4CB6-A6FE-28E699611A1E}" srcOrd="0" destOrd="0" presId="urn:microsoft.com/office/officeart/2005/8/layout/process1"/>
    <dgm:cxn modelId="{8E1052D2-5576-4FCE-A8A0-22149B816B41}" type="presOf" srcId="{4EB1FEDD-D0C8-4546-BADD-4A51F6774A18}" destId="{4A8D2C95-14BD-4421-ADDC-055E22C0811E}" srcOrd="1" destOrd="0" presId="urn:microsoft.com/office/officeart/2005/8/layout/process1"/>
    <dgm:cxn modelId="{C80628F9-16D4-45CD-84D4-6910169DA7AA}" srcId="{D173C2BF-A6C5-4A17-8BFA-9C782A93E56C}" destId="{882F4D16-BF5F-4E0B-8C0A-18584613ED66}" srcOrd="3" destOrd="0" parTransId="{543786AB-56B1-4650-8A8E-EB6030522530}" sibTransId="{4EB1FEDD-D0C8-4546-BADD-4A51F6774A18}"/>
    <dgm:cxn modelId="{D366C651-CCDC-4612-AF30-3A7A63CB2806}" type="presParOf" srcId="{36B92F91-73E8-4210-BA11-4E7C574B70CF}" destId="{F4A867C2-AC9F-4062-AF28-5376869758CC}" srcOrd="0" destOrd="0" presId="urn:microsoft.com/office/officeart/2005/8/layout/process1"/>
    <dgm:cxn modelId="{7349C64B-C494-4E23-9A31-0E4A7D6EBAF1}" type="presParOf" srcId="{36B92F91-73E8-4210-BA11-4E7C574B70CF}" destId="{E2B08153-21B6-4DDA-8D76-CCA83E3B666E}" srcOrd="1" destOrd="0" presId="urn:microsoft.com/office/officeart/2005/8/layout/process1"/>
    <dgm:cxn modelId="{5D9FEF9F-8F28-458B-ABB2-0FFFCE2B5DFD}" type="presParOf" srcId="{E2B08153-21B6-4DDA-8D76-CCA83E3B666E}" destId="{BA7B4234-B8CC-4A1A-9E89-6BD86DCCC58A}" srcOrd="0" destOrd="0" presId="urn:microsoft.com/office/officeart/2005/8/layout/process1"/>
    <dgm:cxn modelId="{A6C9CCC6-DF43-4825-A042-C3381FCFA669}" type="presParOf" srcId="{36B92F91-73E8-4210-BA11-4E7C574B70CF}" destId="{8BCD4958-1A9F-4CB6-A6FE-28E699611A1E}" srcOrd="2" destOrd="0" presId="urn:microsoft.com/office/officeart/2005/8/layout/process1"/>
    <dgm:cxn modelId="{15354881-C655-4B3B-9694-51181D1A2A8A}" type="presParOf" srcId="{36B92F91-73E8-4210-BA11-4E7C574B70CF}" destId="{946C8E4C-03C3-471C-AE4C-465903882714}" srcOrd="3" destOrd="0" presId="urn:microsoft.com/office/officeart/2005/8/layout/process1"/>
    <dgm:cxn modelId="{F5FDA5C2-5D0D-43DE-9128-A7EC191C9706}" type="presParOf" srcId="{946C8E4C-03C3-471C-AE4C-465903882714}" destId="{9A2553E1-6934-49BD-85C7-834C4A7EC453}" srcOrd="0" destOrd="0" presId="urn:microsoft.com/office/officeart/2005/8/layout/process1"/>
    <dgm:cxn modelId="{D9E1BC72-6EEF-401D-8627-BA0BB91F0B90}" type="presParOf" srcId="{36B92F91-73E8-4210-BA11-4E7C574B70CF}" destId="{FEF6167B-68D0-4D70-9DE4-16345F0DFDD8}" srcOrd="4" destOrd="0" presId="urn:microsoft.com/office/officeart/2005/8/layout/process1"/>
    <dgm:cxn modelId="{D3E6C11F-0C73-4847-AF0C-6FD47DBB4BB1}" type="presParOf" srcId="{36B92F91-73E8-4210-BA11-4E7C574B70CF}" destId="{632AEA0E-6588-4CEB-AE4E-7E87549F5CD6}" srcOrd="5" destOrd="0" presId="urn:microsoft.com/office/officeart/2005/8/layout/process1"/>
    <dgm:cxn modelId="{1ED0D5D4-4C38-4676-A81C-C7D33534466C}" type="presParOf" srcId="{632AEA0E-6588-4CEB-AE4E-7E87549F5CD6}" destId="{5FC07942-E84D-4419-9EEF-76C766DE8006}" srcOrd="0" destOrd="0" presId="urn:microsoft.com/office/officeart/2005/8/layout/process1"/>
    <dgm:cxn modelId="{F5DA2ACA-63FD-4479-A711-F6C1799C5EDF}" type="presParOf" srcId="{36B92F91-73E8-4210-BA11-4E7C574B70CF}" destId="{BADA52B0-0A75-436B-B87F-AB6723CDF4BA}" srcOrd="6" destOrd="0" presId="urn:microsoft.com/office/officeart/2005/8/layout/process1"/>
    <dgm:cxn modelId="{5163B259-09CD-4EEF-9B11-56A98856F522}" type="presParOf" srcId="{36B92F91-73E8-4210-BA11-4E7C574B70CF}" destId="{64E2042F-F01A-4D5E-B44D-A1734A74B6F0}" srcOrd="7" destOrd="0" presId="urn:microsoft.com/office/officeart/2005/8/layout/process1"/>
    <dgm:cxn modelId="{BC625BDD-BF1D-426A-80D8-7988BFC13635}" type="presParOf" srcId="{64E2042F-F01A-4D5E-B44D-A1734A74B6F0}" destId="{4A8D2C95-14BD-4421-ADDC-055E22C0811E}" srcOrd="0" destOrd="0" presId="urn:microsoft.com/office/officeart/2005/8/layout/process1"/>
    <dgm:cxn modelId="{09026432-1F54-4B36-928D-45B3713C1DB7}" type="presParOf" srcId="{36B92F91-73E8-4210-BA11-4E7C574B70CF}" destId="{4F8F3DF8-6035-498A-9866-E6A99E5F4881}" srcOrd="8" destOrd="0" presId="urn:microsoft.com/office/officeart/2005/8/layout/process1"/>
    <dgm:cxn modelId="{24C04572-60A2-4400-B44C-D67BF1DE2ADB}" type="presParOf" srcId="{36B92F91-73E8-4210-BA11-4E7C574B70CF}" destId="{788192A8-1F97-41BB-9989-6574913F00D2}" srcOrd="9" destOrd="0" presId="urn:microsoft.com/office/officeart/2005/8/layout/process1"/>
    <dgm:cxn modelId="{FCDE423D-55A1-48DB-8D5A-5AB3C4A6036D}" type="presParOf" srcId="{788192A8-1F97-41BB-9989-6574913F00D2}" destId="{F540B705-D916-49AF-979C-F73F4EB8BC95}" srcOrd="0" destOrd="0" presId="urn:microsoft.com/office/officeart/2005/8/layout/process1"/>
    <dgm:cxn modelId="{FF5DA54E-6347-47C4-8A0C-2D22F672F4D0}" type="presParOf" srcId="{36B92F91-73E8-4210-BA11-4E7C574B70CF}" destId="{48F624F1-B827-4582-A676-C198E33CC5B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73C2BF-A6C5-4A17-8BFA-9C782A93E56C}" type="doc">
      <dgm:prSet loTypeId="urn:microsoft.com/office/officeart/2005/8/layout/process1" loCatId="process" qsTypeId="urn:microsoft.com/office/officeart/2005/8/quickstyle/simple1" qsCatId="simple" csTypeId="urn:microsoft.com/office/officeart/2005/8/colors/accent5_1" csCatId="accent5" phldr="1"/>
      <dgm:spPr/>
    </dgm:pt>
    <dgm:pt modelId="{1F7F4E78-CC6C-4B25-9FCB-ACA10D41E951}">
      <dgm:prSet phldrT="[Text]" custT="1"/>
      <dgm:spPr/>
      <dgm:t>
        <a:bodyPr/>
        <a:lstStyle/>
        <a:p>
          <a:r>
            <a:rPr lang="it-IT" sz="1800" b="0" i="0" dirty="0"/>
            <a:t>Input </a:t>
          </a:r>
          <a:br>
            <a:rPr lang="it-IT" sz="1800" dirty="0"/>
          </a:br>
          <a:r>
            <a:rPr lang="it-IT" sz="1000" b="0" i="0" dirty="0"/>
            <a:t>data (400000, 4, 1000)</a:t>
          </a:r>
          <a:br>
            <a:rPr lang="it-IT" sz="1000" dirty="0"/>
          </a:br>
          <a:r>
            <a:rPr lang="it-IT" sz="1000" b="0" i="0" dirty="0"/>
            <a:t>label (400000, 690)</a:t>
          </a:r>
          <a:endParaRPr lang="en-US" sz="1000" dirty="0"/>
        </a:p>
      </dgm:t>
    </dgm:pt>
    <dgm:pt modelId="{F175AC64-8C22-4621-B80D-89BB575D921E}" type="parTrans" cxnId="{2DE22404-B31A-4643-A238-A68F4A7B159B}">
      <dgm:prSet/>
      <dgm:spPr/>
      <dgm:t>
        <a:bodyPr/>
        <a:lstStyle/>
        <a:p>
          <a:endParaRPr lang="en-US"/>
        </a:p>
      </dgm:t>
    </dgm:pt>
    <dgm:pt modelId="{6ECB1111-24B8-46C1-BA2F-2C8BE34E4D08}" type="sibTrans" cxnId="{2DE22404-B31A-4643-A238-A68F4A7B159B}">
      <dgm:prSet/>
      <dgm:spPr/>
      <dgm:t>
        <a:bodyPr/>
        <a:lstStyle/>
        <a:p>
          <a:endParaRPr lang="en-US"/>
        </a:p>
      </dgm:t>
    </dgm:pt>
    <dgm:pt modelId="{C62E9F45-9914-4D03-96DA-A74B0F85B1F9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000" dirty="0"/>
            <a:t>Channel:320</a:t>
          </a:r>
        </a:p>
      </dgm:t>
    </dgm:pt>
    <dgm:pt modelId="{D1E87E80-1F50-4588-94CC-77CEA44B5897}" type="parTrans" cxnId="{E7D90621-6155-474A-98B8-27DE94F98204}">
      <dgm:prSet/>
      <dgm:spPr/>
      <dgm:t>
        <a:bodyPr/>
        <a:lstStyle/>
        <a:p>
          <a:endParaRPr lang="en-US"/>
        </a:p>
      </dgm:t>
    </dgm:pt>
    <dgm:pt modelId="{4FB249FC-0B64-4A13-B6F3-CF11101A58E4}" type="sibTrans" cxnId="{E7D90621-6155-474A-98B8-27DE94F98204}">
      <dgm:prSet/>
      <dgm:spPr/>
      <dgm:t>
        <a:bodyPr/>
        <a:lstStyle/>
        <a:p>
          <a:endParaRPr lang="en-US"/>
        </a:p>
      </dgm:t>
    </dgm:pt>
    <dgm:pt modelId="{D23B7DBC-72C6-4205-A378-BEC61821811D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Channel:480</a:t>
          </a:r>
        </a:p>
      </dgm:t>
    </dgm:pt>
    <dgm:pt modelId="{6E55023C-9D27-453F-A9BF-36E50DC6E9B8}" type="parTrans" cxnId="{18B3F56E-5D0E-41DF-8FD4-64E2A2A46F41}">
      <dgm:prSet/>
      <dgm:spPr/>
      <dgm:t>
        <a:bodyPr/>
        <a:lstStyle/>
        <a:p>
          <a:endParaRPr lang="en-US"/>
        </a:p>
      </dgm:t>
    </dgm:pt>
    <dgm:pt modelId="{12434A9B-5B8A-4435-943E-00AD350EA910}" type="sibTrans" cxnId="{18B3F56E-5D0E-41DF-8FD4-64E2A2A46F41}">
      <dgm:prSet/>
      <dgm:spPr/>
      <dgm:t>
        <a:bodyPr/>
        <a:lstStyle/>
        <a:p>
          <a:endParaRPr lang="en-US"/>
        </a:p>
      </dgm:t>
    </dgm:pt>
    <dgm:pt modelId="{882F4D16-BF5F-4E0B-8C0A-18584613ED66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 960</a:t>
          </a:r>
        </a:p>
      </dgm:t>
    </dgm:pt>
    <dgm:pt modelId="{543786AB-56B1-4650-8A8E-EB6030522530}" type="parTrans" cxnId="{C80628F9-16D4-45CD-84D4-6910169DA7AA}">
      <dgm:prSet/>
      <dgm:spPr/>
      <dgm:t>
        <a:bodyPr/>
        <a:lstStyle/>
        <a:p>
          <a:endParaRPr lang="en-US"/>
        </a:p>
      </dgm:t>
    </dgm:pt>
    <dgm:pt modelId="{4EB1FEDD-D0C8-4546-BADD-4A51F6774A18}" type="sibTrans" cxnId="{C80628F9-16D4-45CD-84D4-6910169DA7AA}">
      <dgm:prSet/>
      <dgm:spPr/>
      <dgm:t>
        <a:bodyPr/>
        <a:lstStyle/>
        <a:p>
          <a:endParaRPr lang="en-US"/>
        </a:p>
      </dgm:t>
    </dgm:pt>
    <dgm:pt modelId="{BD5F2D78-FF35-4C50-92A8-601B354C3237}">
      <dgm:prSet phldrT="[Text]" custT="1"/>
      <dgm:spPr/>
      <dgm:t>
        <a:bodyPr/>
        <a:lstStyle/>
        <a:p>
          <a:r>
            <a:rPr lang="en-US" sz="1900" dirty="0"/>
            <a:t>Dense</a:t>
          </a:r>
        </a:p>
        <a:p>
          <a:r>
            <a:rPr lang="en-US" sz="1200" dirty="0" err="1"/>
            <a:t>relu</a:t>
          </a:r>
          <a:endParaRPr lang="en-US" sz="1200" dirty="0"/>
        </a:p>
      </dgm:t>
    </dgm:pt>
    <dgm:pt modelId="{1B33EF6C-C282-4790-B26B-BBEF9ED1CE9F}" type="parTrans" cxnId="{60F8550C-EC13-43D2-B8A3-D0A91796CB5E}">
      <dgm:prSet/>
      <dgm:spPr/>
      <dgm:t>
        <a:bodyPr/>
        <a:lstStyle/>
        <a:p>
          <a:endParaRPr lang="en-US"/>
        </a:p>
      </dgm:t>
    </dgm:pt>
    <dgm:pt modelId="{B18B7957-F2D5-4622-8398-D3DF1A084321}" type="sibTrans" cxnId="{60F8550C-EC13-43D2-B8A3-D0A91796CB5E}">
      <dgm:prSet/>
      <dgm:spPr/>
      <dgm:t>
        <a:bodyPr/>
        <a:lstStyle/>
        <a:p>
          <a:endParaRPr lang="en-US"/>
        </a:p>
      </dgm:t>
    </dgm:pt>
    <dgm:pt modelId="{0375CCAB-3441-4765-BA0A-4F7AC59D9BB1}">
      <dgm:prSet phldrT="[Text]" custT="1"/>
      <dgm:spPr/>
      <dgm:t>
        <a:bodyPr/>
        <a:lstStyle/>
        <a:p>
          <a:r>
            <a:rPr lang="en-US" sz="1800" dirty="0"/>
            <a:t>Dense</a:t>
          </a:r>
        </a:p>
        <a:p>
          <a:r>
            <a:rPr lang="en-US" sz="1200" dirty="0"/>
            <a:t>Sigmoid</a:t>
          </a:r>
        </a:p>
        <a:p>
          <a:r>
            <a:rPr lang="en-US" sz="1200" dirty="0"/>
            <a:t>Output: 690</a:t>
          </a:r>
        </a:p>
      </dgm:t>
    </dgm:pt>
    <dgm:pt modelId="{2EB3E5A3-5C16-4879-839D-6DAD3C2B062F}" type="parTrans" cxnId="{18AC4141-E5F0-403D-9D9D-B829E829ED67}">
      <dgm:prSet/>
      <dgm:spPr/>
      <dgm:t>
        <a:bodyPr/>
        <a:lstStyle/>
        <a:p>
          <a:endParaRPr lang="en-US"/>
        </a:p>
      </dgm:t>
    </dgm:pt>
    <dgm:pt modelId="{BC665654-7E5F-41A4-9D49-623FEAC5EBFF}" type="sibTrans" cxnId="{18AC4141-E5F0-403D-9D9D-B829E829ED67}">
      <dgm:prSet/>
      <dgm:spPr/>
      <dgm:t>
        <a:bodyPr/>
        <a:lstStyle/>
        <a:p>
          <a:endParaRPr lang="en-US"/>
        </a:p>
      </dgm:t>
    </dgm:pt>
    <dgm:pt modelId="{127AE900-37DC-48AB-8656-38161AEBB06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Transformer</a:t>
          </a:r>
        </a:p>
        <a:p>
          <a:r>
            <a:rPr lang="en-US" dirty="0"/>
            <a:t>Model</a:t>
          </a:r>
        </a:p>
        <a:p>
          <a:r>
            <a:rPr lang="en-US" dirty="0"/>
            <a:t>3 heads</a:t>
          </a:r>
        </a:p>
      </dgm:t>
    </dgm:pt>
    <dgm:pt modelId="{D56016D0-A58B-42BD-A5FA-4783FF371106}" type="parTrans" cxnId="{5FCE5766-1B8B-4613-93C7-5FA02023D7AC}">
      <dgm:prSet/>
      <dgm:spPr/>
      <dgm:t>
        <a:bodyPr/>
        <a:lstStyle/>
        <a:p>
          <a:endParaRPr lang="en-US"/>
        </a:p>
      </dgm:t>
    </dgm:pt>
    <dgm:pt modelId="{7FD231A1-ACB7-4454-BEDB-9FA6051666AD}" type="sibTrans" cxnId="{5FCE5766-1B8B-4613-93C7-5FA02023D7AC}">
      <dgm:prSet/>
      <dgm:spPr/>
      <dgm:t>
        <a:bodyPr/>
        <a:lstStyle/>
        <a:p>
          <a:endParaRPr lang="en-US"/>
        </a:p>
      </dgm:t>
    </dgm:pt>
    <dgm:pt modelId="{36B92F91-73E8-4210-BA11-4E7C574B70CF}" type="pres">
      <dgm:prSet presAssocID="{D173C2BF-A6C5-4A17-8BFA-9C782A93E56C}" presName="Name0" presStyleCnt="0">
        <dgm:presLayoutVars>
          <dgm:dir/>
          <dgm:resizeHandles val="exact"/>
        </dgm:presLayoutVars>
      </dgm:prSet>
      <dgm:spPr/>
    </dgm:pt>
    <dgm:pt modelId="{F4A867C2-AC9F-4062-AF28-5376869758CC}" type="pres">
      <dgm:prSet presAssocID="{1F7F4E78-CC6C-4B25-9FCB-ACA10D41E951}" presName="node" presStyleLbl="node1" presStyleIdx="0" presStyleCnt="7">
        <dgm:presLayoutVars>
          <dgm:bulletEnabled val="1"/>
        </dgm:presLayoutVars>
      </dgm:prSet>
      <dgm:spPr/>
    </dgm:pt>
    <dgm:pt modelId="{E2B08153-21B6-4DDA-8D76-CCA83E3B666E}" type="pres">
      <dgm:prSet presAssocID="{6ECB1111-24B8-46C1-BA2F-2C8BE34E4D08}" presName="sibTrans" presStyleLbl="sibTrans2D1" presStyleIdx="0" presStyleCnt="6"/>
      <dgm:spPr/>
    </dgm:pt>
    <dgm:pt modelId="{BA7B4234-B8CC-4A1A-9E89-6BD86DCCC58A}" type="pres">
      <dgm:prSet presAssocID="{6ECB1111-24B8-46C1-BA2F-2C8BE34E4D08}" presName="connectorText" presStyleLbl="sibTrans2D1" presStyleIdx="0" presStyleCnt="6"/>
      <dgm:spPr/>
    </dgm:pt>
    <dgm:pt modelId="{8BCD4958-1A9F-4CB6-A6FE-28E699611A1E}" type="pres">
      <dgm:prSet presAssocID="{C62E9F45-9914-4D03-96DA-A74B0F85B1F9}" presName="node" presStyleLbl="node1" presStyleIdx="1" presStyleCnt="7">
        <dgm:presLayoutVars>
          <dgm:bulletEnabled val="1"/>
        </dgm:presLayoutVars>
      </dgm:prSet>
      <dgm:spPr/>
    </dgm:pt>
    <dgm:pt modelId="{946C8E4C-03C3-471C-AE4C-465903882714}" type="pres">
      <dgm:prSet presAssocID="{4FB249FC-0B64-4A13-B6F3-CF11101A58E4}" presName="sibTrans" presStyleLbl="sibTrans2D1" presStyleIdx="1" presStyleCnt="6"/>
      <dgm:spPr/>
    </dgm:pt>
    <dgm:pt modelId="{9A2553E1-6934-49BD-85C7-834C4A7EC453}" type="pres">
      <dgm:prSet presAssocID="{4FB249FC-0B64-4A13-B6F3-CF11101A58E4}" presName="connectorText" presStyleLbl="sibTrans2D1" presStyleIdx="1" presStyleCnt="6"/>
      <dgm:spPr/>
    </dgm:pt>
    <dgm:pt modelId="{FEF6167B-68D0-4D70-9DE4-16345F0DFDD8}" type="pres">
      <dgm:prSet presAssocID="{D23B7DBC-72C6-4205-A378-BEC61821811D}" presName="node" presStyleLbl="node1" presStyleIdx="2" presStyleCnt="7">
        <dgm:presLayoutVars>
          <dgm:bulletEnabled val="1"/>
        </dgm:presLayoutVars>
      </dgm:prSet>
      <dgm:spPr/>
    </dgm:pt>
    <dgm:pt modelId="{632AEA0E-6588-4CEB-AE4E-7E87549F5CD6}" type="pres">
      <dgm:prSet presAssocID="{12434A9B-5B8A-4435-943E-00AD350EA910}" presName="sibTrans" presStyleLbl="sibTrans2D1" presStyleIdx="2" presStyleCnt="6"/>
      <dgm:spPr/>
    </dgm:pt>
    <dgm:pt modelId="{5FC07942-E84D-4419-9EEF-76C766DE8006}" type="pres">
      <dgm:prSet presAssocID="{12434A9B-5B8A-4435-943E-00AD350EA910}" presName="connectorText" presStyleLbl="sibTrans2D1" presStyleIdx="2" presStyleCnt="6"/>
      <dgm:spPr/>
    </dgm:pt>
    <dgm:pt modelId="{BADA52B0-0A75-436B-B87F-AB6723CDF4BA}" type="pres">
      <dgm:prSet presAssocID="{882F4D16-BF5F-4E0B-8C0A-18584613ED66}" presName="node" presStyleLbl="node1" presStyleIdx="3" presStyleCnt="7">
        <dgm:presLayoutVars>
          <dgm:bulletEnabled val="1"/>
        </dgm:presLayoutVars>
      </dgm:prSet>
      <dgm:spPr/>
    </dgm:pt>
    <dgm:pt modelId="{64E2042F-F01A-4D5E-B44D-A1734A74B6F0}" type="pres">
      <dgm:prSet presAssocID="{4EB1FEDD-D0C8-4546-BADD-4A51F6774A18}" presName="sibTrans" presStyleLbl="sibTrans2D1" presStyleIdx="3" presStyleCnt="6"/>
      <dgm:spPr/>
    </dgm:pt>
    <dgm:pt modelId="{4A8D2C95-14BD-4421-ADDC-055E22C0811E}" type="pres">
      <dgm:prSet presAssocID="{4EB1FEDD-D0C8-4546-BADD-4A51F6774A18}" presName="connectorText" presStyleLbl="sibTrans2D1" presStyleIdx="3" presStyleCnt="6"/>
      <dgm:spPr/>
    </dgm:pt>
    <dgm:pt modelId="{6AC690A2-7DB6-4377-9239-5CB8CA3A81C6}" type="pres">
      <dgm:prSet presAssocID="{127AE900-37DC-48AB-8656-38161AEBB06E}" presName="node" presStyleLbl="node1" presStyleIdx="4" presStyleCnt="7">
        <dgm:presLayoutVars>
          <dgm:bulletEnabled val="1"/>
        </dgm:presLayoutVars>
      </dgm:prSet>
      <dgm:spPr/>
    </dgm:pt>
    <dgm:pt modelId="{03EC30A3-949F-4C35-B677-7DDC344F29E4}" type="pres">
      <dgm:prSet presAssocID="{7FD231A1-ACB7-4454-BEDB-9FA6051666AD}" presName="sibTrans" presStyleLbl="sibTrans2D1" presStyleIdx="4" presStyleCnt="6"/>
      <dgm:spPr/>
    </dgm:pt>
    <dgm:pt modelId="{724CE847-9CF9-4C61-B59F-2E253B477495}" type="pres">
      <dgm:prSet presAssocID="{7FD231A1-ACB7-4454-BEDB-9FA6051666AD}" presName="connectorText" presStyleLbl="sibTrans2D1" presStyleIdx="4" presStyleCnt="6"/>
      <dgm:spPr/>
    </dgm:pt>
    <dgm:pt modelId="{4F8F3DF8-6035-498A-9866-E6A99E5F4881}" type="pres">
      <dgm:prSet presAssocID="{BD5F2D78-FF35-4C50-92A8-601B354C3237}" presName="node" presStyleLbl="node1" presStyleIdx="5" presStyleCnt="7">
        <dgm:presLayoutVars>
          <dgm:bulletEnabled val="1"/>
        </dgm:presLayoutVars>
      </dgm:prSet>
      <dgm:spPr/>
    </dgm:pt>
    <dgm:pt modelId="{788192A8-1F97-41BB-9989-6574913F00D2}" type="pres">
      <dgm:prSet presAssocID="{B18B7957-F2D5-4622-8398-D3DF1A084321}" presName="sibTrans" presStyleLbl="sibTrans2D1" presStyleIdx="5" presStyleCnt="6"/>
      <dgm:spPr/>
    </dgm:pt>
    <dgm:pt modelId="{F540B705-D916-49AF-979C-F73F4EB8BC95}" type="pres">
      <dgm:prSet presAssocID="{B18B7957-F2D5-4622-8398-D3DF1A084321}" presName="connectorText" presStyleLbl="sibTrans2D1" presStyleIdx="5" presStyleCnt="6"/>
      <dgm:spPr/>
    </dgm:pt>
    <dgm:pt modelId="{48F624F1-B827-4582-A676-C198E33CC5BF}" type="pres">
      <dgm:prSet presAssocID="{0375CCAB-3441-4765-BA0A-4F7AC59D9BB1}" presName="node" presStyleLbl="node1" presStyleIdx="6" presStyleCnt="7">
        <dgm:presLayoutVars>
          <dgm:bulletEnabled val="1"/>
        </dgm:presLayoutVars>
      </dgm:prSet>
      <dgm:spPr/>
    </dgm:pt>
  </dgm:ptLst>
  <dgm:cxnLst>
    <dgm:cxn modelId="{2DE22404-B31A-4643-A238-A68F4A7B159B}" srcId="{D173C2BF-A6C5-4A17-8BFA-9C782A93E56C}" destId="{1F7F4E78-CC6C-4B25-9FCB-ACA10D41E951}" srcOrd="0" destOrd="0" parTransId="{F175AC64-8C22-4621-B80D-89BB575D921E}" sibTransId="{6ECB1111-24B8-46C1-BA2F-2C8BE34E4D08}"/>
    <dgm:cxn modelId="{60F8550C-EC13-43D2-B8A3-D0A91796CB5E}" srcId="{D173C2BF-A6C5-4A17-8BFA-9C782A93E56C}" destId="{BD5F2D78-FF35-4C50-92A8-601B354C3237}" srcOrd="5" destOrd="0" parTransId="{1B33EF6C-C282-4790-B26B-BBEF9ED1CE9F}" sibTransId="{B18B7957-F2D5-4622-8398-D3DF1A084321}"/>
    <dgm:cxn modelId="{F133691C-5795-4473-9E6D-3378CBF99221}" type="presOf" srcId="{12434A9B-5B8A-4435-943E-00AD350EA910}" destId="{632AEA0E-6588-4CEB-AE4E-7E87549F5CD6}" srcOrd="0" destOrd="0" presId="urn:microsoft.com/office/officeart/2005/8/layout/process1"/>
    <dgm:cxn modelId="{E7D90621-6155-474A-98B8-27DE94F98204}" srcId="{D173C2BF-A6C5-4A17-8BFA-9C782A93E56C}" destId="{C62E9F45-9914-4D03-96DA-A74B0F85B1F9}" srcOrd="1" destOrd="0" parTransId="{D1E87E80-1F50-4588-94CC-77CEA44B5897}" sibTransId="{4FB249FC-0B64-4A13-B6F3-CF11101A58E4}"/>
    <dgm:cxn modelId="{AE0E6A32-B91B-44A0-B7FE-54A935269F10}" type="presOf" srcId="{4FB249FC-0B64-4A13-B6F3-CF11101A58E4}" destId="{9A2553E1-6934-49BD-85C7-834C4A7EC453}" srcOrd="1" destOrd="0" presId="urn:microsoft.com/office/officeart/2005/8/layout/process1"/>
    <dgm:cxn modelId="{2322D937-9CF0-4BCF-A5C0-4B972A9CA304}" type="presOf" srcId="{4EB1FEDD-D0C8-4546-BADD-4A51F6774A18}" destId="{64E2042F-F01A-4D5E-B44D-A1734A74B6F0}" srcOrd="0" destOrd="0" presId="urn:microsoft.com/office/officeart/2005/8/layout/process1"/>
    <dgm:cxn modelId="{D021753A-6967-4F2E-AFC4-0E9F1C4A7D44}" type="presOf" srcId="{BD5F2D78-FF35-4C50-92A8-601B354C3237}" destId="{4F8F3DF8-6035-498A-9866-E6A99E5F4881}" srcOrd="0" destOrd="0" presId="urn:microsoft.com/office/officeart/2005/8/layout/process1"/>
    <dgm:cxn modelId="{18AC4141-E5F0-403D-9D9D-B829E829ED67}" srcId="{D173C2BF-A6C5-4A17-8BFA-9C782A93E56C}" destId="{0375CCAB-3441-4765-BA0A-4F7AC59D9BB1}" srcOrd="6" destOrd="0" parTransId="{2EB3E5A3-5C16-4879-839D-6DAD3C2B062F}" sibTransId="{BC665654-7E5F-41A4-9D49-623FEAC5EBFF}"/>
    <dgm:cxn modelId="{5FCE5766-1B8B-4613-93C7-5FA02023D7AC}" srcId="{D173C2BF-A6C5-4A17-8BFA-9C782A93E56C}" destId="{127AE900-37DC-48AB-8656-38161AEBB06E}" srcOrd="4" destOrd="0" parTransId="{D56016D0-A58B-42BD-A5FA-4783FF371106}" sibTransId="{7FD231A1-ACB7-4454-BEDB-9FA6051666AD}"/>
    <dgm:cxn modelId="{18B3F56E-5D0E-41DF-8FD4-64E2A2A46F41}" srcId="{D173C2BF-A6C5-4A17-8BFA-9C782A93E56C}" destId="{D23B7DBC-72C6-4205-A378-BEC61821811D}" srcOrd="2" destOrd="0" parTransId="{6E55023C-9D27-453F-A9BF-36E50DC6E9B8}" sibTransId="{12434A9B-5B8A-4435-943E-00AD350EA910}"/>
    <dgm:cxn modelId="{641A5C6F-9245-40B5-92A1-168D4427EF6E}" type="presOf" srcId="{12434A9B-5B8A-4435-943E-00AD350EA910}" destId="{5FC07942-E84D-4419-9EEF-76C766DE8006}" srcOrd="1" destOrd="0" presId="urn:microsoft.com/office/officeart/2005/8/layout/process1"/>
    <dgm:cxn modelId="{2A285C73-4DEF-4348-BAA0-AA2E03C0AEF9}" type="presOf" srcId="{D173C2BF-A6C5-4A17-8BFA-9C782A93E56C}" destId="{36B92F91-73E8-4210-BA11-4E7C574B70CF}" srcOrd="0" destOrd="0" presId="urn:microsoft.com/office/officeart/2005/8/layout/process1"/>
    <dgm:cxn modelId="{ED58727B-0E2F-4561-835E-82DD100EEA9C}" type="presOf" srcId="{6ECB1111-24B8-46C1-BA2F-2C8BE34E4D08}" destId="{BA7B4234-B8CC-4A1A-9E89-6BD86DCCC58A}" srcOrd="1" destOrd="0" presId="urn:microsoft.com/office/officeart/2005/8/layout/process1"/>
    <dgm:cxn modelId="{374A257D-7E5C-45C3-BE4E-8BEA62946631}" type="presOf" srcId="{1F7F4E78-CC6C-4B25-9FCB-ACA10D41E951}" destId="{F4A867C2-AC9F-4062-AF28-5376869758CC}" srcOrd="0" destOrd="0" presId="urn:microsoft.com/office/officeart/2005/8/layout/process1"/>
    <dgm:cxn modelId="{3FC35380-87D5-4A5E-8E68-4C237DB2A042}" type="presOf" srcId="{6ECB1111-24B8-46C1-BA2F-2C8BE34E4D08}" destId="{E2B08153-21B6-4DDA-8D76-CCA83E3B666E}" srcOrd="0" destOrd="0" presId="urn:microsoft.com/office/officeart/2005/8/layout/process1"/>
    <dgm:cxn modelId="{1F4CA690-E21D-490C-AC0A-F48ADF0B967E}" type="presOf" srcId="{4FB249FC-0B64-4A13-B6F3-CF11101A58E4}" destId="{946C8E4C-03C3-471C-AE4C-465903882714}" srcOrd="0" destOrd="0" presId="urn:microsoft.com/office/officeart/2005/8/layout/process1"/>
    <dgm:cxn modelId="{60D3DC9B-AB41-4969-B22A-4A118900497A}" type="presOf" srcId="{882F4D16-BF5F-4E0B-8C0A-18584613ED66}" destId="{BADA52B0-0A75-436B-B87F-AB6723CDF4BA}" srcOrd="0" destOrd="0" presId="urn:microsoft.com/office/officeart/2005/8/layout/process1"/>
    <dgm:cxn modelId="{C88C4E9E-99D4-4344-A484-C01D902E2497}" type="presOf" srcId="{D23B7DBC-72C6-4205-A378-BEC61821811D}" destId="{FEF6167B-68D0-4D70-9DE4-16345F0DFDD8}" srcOrd="0" destOrd="0" presId="urn:microsoft.com/office/officeart/2005/8/layout/process1"/>
    <dgm:cxn modelId="{E6C149A5-940D-47C5-9E1B-386270B2C3E2}" type="presOf" srcId="{0375CCAB-3441-4765-BA0A-4F7AC59D9BB1}" destId="{48F624F1-B827-4582-A676-C198E33CC5BF}" srcOrd="0" destOrd="0" presId="urn:microsoft.com/office/officeart/2005/8/layout/process1"/>
    <dgm:cxn modelId="{EF6D88AF-0303-4D2B-A5F6-C1CA412BDD27}" type="presOf" srcId="{127AE900-37DC-48AB-8656-38161AEBB06E}" destId="{6AC690A2-7DB6-4377-9239-5CB8CA3A81C6}" srcOrd="0" destOrd="0" presId="urn:microsoft.com/office/officeart/2005/8/layout/process1"/>
    <dgm:cxn modelId="{FFCED3C1-A30C-4AF2-B2A1-43C5CB07ED9A}" type="presOf" srcId="{7FD231A1-ACB7-4454-BEDB-9FA6051666AD}" destId="{03EC30A3-949F-4C35-B677-7DDC344F29E4}" srcOrd="0" destOrd="0" presId="urn:microsoft.com/office/officeart/2005/8/layout/process1"/>
    <dgm:cxn modelId="{BE1D8DCB-BEC3-4288-9D26-672B19EBCC82}" type="presOf" srcId="{B18B7957-F2D5-4622-8398-D3DF1A084321}" destId="{F540B705-D916-49AF-979C-F73F4EB8BC95}" srcOrd="1" destOrd="0" presId="urn:microsoft.com/office/officeart/2005/8/layout/process1"/>
    <dgm:cxn modelId="{345FDACD-F428-4D40-81DD-ABD6FC7C9AA6}" type="presOf" srcId="{B18B7957-F2D5-4622-8398-D3DF1A084321}" destId="{788192A8-1F97-41BB-9989-6574913F00D2}" srcOrd="0" destOrd="0" presId="urn:microsoft.com/office/officeart/2005/8/layout/process1"/>
    <dgm:cxn modelId="{39B2B0D0-B62C-44F0-A838-BA3F6706D9CD}" type="presOf" srcId="{C62E9F45-9914-4D03-96DA-A74B0F85B1F9}" destId="{8BCD4958-1A9F-4CB6-A6FE-28E699611A1E}" srcOrd="0" destOrd="0" presId="urn:microsoft.com/office/officeart/2005/8/layout/process1"/>
    <dgm:cxn modelId="{8E1052D2-5576-4FCE-A8A0-22149B816B41}" type="presOf" srcId="{4EB1FEDD-D0C8-4546-BADD-4A51F6774A18}" destId="{4A8D2C95-14BD-4421-ADDC-055E22C0811E}" srcOrd="1" destOrd="0" presId="urn:microsoft.com/office/officeart/2005/8/layout/process1"/>
    <dgm:cxn modelId="{5AB603EF-1FC2-402D-97FB-16491FAF6B19}" type="presOf" srcId="{7FD231A1-ACB7-4454-BEDB-9FA6051666AD}" destId="{724CE847-9CF9-4C61-B59F-2E253B477495}" srcOrd="1" destOrd="0" presId="urn:microsoft.com/office/officeart/2005/8/layout/process1"/>
    <dgm:cxn modelId="{C80628F9-16D4-45CD-84D4-6910169DA7AA}" srcId="{D173C2BF-A6C5-4A17-8BFA-9C782A93E56C}" destId="{882F4D16-BF5F-4E0B-8C0A-18584613ED66}" srcOrd="3" destOrd="0" parTransId="{543786AB-56B1-4650-8A8E-EB6030522530}" sibTransId="{4EB1FEDD-D0C8-4546-BADD-4A51F6774A18}"/>
    <dgm:cxn modelId="{D366C651-CCDC-4612-AF30-3A7A63CB2806}" type="presParOf" srcId="{36B92F91-73E8-4210-BA11-4E7C574B70CF}" destId="{F4A867C2-AC9F-4062-AF28-5376869758CC}" srcOrd="0" destOrd="0" presId="urn:microsoft.com/office/officeart/2005/8/layout/process1"/>
    <dgm:cxn modelId="{7349C64B-C494-4E23-9A31-0E4A7D6EBAF1}" type="presParOf" srcId="{36B92F91-73E8-4210-BA11-4E7C574B70CF}" destId="{E2B08153-21B6-4DDA-8D76-CCA83E3B666E}" srcOrd="1" destOrd="0" presId="urn:microsoft.com/office/officeart/2005/8/layout/process1"/>
    <dgm:cxn modelId="{5D9FEF9F-8F28-458B-ABB2-0FFFCE2B5DFD}" type="presParOf" srcId="{E2B08153-21B6-4DDA-8D76-CCA83E3B666E}" destId="{BA7B4234-B8CC-4A1A-9E89-6BD86DCCC58A}" srcOrd="0" destOrd="0" presId="urn:microsoft.com/office/officeart/2005/8/layout/process1"/>
    <dgm:cxn modelId="{A6C9CCC6-DF43-4825-A042-C3381FCFA669}" type="presParOf" srcId="{36B92F91-73E8-4210-BA11-4E7C574B70CF}" destId="{8BCD4958-1A9F-4CB6-A6FE-28E699611A1E}" srcOrd="2" destOrd="0" presId="urn:microsoft.com/office/officeart/2005/8/layout/process1"/>
    <dgm:cxn modelId="{15354881-C655-4B3B-9694-51181D1A2A8A}" type="presParOf" srcId="{36B92F91-73E8-4210-BA11-4E7C574B70CF}" destId="{946C8E4C-03C3-471C-AE4C-465903882714}" srcOrd="3" destOrd="0" presId="urn:microsoft.com/office/officeart/2005/8/layout/process1"/>
    <dgm:cxn modelId="{F5FDA5C2-5D0D-43DE-9128-A7EC191C9706}" type="presParOf" srcId="{946C8E4C-03C3-471C-AE4C-465903882714}" destId="{9A2553E1-6934-49BD-85C7-834C4A7EC453}" srcOrd="0" destOrd="0" presId="urn:microsoft.com/office/officeart/2005/8/layout/process1"/>
    <dgm:cxn modelId="{D9E1BC72-6EEF-401D-8627-BA0BB91F0B90}" type="presParOf" srcId="{36B92F91-73E8-4210-BA11-4E7C574B70CF}" destId="{FEF6167B-68D0-4D70-9DE4-16345F0DFDD8}" srcOrd="4" destOrd="0" presId="urn:microsoft.com/office/officeart/2005/8/layout/process1"/>
    <dgm:cxn modelId="{D3E6C11F-0C73-4847-AF0C-6FD47DBB4BB1}" type="presParOf" srcId="{36B92F91-73E8-4210-BA11-4E7C574B70CF}" destId="{632AEA0E-6588-4CEB-AE4E-7E87549F5CD6}" srcOrd="5" destOrd="0" presId="urn:microsoft.com/office/officeart/2005/8/layout/process1"/>
    <dgm:cxn modelId="{1ED0D5D4-4C38-4676-A81C-C7D33534466C}" type="presParOf" srcId="{632AEA0E-6588-4CEB-AE4E-7E87549F5CD6}" destId="{5FC07942-E84D-4419-9EEF-76C766DE8006}" srcOrd="0" destOrd="0" presId="urn:microsoft.com/office/officeart/2005/8/layout/process1"/>
    <dgm:cxn modelId="{F5DA2ACA-63FD-4479-A711-F6C1799C5EDF}" type="presParOf" srcId="{36B92F91-73E8-4210-BA11-4E7C574B70CF}" destId="{BADA52B0-0A75-436B-B87F-AB6723CDF4BA}" srcOrd="6" destOrd="0" presId="urn:microsoft.com/office/officeart/2005/8/layout/process1"/>
    <dgm:cxn modelId="{5163B259-09CD-4EEF-9B11-56A98856F522}" type="presParOf" srcId="{36B92F91-73E8-4210-BA11-4E7C574B70CF}" destId="{64E2042F-F01A-4D5E-B44D-A1734A74B6F0}" srcOrd="7" destOrd="0" presId="urn:microsoft.com/office/officeart/2005/8/layout/process1"/>
    <dgm:cxn modelId="{BC625BDD-BF1D-426A-80D8-7988BFC13635}" type="presParOf" srcId="{64E2042F-F01A-4D5E-B44D-A1734A74B6F0}" destId="{4A8D2C95-14BD-4421-ADDC-055E22C0811E}" srcOrd="0" destOrd="0" presId="urn:microsoft.com/office/officeart/2005/8/layout/process1"/>
    <dgm:cxn modelId="{F14F273F-E46D-40A5-BB40-93977CBB6B48}" type="presParOf" srcId="{36B92F91-73E8-4210-BA11-4E7C574B70CF}" destId="{6AC690A2-7DB6-4377-9239-5CB8CA3A81C6}" srcOrd="8" destOrd="0" presId="urn:microsoft.com/office/officeart/2005/8/layout/process1"/>
    <dgm:cxn modelId="{44177AFE-E9EA-4A56-8315-67E7B7F0E565}" type="presParOf" srcId="{36B92F91-73E8-4210-BA11-4E7C574B70CF}" destId="{03EC30A3-949F-4C35-B677-7DDC344F29E4}" srcOrd="9" destOrd="0" presId="urn:microsoft.com/office/officeart/2005/8/layout/process1"/>
    <dgm:cxn modelId="{755469D6-E31F-4DD0-9CCF-969679659101}" type="presParOf" srcId="{03EC30A3-949F-4C35-B677-7DDC344F29E4}" destId="{724CE847-9CF9-4C61-B59F-2E253B477495}" srcOrd="0" destOrd="0" presId="urn:microsoft.com/office/officeart/2005/8/layout/process1"/>
    <dgm:cxn modelId="{09026432-1F54-4B36-928D-45B3713C1DB7}" type="presParOf" srcId="{36B92F91-73E8-4210-BA11-4E7C574B70CF}" destId="{4F8F3DF8-6035-498A-9866-E6A99E5F4881}" srcOrd="10" destOrd="0" presId="urn:microsoft.com/office/officeart/2005/8/layout/process1"/>
    <dgm:cxn modelId="{24C04572-60A2-4400-B44C-D67BF1DE2ADB}" type="presParOf" srcId="{36B92F91-73E8-4210-BA11-4E7C574B70CF}" destId="{788192A8-1F97-41BB-9989-6574913F00D2}" srcOrd="11" destOrd="0" presId="urn:microsoft.com/office/officeart/2005/8/layout/process1"/>
    <dgm:cxn modelId="{FCDE423D-55A1-48DB-8D5A-5AB3C4A6036D}" type="presParOf" srcId="{788192A8-1F97-41BB-9989-6574913F00D2}" destId="{F540B705-D916-49AF-979C-F73F4EB8BC95}" srcOrd="0" destOrd="0" presId="urn:microsoft.com/office/officeart/2005/8/layout/process1"/>
    <dgm:cxn modelId="{FF5DA54E-6347-47C4-8A0C-2D22F672F4D0}" type="presParOf" srcId="{36B92F91-73E8-4210-BA11-4E7C574B70CF}" destId="{48F624F1-B827-4582-A676-C198E33CC5BF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73C2BF-A6C5-4A17-8BFA-9C782A93E56C}" type="doc">
      <dgm:prSet loTypeId="urn:microsoft.com/office/officeart/2005/8/layout/process1" loCatId="process" qsTypeId="urn:microsoft.com/office/officeart/2005/8/quickstyle/simple1" qsCatId="simple" csTypeId="urn:microsoft.com/office/officeart/2005/8/colors/accent5_1" csCatId="accent5" phldr="1"/>
      <dgm:spPr/>
    </dgm:pt>
    <dgm:pt modelId="{1F7F4E78-CC6C-4B25-9FCB-ACA10D41E951}">
      <dgm:prSet phldrT="[Text]" custT="1"/>
      <dgm:spPr/>
      <dgm:t>
        <a:bodyPr/>
        <a:lstStyle/>
        <a:p>
          <a:r>
            <a:rPr lang="it-IT" sz="1800" b="0" i="0" dirty="0"/>
            <a:t>Input </a:t>
          </a:r>
          <a:br>
            <a:rPr lang="it-IT" sz="1800" dirty="0"/>
          </a:br>
          <a:r>
            <a:rPr lang="it-IT" sz="1000" b="0" i="0" dirty="0"/>
            <a:t>data (400000, 4, 1000)</a:t>
          </a:r>
          <a:br>
            <a:rPr lang="it-IT" sz="1000" dirty="0"/>
          </a:br>
          <a:r>
            <a:rPr lang="it-IT" sz="1000" b="0" i="0" dirty="0"/>
            <a:t>label (400000, 690)</a:t>
          </a:r>
          <a:endParaRPr lang="en-US" sz="1000" dirty="0"/>
        </a:p>
      </dgm:t>
    </dgm:pt>
    <dgm:pt modelId="{F175AC64-8C22-4621-B80D-89BB575D921E}" type="parTrans" cxnId="{2DE22404-B31A-4643-A238-A68F4A7B159B}">
      <dgm:prSet/>
      <dgm:spPr/>
      <dgm:t>
        <a:bodyPr/>
        <a:lstStyle/>
        <a:p>
          <a:endParaRPr lang="en-US"/>
        </a:p>
      </dgm:t>
    </dgm:pt>
    <dgm:pt modelId="{6ECB1111-24B8-46C1-BA2F-2C8BE34E4D08}" type="sibTrans" cxnId="{2DE22404-B31A-4643-A238-A68F4A7B159B}">
      <dgm:prSet/>
      <dgm:spPr/>
      <dgm:t>
        <a:bodyPr/>
        <a:lstStyle/>
        <a:p>
          <a:endParaRPr lang="en-US"/>
        </a:p>
      </dgm:t>
    </dgm:pt>
    <dgm:pt modelId="{C62E9F45-9914-4D03-96DA-A74B0F85B1F9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Channel:320</a:t>
          </a:r>
        </a:p>
      </dgm:t>
    </dgm:pt>
    <dgm:pt modelId="{D1E87E80-1F50-4588-94CC-77CEA44B5897}" type="parTrans" cxnId="{E7D90621-6155-474A-98B8-27DE94F98204}">
      <dgm:prSet/>
      <dgm:spPr/>
      <dgm:t>
        <a:bodyPr/>
        <a:lstStyle/>
        <a:p>
          <a:endParaRPr lang="en-US"/>
        </a:p>
      </dgm:t>
    </dgm:pt>
    <dgm:pt modelId="{4FB249FC-0B64-4A13-B6F3-CF11101A58E4}" type="sibTrans" cxnId="{E7D90621-6155-474A-98B8-27DE94F98204}">
      <dgm:prSet/>
      <dgm:spPr/>
      <dgm:t>
        <a:bodyPr/>
        <a:lstStyle/>
        <a:p>
          <a:endParaRPr lang="en-US"/>
        </a:p>
      </dgm:t>
    </dgm:pt>
    <dgm:pt modelId="{D23B7DBC-72C6-4205-A378-BEC61821811D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Channel:480</a:t>
          </a:r>
        </a:p>
      </dgm:t>
    </dgm:pt>
    <dgm:pt modelId="{6E55023C-9D27-453F-A9BF-36E50DC6E9B8}" type="parTrans" cxnId="{18B3F56E-5D0E-41DF-8FD4-64E2A2A46F41}">
      <dgm:prSet/>
      <dgm:spPr/>
      <dgm:t>
        <a:bodyPr/>
        <a:lstStyle/>
        <a:p>
          <a:endParaRPr lang="en-US"/>
        </a:p>
      </dgm:t>
    </dgm:pt>
    <dgm:pt modelId="{12434A9B-5B8A-4435-943E-00AD350EA910}" type="sibTrans" cxnId="{18B3F56E-5D0E-41DF-8FD4-64E2A2A46F41}">
      <dgm:prSet/>
      <dgm:spPr/>
      <dgm:t>
        <a:bodyPr/>
        <a:lstStyle/>
        <a:p>
          <a:endParaRPr lang="en-US"/>
        </a:p>
      </dgm:t>
    </dgm:pt>
    <dgm:pt modelId="{882F4D16-BF5F-4E0B-8C0A-18584613ED66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 960</a:t>
          </a:r>
        </a:p>
      </dgm:t>
    </dgm:pt>
    <dgm:pt modelId="{543786AB-56B1-4650-8A8E-EB6030522530}" type="parTrans" cxnId="{C80628F9-16D4-45CD-84D4-6910169DA7AA}">
      <dgm:prSet/>
      <dgm:spPr/>
      <dgm:t>
        <a:bodyPr/>
        <a:lstStyle/>
        <a:p>
          <a:endParaRPr lang="en-US"/>
        </a:p>
      </dgm:t>
    </dgm:pt>
    <dgm:pt modelId="{4EB1FEDD-D0C8-4546-BADD-4A51F6774A18}" type="sibTrans" cxnId="{C80628F9-16D4-45CD-84D4-6910169DA7AA}">
      <dgm:prSet/>
      <dgm:spPr/>
      <dgm:t>
        <a:bodyPr/>
        <a:lstStyle/>
        <a:p>
          <a:endParaRPr lang="en-US"/>
        </a:p>
      </dgm:t>
    </dgm:pt>
    <dgm:pt modelId="{BD5F2D78-FF35-4C50-92A8-601B354C3237}">
      <dgm:prSet phldrT="[Text]" custT="1"/>
      <dgm:spPr/>
      <dgm:t>
        <a:bodyPr/>
        <a:lstStyle/>
        <a:p>
          <a:r>
            <a:rPr lang="en-US" sz="1900" dirty="0"/>
            <a:t>Dense</a:t>
          </a:r>
        </a:p>
        <a:p>
          <a:r>
            <a:rPr lang="en-US" sz="1200" dirty="0" err="1"/>
            <a:t>relu</a:t>
          </a:r>
          <a:endParaRPr lang="en-US" sz="1200" dirty="0"/>
        </a:p>
      </dgm:t>
    </dgm:pt>
    <dgm:pt modelId="{1B33EF6C-C282-4790-B26B-BBEF9ED1CE9F}" type="parTrans" cxnId="{60F8550C-EC13-43D2-B8A3-D0A91796CB5E}">
      <dgm:prSet/>
      <dgm:spPr/>
      <dgm:t>
        <a:bodyPr/>
        <a:lstStyle/>
        <a:p>
          <a:endParaRPr lang="en-US"/>
        </a:p>
      </dgm:t>
    </dgm:pt>
    <dgm:pt modelId="{B18B7957-F2D5-4622-8398-D3DF1A084321}" type="sibTrans" cxnId="{60F8550C-EC13-43D2-B8A3-D0A91796CB5E}">
      <dgm:prSet/>
      <dgm:spPr/>
      <dgm:t>
        <a:bodyPr/>
        <a:lstStyle/>
        <a:p>
          <a:endParaRPr lang="en-US"/>
        </a:p>
      </dgm:t>
    </dgm:pt>
    <dgm:pt modelId="{0375CCAB-3441-4765-BA0A-4F7AC59D9BB1}">
      <dgm:prSet phldrT="[Text]" custT="1"/>
      <dgm:spPr/>
      <dgm:t>
        <a:bodyPr/>
        <a:lstStyle/>
        <a:p>
          <a:r>
            <a:rPr lang="en-US" sz="1800" dirty="0"/>
            <a:t>Dense</a:t>
          </a:r>
        </a:p>
        <a:p>
          <a:r>
            <a:rPr lang="en-US" sz="1200" dirty="0"/>
            <a:t>Sigmoid</a:t>
          </a:r>
        </a:p>
        <a:p>
          <a:r>
            <a:rPr lang="en-US" sz="1200" dirty="0"/>
            <a:t>Output: 690</a:t>
          </a:r>
        </a:p>
      </dgm:t>
    </dgm:pt>
    <dgm:pt modelId="{2EB3E5A3-5C16-4879-839D-6DAD3C2B062F}" type="parTrans" cxnId="{18AC4141-E5F0-403D-9D9D-B829E829ED67}">
      <dgm:prSet/>
      <dgm:spPr/>
      <dgm:t>
        <a:bodyPr/>
        <a:lstStyle/>
        <a:p>
          <a:endParaRPr lang="en-US"/>
        </a:p>
      </dgm:t>
    </dgm:pt>
    <dgm:pt modelId="{BC665654-7E5F-41A4-9D49-623FEAC5EBFF}" type="sibTrans" cxnId="{18AC4141-E5F0-403D-9D9D-B829E829ED67}">
      <dgm:prSet/>
      <dgm:spPr/>
      <dgm:t>
        <a:bodyPr/>
        <a:lstStyle/>
        <a:p>
          <a:endParaRPr lang="en-US"/>
        </a:p>
      </dgm:t>
    </dgm:pt>
    <dgm:pt modelId="{36B92F91-73E8-4210-BA11-4E7C574B70CF}" type="pres">
      <dgm:prSet presAssocID="{D173C2BF-A6C5-4A17-8BFA-9C782A93E56C}" presName="Name0" presStyleCnt="0">
        <dgm:presLayoutVars>
          <dgm:dir/>
          <dgm:resizeHandles val="exact"/>
        </dgm:presLayoutVars>
      </dgm:prSet>
      <dgm:spPr/>
    </dgm:pt>
    <dgm:pt modelId="{F4A867C2-AC9F-4062-AF28-5376869758CC}" type="pres">
      <dgm:prSet presAssocID="{1F7F4E78-CC6C-4B25-9FCB-ACA10D41E951}" presName="node" presStyleLbl="node1" presStyleIdx="0" presStyleCnt="6">
        <dgm:presLayoutVars>
          <dgm:bulletEnabled val="1"/>
        </dgm:presLayoutVars>
      </dgm:prSet>
      <dgm:spPr/>
    </dgm:pt>
    <dgm:pt modelId="{E2B08153-21B6-4DDA-8D76-CCA83E3B666E}" type="pres">
      <dgm:prSet presAssocID="{6ECB1111-24B8-46C1-BA2F-2C8BE34E4D08}" presName="sibTrans" presStyleLbl="sibTrans2D1" presStyleIdx="0" presStyleCnt="5"/>
      <dgm:spPr/>
    </dgm:pt>
    <dgm:pt modelId="{BA7B4234-B8CC-4A1A-9E89-6BD86DCCC58A}" type="pres">
      <dgm:prSet presAssocID="{6ECB1111-24B8-46C1-BA2F-2C8BE34E4D08}" presName="connectorText" presStyleLbl="sibTrans2D1" presStyleIdx="0" presStyleCnt="5"/>
      <dgm:spPr/>
    </dgm:pt>
    <dgm:pt modelId="{8BCD4958-1A9F-4CB6-A6FE-28E699611A1E}" type="pres">
      <dgm:prSet presAssocID="{C62E9F45-9914-4D03-96DA-A74B0F85B1F9}" presName="node" presStyleLbl="node1" presStyleIdx="1" presStyleCnt="6">
        <dgm:presLayoutVars>
          <dgm:bulletEnabled val="1"/>
        </dgm:presLayoutVars>
      </dgm:prSet>
      <dgm:spPr/>
    </dgm:pt>
    <dgm:pt modelId="{946C8E4C-03C3-471C-AE4C-465903882714}" type="pres">
      <dgm:prSet presAssocID="{4FB249FC-0B64-4A13-B6F3-CF11101A58E4}" presName="sibTrans" presStyleLbl="sibTrans2D1" presStyleIdx="1" presStyleCnt="5"/>
      <dgm:spPr/>
    </dgm:pt>
    <dgm:pt modelId="{9A2553E1-6934-49BD-85C7-834C4A7EC453}" type="pres">
      <dgm:prSet presAssocID="{4FB249FC-0B64-4A13-B6F3-CF11101A58E4}" presName="connectorText" presStyleLbl="sibTrans2D1" presStyleIdx="1" presStyleCnt="5"/>
      <dgm:spPr/>
    </dgm:pt>
    <dgm:pt modelId="{FEF6167B-68D0-4D70-9DE4-16345F0DFDD8}" type="pres">
      <dgm:prSet presAssocID="{D23B7DBC-72C6-4205-A378-BEC61821811D}" presName="node" presStyleLbl="node1" presStyleIdx="2" presStyleCnt="6">
        <dgm:presLayoutVars>
          <dgm:bulletEnabled val="1"/>
        </dgm:presLayoutVars>
      </dgm:prSet>
      <dgm:spPr/>
    </dgm:pt>
    <dgm:pt modelId="{632AEA0E-6588-4CEB-AE4E-7E87549F5CD6}" type="pres">
      <dgm:prSet presAssocID="{12434A9B-5B8A-4435-943E-00AD350EA910}" presName="sibTrans" presStyleLbl="sibTrans2D1" presStyleIdx="2" presStyleCnt="5"/>
      <dgm:spPr/>
    </dgm:pt>
    <dgm:pt modelId="{5FC07942-E84D-4419-9EEF-76C766DE8006}" type="pres">
      <dgm:prSet presAssocID="{12434A9B-5B8A-4435-943E-00AD350EA910}" presName="connectorText" presStyleLbl="sibTrans2D1" presStyleIdx="2" presStyleCnt="5"/>
      <dgm:spPr/>
    </dgm:pt>
    <dgm:pt modelId="{BADA52B0-0A75-436B-B87F-AB6723CDF4BA}" type="pres">
      <dgm:prSet presAssocID="{882F4D16-BF5F-4E0B-8C0A-18584613ED66}" presName="node" presStyleLbl="node1" presStyleIdx="3" presStyleCnt="6">
        <dgm:presLayoutVars>
          <dgm:bulletEnabled val="1"/>
        </dgm:presLayoutVars>
      </dgm:prSet>
      <dgm:spPr/>
    </dgm:pt>
    <dgm:pt modelId="{64E2042F-F01A-4D5E-B44D-A1734A74B6F0}" type="pres">
      <dgm:prSet presAssocID="{4EB1FEDD-D0C8-4546-BADD-4A51F6774A18}" presName="sibTrans" presStyleLbl="sibTrans2D1" presStyleIdx="3" presStyleCnt="5"/>
      <dgm:spPr/>
    </dgm:pt>
    <dgm:pt modelId="{4A8D2C95-14BD-4421-ADDC-055E22C0811E}" type="pres">
      <dgm:prSet presAssocID="{4EB1FEDD-D0C8-4546-BADD-4A51F6774A18}" presName="connectorText" presStyleLbl="sibTrans2D1" presStyleIdx="3" presStyleCnt="5"/>
      <dgm:spPr/>
    </dgm:pt>
    <dgm:pt modelId="{4F8F3DF8-6035-498A-9866-E6A99E5F4881}" type="pres">
      <dgm:prSet presAssocID="{BD5F2D78-FF35-4C50-92A8-601B354C3237}" presName="node" presStyleLbl="node1" presStyleIdx="4" presStyleCnt="6">
        <dgm:presLayoutVars>
          <dgm:bulletEnabled val="1"/>
        </dgm:presLayoutVars>
      </dgm:prSet>
      <dgm:spPr/>
    </dgm:pt>
    <dgm:pt modelId="{788192A8-1F97-41BB-9989-6574913F00D2}" type="pres">
      <dgm:prSet presAssocID="{B18B7957-F2D5-4622-8398-D3DF1A084321}" presName="sibTrans" presStyleLbl="sibTrans2D1" presStyleIdx="4" presStyleCnt="5"/>
      <dgm:spPr/>
    </dgm:pt>
    <dgm:pt modelId="{F540B705-D916-49AF-979C-F73F4EB8BC95}" type="pres">
      <dgm:prSet presAssocID="{B18B7957-F2D5-4622-8398-D3DF1A084321}" presName="connectorText" presStyleLbl="sibTrans2D1" presStyleIdx="4" presStyleCnt="5"/>
      <dgm:spPr/>
    </dgm:pt>
    <dgm:pt modelId="{48F624F1-B827-4582-A676-C198E33CC5BF}" type="pres">
      <dgm:prSet presAssocID="{0375CCAB-3441-4765-BA0A-4F7AC59D9BB1}" presName="node" presStyleLbl="node1" presStyleIdx="5" presStyleCnt="6">
        <dgm:presLayoutVars>
          <dgm:bulletEnabled val="1"/>
        </dgm:presLayoutVars>
      </dgm:prSet>
      <dgm:spPr/>
    </dgm:pt>
  </dgm:ptLst>
  <dgm:cxnLst>
    <dgm:cxn modelId="{2DE22404-B31A-4643-A238-A68F4A7B159B}" srcId="{D173C2BF-A6C5-4A17-8BFA-9C782A93E56C}" destId="{1F7F4E78-CC6C-4B25-9FCB-ACA10D41E951}" srcOrd="0" destOrd="0" parTransId="{F175AC64-8C22-4621-B80D-89BB575D921E}" sibTransId="{6ECB1111-24B8-46C1-BA2F-2C8BE34E4D08}"/>
    <dgm:cxn modelId="{60F8550C-EC13-43D2-B8A3-D0A91796CB5E}" srcId="{D173C2BF-A6C5-4A17-8BFA-9C782A93E56C}" destId="{BD5F2D78-FF35-4C50-92A8-601B354C3237}" srcOrd="4" destOrd="0" parTransId="{1B33EF6C-C282-4790-B26B-BBEF9ED1CE9F}" sibTransId="{B18B7957-F2D5-4622-8398-D3DF1A084321}"/>
    <dgm:cxn modelId="{F133691C-5795-4473-9E6D-3378CBF99221}" type="presOf" srcId="{12434A9B-5B8A-4435-943E-00AD350EA910}" destId="{632AEA0E-6588-4CEB-AE4E-7E87549F5CD6}" srcOrd="0" destOrd="0" presId="urn:microsoft.com/office/officeart/2005/8/layout/process1"/>
    <dgm:cxn modelId="{E7D90621-6155-474A-98B8-27DE94F98204}" srcId="{D173C2BF-A6C5-4A17-8BFA-9C782A93E56C}" destId="{C62E9F45-9914-4D03-96DA-A74B0F85B1F9}" srcOrd="1" destOrd="0" parTransId="{D1E87E80-1F50-4588-94CC-77CEA44B5897}" sibTransId="{4FB249FC-0B64-4A13-B6F3-CF11101A58E4}"/>
    <dgm:cxn modelId="{AE0E6A32-B91B-44A0-B7FE-54A935269F10}" type="presOf" srcId="{4FB249FC-0B64-4A13-B6F3-CF11101A58E4}" destId="{9A2553E1-6934-49BD-85C7-834C4A7EC453}" srcOrd="1" destOrd="0" presId="urn:microsoft.com/office/officeart/2005/8/layout/process1"/>
    <dgm:cxn modelId="{2322D937-9CF0-4BCF-A5C0-4B972A9CA304}" type="presOf" srcId="{4EB1FEDD-D0C8-4546-BADD-4A51F6774A18}" destId="{64E2042F-F01A-4D5E-B44D-A1734A74B6F0}" srcOrd="0" destOrd="0" presId="urn:microsoft.com/office/officeart/2005/8/layout/process1"/>
    <dgm:cxn modelId="{D021753A-6967-4F2E-AFC4-0E9F1C4A7D44}" type="presOf" srcId="{BD5F2D78-FF35-4C50-92A8-601B354C3237}" destId="{4F8F3DF8-6035-498A-9866-E6A99E5F4881}" srcOrd="0" destOrd="0" presId="urn:microsoft.com/office/officeart/2005/8/layout/process1"/>
    <dgm:cxn modelId="{18AC4141-E5F0-403D-9D9D-B829E829ED67}" srcId="{D173C2BF-A6C5-4A17-8BFA-9C782A93E56C}" destId="{0375CCAB-3441-4765-BA0A-4F7AC59D9BB1}" srcOrd="5" destOrd="0" parTransId="{2EB3E5A3-5C16-4879-839D-6DAD3C2B062F}" sibTransId="{BC665654-7E5F-41A4-9D49-623FEAC5EBFF}"/>
    <dgm:cxn modelId="{18B3F56E-5D0E-41DF-8FD4-64E2A2A46F41}" srcId="{D173C2BF-A6C5-4A17-8BFA-9C782A93E56C}" destId="{D23B7DBC-72C6-4205-A378-BEC61821811D}" srcOrd="2" destOrd="0" parTransId="{6E55023C-9D27-453F-A9BF-36E50DC6E9B8}" sibTransId="{12434A9B-5B8A-4435-943E-00AD350EA910}"/>
    <dgm:cxn modelId="{641A5C6F-9245-40B5-92A1-168D4427EF6E}" type="presOf" srcId="{12434A9B-5B8A-4435-943E-00AD350EA910}" destId="{5FC07942-E84D-4419-9EEF-76C766DE8006}" srcOrd="1" destOrd="0" presId="urn:microsoft.com/office/officeart/2005/8/layout/process1"/>
    <dgm:cxn modelId="{2A285C73-4DEF-4348-BAA0-AA2E03C0AEF9}" type="presOf" srcId="{D173C2BF-A6C5-4A17-8BFA-9C782A93E56C}" destId="{36B92F91-73E8-4210-BA11-4E7C574B70CF}" srcOrd="0" destOrd="0" presId="urn:microsoft.com/office/officeart/2005/8/layout/process1"/>
    <dgm:cxn modelId="{ED58727B-0E2F-4561-835E-82DD100EEA9C}" type="presOf" srcId="{6ECB1111-24B8-46C1-BA2F-2C8BE34E4D08}" destId="{BA7B4234-B8CC-4A1A-9E89-6BD86DCCC58A}" srcOrd="1" destOrd="0" presId="urn:microsoft.com/office/officeart/2005/8/layout/process1"/>
    <dgm:cxn modelId="{374A257D-7E5C-45C3-BE4E-8BEA62946631}" type="presOf" srcId="{1F7F4E78-CC6C-4B25-9FCB-ACA10D41E951}" destId="{F4A867C2-AC9F-4062-AF28-5376869758CC}" srcOrd="0" destOrd="0" presId="urn:microsoft.com/office/officeart/2005/8/layout/process1"/>
    <dgm:cxn modelId="{3FC35380-87D5-4A5E-8E68-4C237DB2A042}" type="presOf" srcId="{6ECB1111-24B8-46C1-BA2F-2C8BE34E4D08}" destId="{E2B08153-21B6-4DDA-8D76-CCA83E3B666E}" srcOrd="0" destOrd="0" presId="urn:microsoft.com/office/officeart/2005/8/layout/process1"/>
    <dgm:cxn modelId="{1F4CA690-E21D-490C-AC0A-F48ADF0B967E}" type="presOf" srcId="{4FB249FC-0B64-4A13-B6F3-CF11101A58E4}" destId="{946C8E4C-03C3-471C-AE4C-465903882714}" srcOrd="0" destOrd="0" presId="urn:microsoft.com/office/officeart/2005/8/layout/process1"/>
    <dgm:cxn modelId="{60D3DC9B-AB41-4969-B22A-4A118900497A}" type="presOf" srcId="{882F4D16-BF5F-4E0B-8C0A-18584613ED66}" destId="{BADA52B0-0A75-436B-B87F-AB6723CDF4BA}" srcOrd="0" destOrd="0" presId="urn:microsoft.com/office/officeart/2005/8/layout/process1"/>
    <dgm:cxn modelId="{C88C4E9E-99D4-4344-A484-C01D902E2497}" type="presOf" srcId="{D23B7DBC-72C6-4205-A378-BEC61821811D}" destId="{FEF6167B-68D0-4D70-9DE4-16345F0DFDD8}" srcOrd="0" destOrd="0" presId="urn:microsoft.com/office/officeart/2005/8/layout/process1"/>
    <dgm:cxn modelId="{E6C149A5-940D-47C5-9E1B-386270B2C3E2}" type="presOf" srcId="{0375CCAB-3441-4765-BA0A-4F7AC59D9BB1}" destId="{48F624F1-B827-4582-A676-C198E33CC5BF}" srcOrd="0" destOrd="0" presId="urn:microsoft.com/office/officeart/2005/8/layout/process1"/>
    <dgm:cxn modelId="{BE1D8DCB-BEC3-4288-9D26-672B19EBCC82}" type="presOf" srcId="{B18B7957-F2D5-4622-8398-D3DF1A084321}" destId="{F540B705-D916-49AF-979C-F73F4EB8BC95}" srcOrd="1" destOrd="0" presId="urn:microsoft.com/office/officeart/2005/8/layout/process1"/>
    <dgm:cxn modelId="{345FDACD-F428-4D40-81DD-ABD6FC7C9AA6}" type="presOf" srcId="{B18B7957-F2D5-4622-8398-D3DF1A084321}" destId="{788192A8-1F97-41BB-9989-6574913F00D2}" srcOrd="0" destOrd="0" presId="urn:microsoft.com/office/officeart/2005/8/layout/process1"/>
    <dgm:cxn modelId="{39B2B0D0-B62C-44F0-A838-BA3F6706D9CD}" type="presOf" srcId="{C62E9F45-9914-4D03-96DA-A74B0F85B1F9}" destId="{8BCD4958-1A9F-4CB6-A6FE-28E699611A1E}" srcOrd="0" destOrd="0" presId="urn:microsoft.com/office/officeart/2005/8/layout/process1"/>
    <dgm:cxn modelId="{8E1052D2-5576-4FCE-A8A0-22149B816B41}" type="presOf" srcId="{4EB1FEDD-D0C8-4546-BADD-4A51F6774A18}" destId="{4A8D2C95-14BD-4421-ADDC-055E22C0811E}" srcOrd="1" destOrd="0" presId="urn:microsoft.com/office/officeart/2005/8/layout/process1"/>
    <dgm:cxn modelId="{C80628F9-16D4-45CD-84D4-6910169DA7AA}" srcId="{D173C2BF-A6C5-4A17-8BFA-9C782A93E56C}" destId="{882F4D16-BF5F-4E0B-8C0A-18584613ED66}" srcOrd="3" destOrd="0" parTransId="{543786AB-56B1-4650-8A8E-EB6030522530}" sibTransId="{4EB1FEDD-D0C8-4546-BADD-4A51F6774A18}"/>
    <dgm:cxn modelId="{D366C651-CCDC-4612-AF30-3A7A63CB2806}" type="presParOf" srcId="{36B92F91-73E8-4210-BA11-4E7C574B70CF}" destId="{F4A867C2-AC9F-4062-AF28-5376869758CC}" srcOrd="0" destOrd="0" presId="urn:microsoft.com/office/officeart/2005/8/layout/process1"/>
    <dgm:cxn modelId="{7349C64B-C494-4E23-9A31-0E4A7D6EBAF1}" type="presParOf" srcId="{36B92F91-73E8-4210-BA11-4E7C574B70CF}" destId="{E2B08153-21B6-4DDA-8D76-CCA83E3B666E}" srcOrd="1" destOrd="0" presId="urn:microsoft.com/office/officeart/2005/8/layout/process1"/>
    <dgm:cxn modelId="{5D9FEF9F-8F28-458B-ABB2-0FFFCE2B5DFD}" type="presParOf" srcId="{E2B08153-21B6-4DDA-8D76-CCA83E3B666E}" destId="{BA7B4234-B8CC-4A1A-9E89-6BD86DCCC58A}" srcOrd="0" destOrd="0" presId="urn:microsoft.com/office/officeart/2005/8/layout/process1"/>
    <dgm:cxn modelId="{A6C9CCC6-DF43-4825-A042-C3381FCFA669}" type="presParOf" srcId="{36B92F91-73E8-4210-BA11-4E7C574B70CF}" destId="{8BCD4958-1A9F-4CB6-A6FE-28E699611A1E}" srcOrd="2" destOrd="0" presId="urn:microsoft.com/office/officeart/2005/8/layout/process1"/>
    <dgm:cxn modelId="{15354881-C655-4B3B-9694-51181D1A2A8A}" type="presParOf" srcId="{36B92F91-73E8-4210-BA11-4E7C574B70CF}" destId="{946C8E4C-03C3-471C-AE4C-465903882714}" srcOrd="3" destOrd="0" presId="urn:microsoft.com/office/officeart/2005/8/layout/process1"/>
    <dgm:cxn modelId="{F5FDA5C2-5D0D-43DE-9128-A7EC191C9706}" type="presParOf" srcId="{946C8E4C-03C3-471C-AE4C-465903882714}" destId="{9A2553E1-6934-49BD-85C7-834C4A7EC453}" srcOrd="0" destOrd="0" presId="urn:microsoft.com/office/officeart/2005/8/layout/process1"/>
    <dgm:cxn modelId="{D9E1BC72-6EEF-401D-8627-BA0BB91F0B90}" type="presParOf" srcId="{36B92F91-73E8-4210-BA11-4E7C574B70CF}" destId="{FEF6167B-68D0-4D70-9DE4-16345F0DFDD8}" srcOrd="4" destOrd="0" presId="urn:microsoft.com/office/officeart/2005/8/layout/process1"/>
    <dgm:cxn modelId="{D3E6C11F-0C73-4847-AF0C-6FD47DBB4BB1}" type="presParOf" srcId="{36B92F91-73E8-4210-BA11-4E7C574B70CF}" destId="{632AEA0E-6588-4CEB-AE4E-7E87549F5CD6}" srcOrd="5" destOrd="0" presId="urn:microsoft.com/office/officeart/2005/8/layout/process1"/>
    <dgm:cxn modelId="{1ED0D5D4-4C38-4676-A81C-C7D33534466C}" type="presParOf" srcId="{632AEA0E-6588-4CEB-AE4E-7E87549F5CD6}" destId="{5FC07942-E84D-4419-9EEF-76C766DE8006}" srcOrd="0" destOrd="0" presId="urn:microsoft.com/office/officeart/2005/8/layout/process1"/>
    <dgm:cxn modelId="{F5DA2ACA-63FD-4479-A711-F6C1799C5EDF}" type="presParOf" srcId="{36B92F91-73E8-4210-BA11-4E7C574B70CF}" destId="{BADA52B0-0A75-436B-B87F-AB6723CDF4BA}" srcOrd="6" destOrd="0" presId="urn:microsoft.com/office/officeart/2005/8/layout/process1"/>
    <dgm:cxn modelId="{5163B259-09CD-4EEF-9B11-56A98856F522}" type="presParOf" srcId="{36B92F91-73E8-4210-BA11-4E7C574B70CF}" destId="{64E2042F-F01A-4D5E-B44D-A1734A74B6F0}" srcOrd="7" destOrd="0" presId="urn:microsoft.com/office/officeart/2005/8/layout/process1"/>
    <dgm:cxn modelId="{BC625BDD-BF1D-426A-80D8-7988BFC13635}" type="presParOf" srcId="{64E2042F-F01A-4D5E-B44D-A1734A74B6F0}" destId="{4A8D2C95-14BD-4421-ADDC-055E22C0811E}" srcOrd="0" destOrd="0" presId="urn:microsoft.com/office/officeart/2005/8/layout/process1"/>
    <dgm:cxn modelId="{09026432-1F54-4B36-928D-45B3713C1DB7}" type="presParOf" srcId="{36B92F91-73E8-4210-BA11-4E7C574B70CF}" destId="{4F8F3DF8-6035-498A-9866-E6A99E5F4881}" srcOrd="8" destOrd="0" presId="urn:microsoft.com/office/officeart/2005/8/layout/process1"/>
    <dgm:cxn modelId="{24C04572-60A2-4400-B44C-D67BF1DE2ADB}" type="presParOf" srcId="{36B92F91-73E8-4210-BA11-4E7C574B70CF}" destId="{788192A8-1F97-41BB-9989-6574913F00D2}" srcOrd="9" destOrd="0" presId="urn:microsoft.com/office/officeart/2005/8/layout/process1"/>
    <dgm:cxn modelId="{FCDE423D-55A1-48DB-8D5A-5AB3C4A6036D}" type="presParOf" srcId="{788192A8-1F97-41BB-9989-6574913F00D2}" destId="{F540B705-D916-49AF-979C-F73F4EB8BC95}" srcOrd="0" destOrd="0" presId="urn:microsoft.com/office/officeart/2005/8/layout/process1"/>
    <dgm:cxn modelId="{FF5DA54E-6347-47C4-8A0C-2D22F672F4D0}" type="presParOf" srcId="{36B92F91-73E8-4210-BA11-4E7C574B70CF}" destId="{48F624F1-B827-4582-A676-C198E33CC5B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73C2BF-A6C5-4A17-8BFA-9C782A93E56C}" type="doc">
      <dgm:prSet loTypeId="urn:microsoft.com/office/officeart/2005/8/layout/process1" loCatId="process" qsTypeId="urn:microsoft.com/office/officeart/2005/8/quickstyle/simple1" qsCatId="simple" csTypeId="urn:microsoft.com/office/officeart/2005/8/colors/accent5_1" csCatId="accent5" phldr="1"/>
      <dgm:spPr/>
    </dgm:pt>
    <dgm:pt modelId="{1F7F4E78-CC6C-4B25-9FCB-ACA10D41E951}">
      <dgm:prSet phldrT="[Text]" custT="1"/>
      <dgm:spPr/>
      <dgm:t>
        <a:bodyPr/>
        <a:lstStyle/>
        <a:p>
          <a:r>
            <a:rPr lang="it-IT" sz="1800" b="0" i="0" dirty="0"/>
            <a:t>Input </a:t>
          </a:r>
          <a:br>
            <a:rPr lang="it-IT" sz="1800" dirty="0"/>
          </a:br>
          <a:r>
            <a:rPr lang="it-IT" sz="1000" b="0" i="0" dirty="0"/>
            <a:t>data (400000, 4, 1000)</a:t>
          </a:r>
          <a:br>
            <a:rPr lang="it-IT" sz="1000" dirty="0"/>
          </a:br>
          <a:r>
            <a:rPr lang="it-IT" sz="1000" b="0" i="0" dirty="0"/>
            <a:t>label (400000, 690)</a:t>
          </a:r>
          <a:endParaRPr lang="en-US" sz="1000" dirty="0"/>
        </a:p>
      </dgm:t>
    </dgm:pt>
    <dgm:pt modelId="{F175AC64-8C22-4621-B80D-89BB575D921E}" type="parTrans" cxnId="{2DE22404-B31A-4643-A238-A68F4A7B159B}">
      <dgm:prSet/>
      <dgm:spPr/>
      <dgm:t>
        <a:bodyPr/>
        <a:lstStyle/>
        <a:p>
          <a:endParaRPr lang="en-US"/>
        </a:p>
      </dgm:t>
    </dgm:pt>
    <dgm:pt modelId="{6ECB1111-24B8-46C1-BA2F-2C8BE34E4D08}" type="sibTrans" cxnId="{2DE22404-B31A-4643-A238-A68F4A7B159B}">
      <dgm:prSet/>
      <dgm:spPr/>
      <dgm:t>
        <a:bodyPr/>
        <a:lstStyle/>
        <a:p>
          <a:endParaRPr lang="en-US"/>
        </a:p>
      </dgm:t>
    </dgm:pt>
    <dgm:pt modelId="{C62E9F45-9914-4D03-96DA-A74B0F85B1F9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Channel:320</a:t>
          </a:r>
        </a:p>
      </dgm:t>
    </dgm:pt>
    <dgm:pt modelId="{D1E87E80-1F50-4588-94CC-77CEA44B5897}" type="parTrans" cxnId="{E7D90621-6155-474A-98B8-27DE94F98204}">
      <dgm:prSet/>
      <dgm:spPr/>
      <dgm:t>
        <a:bodyPr/>
        <a:lstStyle/>
        <a:p>
          <a:endParaRPr lang="en-US"/>
        </a:p>
      </dgm:t>
    </dgm:pt>
    <dgm:pt modelId="{4FB249FC-0B64-4A13-B6F3-CF11101A58E4}" type="sibTrans" cxnId="{E7D90621-6155-474A-98B8-27DE94F98204}">
      <dgm:prSet/>
      <dgm:spPr/>
      <dgm:t>
        <a:bodyPr/>
        <a:lstStyle/>
        <a:p>
          <a:endParaRPr lang="en-US"/>
        </a:p>
      </dgm:t>
    </dgm:pt>
    <dgm:pt modelId="{D23B7DBC-72C6-4205-A378-BEC61821811D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Channel:480</a:t>
          </a:r>
        </a:p>
      </dgm:t>
    </dgm:pt>
    <dgm:pt modelId="{6E55023C-9D27-453F-A9BF-36E50DC6E9B8}" type="parTrans" cxnId="{18B3F56E-5D0E-41DF-8FD4-64E2A2A46F41}">
      <dgm:prSet/>
      <dgm:spPr/>
      <dgm:t>
        <a:bodyPr/>
        <a:lstStyle/>
        <a:p>
          <a:endParaRPr lang="en-US"/>
        </a:p>
      </dgm:t>
    </dgm:pt>
    <dgm:pt modelId="{12434A9B-5B8A-4435-943E-00AD350EA910}" type="sibTrans" cxnId="{18B3F56E-5D0E-41DF-8FD4-64E2A2A46F41}">
      <dgm:prSet/>
      <dgm:spPr/>
      <dgm:t>
        <a:bodyPr/>
        <a:lstStyle/>
        <a:p>
          <a:endParaRPr lang="en-US"/>
        </a:p>
      </dgm:t>
    </dgm:pt>
    <dgm:pt modelId="{882F4D16-BF5F-4E0B-8C0A-18584613ED66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 960</a:t>
          </a:r>
        </a:p>
      </dgm:t>
    </dgm:pt>
    <dgm:pt modelId="{543786AB-56B1-4650-8A8E-EB6030522530}" type="parTrans" cxnId="{C80628F9-16D4-45CD-84D4-6910169DA7AA}">
      <dgm:prSet/>
      <dgm:spPr/>
      <dgm:t>
        <a:bodyPr/>
        <a:lstStyle/>
        <a:p>
          <a:endParaRPr lang="en-US"/>
        </a:p>
      </dgm:t>
    </dgm:pt>
    <dgm:pt modelId="{4EB1FEDD-D0C8-4546-BADD-4A51F6774A18}" type="sibTrans" cxnId="{C80628F9-16D4-45CD-84D4-6910169DA7AA}">
      <dgm:prSet/>
      <dgm:spPr/>
      <dgm:t>
        <a:bodyPr/>
        <a:lstStyle/>
        <a:p>
          <a:endParaRPr lang="en-US"/>
        </a:p>
      </dgm:t>
    </dgm:pt>
    <dgm:pt modelId="{BD5F2D78-FF35-4C50-92A8-601B354C3237}">
      <dgm:prSet phldrT="[Text]" custT="1"/>
      <dgm:spPr/>
      <dgm:t>
        <a:bodyPr/>
        <a:lstStyle/>
        <a:p>
          <a:r>
            <a:rPr lang="en-US" sz="1900" dirty="0"/>
            <a:t>Dense</a:t>
          </a:r>
        </a:p>
        <a:p>
          <a:r>
            <a:rPr lang="en-US" sz="1200" dirty="0" err="1"/>
            <a:t>relu</a:t>
          </a:r>
          <a:endParaRPr lang="en-US" sz="1200" dirty="0"/>
        </a:p>
      </dgm:t>
    </dgm:pt>
    <dgm:pt modelId="{1B33EF6C-C282-4790-B26B-BBEF9ED1CE9F}" type="parTrans" cxnId="{60F8550C-EC13-43D2-B8A3-D0A91796CB5E}">
      <dgm:prSet/>
      <dgm:spPr/>
      <dgm:t>
        <a:bodyPr/>
        <a:lstStyle/>
        <a:p>
          <a:endParaRPr lang="en-US"/>
        </a:p>
      </dgm:t>
    </dgm:pt>
    <dgm:pt modelId="{B18B7957-F2D5-4622-8398-D3DF1A084321}" type="sibTrans" cxnId="{60F8550C-EC13-43D2-B8A3-D0A91796CB5E}">
      <dgm:prSet/>
      <dgm:spPr/>
      <dgm:t>
        <a:bodyPr/>
        <a:lstStyle/>
        <a:p>
          <a:endParaRPr lang="en-US"/>
        </a:p>
      </dgm:t>
    </dgm:pt>
    <dgm:pt modelId="{0375CCAB-3441-4765-BA0A-4F7AC59D9BB1}">
      <dgm:prSet phldrT="[Text]" custT="1"/>
      <dgm:spPr/>
      <dgm:t>
        <a:bodyPr/>
        <a:lstStyle/>
        <a:p>
          <a:r>
            <a:rPr lang="en-US" sz="1800" dirty="0"/>
            <a:t>Dense</a:t>
          </a:r>
        </a:p>
        <a:p>
          <a:r>
            <a:rPr lang="en-US" sz="1200" dirty="0"/>
            <a:t>Sigmoid</a:t>
          </a:r>
        </a:p>
        <a:p>
          <a:r>
            <a:rPr lang="en-US" sz="1200" dirty="0"/>
            <a:t>Output: 690</a:t>
          </a:r>
        </a:p>
      </dgm:t>
    </dgm:pt>
    <dgm:pt modelId="{2EB3E5A3-5C16-4879-839D-6DAD3C2B062F}" type="parTrans" cxnId="{18AC4141-E5F0-403D-9D9D-B829E829ED67}">
      <dgm:prSet/>
      <dgm:spPr/>
      <dgm:t>
        <a:bodyPr/>
        <a:lstStyle/>
        <a:p>
          <a:endParaRPr lang="en-US"/>
        </a:p>
      </dgm:t>
    </dgm:pt>
    <dgm:pt modelId="{BC665654-7E5F-41A4-9D49-623FEAC5EBFF}" type="sibTrans" cxnId="{18AC4141-E5F0-403D-9D9D-B829E829ED67}">
      <dgm:prSet/>
      <dgm:spPr/>
      <dgm:t>
        <a:bodyPr/>
        <a:lstStyle/>
        <a:p>
          <a:endParaRPr lang="en-US"/>
        </a:p>
      </dgm:t>
    </dgm:pt>
    <dgm:pt modelId="{127AE900-37DC-48AB-8656-38161AEBB06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Transformer</a:t>
          </a:r>
        </a:p>
        <a:p>
          <a:r>
            <a:rPr lang="en-US" dirty="0"/>
            <a:t>Model</a:t>
          </a:r>
        </a:p>
        <a:p>
          <a:r>
            <a:rPr lang="en-US" dirty="0"/>
            <a:t>3 heads</a:t>
          </a:r>
        </a:p>
      </dgm:t>
    </dgm:pt>
    <dgm:pt modelId="{D56016D0-A58B-42BD-A5FA-4783FF371106}" type="parTrans" cxnId="{5FCE5766-1B8B-4613-93C7-5FA02023D7AC}">
      <dgm:prSet/>
      <dgm:spPr/>
      <dgm:t>
        <a:bodyPr/>
        <a:lstStyle/>
        <a:p>
          <a:endParaRPr lang="en-US"/>
        </a:p>
      </dgm:t>
    </dgm:pt>
    <dgm:pt modelId="{7FD231A1-ACB7-4454-BEDB-9FA6051666AD}" type="sibTrans" cxnId="{5FCE5766-1B8B-4613-93C7-5FA02023D7AC}">
      <dgm:prSet/>
      <dgm:spPr/>
      <dgm:t>
        <a:bodyPr/>
        <a:lstStyle/>
        <a:p>
          <a:endParaRPr lang="en-US"/>
        </a:p>
      </dgm:t>
    </dgm:pt>
    <dgm:pt modelId="{36B92F91-73E8-4210-BA11-4E7C574B70CF}" type="pres">
      <dgm:prSet presAssocID="{D173C2BF-A6C5-4A17-8BFA-9C782A93E56C}" presName="Name0" presStyleCnt="0">
        <dgm:presLayoutVars>
          <dgm:dir/>
          <dgm:resizeHandles val="exact"/>
        </dgm:presLayoutVars>
      </dgm:prSet>
      <dgm:spPr/>
    </dgm:pt>
    <dgm:pt modelId="{F4A867C2-AC9F-4062-AF28-5376869758CC}" type="pres">
      <dgm:prSet presAssocID="{1F7F4E78-CC6C-4B25-9FCB-ACA10D41E951}" presName="node" presStyleLbl="node1" presStyleIdx="0" presStyleCnt="7">
        <dgm:presLayoutVars>
          <dgm:bulletEnabled val="1"/>
        </dgm:presLayoutVars>
      </dgm:prSet>
      <dgm:spPr/>
    </dgm:pt>
    <dgm:pt modelId="{E2B08153-21B6-4DDA-8D76-CCA83E3B666E}" type="pres">
      <dgm:prSet presAssocID="{6ECB1111-24B8-46C1-BA2F-2C8BE34E4D08}" presName="sibTrans" presStyleLbl="sibTrans2D1" presStyleIdx="0" presStyleCnt="6"/>
      <dgm:spPr/>
    </dgm:pt>
    <dgm:pt modelId="{BA7B4234-B8CC-4A1A-9E89-6BD86DCCC58A}" type="pres">
      <dgm:prSet presAssocID="{6ECB1111-24B8-46C1-BA2F-2C8BE34E4D08}" presName="connectorText" presStyleLbl="sibTrans2D1" presStyleIdx="0" presStyleCnt="6"/>
      <dgm:spPr/>
    </dgm:pt>
    <dgm:pt modelId="{8BCD4958-1A9F-4CB6-A6FE-28E699611A1E}" type="pres">
      <dgm:prSet presAssocID="{C62E9F45-9914-4D03-96DA-A74B0F85B1F9}" presName="node" presStyleLbl="node1" presStyleIdx="1" presStyleCnt="7">
        <dgm:presLayoutVars>
          <dgm:bulletEnabled val="1"/>
        </dgm:presLayoutVars>
      </dgm:prSet>
      <dgm:spPr/>
    </dgm:pt>
    <dgm:pt modelId="{946C8E4C-03C3-471C-AE4C-465903882714}" type="pres">
      <dgm:prSet presAssocID="{4FB249FC-0B64-4A13-B6F3-CF11101A58E4}" presName="sibTrans" presStyleLbl="sibTrans2D1" presStyleIdx="1" presStyleCnt="6"/>
      <dgm:spPr/>
    </dgm:pt>
    <dgm:pt modelId="{9A2553E1-6934-49BD-85C7-834C4A7EC453}" type="pres">
      <dgm:prSet presAssocID="{4FB249FC-0B64-4A13-B6F3-CF11101A58E4}" presName="connectorText" presStyleLbl="sibTrans2D1" presStyleIdx="1" presStyleCnt="6"/>
      <dgm:spPr/>
    </dgm:pt>
    <dgm:pt modelId="{FEF6167B-68D0-4D70-9DE4-16345F0DFDD8}" type="pres">
      <dgm:prSet presAssocID="{D23B7DBC-72C6-4205-A378-BEC61821811D}" presName="node" presStyleLbl="node1" presStyleIdx="2" presStyleCnt="7">
        <dgm:presLayoutVars>
          <dgm:bulletEnabled val="1"/>
        </dgm:presLayoutVars>
      </dgm:prSet>
      <dgm:spPr/>
    </dgm:pt>
    <dgm:pt modelId="{632AEA0E-6588-4CEB-AE4E-7E87549F5CD6}" type="pres">
      <dgm:prSet presAssocID="{12434A9B-5B8A-4435-943E-00AD350EA910}" presName="sibTrans" presStyleLbl="sibTrans2D1" presStyleIdx="2" presStyleCnt="6"/>
      <dgm:spPr/>
    </dgm:pt>
    <dgm:pt modelId="{5FC07942-E84D-4419-9EEF-76C766DE8006}" type="pres">
      <dgm:prSet presAssocID="{12434A9B-5B8A-4435-943E-00AD350EA910}" presName="connectorText" presStyleLbl="sibTrans2D1" presStyleIdx="2" presStyleCnt="6"/>
      <dgm:spPr/>
    </dgm:pt>
    <dgm:pt modelId="{BADA52B0-0A75-436B-B87F-AB6723CDF4BA}" type="pres">
      <dgm:prSet presAssocID="{882F4D16-BF5F-4E0B-8C0A-18584613ED66}" presName="node" presStyleLbl="node1" presStyleIdx="3" presStyleCnt="7">
        <dgm:presLayoutVars>
          <dgm:bulletEnabled val="1"/>
        </dgm:presLayoutVars>
      </dgm:prSet>
      <dgm:spPr/>
    </dgm:pt>
    <dgm:pt modelId="{64E2042F-F01A-4D5E-B44D-A1734A74B6F0}" type="pres">
      <dgm:prSet presAssocID="{4EB1FEDD-D0C8-4546-BADD-4A51F6774A18}" presName="sibTrans" presStyleLbl="sibTrans2D1" presStyleIdx="3" presStyleCnt="6"/>
      <dgm:spPr/>
    </dgm:pt>
    <dgm:pt modelId="{4A8D2C95-14BD-4421-ADDC-055E22C0811E}" type="pres">
      <dgm:prSet presAssocID="{4EB1FEDD-D0C8-4546-BADD-4A51F6774A18}" presName="connectorText" presStyleLbl="sibTrans2D1" presStyleIdx="3" presStyleCnt="6"/>
      <dgm:spPr/>
    </dgm:pt>
    <dgm:pt modelId="{6AC690A2-7DB6-4377-9239-5CB8CA3A81C6}" type="pres">
      <dgm:prSet presAssocID="{127AE900-37DC-48AB-8656-38161AEBB06E}" presName="node" presStyleLbl="node1" presStyleIdx="4" presStyleCnt="7">
        <dgm:presLayoutVars>
          <dgm:bulletEnabled val="1"/>
        </dgm:presLayoutVars>
      </dgm:prSet>
      <dgm:spPr/>
    </dgm:pt>
    <dgm:pt modelId="{03EC30A3-949F-4C35-B677-7DDC344F29E4}" type="pres">
      <dgm:prSet presAssocID="{7FD231A1-ACB7-4454-BEDB-9FA6051666AD}" presName="sibTrans" presStyleLbl="sibTrans2D1" presStyleIdx="4" presStyleCnt="6"/>
      <dgm:spPr/>
    </dgm:pt>
    <dgm:pt modelId="{724CE847-9CF9-4C61-B59F-2E253B477495}" type="pres">
      <dgm:prSet presAssocID="{7FD231A1-ACB7-4454-BEDB-9FA6051666AD}" presName="connectorText" presStyleLbl="sibTrans2D1" presStyleIdx="4" presStyleCnt="6"/>
      <dgm:spPr/>
    </dgm:pt>
    <dgm:pt modelId="{4F8F3DF8-6035-498A-9866-E6A99E5F4881}" type="pres">
      <dgm:prSet presAssocID="{BD5F2D78-FF35-4C50-92A8-601B354C3237}" presName="node" presStyleLbl="node1" presStyleIdx="5" presStyleCnt="7">
        <dgm:presLayoutVars>
          <dgm:bulletEnabled val="1"/>
        </dgm:presLayoutVars>
      </dgm:prSet>
      <dgm:spPr/>
    </dgm:pt>
    <dgm:pt modelId="{788192A8-1F97-41BB-9989-6574913F00D2}" type="pres">
      <dgm:prSet presAssocID="{B18B7957-F2D5-4622-8398-D3DF1A084321}" presName="sibTrans" presStyleLbl="sibTrans2D1" presStyleIdx="5" presStyleCnt="6"/>
      <dgm:spPr/>
    </dgm:pt>
    <dgm:pt modelId="{F540B705-D916-49AF-979C-F73F4EB8BC95}" type="pres">
      <dgm:prSet presAssocID="{B18B7957-F2D5-4622-8398-D3DF1A084321}" presName="connectorText" presStyleLbl="sibTrans2D1" presStyleIdx="5" presStyleCnt="6"/>
      <dgm:spPr/>
    </dgm:pt>
    <dgm:pt modelId="{48F624F1-B827-4582-A676-C198E33CC5BF}" type="pres">
      <dgm:prSet presAssocID="{0375CCAB-3441-4765-BA0A-4F7AC59D9BB1}" presName="node" presStyleLbl="node1" presStyleIdx="6" presStyleCnt="7">
        <dgm:presLayoutVars>
          <dgm:bulletEnabled val="1"/>
        </dgm:presLayoutVars>
      </dgm:prSet>
      <dgm:spPr/>
    </dgm:pt>
  </dgm:ptLst>
  <dgm:cxnLst>
    <dgm:cxn modelId="{2DE22404-B31A-4643-A238-A68F4A7B159B}" srcId="{D173C2BF-A6C5-4A17-8BFA-9C782A93E56C}" destId="{1F7F4E78-CC6C-4B25-9FCB-ACA10D41E951}" srcOrd="0" destOrd="0" parTransId="{F175AC64-8C22-4621-B80D-89BB575D921E}" sibTransId="{6ECB1111-24B8-46C1-BA2F-2C8BE34E4D08}"/>
    <dgm:cxn modelId="{60F8550C-EC13-43D2-B8A3-D0A91796CB5E}" srcId="{D173C2BF-A6C5-4A17-8BFA-9C782A93E56C}" destId="{BD5F2D78-FF35-4C50-92A8-601B354C3237}" srcOrd="5" destOrd="0" parTransId="{1B33EF6C-C282-4790-B26B-BBEF9ED1CE9F}" sibTransId="{B18B7957-F2D5-4622-8398-D3DF1A084321}"/>
    <dgm:cxn modelId="{F133691C-5795-4473-9E6D-3378CBF99221}" type="presOf" srcId="{12434A9B-5B8A-4435-943E-00AD350EA910}" destId="{632AEA0E-6588-4CEB-AE4E-7E87549F5CD6}" srcOrd="0" destOrd="0" presId="urn:microsoft.com/office/officeart/2005/8/layout/process1"/>
    <dgm:cxn modelId="{E7D90621-6155-474A-98B8-27DE94F98204}" srcId="{D173C2BF-A6C5-4A17-8BFA-9C782A93E56C}" destId="{C62E9F45-9914-4D03-96DA-A74B0F85B1F9}" srcOrd="1" destOrd="0" parTransId="{D1E87E80-1F50-4588-94CC-77CEA44B5897}" sibTransId="{4FB249FC-0B64-4A13-B6F3-CF11101A58E4}"/>
    <dgm:cxn modelId="{AE0E6A32-B91B-44A0-B7FE-54A935269F10}" type="presOf" srcId="{4FB249FC-0B64-4A13-B6F3-CF11101A58E4}" destId="{9A2553E1-6934-49BD-85C7-834C4A7EC453}" srcOrd="1" destOrd="0" presId="urn:microsoft.com/office/officeart/2005/8/layout/process1"/>
    <dgm:cxn modelId="{2322D937-9CF0-4BCF-A5C0-4B972A9CA304}" type="presOf" srcId="{4EB1FEDD-D0C8-4546-BADD-4A51F6774A18}" destId="{64E2042F-F01A-4D5E-B44D-A1734A74B6F0}" srcOrd="0" destOrd="0" presId="urn:microsoft.com/office/officeart/2005/8/layout/process1"/>
    <dgm:cxn modelId="{D021753A-6967-4F2E-AFC4-0E9F1C4A7D44}" type="presOf" srcId="{BD5F2D78-FF35-4C50-92A8-601B354C3237}" destId="{4F8F3DF8-6035-498A-9866-E6A99E5F4881}" srcOrd="0" destOrd="0" presId="urn:microsoft.com/office/officeart/2005/8/layout/process1"/>
    <dgm:cxn modelId="{18AC4141-E5F0-403D-9D9D-B829E829ED67}" srcId="{D173C2BF-A6C5-4A17-8BFA-9C782A93E56C}" destId="{0375CCAB-3441-4765-BA0A-4F7AC59D9BB1}" srcOrd="6" destOrd="0" parTransId="{2EB3E5A3-5C16-4879-839D-6DAD3C2B062F}" sibTransId="{BC665654-7E5F-41A4-9D49-623FEAC5EBFF}"/>
    <dgm:cxn modelId="{5FCE5766-1B8B-4613-93C7-5FA02023D7AC}" srcId="{D173C2BF-A6C5-4A17-8BFA-9C782A93E56C}" destId="{127AE900-37DC-48AB-8656-38161AEBB06E}" srcOrd="4" destOrd="0" parTransId="{D56016D0-A58B-42BD-A5FA-4783FF371106}" sibTransId="{7FD231A1-ACB7-4454-BEDB-9FA6051666AD}"/>
    <dgm:cxn modelId="{18B3F56E-5D0E-41DF-8FD4-64E2A2A46F41}" srcId="{D173C2BF-A6C5-4A17-8BFA-9C782A93E56C}" destId="{D23B7DBC-72C6-4205-A378-BEC61821811D}" srcOrd="2" destOrd="0" parTransId="{6E55023C-9D27-453F-A9BF-36E50DC6E9B8}" sibTransId="{12434A9B-5B8A-4435-943E-00AD350EA910}"/>
    <dgm:cxn modelId="{641A5C6F-9245-40B5-92A1-168D4427EF6E}" type="presOf" srcId="{12434A9B-5B8A-4435-943E-00AD350EA910}" destId="{5FC07942-E84D-4419-9EEF-76C766DE8006}" srcOrd="1" destOrd="0" presId="urn:microsoft.com/office/officeart/2005/8/layout/process1"/>
    <dgm:cxn modelId="{2A285C73-4DEF-4348-BAA0-AA2E03C0AEF9}" type="presOf" srcId="{D173C2BF-A6C5-4A17-8BFA-9C782A93E56C}" destId="{36B92F91-73E8-4210-BA11-4E7C574B70CF}" srcOrd="0" destOrd="0" presId="urn:microsoft.com/office/officeart/2005/8/layout/process1"/>
    <dgm:cxn modelId="{ED58727B-0E2F-4561-835E-82DD100EEA9C}" type="presOf" srcId="{6ECB1111-24B8-46C1-BA2F-2C8BE34E4D08}" destId="{BA7B4234-B8CC-4A1A-9E89-6BD86DCCC58A}" srcOrd="1" destOrd="0" presId="urn:microsoft.com/office/officeart/2005/8/layout/process1"/>
    <dgm:cxn modelId="{374A257D-7E5C-45C3-BE4E-8BEA62946631}" type="presOf" srcId="{1F7F4E78-CC6C-4B25-9FCB-ACA10D41E951}" destId="{F4A867C2-AC9F-4062-AF28-5376869758CC}" srcOrd="0" destOrd="0" presId="urn:microsoft.com/office/officeart/2005/8/layout/process1"/>
    <dgm:cxn modelId="{3FC35380-87D5-4A5E-8E68-4C237DB2A042}" type="presOf" srcId="{6ECB1111-24B8-46C1-BA2F-2C8BE34E4D08}" destId="{E2B08153-21B6-4DDA-8D76-CCA83E3B666E}" srcOrd="0" destOrd="0" presId="urn:microsoft.com/office/officeart/2005/8/layout/process1"/>
    <dgm:cxn modelId="{1F4CA690-E21D-490C-AC0A-F48ADF0B967E}" type="presOf" srcId="{4FB249FC-0B64-4A13-B6F3-CF11101A58E4}" destId="{946C8E4C-03C3-471C-AE4C-465903882714}" srcOrd="0" destOrd="0" presId="urn:microsoft.com/office/officeart/2005/8/layout/process1"/>
    <dgm:cxn modelId="{60D3DC9B-AB41-4969-B22A-4A118900497A}" type="presOf" srcId="{882F4D16-BF5F-4E0B-8C0A-18584613ED66}" destId="{BADA52B0-0A75-436B-B87F-AB6723CDF4BA}" srcOrd="0" destOrd="0" presId="urn:microsoft.com/office/officeart/2005/8/layout/process1"/>
    <dgm:cxn modelId="{C88C4E9E-99D4-4344-A484-C01D902E2497}" type="presOf" srcId="{D23B7DBC-72C6-4205-A378-BEC61821811D}" destId="{FEF6167B-68D0-4D70-9DE4-16345F0DFDD8}" srcOrd="0" destOrd="0" presId="urn:microsoft.com/office/officeart/2005/8/layout/process1"/>
    <dgm:cxn modelId="{E6C149A5-940D-47C5-9E1B-386270B2C3E2}" type="presOf" srcId="{0375CCAB-3441-4765-BA0A-4F7AC59D9BB1}" destId="{48F624F1-B827-4582-A676-C198E33CC5BF}" srcOrd="0" destOrd="0" presId="urn:microsoft.com/office/officeart/2005/8/layout/process1"/>
    <dgm:cxn modelId="{EF6D88AF-0303-4D2B-A5F6-C1CA412BDD27}" type="presOf" srcId="{127AE900-37DC-48AB-8656-38161AEBB06E}" destId="{6AC690A2-7DB6-4377-9239-5CB8CA3A81C6}" srcOrd="0" destOrd="0" presId="urn:microsoft.com/office/officeart/2005/8/layout/process1"/>
    <dgm:cxn modelId="{FFCED3C1-A30C-4AF2-B2A1-43C5CB07ED9A}" type="presOf" srcId="{7FD231A1-ACB7-4454-BEDB-9FA6051666AD}" destId="{03EC30A3-949F-4C35-B677-7DDC344F29E4}" srcOrd="0" destOrd="0" presId="urn:microsoft.com/office/officeart/2005/8/layout/process1"/>
    <dgm:cxn modelId="{BE1D8DCB-BEC3-4288-9D26-672B19EBCC82}" type="presOf" srcId="{B18B7957-F2D5-4622-8398-D3DF1A084321}" destId="{F540B705-D916-49AF-979C-F73F4EB8BC95}" srcOrd="1" destOrd="0" presId="urn:microsoft.com/office/officeart/2005/8/layout/process1"/>
    <dgm:cxn modelId="{345FDACD-F428-4D40-81DD-ABD6FC7C9AA6}" type="presOf" srcId="{B18B7957-F2D5-4622-8398-D3DF1A084321}" destId="{788192A8-1F97-41BB-9989-6574913F00D2}" srcOrd="0" destOrd="0" presId="urn:microsoft.com/office/officeart/2005/8/layout/process1"/>
    <dgm:cxn modelId="{39B2B0D0-B62C-44F0-A838-BA3F6706D9CD}" type="presOf" srcId="{C62E9F45-9914-4D03-96DA-A74B0F85B1F9}" destId="{8BCD4958-1A9F-4CB6-A6FE-28E699611A1E}" srcOrd="0" destOrd="0" presId="urn:microsoft.com/office/officeart/2005/8/layout/process1"/>
    <dgm:cxn modelId="{8E1052D2-5576-4FCE-A8A0-22149B816B41}" type="presOf" srcId="{4EB1FEDD-D0C8-4546-BADD-4A51F6774A18}" destId="{4A8D2C95-14BD-4421-ADDC-055E22C0811E}" srcOrd="1" destOrd="0" presId="urn:microsoft.com/office/officeart/2005/8/layout/process1"/>
    <dgm:cxn modelId="{5AB603EF-1FC2-402D-97FB-16491FAF6B19}" type="presOf" srcId="{7FD231A1-ACB7-4454-BEDB-9FA6051666AD}" destId="{724CE847-9CF9-4C61-B59F-2E253B477495}" srcOrd="1" destOrd="0" presId="urn:microsoft.com/office/officeart/2005/8/layout/process1"/>
    <dgm:cxn modelId="{C80628F9-16D4-45CD-84D4-6910169DA7AA}" srcId="{D173C2BF-A6C5-4A17-8BFA-9C782A93E56C}" destId="{882F4D16-BF5F-4E0B-8C0A-18584613ED66}" srcOrd="3" destOrd="0" parTransId="{543786AB-56B1-4650-8A8E-EB6030522530}" sibTransId="{4EB1FEDD-D0C8-4546-BADD-4A51F6774A18}"/>
    <dgm:cxn modelId="{D366C651-CCDC-4612-AF30-3A7A63CB2806}" type="presParOf" srcId="{36B92F91-73E8-4210-BA11-4E7C574B70CF}" destId="{F4A867C2-AC9F-4062-AF28-5376869758CC}" srcOrd="0" destOrd="0" presId="urn:microsoft.com/office/officeart/2005/8/layout/process1"/>
    <dgm:cxn modelId="{7349C64B-C494-4E23-9A31-0E4A7D6EBAF1}" type="presParOf" srcId="{36B92F91-73E8-4210-BA11-4E7C574B70CF}" destId="{E2B08153-21B6-4DDA-8D76-CCA83E3B666E}" srcOrd="1" destOrd="0" presId="urn:microsoft.com/office/officeart/2005/8/layout/process1"/>
    <dgm:cxn modelId="{5D9FEF9F-8F28-458B-ABB2-0FFFCE2B5DFD}" type="presParOf" srcId="{E2B08153-21B6-4DDA-8D76-CCA83E3B666E}" destId="{BA7B4234-B8CC-4A1A-9E89-6BD86DCCC58A}" srcOrd="0" destOrd="0" presId="urn:microsoft.com/office/officeart/2005/8/layout/process1"/>
    <dgm:cxn modelId="{A6C9CCC6-DF43-4825-A042-C3381FCFA669}" type="presParOf" srcId="{36B92F91-73E8-4210-BA11-4E7C574B70CF}" destId="{8BCD4958-1A9F-4CB6-A6FE-28E699611A1E}" srcOrd="2" destOrd="0" presId="urn:microsoft.com/office/officeart/2005/8/layout/process1"/>
    <dgm:cxn modelId="{15354881-C655-4B3B-9694-51181D1A2A8A}" type="presParOf" srcId="{36B92F91-73E8-4210-BA11-4E7C574B70CF}" destId="{946C8E4C-03C3-471C-AE4C-465903882714}" srcOrd="3" destOrd="0" presId="urn:microsoft.com/office/officeart/2005/8/layout/process1"/>
    <dgm:cxn modelId="{F5FDA5C2-5D0D-43DE-9128-A7EC191C9706}" type="presParOf" srcId="{946C8E4C-03C3-471C-AE4C-465903882714}" destId="{9A2553E1-6934-49BD-85C7-834C4A7EC453}" srcOrd="0" destOrd="0" presId="urn:microsoft.com/office/officeart/2005/8/layout/process1"/>
    <dgm:cxn modelId="{D9E1BC72-6EEF-401D-8627-BA0BB91F0B90}" type="presParOf" srcId="{36B92F91-73E8-4210-BA11-4E7C574B70CF}" destId="{FEF6167B-68D0-4D70-9DE4-16345F0DFDD8}" srcOrd="4" destOrd="0" presId="urn:microsoft.com/office/officeart/2005/8/layout/process1"/>
    <dgm:cxn modelId="{D3E6C11F-0C73-4847-AF0C-6FD47DBB4BB1}" type="presParOf" srcId="{36B92F91-73E8-4210-BA11-4E7C574B70CF}" destId="{632AEA0E-6588-4CEB-AE4E-7E87549F5CD6}" srcOrd="5" destOrd="0" presId="urn:microsoft.com/office/officeart/2005/8/layout/process1"/>
    <dgm:cxn modelId="{1ED0D5D4-4C38-4676-A81C-C7D33534466C}" type="presParOf" srcId="{632AEA0E-6588-4CEB-AE4E-7E87549F5CD6}" destId="{5FC07942-E84D-4419-9EEF-76C766DE8006}" srcOrd="0" destOrd="0" presId="urn:microsoft.com/office/officeart/2005/8/layout/process1"/>
    <dgm:cxn modelId="{F5DA2ACA-63FD-4479-A711-F6C1799C5EDF}" type="presParOf" srcId="{36B92F91-73E8-4210-BA11-4E7C574B70CF}" destId="{BADA52B0-0A75-436B-B87F-AB6723CDF4BA}" srcOrd="6" destOrd="0" presId="urn:microsoft.com/office/officeart/2005/8/layout/process1"/>
    <dgm:cxn modelId="{5163B259-09CD-4EEF-9B11-56A98856F522}" type="presParOf" srcId="{36B92F91-73E8-4210-BA11-4E7C574B70CF}" destId="{64E2042F-F01A-4D5E-B44D-A1734A74B6F0}" srcOrd="7" destOrd="0" presId="urn:microsoft.com/office/officeart/2005/8/layout/process1"/>
    <dgm:cxn modelId="{BC625BDD-BF1D-426A-80D8-7988BFC13635}" type="presParOf" srcId="{64E2042F-F01A-4D5E-B44D-A1734A74B6F0}" destId="{4A8D2C95-14BD-4421-ADDC-055E22C0811E}" srcOrd="0" destOrd="0" presId="urn:microsoft.com/office/officeart/2005/8/layout/process1"/>
    <dgm:cxn modelId="{F14F273F-E46D-40A5-BB40-93977CBB6B48}" type="presParOf" srcId="{36B92F91-73E8-4210-BA11-4E7C574B70CF}" destId="{6AC690A2-7DB6-4377-9239-5CB8CA3A81C6}" srcOrd="8" destOrd="0" presId="urn:microsoft.com/office/officeart/2005/8/layout/process1"/>
    <dgm:cxn modelId="{44177AFE-E9EA-4A56-8315-67E7B7F0E565}" type="presParOf" srcId="{36B92F91-73E8-4210-BA11-4E7C574B70CF}" destId="{03EC30A3-949F-4C35-B677-7DDC344F29E4}" srcOrd="9" destOrd="0" presId="urn:microsoft.com/office/officeart/2005/8/layout/process1"/>
    <dgm:cxn modelId="{755469D6-E31F-4DD0-9CCF-969679659101}" type="presParOf" srcId="{03EC30A3-949F-4C35-B677-7DDC344F29E4}" destId="{724CE847-9CF9-4C61-B59F-2E253B477495}" srcOrd="0" destOrd="0" presId="urn:microsoft.com/office/officeart/2005/8/layout/process1"/>
    <dgm:cxn modelId="{09026432-1F54-4B36-928D-45B3713C1DB7}" type="presParOf" srcId="{36B92F91-73E8-4210-BA11-4E7C574B70CF}" destId="{4F8F3DF8-6035-498A-9866-E6A99E5F4881}" srcOrd="10" destOrd="0" presId="urn:microsoft.com/office/officeart/2005/8/layout/process1"/>
    <dgm:cxn modelId="{24C04572-60A2-4400-B44C-D67BF1DE2ADB}" type="presParOf" srcId="{36B92F91-73E8-4210-BA11-4E7C574B70CF}" destId="{788192A8-1F97-41BB-9989-6574913F00D2}" srcOrd="11" destOrd="0" presId="urn:microsoft.com/office/officeart/2005/8/layout/process1"/>
    <dgm:cxn modelId="{FCDE423D-55A1-48DB-8D5A-5AB3C4A6036D}" type="presParOf" srcId="{788192A8-1F97-41BB-9989-6574913F00D2}" destId="{F540B705-D916-49AF-979C-F73F4EB8BC95}" srcOrd="0" destOrd="0" presId="urn:microsoft.com/office/officeart/2005/8/layout/process1"/>
    <dgm:cxn modelId="{FF5DA54E-6347-47C4-8A0C-2D22F672F4D0}" type="presParOf" srcId="{36B92F91-73E8-4210-BA11-4E7C574B70CF}" destId="{48F624F1-B827-4582-A676-C198E33CC5BF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73C2BF-A6C5-4A17-8BFA-9C782A93E56C}" type="doc">
      <dgm:prSet loTypeId="urn:microsoft.com/office/officeart/2005/8/layout/process1" loCatId="process" qsTypeId="urn:microsoft.com/office/officeart/2005/8/quickstyle/simple1" qsCatId="simple" csTypeId="urn:microsoft.com/office/officeart/2005/8/colors/accent5_1" csCatId="accent5" phldr="1"/>
      <dgm:spPr/>
    </dgm:pt>
    <dgm:pt modelId="{1F7F4E78-CC6C-4B25-9FCB-ACA10D41E951}">
      <dgm:prSet phldrT="[Text]" custT="1"/>
      <dgm:spPr/>
      <dgm:t>
        <a:bodyPr/>
        <a:lstStyle/>
        <a:p>
          <a:r>
            <a:rPr lang="it-IT" sz="1800" b="0" i="0" dirty="0"/>
            <a:t>Input </a:t>
          </a:r>
          <a:br>
            <a:rPr lang="it-IT" sz="1800" dirty="0"/>
          </a:br>
          <a:r>
            <a:rPr lang="it-IT" sz="1000" b="0" i="0" dirty="0"/>
            <a:t>data (400000, 4, 1000)</a:t>
          </a:r>
          <a:br>
            <a:rPr lang="it-IT" sz="1000" dirty="0"/>
          </a:br>
          <a:r>
            <a:rPr lang="it-IT" sz="1000" b="0" i="0" dirty="0"/>
            <a:t>label (400000, 690)</a:t>
          </a:r>
          <a:endParaRPr lang="en-US" sz="1000" dirty="0"/>
        </a:p>
      </dgm:t>
    </dgm:pt>
    <dgm:pt modelId="{F175AC64-8C22-4621-B80D-89BB575D921E}" type="parTrans" cxnId="{2DE22404-B31A-4643-A238-A68F4A7B159B}">
      <dgm:prSet/>
      <dgm:spPr/>
      <dgm:t>
        <a:bodyPr/>
        <a:lstStyle/>
        <a:p>
          <a:endParaRPr lang="en-US"/>
        </a:p>
      </dgm:t>
    </dgm:pt>
    <dgm:pt modelId="{6ECB1111-24B8-46C1-BA2F-2C8BE34E4D08}" type="sibTrans" cxnId="{2DE22404-B31A-4643-A238-A68F4A7B159B}">
      <dgm:prSet/>
      <dgm:spPr/>
      <dgm:t>
        <a:bodyPr/>
        <a:lstStyle/>
        <a:p>
          <a:endParaRPr lang="en-US"/>
        </a:p>
      </dgm:t>
    </dgm:pt>
    <dgm:pt modelId="{C62E9F45-9914-4D03-96DA-A74B0F85B1F9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Channel:320</a:t>
          </a:r>
        </a:p>
      </dgm:t>
    </dgm:pt>
    <dgm:pt modelId="{D1E87E80-1F50-4588-94CC-77CEA44B5897}" type="parTrans" cxnId="{E7D90621-6155-474A-98B8-27DE94F98204}">
      <dgm:prSet/>
      <dgm:spPr/>
      <dgm:t>
        <a:bodyPr/>
        <a:lstStyle/>
        <a:p>
          <a:endParaRPr lang="en-US"/>
        </a:p>
      </dgm:t>
    </dgm:pt>
    <dgm:pt modelId="{4FB249FC-0B64-4A13-B6F3-CF11101A58E4}" type="sibTrans" cxnId="{E7D90621-6155-474A-98B8-27DE94F98204}">
      <dgm:prSet/>
      <dgm:spPr/>
      <dgm:t>
        <a:bodyPr/>
        <a:lstStyle/>
        <a:p>
          <a:endParaRPr lang="en-US"/>
        </a:p>
      </dgm:t>
    </dgm:pt>
    <dgm:pt modelId="{D23B7DBC-72C6-4205-A378-BEC61821811D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Channel:480</a:t>
          </a:r>
        </a:p>
      </dgm:t>
    </dgm:pt>
    <dgm:pt modelId="{6E55023C-9D27-453F-A9BF-36E50DC6E9B8}" type="parTrans" cxnId="{18B3F56E-5D0E-41DF-8FD4-64E2A2A46F41}">
      <dgm:prSet/>
      <dgm:spPr/>
      <dgm:t>
        <a:bodyPr/>
        <a:lstStyle/>
        <a:p>
          <a:endParaRPr lang="en-US"/>
        </a:p>
      </dgm:t>
    </dgm:pt>
    <dgm:pt modelId="{12434A9B-5B8A-4435-943E-00AD350EA910}" type="sibTrans" cxnId="{18B3F56E-5D0E-41DF-8FD4-64E2A2A46F41}">
      <dgm:prSet/>
      <dgm:spPr/>
      <dgm:t>
        <a:bodyPr/>
        <a:lstStyle/>
        <a:p>
          <a:endParaRPr lang="en-US"/>
        </a:p>
      </dgm:t>
    </dgm:pt>
    <dgm:pt modelId="{882F4D16-BF5F-4E0B-8C0A-18584613ED66}">
      <dgm:prSet phldrT="[Text]" custT="1"/>
      <dgm:spPr/>
      <dgm:t>
        <a:bodyPr/>
        <a:lstStyle/>
        <a:p>
          <a:r>
            <a:rPr lang="en-US" sz="1800" dirty="0"/>
            <a:t>Conv1d</a:t>
          </a:r>
        </a:p>
        <a:p>
          <a:r>
            <a:rPr lang="en-US" sz="1200" dirty="0"/>
            <a:t>Channel: 960</a:t>
          </a:r>
        </a:p>
      </dgm:t>
    </dgm:pt>
    <dgm:pt modelId="{543786AB-56B1-4650-8A8E-EB6030522530}" type="parTrans" cxnId="{C80628F9-16D4-45CD-84D4-6910169DA7AA}">
      <dgm:prSet/>
      <dgm:spPr/>
      <dgm:t>
        <a:bodyPr/>
        <a:lstStyle/>
        <a:p>
          <a:endParaRPr lang="en-US"/>
        </a:p>
      </dgm:t>
    </dgm:pt>
    <dgm:pt modelId="{4EB1FEDD-D0C8-4546-BADD-4A51F6774A18}" type="sibTrans" cxnId="{C80628F9-16D4-45CD-84D4-6910169DA7AA}">
      <dgm:prSet/>
      <dgm:spPr/>
      <dgm:t>
        <a:bodyPr/>
        <a:lstStyle/>
        <a:p>
          <a:endParaRPr lang="en-US"/>
        </a:p>
      </dgm:t>
    </dgm:pt>
    <dgm:pt modelId="{BD5F2D78-FF35-4C50-92A8-601B354C3237}">
      <dgm:prSet phldrT="[Text]" custT="1"/>
      <dgm:spPr/>
      <dgm:t>
        <a:bodyPr/>
        <a:lstStyle/>
        <a:p>
          <a:r>
            <a:rPr lang="en-US" sz="1900" dirty="0"/>
            <a:t>Dense</a:t>
          </a:r>
        </a:p>
        <a:p>
          <a:r>
            <a:rPr lang="en-US" sz="1200" dirty="0" err="1"/>
            <a:t>relu</a:t>
          </a:r>
          <a:endParaRPr lang="en-US" sz="1200" dirty="0"/>
        </a:p>
      </dgm:t>
    </dgm:pt>
    <dgm:pt modelId="{1B33EF6C-C282-4790-B26B-BBEF9ED1CE9F}" type="parTrans" cxnId="{60F8550C-EC13-43D2-B8A3-D0A91796CB5E}">
      <dgm:prSet/>
      <dgm:spPr/>
      <dgm:t>
        <a:bodyPr/>
        <a:lstStyle/>
        <a:p>
          <a:endParaRPr lang="en-US"/>
        </a:p>
      </dgm:t>
    </dgm:pt>
    <dgm:pt modelId="{B18B7957-F2D5-4622-8398-D3DF1A084321}" type="sibTrans" cxnId="{60F8550C-EC13-43D2-B8A3-D0A91796CB5E}">
      <dgm:prSet/>
      <dgm:spPr/>
      <dgm:t>
        <a:bodyPr/>
        <a:lstStyle/>
        <a:p>
          <a:endParaRPr lang="en-US"/>
        </a:p>
      </dgm:t>
    </dgm:pt>
    <dgm:pt modelId="{0375CCAB-3441-4765-BA0A-4F7AC59D9BB1}">
      <dgm:prSet phldrT="[Text]" custT="1"/>
      <dgm:spPr/>
      <dgm:t>
        <a:bodyPr/>
        <a:lstStyle/>
        <a:p>
          <a:r>
            <a:rPr lang="en-US" sz="1800" dirty="0"/>
            <a:t>Dense</a:t>
          </a:r>
        </a:p>
        <a:p>
          <a:r>
            <a:rPr lang="en-US" sz="1200" dirty="0"/>
            <a:t>Sigmoid</a:t>
          </a:r>
        </a:p>
        <a:p>
          <a:r>
            <a:rPr lang="en-US" sz="1200" dirty="0"/>
            <a:t>Output: 690</a:t>
          </a:r>
        </a:p>
      </dgm:t>
    </dgm:pt>
    <dgm:pt modelId="{2EB3E5A3-5C16-4879-839D-6DAD3C2B062F}" type="parTrans" cxnId="{18AC4141-E5F0-403D-9D9D-B829E829ED67}">
      <dgm:prSet/>
      <dgm:spPr/>
      <dgm:t>
        <a:bodyPr/>
        <a:lstStyle/>
        <a:p>
          <a:endParaRPr lang="en-US"/>
        </a:p>
      </dgm:t>
    </dgm:pt>
    <dgm:pt modelId="{BC665654-7E5F-41A4-9D49-623FEAC5EBFF}" type="sibTrans" cxnId="{18AC4141-E5F0-403D-9D9D-B829E829ED67}">
      <dgm:prSet/>
      <dgm:spPr/>
      <dgm:t>
        <a:bodyPr/>
        <a:lstStyle/>
        <a:p>
          <a:endParaRPr lang="en-US"/>
        </a:p>
      </dgm:t>
    </dgm:pt>
    <dgm:pt modelId="{8E045AB7-28E9-4A07-AC95-A9AE10FF10A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Transformer</a:t>
          </a:r>
        </a:p>
        <a:p>
          <a:r>
            <a:rPr lang="en-US" dirty="0"/>
            <a:t>Model</a:t>
          </a:r>
        </a:p>
        <a:p>
          <a:r>
            <a:rPr lang="en-US" dirty="0"/>
            <a:t>3 heads</a:t>
          </a:r>
        </a:p>
      </dgm:t>
    </dgm:pt>
    <dgm:pt modelId="{00773DE3-06FA-44B1-B64E-90879E68A0B5}" type="parTrans" cxnId="{D277C9DF-A767-46B4-A58D-2BCEB9BFAC78}">
      <dgm:prSet/>
      <dgm:spPr/>
      <dgm:t>
        <a:bodyPr/>
        <a:lstStyle/>
        <a:p>
          <a:endParaRPr lang="en-US"/>
        </a:p>
      </dgm:t>
    </dgm:pt>
    <dgm:pt modelId="{CF30C9B8-9B09-49FA-B1C7-0C64E967967B}" type="sibTrans" cxnId="{D277C9DF-A767-46B4-A58D-2BCEB9BFAC78}">
      <dgm:prSet/>
      <dgm:spPr/>
      <dgm:t>
        <a:bodyPr/>
        <a:lstStyle/>
        <a:p>
          <a:endParaRPr lang="en-US"/>
        </a:p>
      </dgm:t>
    </dgm:pt>
    <dgm:pt modelId="{36B92F91-73E8-4210-BA11-4E7C574B70CF}" type="pres">
      <dgm:prSet presAssocID="{D173C2BF-A6C5-4A17-8BFA-9C782A93E56C}" presName="Name0" presStyleCnt="0">
        <dgm:presLayoutVars>
          <dgm:dir/>
          <dgm:resizeHandles val="exact"/>
        </dgm:presLayoutVars>
      </dgm:prSet>
      <dgm:spPr/>
    </dgm:pt>
    <dgm:pt modelId="{F4A867C2-AC9F-4062-AF28-5376869758CC}" type="pres">
      <dgm:prSet presAssocID="{1F7F4E78-CC6C-4B25-9FCB-ACA10D41E951}" presName="node" presStyleLbl="node1" presStyleIdx="0" presStyleCnt="7">
        <dgm:presLayoutVars>
          <dgm:bulletEnabled val="1"/>
        </dgm:presLayoutVars>
      </dgm:prSet>
      <dgm:spPr/>
    </dgm:pt>
    <dgm:pt modelId="{E2B08153-21B6-4DDA-8D76-CCA83E3B666E}" type="pres">
      <dgm:prSet presAssocID="{6ECB1111-24B8-46C1-BA2F-2C8BE34E4D08}" presName="sibTrans" presStyleLbl="sibTrans2D1" presStyleIdx="0" presStyleCnt="6"/>
      <dgm:spPr/>
    </dgm:pt>
    <dgm:pt modelId="{BA7B4234-B8CC-4A1A-9E89-6BD86DCCC58A}" type="pres">
      <dgm:prSet presAssocID="{6ECB1111-24B8-46C1-BA2F-2C8BE34E4D08}" presName="connectorText" presStyleLbl="sibTrans2D1" presStyleIdx="0" presStyleCnt="6"/>
      <dgm:spPr/>
    </dgm:pt>
    <dgm:pt modelId="{8BCD4958-1A9F-4CB6-A6FE-28E699611A1E}" type="pres">
      <dgm:prSet presAssocID="{C62E9F45-9914-4D03-96DA-A74B0F85B1F9}" presName="node" presStyleLbl="node1" presStyleIdx="1" presStyleCnt="7">
        <dgm:presLayoutVars>
          <dgm:bulletEnabled val="1"/>
        </dgm:presLayoutVars>
      </dgm:prSet>
      <dgm:spPr/>
    </dgm:pt>
    <dgm:pt modelId="{946C8E4C-03C3-471C-AE4C-465903882714}" type="pres">
      <dgm:prSet presAssocID="{4FB249FC-0B64-4A13-B6F3-CF11101A58E4}" presName="sibTrans" presStyleLbl="sibTrans2D1" presStyleIdx="1" presStyleCnt="6"/>
      <dgm:spPr/>
    </dgm:pt>
    <dgm:pt modelId="{9A2553E1-6934-49BD-85C7-834C4A7EC453}" type="pres">
      <dgm:prSet presAssocID="{4FB249FC-0B64-4A13-B6F3-CF11101A58E4}" presName="connectorText" presStyleLbl="sibTrans2D1" presStyleIdx="1" presStyleCnt="6"/>
      <dgm:spPr/>
    </dgm:pt>
    <dgm:pt modelId="{7D34131A-104D-49F8-92D4-8A23978C7E0E}" type="pres">
      <dgm:prSet presAssocID="{8E045AB7-28E9-4A07-AC95-A9AE10FF10AA}" presName="node" presStyleLbl="node1" presStyleIdx="2" presStyleCnt="7">
        <dgm:presLayoutVars>
          <dgm:bulletEnabled val="1"/>
        </dgm:presLayoutVars>
      </dgm:prSet>
      <dgm:spPr/>
    </dgm:pt>
    <dgm:pt modelId="{8667C3A4-606A-454C-98CE-81FB0CC957EF}" type="pres">
      <dgm:prSet presAssocID="{CF30C9B8-9B09-49FA-B1C7-0C64E967967B}" presName="sibTrans" presStyleLbl="sibTrans2D1" presStyleIdx="2" presStyleCnt="6"/>
      <dgm:spPr/>
    </dgm:pt>
    <dgm:pt modelId="{5FF9E53A-B6EC-4FFE-95D0-A4CF1960CE3D}" type="pres">
      <dgm:prSet presAssocID="{CF30C9B8-9B09-49FA-B1C7-0C64E967967B}" presName="connectorText" presStyleLbl="sibTrans2D1" presStyleIdx="2" presStyleCnt="6"/>
      <dgm:spPr/>
    </dgm:pt>
    <dgm:pt modelId="{FEF6167B-68D0-4D70-9DE4-16345F0DFDD8}" type="pres">
      <dgm:prSet presAssocID="{D23B7DBC-72C6-4205-A378-BEC61821811D}" presName="node" presStyleLbl="node1" presStyleIdx="3" presStyleCnt="7">
        <dgm:presLayoutVars>
          <dgm:bulletEnabled val="1"/>
        </dgm:presLayoutVars>
      </dgm:prSet>
      <dgm:spPr/>
    </dgm:pt>
    <dgm:pt modelId="{632AEA0E-6588-4CEB-AE4E-7E87549F5CD6}" type="pres">
      <dgm:prSet presAssocID="{12434A9B-5B8A-4435-943E-00AD350EA910}" presName="sibTrans" presStyleLbl="sibTrans2D1" presStyleIdx="3" presStyleCnt="6"/>
      <dgm:spPr/>
    </dgm:pt>
    <dgm:pt modelId="{5FC07942-E84D-4419-9EEF-76C766DE8006}" type="pres">
      <dgm:prSet presAssocID="{12434A9B-5B8A-4435-943E-00AD350EA910}" presName="connectorText" presStyleLbl="sibTrans2D1" presStyleIdx="3" presStyleCnt="6"/>
      <dgm:spPr/>
    </dgm:pt>
    <dgm:pt modelId="{BADA52B0-0A75-436B-B87F-AB6723CDF4BA}" type="pres">
      <dgm:prSet presAssocID="{882F4D16-BF5F-4E0B-8C0A-18584613ED66}" presName="node" presStyleLbl="node1" presStyleIdx="4" presStyleCnt="7">
        <dgm:presLayoutVars>
          <dgm:bulletEnabled val="1"/>
        </dgm:presLayoutVars>
      </dgm:prSet>
      <dgm:spPr/>
    </dgm:pt>
    <dgm:pt modelId="{64E2042F-F01A-4D5E-B44D-A1734A74B6F0}" type="pres">
      <dgm:prSet presAssocID="{4EB1FEDD-D0C8-4546-BADD-4A51F6774A18}" presName="sibTrans" presStyleLbl="sibTrans2D1" presStyleIdx="4" presStyleCnt="6"/>
      <dgm:spPr/>
    </dgm:pt>
    <dgm:pt modelId="{4A8D2C95-14BD-4421-ADDC-055E22C0811E}" type="pres">
      <dgm:prSet presAssocID="{4EB1FEDD-D0C8-4546-BADD-4A51F6774A18}" presName="connectorText" presStyleLbl="sibTrans2D1" presStyleIdx="4" presStyleCnt="6"/>
      <dgm:spPr/>
    </dgm:pt>
    <dgm:pt modelId="{4F8F3DF8-6035-498A-9866-E6A99E5F4881}" type="pres">
      <dgm:prSet presAssocID="{BD5F2D78-FF35-4C50-92A8-601B354C3237}" presName="node" presStyleLbl="node1" presStyleIdx="5" presStyleCnt="7">
        <dgm:presLayoutVars>
          <dgm:bulletEnabled val="1"/>
        </dgm:presLayoutVars>
      </dgm:prSet>
      <dgm:spPr/>
    </dgm:pt>
    <dgm:pt modelId="{788192A8-1F97-41BB-9989-6574913F00D2}" type="pres">
      <dgm:prSet presAssocID="{B18B7957-F2D5-4622-8398-D3DF1A084321}" presName="sibTrans" presStyleLbl="sibTrans2D1" presStyleIdx="5" presStyleCnt="6"/>
      <dgm:spPr/>
    </dgm:pt>
    <dgm:pt modelId="{F540B705-D916-49AF-979C-F73F4EB8BC95}" type="pres">
      <dgm:prSet presAssocID="{B18B7957-F2D5-4622-8398-D3DF1A084321}" presName="connectorText" presStyleLbl="sibTrans2D1" presStyleIdx="5" presStyleCnt="6"/>
      <dgm:spPr/>
    </dgm:pt>
    <dgm:pt modelId="{48F624F1-B827-4582-A676-C198E33CC5BF}" type="pres">
      <dgm:prSet presAssocID="{0375CCAB-3441-4765-BA0A-4F7AC59D9BB1}" presName="node" presStyleLbl="node1" presStyleIdx="6" presStyleCnt="7">
        <dgm:presLayoutVars>
          <dgm:bulletEnabled val="1"/>
        </dgm:presLayoutVars>
      </dgm:prSet>
      <dgm:spPr/>
    </dgm:pt>
  </dgm:ptLst>
  <dgm:cxnLst>
    <dgm:cxn modelId="{2DE22404-B31A-4643-A238-A68F4A7B159B}" srcId="{D173C2BF-A6C5-4A17-8BFA-9C782A93E56C}" destId="{1F7F4E78-CC6C-4B25-9FCB-ACA10D41E951}" srcOrd="0" destOrd="0" parTransId="{F175AC64-8C22-4621-B80D-89BB575D921E}" sibTransId="{6ECB1111-24B8-46C1-BA2F-2C8BE34E4D08}"/>
    <dgm:cxn modelId="{60F8550C-EC13-43D2-B8A3-D0A91796CB5E}" srcId="{D173C2BF-A6C5-4A17-8BFA-9C782A93E56C}" destId="{BD5F2D78-FF35-4C50-92A8-601B354C3237}" srcOrd="5" destOrd="0" parTransId="{1B33EF6C-C282-4790-B26B-BBEF9ED1CE9F}" sibTransId="{B18B7957-F2D5-4622-8398-D3DF1A084321}"/>
    <dgm:cxn modelId="{D26B5912-345C-4CF5-BE9B-E6557DF940F9}" type="presOf" srcId="{8E045AB7-28E9-4A07-AC95-A9AE10FF10AA}" destId="{7D34131A-104D-49F8-92D4-8A23978C7E0E}" srcOrd="0" destOrd="0" presId="urn:microsoft.com/office/officeart/2005/8/layout/process1"/>
    <dgm:cxn modelId="{F133691C-5795-4473-9E6D-3378CBF99221}" type="presOf" srcId="{12434A9B-5B8A-4435-943E-00AD350EA910}" destId="{632AEA0E-6588-4CEB-AE4E-7E87549F5CD6}" srcOrd="0" destOrd="0" presId="urn:microsoft.com/office/officeart/2005/8/layout/process1"/>
    <dgm:cxn modelId="{E7D90621-6155-474A-98B8-27DE94F98204}" srcId="{D173C2BF-A6C5-4A17-8BFA-9C782A93E56C}" destId="{C62E9F45-9914-4D03-96DA-A74B0F85B1F9}" srcOrd="1" destOrd="0" parTransId="{D1E87E80-1F50-4588-94CC-77CEA44B5897}" sibTransId="{4FB249FC-0B64-4A13-B6F3-CF11101A58E4}"/>
    <dgm:cxn modelId="{AE0E6A32-B91B-44A0-B7FE-54A935269F10}" type="presOf" srcId="{4FB249FC-0B64-4A13-B6F3-CF11101A58E4}" destId="{9A2553E1-6934-49BD-85C7-834C4A7EC453}" srcOrd="1" destOrd="0" presId="urn:microsoft.com/office/officeart/2005/8/layout/process1"/>
    <dgm:cxn modelId="{2322D937-9CF0-4BCF-A5C0-4B972A9CA304}" type="presOf" srcId="{4EB1FEDD-D0C8-4546-BADD-4A51F6774A18}" destId="{64E2042F-F01A-4D5E-B44D-A1734A74B6F0}" srcOrd="0" destOrd="0" presId="urn:microsoft.com/office/officeart/2005/8/layout/process1"/>
    <dgm:cxn modelId="{D021753A-6967-4F2E-AFC4-0E9F1C4A7D44}" type="presOf" srcId="{BD5F2D78-FF35-4C50-92A8-601B354C3237}" destId="{4F8F3DF8-6035-498A-9866-E6A99E5F4881}" srcOrd="0" destOrd="0" presId="urn:microsoft.com/office/officeart/2005/8/layout/process1"/>
    <dgm:cxn modelId="{18AC4141-E5F0-403D-9D9D-B829E829ED67}" srcId="{D173C2BF-A6C5-4A17-8BFA-9C782A93E56C}" destId="{0375CCAB-3441-4765-BA0A-4F7AC59D9BB1}" srcOrd="6" destOrd="0" parTransId="{2EB3E5A3-5C16-4879-839D-6DAD3C2B062F}" sibTransId="{BC665654-7E5F-41A4-9D49-623FEAC5EBFF}"/>
    <dgm:cxn modelId="{18B3F56E-5D0E-41DF-8FD4-64E2A2A46F41}" srcId="{D173C2BF-A6C5-4A17-8BFA-9C782A93E56C}" destId="{D23B7DBC-72C6-4205-A378-BEC61821811D}" srcOrd="3" destOrd="0" parTransId="{6E55023C-9D27-453F-A9BF-36E50DC6E9B8}" sibTransId="{12434A9B-5B8A-4435-943E-00AD350EA910}"/>
    <dgm:cxn modelId="{641A5C6F-9245-40B5-92A1-168D4427EF6E}" type="presOf" srcId="{12434A9B-5B8A-4435-943E-00AD350EA910}" destId="{5FC07942-E84D-4419-9EEF-76C766DE8006}" srcOrd="1" destOrd="0" presId="urn:microsoft.com/office/officeart/2005/8/layout/process1"/>
    <dgm:cxn modelId="{2A285C73-4DEF-4348-BAA0-AA2E03C0AEF9}" type="presOf" srcId="{D173C2BF-A6C5-4A17-8BFA-9C782A93E56C}" destId="{36B92F91-73E8-4210-BA11-4E7C574B70CF}" srcOrd="0" destOrd="0" presId="urn:microsoft.com/office/officeart/2005/8/layout/process1"/>
    <dgm:cxn modelId="{ED58727B-0E2F-4561-835E-82DD100EEA9C}" type="presOf" srcId="{6ECB1111-24B8-46C1-BA2F-2C8BE34E4D08}" destId="{BA7B4234-B8CC-4A1A-9E89-6BD86DCCC58A}" srcOrd="1" destOrd="0" presId="urn:microsoft.com/office/officeart/2005/8/layout/process1"/>
    <dgm:cxn modelId="{374A257D-7E5C-45C3-BE4E-8BEA62946631}" type="presOf" srcId="{1F7F4E78-CC6C-4B25-9FCB-ACA10D41E951}" destId="{F4A867C2-AC9F-4062-AF28-5376869758CC}" srcOrd="0" destOrd="0" presId="urn:microsoft.com/office/officeart/2005/8/layout/process1"/>
    <dgm:cxn modelId="{3FC35380-87D5-4A5E-8E68-4C237DB2A042}" type="presOf" srcId="{6ECB1111-24B8-46C1-BA2F-2C8BE34E4D08}" destId="{E2B08153-21B6-4DDA-8D76-CCA83E3B666E}" srcOrd="0" destOrd="0" presId="urn:microsoft.com/office/officeart/2005/8/layout/process1"/>
    <dgm:cxn modelId="{1F4CA690-E21D-490C-AC0A-F48ADF0B967E}" type="presOf" srcId="{4FB249FC-0B64-4A13-B6F3-CF11101A58E4}" destId="{946C8E4C-03C3-471C-AE4C-465903882714}" srcOrd="0" destOrd="0" presId="urn:microsoft.com/office/officeart/2005/8/layout/process1"/>
    <dgm:cxn modelId="{0CAB4798-F871-45ED-8D83-1B643727EF26}" type="presOf" srcId="{CF30C9B8-9B09-49FA-B1C7-0C64E967967B}" destId="{5FF9E53A-B6EC-4FFE-95D0-A4CF1960CE3D}" srcOrd="1" destOrd="0" presId="urn:microsoft.com/office/officeart/2005/8/layout/process1"/>
    <dgm:cxn modelId="{60D3DC9B-AB41-4969-B22A-4A118900497A}" type="presOf" srcId="{882F4D16-BF5F-4E0B-8C0A-18584613ED66}" destId="{BADA52B0-0A75-436B-B87F-AB6723CDF4BA}" srcOrd="0" destOrd="0" presId="urn:microsoft.com/office/officeart/2005/8/layout/process1"/>
    <dgm:cxn modelId="{C88C4E9E-99D4-4344-A484-C01D902E2497}" type="presOf" srcId="{D23B7DBC-72C6-4205-A378-BEC61821811D}" destId="{FEF6167B-68D0-4D70-9DE4-16345F0DFDD8}" srcOrd="0" destOrd="0" presId="urn:microsoft.com/office/officeart/2005/8/layout/process1"/>
    <dgm:cxn modelId="{E6C149A5-940D-47C5-9E1B-386270B2C3E2}" type="presOf" srcId="{0375CCAB-3441-4765-BA0A-4F7AC59D9BB1}" destId="{48F624F1-B827-4582-A676-C198E33CC5BF}" srcOrd="0" destOrd="0" presId="urn:microsoft.com/office/officeart/2005/8/layout/process1"/>
    <dgm:cxn modelId="{BE1D8DCB-BEC3-4288-9D26-672B19EBCC82}" type="presOf" srcId="{B18B7957-F2D5-4622-8398-D3DF1A084321}" destId="{F540B705-D916-49AF-979C-F73F4EB8BC95}" srcOrd="1" destOrd="0" presId="urn:microsoft.com/office/officeart/2005/8/layout/process1"/>
    <dgm:cxn modelId="{345FDACD-F428-4D40-81DD-ABD6FC7C9AA6}" type="presOf" srcId="{B18B7957-F2D5-4622-8398-D3DF1A084321}" destId="{788192A8-1F97-41BB-9989-6574913F00D2}" srcOrd="0" destOrd="0" presId="urn:microsoft.com/office/officeart/2005/8/layout/process1"/>
    <dgm:cxn modelId="{39B2B0D0-B62C-44F0-A838-BA3F6706D9CD}" type="presOf" srcId="{C62E9F45-9914-4D03-96DA-A74B0F85B1F9}" destId="{8BCD4958-1A9F-4CB6-A6FE-28E699611A1E}" srcOrd="0" destOrd="0" presId="urn:microsoft.com/office/officeart/2005/8/layout/process1"/>
    <dgm:cxn modelId="{8E1052D2-5576-4FCE-A8A0-22149B816B41}" type="presOf" srcId="{4EB1FEDD-D0C8-4546-BADD-4A51F6774A18}" destId="{4A8D2C95-14BD-4421-ADDC-055E22C0811E}" srcOrd="1" destOrd="0" presId="urn:microsoft.com/office/officeart/2005/8/layout/process1"/>
    <dgm:cxn modelId="{21BAEAD3-CD68-49B9-81B5-41FE19AE6A70}" type="presOf" srcId="{CF30C9B8-9B09-49FA-B1C7-0C64E967967B}" destId="{8667C3A4-606A-454C-98CE-81FB0CC957EF}" srcOrd="0" destOrd="0" presId="urn:microsoft.com/office/officeart/2005/8/layout/process1"/>
    <dgm:cxn modelId="{D277C9DF-A767-46B4-A58D-2BCEB9BFAC78}" srcId="{D173C2BF-A6C5-4A17-8BFA-9C782A93E56C}" destId="{8E045AB7-28E9-4A07-AC95-A9AE10FF10AA}" srcOrd="2" destOrd="0" parTransId="{00773DE3-06FA-44B1-B64E-90879E68A0B5}" sibTransId="{CF30C9B8-9B09-49FA-B1C7-0C64E967967B}"/>
    <dgm:cxn modelId="{C80628F9-16D4-45CD-84D4-6910169DA7AA}" srcId="{D173C2BF-A6C5-4A17-8BFA-9C782A93E56C}" destId="{882F4D16-BF5F-4E0B-8C0A-18584613ED66}" srcOrd="4" destOrd="0" parTransId="{543786AB-56B1-4650-8A8E-EB6030522530}" sibTransId="{4EB1FEDD-D0C8-4546-BADD-4A51F6774A18}"/>
    <dgm:cxn modelId="{D366C651-CCDC-4612-AF30-3A7A63CB2806}" type="presParOf" srcId="{36B92F91-73E8-4210-BA11-4E7C574B70CF}" destId="{F4A867C2-AC9F-4062-AF28-5376869758CC}" srcOrd="0" destOrd="0" presId="urn:microsoft.com/office/officeart/2005/8/layout/process1"/>
    <dgm:cxn modelId="{7349C64B-C494-4E23-9A31-0E4A7D6EBAF1}" type="presParOf" srcId="{36B92F91-73E8-4210-BA11-4E7C574B70CF}" destId="{E2B08153-21B6-4DDA-8D76-CCA83E3B666E}" srcOrd="1" destOrd="0" presId="urn:microsoft.com/office/officeart/2005/8/layout/process1"/>
    <dgm:cxn modelId="{5D9FEF9F-8F28-458B-ABB2-0FFFCE2B5DFD}" type="presParOf" srcId="{E2B08153-21B6-4DDA-8D76-CCA83E3B666E}" destId="{BA7B4234-B8CC-4A1A-9E89-6BD86DCCC58A}" srcOrd="0" destOrd="0" presId="urn:microsoft.com/office/officeart/2005/8/layout/process1"/>
    <dgm:cxn modelId="{A6C9CCC6-DF43-4825-A042-C3381FCFA669}" type="presParOf" srcId="{36B92F91-73E8-4210-BA11-4E7C574B70CF}" destId="{8BCD4958-1A9F-4CB6-A6FE-28E699611A1E}" srcOrd="2" destOrd="0" presId="urn:microsoft.com/office/officeart/2005/8/layout/process1"/>
    <dgm:cxn modelId="{15354881-C655-4B3B-9694-51181D1A2A8A}" type="presParOf" srcId="{36B92F91-73E8-4210-BA11-4E7C574B70CF}" destId="{946C8E4C-03C3-471C-AE4C-465903882714}" srcOrd="3" destOrd="0" presId="urn:microsoft.com/office/officeart/2005/8/layout/process1"/>
    <dgm:cxn modelId="{F5FDA5C2-5D0D-43DE-9128-A7EC191C9706}" type="presParOf" srcId="{946C8E4C-03C3-471C-AE4C-465903882714}" destId="{9A2553E1-6934-49BD-85C7-834C4A7EC453}" srcOrd="0" destOrd="0" presId="urn:microsoft.com/office/officeart/2005/8/layout/process1"/>
    <dgm:cxn modelId="{2E643ED1-B54E-4475-93B2-40039A4C5D27}" type="presParOf" srcId="{36B92F91-73E8-4210-BA11-4E7C574B70CF}" destId="{7D34131A-104D-49F8-92D4-8A23978C7E0E}" srcOrd="4" destOrd="0" presId="urn:microsoft.com/office/officeart/2005/8/layout/process1"/>
    <dgm:cxn modelId="{7261B6C0-2FE2-4B23-B53F-9F74794FE4BA}" type="presParOf" srcId="{36B92F91-73E8-4210-BA11-4E7C574B70CF}" destId="{8667C3A4-606A-454C-98CE-81FB0CC957EF}" srcOrd="5" destOrd="0" presId="urn:microsoft.com/office/officeart/2005/8/layout/process1"/>
    <dgm:cxn modelId="{234E227C-0C62-43FC-A427-67489538F396}" type="presParOf" srcId="{8667C3A4-606A-454C-98CE-81FB0CC957EF}" destId="{5FF9E53A-B6EC-4FFE-95D0-A4CF1960CE3D}" srcOrd="0" destOrd="0" presId="urn:microsoft.com/office/officeart/2005/8/layout/process1"/>
    <dgm:cxn modelId="{D9E1BC72-6EEF-401D-8627-BA0BB91F0B90}" type="presParOf" srcId="{36B92F91-73E8-4210-BA11-4E7C574B70CF}" destId="{FEF6167B-68D0-4D70-9DE4-16345F0DFDD8}" srcOrd="6" destOrd="0" presId="urn:microsoft.com/office/officeart/2005/8/layout/process1"/>
    <dgm:cxn modelId="{D3E6C11F-0C73-4847-AF0C-6FD47DBB4BB1}" type="presParOf" srcId="{36B92F91-73E8-4210-BA11-4E7C574B70CF}" destId="{632AEA0E-6588-4CEB-AE4E-7E87549F5CD6}" srcOrd="7" destOrd="0" presId="urn:microsoft.com/office/officeart/2005/8/layout/process1"/>
    <dgm:cxn modelId="{1ED0D5D4-4C38-4676-A81C-C7D33534466C}" type="presParOf" srcId="{632AEA0E-6588-4CEB-AE4E-7E87549F5CD6}" destId="{5FC07942-E84D-4419-9EEF-76C766DE8006}" srcOrd="0" destOrd="0" presId="urn:microsoft.com/office/officeart/2005/8/layout/process1"/>
    <dgm:cxn modelId="{F5DA2ACA-63FD-4479-A711-F6C1799C5EDF}" type="presParOf" srcId="{36B92F91-73E8-4210-BA11-4E7C574B70CF}" destId="{BADA52B0-0A75-436B-B87F-AB6723CDF4BA}" srcOrd="8" destOrd="0" presId="urn:microsoft.com/office/officeart/2005/8/layout/process1"/>
    <dgm:cxn modelId="{5163B259-09CD-4EEF-9B11-56A98856F522}" type="presParOf" srcId="{36B92F91-73E8-4210-BA11-4E7C574B70CF}" destId="{64E2042F-F01A-4D5E-B44D-A1734A74B6F0}" srcOrd="9" destOrd="0" presId="urn:microsoft.com/office/officeart/2005/8/layout/process1"/>
    <dgm:cxn modelId="{BC625BDD-BF1D-426A-80D8-7988BFC13635}" type="presParOf" srcId="{64E2042F-F01A-4D5E-B44D-A1734A74B6F0}" destId="{4A8D2C95-14BD-4421-ADDC-055E22C0811E}" srcOrd="0" destOrd="0" presId="urn:microsoft.com/office/officeart/2005/8/layout/process1"/>
    <dgm:cxn modelId="{09026432-1F54-4B36-928D-45B3713C1DB7}" type="presParOf" srcId="{36B92F91-73E8-4210-BA11-4E7C574B70CF}" destId="{4F8F3DF8-6035-498A-9866-E6A99E5F4881}" srcOrd="10" destOrd="0" presId="urn:microsoft.com/office/officeart/2005/8/layout/process1"/>
    <dgm:cxn modelId="{24C04572-60A2-4400-B44C-D67BF1DE2ADB}" type="presParOf" srcId="{36B92F91-73E8-4210-BA11-4E7C574B70CF}" destId="{788192A8-1F97-41BB-9989-6574913F00D2}" srcOrd="11" destOrd="0" presId="urn:microsoft.com/office/officeart/2005/8/layout/process1"/>
    <dgm:cxn modelId="{FCDE423D-55A1-48DB-8D5A-5AB3C4A6036D}" type="presParOf" srcId="{788192A8-1F97-41BB-9989-6574913F00D2}" destId="{F540B705-D916-49AF-979C-F73F4EB8BC95}" srcOrd="0" destOrd="0" presId="urn:microsoft.com/office/officeart/2005/8/layout/process1"/>
    <dgm:cxn modelId="{FF5DA54E-6347-47C4-8A0C-2D22F672F4D0}" type="presParOf" srcId="{36B92F91-73E8-4210-BA11-4E7C574B70CF}" destId="{48F624F1-B827-4582-A676-C198E33CC5BF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867C2-AC9F-4062-AF28-5376869758CC}">
      <dsp:nvSpPr>
        <dsp:cNvPr id="0" name=""/>
        <dsp:cNvSpPr/>
      </dsp:nvSpPr>
      <dsp:spPr>
        <a:xfrm>
          <a:off x="0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Input </a:t>
          </a:r>
          <a:br>
            <a:rPr lang="it-IT" sz="1800" kern="1200" dirty="0"/>
          </a:br>
          <a:r>
            <a:rPr lang="it-IT" sz="1000" b="0" i="0" kern="1200" dirty="0"/>
            <a:t>data (400000, 4, 1000)</a:t>
          </a:r>
          <a:br>
            <a:rPr lang="it-IT" sz="1000" kern="1200" dirty="0"/>
          </a:br>
          <a:r>
            <a:rPr lang="it-IT" sz="1000" b="0" i="0" kern="1200" dirty="0"/>
            <a:t>label (400000, 690)</a:t>
          </a:r>
          <a:endParaRPr lang="en-US" sz="1000" kern="1200" dirty="0"/>
        </a:p>
      </dsp:txBody>
      <dsp:txXfrm>
        <a:off x="28289" y="239774"/>
        <a:ext cx="1155474" cy="909276"/>
      </dsp:txXfrm>
    </dsp:sp>
    <dsp:sp modelId="{E2B08153-21B6-4DDA-8D76-CCA83E3B666E}">
      <dsp:nvSpPr>
        <dsp:cNvPr id="0" name=""/>
        <dsp:cNvSpPr/>
      </dsp:nvSpPr>
      <dsp:spPr>
        <a:xfrm>
          <a:off x="1333257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33257" y="604236"/>
        <a:ext cx="179869" cy="180352"/>
      </dsp:txXfrm>
    </dsp:sp>
    <dsp:sp modelId="{8BCD4958-1A9F-4CB6-A6FE-28E699611A1E}">
      <dsp:nvSpPr>
        <dsp:cNvPr id="0" name=""/>
        <dsp:cNvSpPr/>
      </dsp:nvSpPr>
      <dsp:spPr>
        <a:xfrm>
          <a:off x="1696873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Channel:320</a:t>
          </a:r>
        </a:p>
      </dsp:txBody>
      <dsp:txXfrm>
        <a:off x="1725162" y="239774"/>
        <a:ext cx="1155474" cy="909276"/>
      </dsp:txXfrm>
    </dsp:sp>
    <dsp:sp modelId="{946C8E4C-03C3-471C-AE4C-465903882714}">
      <dsp:nvSpPr>
        <dsp:cNvPr id="0" name=""/>
        <dsp:cNvSpPr/>
      </dsp:nvSpPr>
      <dsp:spPr>
        <a:xfrm>
          <a:off x="3030130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30130" y="604236"/>
        <a:ext cx="179869" cy="180352"/>
      </dsp:txXfrm>
    </dsp:sp>
    <dsp:sp modelId="{FEF6167B-68D0-4D70-9DE4-16345F0DFDD8}">
      <dsp:nvSpPr>
        <dsp:cNvPr id="0" name=""/>
        <dsp:cNvSpPr/>
      </dsp:nvSpPr>
      <dsp:spPr>
        <a:xfrm>
          <a:off x="3393746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Channel:480</a:t>
          </a:r>
        </a:p>
      </dsp:txBody>
      <dsp:txXfrm>
        <a:off x="3422035" y="239774"/>
        <a:ext cx="1155474" cy="909276"/>
      </dsp:txXfrm>
    </dsp:sp>
    <dsp:sp modelId="{632AEA0E-6588-4CEB-AE4E-7E87549F5CD6}">
      <dsp:nvSpPr>
        <dsp:cNvPr id="0" name=""/>
        <dsp:cNvSpPr/>
      </dsp:nvSpPr>
      <dsp:spPr>
        <a:xfrm>
          <a:off x="4727004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27004" y="604236"/>
        <a:ext cx="179869" cy="180352"/>
      </dsp:txXfrm>
    </dsp:sp>
    <dsp:sp modelId="{BADA52B0-0A75-436B-B87F-AB6723CDF4BA}">
      <dsp:nvSpPr>
        <dsp:cNvPr id="0" name=""/>
        <dsp:cNvSpPr/>
      </dsp:nvSpPr>
      <dsp:spPr>
        <a:xfrm>
          <a:off x="5090619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 960</a:t>
          </a:r>
        </a:p>
      </dsp:txBody>
      <dsp:txXfrm>
        <a:off x="5118908" y="239774"/>
        <a:ext cx="1155474" cy="909276"/>
      </dsp:txXfrm>
    </dsp:sp>
    <dsp:sp modelId="{64E2042F-F01A-4D5E-B44D-A1734A74B6F0}">
      <dsp:nvSpPr>
        <dsp:cNvPr id="0" name=""/>
        <dsp:cNvSpPr/>
      </dsp:nvSpPr>
      <dsp:spPr>
        <a:xfrm>
          <a:off x="6423877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423877" y="604236"/>
        <a:ext cx="179869" cy="180352"/>
      </dsp:txXfrm>
    </dsp:sp>
    <dsp:sp modelId="{4F8F3DF8-6035-498A-9866-E6A99E5F4881}">
      <dsp:nvSpPr>
        <dsp:cNvPr id="0" name=""/>
        <dsp:cNvSpPr/>
      </dsp:nvSpPr>
      <dsp:spPr>
        <a:xfrm>
          <a:off x="6787493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Dense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relu</a:t>
          </a:r>
          <a:endParaRPr lang="en-US" sz="1200" kern="1200" dirty="0"/>
        </a:p>
      </dsp:txBody>
      <dsp:txXfrm>
        <a:off x="6815782" y="239774"/>
        <a:ext cx="1155474" cy="909276"/>
      </dsp:txXfrm>
    </dsp:sp>
    <dsp:sp modelId="{788192A8-1F97-41BB-9989-6574913F00D2}">
      <dsp:nvSpPr>
        <dsp:cNvPr id="0" name=""/>
        <dsp:cNvSpPr/>
      </dsp:nvSpPr>
      <dsp:spPr>
        <a:xfrm>
          <a:off x="8120750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120750" y="604236"/>
        <a:ext cx="179869" cy="180352"/>
      </dsp:txXfrm>
    </dsp:sp>
    <dsp:sp modelId="{48F624F1-B827-4582-A676-C198E33CC5BF}">
      <dsp:nvSpPr>
        <dsp:cNvPr id="0" name=""/>
        <dsp:cNvSpPr/>
      </dsp:nvSpPr>
      <dsp:spPr>
        <a:xfrm>
          <a:off x="8484366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Dense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Sigmoid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Output: 690</a:t>
          </a:r>
        </a:p>
      </dsp:txBody>
      <dsp:txXfrm>
        <a:off x="8512655" y="239774"/>
        <a:ext cx="1155474" cy="909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867C2-AC9F-4062-AF28-5376869758CC}">
      <dsp:nvSpPr>
        <dsp:cNvPr id="0" name=""/>
        <dsp:cNvSpPr/>
      </dsp:nvSpPr>
      <dsp:spPr>
        <a:xfrm>
          <a:off x="0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Input </a:t>
          </a:r>
          <a:br>
            <a:rPr lang="it-IT" sz="1800" kern="1200" dirty="0"/>
          </a:br>
          <a:r>
            <a:rPr lang="it-IT" sz="1000" b="0" i="0" kern="1200" dirty="0"/>
            <a:t>data (400000, 4, 1000)</a:t>
          </a:r>
          <a:br>
            <a:rPr lang="it-IT" sz="1000" kern="1200" dirty="0"/>
          </a:br>
          <a:r>
            <a:rPr lang="it-IT" sz="1000" b="0" i="0" kern="1200" dirty="0"/>
            <a:t>label (400000, 690)</a:t>
          </a:r>
          <a:endParaRPr lang="en-US" sz="1000" kern="1200" dirty="0"/>
        </a:p>
      </dsp:txBody>
      <dsp:txXfrm>
        <a:off x="28289" y="239774"/>
        <a:ext cx="1155474" cy="909276"/>
      </dsp:txXfrm>
    </dsp:sp>
    <dsp:sp modelId="{E2B08153-21B6-4DDA-8D76-CCA83E3B666E}">
      <dsp:nvSpPr>
        <dsp:cNvPr id="0" name=""/>
        <dsp:cNvSpPr/>
      </dsp:nvSpPr>
      <dsp:spPr>
        <a:xfrm>
          <a:off x="1333257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33257" y="604236"/>
        <a:ext cx="179869" cy="180352"/>
      </dsp:txXfrm>
    </dsp:sp>
    <dsp:sp modelId="{8BCD4958-1A9F-4CB6-A6FE-28E699611A1E}">
      <dsp:nvSpPr>
        <dsp:cNvPr id="0" name=""/>
        <dsp:cNvSpPr/>
      </dsp:nvSpPr>
      <dsp:spPr>
        <a:xfrm>
          <a:off x="1696873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Channel:320</a:t>
          </a:r>
        </a:p>
      </dsp:txBody>
      <dsp:txXfrm>
        <a:off x="1725162" y="239774"/>
        <a:ext cx="1155474" cy="909276"/>
      </dsp:txXfrm>
    </dsp:sp>
    <dsp:sp modelId="{946C8E4C-03C3-471C-AE4C-465903882714}">
      <dsp:nvSpPr>
        <dsp:cNvPr id="0" name=""/>
        <dsp:cNvSpPr/>
      </dsp:nvSpPr>
      <dsp:spPr>
        <a:xfrm>
          <a:off x="3030130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30130" y="604236"/>
        <a:ext cx="179869" cy="180352"/>
      </dsp:txXfrm>
    </dsp:sp>
    <dsp:sp modelId="{FEF6167B-68D0-4D70-9DE4-16345F0DFDD8}">
      <dsp:nvSpPr>
        <dsp:cNvPr id="0" name=""/>
        <dsp:cNvSpPr/>
      </dsp:nvSpPr>
      <dsp:spPr>
        <a:xfrm>
          <a:off x="3393746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Channel:480</a:t>
          </a:r>
        </a:p>
      </dsp:txBody>
      <dsp:txXfrm>
        <a:off x="3422035" y="239774"/>
        <a:ext cx="1155474" cy="909276"/>
      </dsp:txXfrm>
    </dsp:sp>
    <dsp:sp modelId="{632AEA0E-6588-4CEB-AE4E-7E87549F5CD6}">
      <dsp:nvSpPr>
        <dsp:cNvPr id="0" name=""/>
        <dsp:cNvSpPr/>
      </dsp:nvSpPr>
      <dsp:spPr>
        <a:xfrm>
          <a:off x="4727004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27004" y="604236"/>
        <a:ext cx="179869" cy="180352"/>
      </dsp:txXfrm>
    </dsp:sp>
    <dsp:sp modelId="{BADA52B0-0A75-436B-B87F-AB6723CDF4BA}">
      <dsp:nvSpPr>
        <dsp:cNvPr id="0" name=""/>
        <dsp:cNvSpPr/>
      </dsp:nvSpPr>
      <dsp:spPr>
        <a:xfrm>
          <a:off x="5090619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 960</a:t>
          </a:r>
        </a:p>
      </dsp:txBody>
      <dsp:txXfrm>
        <a:off x="5118908" y="239774"/>
        <a:ext cx="1155474" cy="909276"/>
      </dsp:txXfrm>
    </dsp:sp>
    <dsp:sp modelId="{64E2042F-F01A-4D5E-B44D-A1734A74B6F0}">
      <dsp:nvSpPr>
        <dsp:cNvPr id="0" name=""/>
        <dsp:cNvSpPr/>
      </dsp:nvSpPr>
      <dsp:spPr>
        <a:xfrm>
          <a:off x="6423877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423877" y="604236"/>
        <a:ext cx="179869" cy="180352"/>
      </dsp:txXfrm>
    </dsp:sp>
    <dsp:sp modelId="{4F8F3DF8-6035-498A-9866-E6A99E5F4881}">
      <dsp:nvSpPr>
        <dsp:cNvPr id="0" name=""/>
        <dsp:cNvSpPr/>
      </dsp:nvSpPr>
      <dsp:spPr>
        <a:xfrm>
          <a:off x="6787493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Dense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relu</a:t>
          </a:r>
          <a:endParaRPr lang="en-US" sz="1200" kern="1200" dirty="0"/>
        </a:p>
      </dsp:txBody>
      <dsp:txXfrm>
        <a:off x="6815782" y="239774"/>
        <a:ext cx="1155474" cy="909276"/>
      </dsp:txXfrm>
    </dsp:sp>
    <dsp:sp modelId="{788192A8-1F97-41BB-9989-6574913F00D2}">
      <dsp:nvSpPr>
        <dsp:cNvPr id="0" name=""/>
        <dsp:cNvSpPr/>
      </dsp:nvSpPr>
      <dsp:spPr>
        <a:xfrm>
          <a:off x="8120750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120750" y="604236"/>
        <a:ext cx="179869" cy="180352"/>
      </dsp:txXfrm>
    </dsp:sp>
    <dsp:sp modelId="{48F624F1-B827-4582-A676-C198E33CC5BF}">
      <dsp:nvSpPr>
        <dsp:cNvPr id="0" name=""/>
        <dsp:cNvSpPr/>
      </dsp:nvSpPr>
      <dsp:spPr>
        <a:xfrm>
          <a:off x="8484366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Dense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Sigmoid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Output: 690</a:t>
          </a:r>
        </a:p>
      </dsp:txBody>
      <dsp:txXfrm>
        <a:off x="8512655" y="239774"/>
        <a:ext cx="1155474" cy="909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867C2-AC9F-4062-AF28-5376869758CC}">
      <dsp:nvSpPr>
        <dsp:cNvPr id="0" name=""/>
        <dsp:cNvSpPr/>
      </dsp:nvSpPr>
      <dsp:spPr>
        <a:xfrm>
          <a:off x="3014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Input </a:t>
          </a:r>
          <a:br>
            <a:rPr lang="it-IT" sz="1800" kern="1200" dirty="0"/>
          </a:br>
          <a:r>
            <a:rPr lang="it-IT" sz="1000" b="0" i="0" kern="1200" dirty="0"/>
            <a:t>data (400000, 4, 1000)</a:t>
          </a:r>
          <a:br>
            <a:rPr lang="it-IT" sz="1000" kern="1200" dirty="0"/>
          </a:br>
          <a:r>
            <a:rPr lang="it-IT" sz="1000" b="0" i="0" kern="1200" dirty="0"/>
            <a:t>label (400000, 690)</a:t>
          </a:r>
          <a:endParaRPr lang="en-US" sz="1000" kern="1200" dirty="0"/>
        </a:p>
      </dsp:txBody>
      <dsp:txXfrm>
        <a:off x="31538" y="578062"/>
        <a:ext cx="1084483" cy="916821"/>
      </dsp:txXfrm>
    </dsp:sp>
    <dsp:sp modelId="{E2B08153-21B6-4DDA-8D76-CCA83E3B666E}">
      <dsp:nvSpPr>
        <dsp:cNvPr id="0" name=""/>
        <dsp:cNvSpPr/>
      </dsp:nvSpPr>
      <dsp:spPr>
        <a:xfrm>
          <a:off x="1258699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58699" y="951543"/>
        <a:ext cx="169403" cy="169859"/>
      </dsp:txXfrm>
    </dsp:sp>
    <dsp:sp modelId="{8BCD4958-1A9F-4CB6-A6FE-28E699611A1E}">
      <dsp:nvSpPr>
        <dsp:cNvPr id="0" name=""/>
        <dsp:cNvSpPr/>
      </dsp:nvSpPr>
      <dsp:spPr>
        <a:xfrm>
          <a:off x="1601158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Channel:320</a:t>
          </a:r>
        </a:p>
      </dsp:txBody>
      <dsp:txXfrm>
        <a:off x="1629682" y="578062"/>
        <a:ext cx="1084483" cy="916821"/>
      </dsp:txXfrm>
    </dsp:sp>
    <dsp:sp modelId="{946C8E4C-03C3-471C-AE4C-465903882714}">
      <dsp:nvSpPr>
        <dsp:cNvPr id="0" name=""/>
        <dsp:cNvSpPr/>
      </dsp:nvSpPr>
      <dsp:spPr>
        <a:xfrm>
          <a:off x="2856843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56843" y="951543"/>
        <a:ext cx="169403" cy="169859"/>
      </dsp:txXfrm>
    </dsp:sp>
    <dsp:sp modelId="{FEF6167B-68D0-4D70-9DE4-16345F0DFDD8}">
      <dsp:nvSpPr>
        <dsp:cNvPr id="0" name=""/>
        <dsp:cNvSpPr/>
      </dsp:nvSpPr>
      <dsp:spPr>
        <a:xfrm>
          <a:off x="3199302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Channel:480</a:t>
          </a:r>
        </a:p>
      </dsp:txBody>
      <dsp:txXfrm>
        <a:off x="3227826" y="578062"/>
        <a:ext cx="1084483" cy="916821"/>
      </dsp:txXfrm>
    </dsp:sp>
    <dsp:sp modelId="{632AEA0E-6588-4CEB-AE4E-7E87549F5CD6}">
      <dsp:nvSpPr>
        <dsp:cNvPr id="0" name=""/>
        <dsp:cNvSpPr/>
      </dsp:nvSpPr>
      <dsp:spPr>
        <a:xfrm>
          <a:off x="4454987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454987" y="951543"/>
        <a:ext cx="169403" cy="169859"/>
      </dsp:txXfrm>
    </dsp:sp>
    <dsp:sp modelId="{BADA52B0-0A75-436B-B87F-AB6723CDF4BA}">
      <dsp:nvSpPr>
        <dsp:cNvPr id="0" name=""/>
        <dsp:cNvSpPr/>
      </dsp:nvSpPr>
      <dsp:spPr>
        <a:xfrm>
          <a:off x="4797446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 960</a:t>
          </a:r>
        </a:p>
      </dsp:txBody>
      <dsp:txXfrm>
        <a:off x="4825970" y="578062"/>
        <a:ext cx="1084483" cy="916821"/>
      </dsp:txXfrm>
    </dsp:sp>
    <dsp:sp modelId="{64E2042F-F01A-4D5E-B44D-A1734A74B6F0}">
      <dsp:nvSpPr>
        <dsp:cNvPr id="0" name=""/>
        <dsp:cNvSpPr/>
      </dsp:nvSpPr>
      <dsp:spPr>
        <a:xfrm>
          <a:off x="6053131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53131" y="951543"/>
        <a:ext cx="169403" cy="169859"/>
      </dsp:txXfrm>
    </dsp:sp>
    <dsp:sp modelId="{6AC690A2-7DB6-4377-9239-5CB8CA3A81C6}">
      <dsp:nvSpPr>
        <dsp:cNvPr id="0" name=""/>
        <dsp:cNvSpPr/>
      </dsp:nvSpPr>
      <dsp:spPr>
        <a:xfrm>
          <a:off x="6395590" y="549538"/>
          <a:ext cx="1141531" cy="97386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34925" cap="flat" cmpd="sng" algn="in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 heads</a:t>
          </a:r>
        </a:p>
      </dsp:txBody>
      <dsp:txXfrm>
        <a:off x="6424114" y="578062"/>
        <a:ext cx="1084483" cy="916821"/>
      </dsp:txXfrm>
    </dsp:sp>
    <dsp:sp modelId="{03EC30A3-949F-4C35-B677-7DDC344F29E4}">
      <dsp:nvSpPr>
        <dsp:cNvPr id="0" name=""/>
        <dsp:cNvSpPr/>
      </dsp:nvSpPr>
      <dsp:spPr>
        <a:xfrm>
          <a:off x="7651275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651275" y="951543"/>
        <a:ext cx="169403" cy="169859"/>
      </dsp:txXfrm>
    </dsp:sp>
    <dsp:sp modelId="{4F8F3DF8-6035-498A-9866-E6A99E5F4881}">
      <dsp:nvSpPr>
        <dsp:cNvPr id="0" name=""/>
        <dsp:cNvSpPr/>
      </dsp:nvSpPr>
      <dsp:spPr>
        <a:xfrm>
          <a:off x="7993734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Dense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relu</a:t>
          </a:r>
          <a:endParaRPr lang="en-US" sz="1200" kern="1200" dirty="0"/>
        </a:p>
      </dsp:txBody>
      <dsp:txXfrm>
        <a:off x="8022258" y="578062"/>
        <a:ext cx="1084483" cy="916821"/>
      </dsp:txXfrm>
    </dsp:sp>
    <dsp:sp modelId="{788192A8-1F97-41BB-9989-6574913F00D2}">
      <dsp:nvSpPr>
        <dsp:cNvPr id="0" name=""/>
        <dsp:cNvSpPr/>
      </dsp:nvSpPr>
      <dsp:spPr>
        <a:xfrm>
          <a:off x="9249419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49419" y="951543"/>
        <a:ext cx="169403" cy="169859"/>
      </dsp:txXfrm>
    </dsp:sp>
    <dsp:sp modelId="{48F624F1-B827-4582-A676-C198E33CC5BF}">
      <dsp:nvSpPr>
        <dsp:cNvPr id="0" name=""/>
        <dsp:cNvSpPr/>
      </dsp:nvSpPr>
      <dsp:spPr>
        <a:xfrm>
          <a:off x="9591879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Dense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Sigmoid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Output: 690</a:t>
          </a:r>
        </a:p>
      </dsp:txBody>
      <dsp:txXfrm>
        <a:off x="9620403" y="578062"/>
        <a:ext cx="1084483" cy="9168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867C2-AC9F-4062-AF28-5376869758CC}">
      <dsp:nvSpPr>
        <dsp:cNvPr id="0" name=""/>
        <dsp:cNvSpPr/>
      </dsp:nvSpPr>
      <dsp:spPr>
        <a:xfrm>
          <a:off x="0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Input </a:t>
          </a:r>
          <a:br>
            <a:rPr lang="it-IT" sz="1800" kern="1200" dirty="0"/>
          </a:br>
          <a:r>
            <a:rPr lang="it-IT" sz="1000" b="0" i="0" kern="1200" dirty="0"/>
            <a:t>data (400000, 4, 1000)</a:t>
          </a:r>
          <a:br>
            <a:rPr lang="it-IT" sz="1000" kern="1200" dirty="0"/>
          </a:br>
          <a:r>
            <a:rPr lang="it-IT" sz="1000" b="0" i="0" kern="1200" dirty="0"/>
            <a:t>label (400000, 690)</a:t>
          </a:r>
          <a:endParaRPr lang="en-US" sz="1000" kern="1200" dirty="0"/>
        </a:p>
      </dsp:txBody>
      <dsp:txXfrm>
        <a:off x="28289" y="239774"/>
        <a:ext cx="1155474" cy="909276"/>
      </dsp:txXfrm>
    </dsp:sp>
    <dsp:sp modelId="{E2B08153-21B6-4DDA-8D76-CCA83E3B666E}">
      <dsp:nvSpPr>
        <dsp:cNvPr id="0" name=""/>
        <dsp:cNvSpPr/>
      </dsp:nvSpPr>
      <dsp:spPr>
        <a:xfrm>
          <a:off x="1333257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33257" y="604236"/>
        <a:ext cx="179869" cy="180352"/>
      </dsp:txXfrm>
    </dsp:sp>
    <dsp:sp modelId="{8BCD4958-1A9F-4CB6-A6FE-28E699611A1E}">
      <dsp:nvSpPr>
        <dsp:cNvPr id="0" name=""/>
        <dsp:cNvSpPr/>
      </dsp:nvSpPr>
      <dsp:spPr>
        <a:xfrm>
          <a:off x="1696873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Channel:320</a:t>
          </a:r>
        </a:p>
      </dsp:txBody>
      <dsp:txXfrm>
        <a:off x="1725162" y="239774"/>
        <a:ext cx="1155474" cy="909276"/>
      </dsp:txXfrm>
    </dsp:sp>
    <dsp:sp modelId="{946C8E4C-03C3-471C-AE4C-465903882714}">
      <dsp:nvSpPr>
        <dsp:cNvPr id="0" name=""/>
        <dsp:cNvSpPr/>
      </dsp:nvSpPr>
      <dsp:spPr>
        <a:xfrm>
          <a:off x="3030130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30130" y="604236"/>
        <a:ext cx="179869" cy="180352"/>
      </dsp:txXfrm>
    </dsp:sp>
    <dsp:sp modelId="{FEF6167B-68D0-4D70-9DE4-16345F0DFDD8}">
      <dsp:nvSpPr>
        <dsp:cNvPr id="0" name=""/>
        <dsp:cNvSpPr/>
      </dsp:nvSpPr>
      <dsp:spPr>
        <a:xfrm>
          <a:off x="3393746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Channel:480</a:t>
          </a:r>
        </a:p>
      </dsp:txBody>
      <dsp:txXfrm>
        <a:off x="3422035" y="239774"/>
        <a:ext cx="1155474" cy="909276"/>
      </dsp:txXfrm>
    </dsp:sp>
    <dsp:sp modelId="{632AEA0E-6588-4CEB-AE4E-7E87549F5CD6}">
      <dsp:nvSpPr>
        <dsp:cNvPr id="0" name=""/>
        <dsp:cNvSpPr/>
      </dsp:nvSpPr>
      <dsp:spPr>
        <a:xfrm>
          <a:off x="4727004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27004" y="604236"/>
        <a:ext cx="179869" cy="180352"/>
      </dsp:txXfrm>
    </dsp:sp>
    <dsp:sp modelId="{BADA52B0-0A75-436B-B87F-AB6723CDF4BA}">
      <dsp:nvSpPr>
        <dsp:cNvPr id="0" name=""/>
        <dsp:cNvSpPr/>
      </dsp:nvSpPr>
      <dsp:spPr>
        <a:xfrm>
          <a:off x="5090619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 960</a:t>
          </a:r>
        </a:p>
      </dsp:txBody>
      <dsp:txXfrm>
        <a:off x="5118908" y="239774"/>
        <a:ext cx="1155474" cy="909276"/>
      </dsp:txXfrm>
    </dsp:sp>
    <dsp:sp modelId="{64E2042F-F01A-4D5E-B44D-A1734A74B6F0}">
      <dsp:nvSpPr>
        <dsp:cNvPr id="0" name=""/>
        <dsp:cNvSpPr/>
      </dsp:nvSpPr>
      <dsp:spPr>
        <a:xfrm>
          <a:off x="6423877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423877" y="604236"/>
        <a:ext cx="179869" cy="180352"/>
      </dsp:txXfrm>
    </dsp:sp>
    <dsp:sp modelId="{4F8F3DF8-6035-498A-9866-E6A99E5F4881}">
      <dsp:nvSpPr>
        <dsp:cNvPr id="0" name=""/>
        <dsp:cNvSpPr/>
      </dsp:nvSpPr>
      <dsp:spPr>
        <a:xfrm>
          <a:off x="6787493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Dense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relu</a:t>
          </a:r>
          <a:endParaRPr lang="en-US" sz="1200" kern="1200" dirty="0"/>
        </a:p>
      </dsp:txBody>
      <dsp:txXfrm>
        <a:off x="6815782" y="239774"/>
        <a:ext cx="1155474" cy="909276"/>
      </dsp:txXfrm>
    </dsp:sp>
    <dsp:sp modelId="{788192A8-1F97-41BB-9989-6574913F00D2}">
      <dsp:nvSpPr>
        <dsp:cNvPr id="0" name=""/>
        <dsp:cNvSpPr/>
      </dsp:nvSpPr>
      <dsp:spPr>
        <a:xfrm>
          <a:off x="8120750" y="544118"/>
          <a:ext cx="256955" cy="3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120750" y="604236"/>
        <a:ext cx="179869" cy="180352"/>
      </dsp:txXfrm>
    </dsp:sp>
    <dsp:sp modelId="{48F624F1-B827-4582-A676-C198E33CC5BF}">
      <dsp:nvSpPr>
        <dsp:cNvPr id="0" name=""/>
        <dsp:cNvSpPr/>
      </dsp:nvSpPr>
      <dsp:spPr>
        <a:xfrm>
          <a:off x="8484366" y="211485"/>
          <a:ext cx="1212052" cy="965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Dense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Sigmoid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Output: 690</a:t>
          </a:r>
        </a:p>
      </dsp:txBody>
      <dsp:txXfrm>
        <a:off x="8512655" y="239774"/>
        <a:ext cx="1155474" cy="909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867C2-AC9F-4062-AF28-5376869758CC}">
      <dsp:nvSpPr>
        <dsp:cNvPr id="0" name=""/>
        <dsp:cNvSpPr/>
      </dsp:nvSpPr>
      <dsp:spPr>
        <a:xfrm>
          <a:off x="3014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Input </a:t>
          </a:r>
          <a:br>
            <a:rPr lang="it-IT" sz="1800" kern="1200" dirty="0"/>
          </a:br>
          <a:r>
            <a:rPr lang="it-IT" sz="1000" b="0" i="0" kern="1200" dirty="0"/>
            <a:t>data (400000, 4, 1000)</a:t>
          </a:r>
          <a:br>
            <a:rPr lang="it-IT" sz="1000" kern="1200" dirty="0"/>
          </a:br>
          <a:r>
            <a:rPr lang="it-IT" sz="1000" b="0" i="0" kern="1200" dirty="0"/>
            <a:t>label (400000, 690)</a:t>
          </a:r>
          <a:endParaRPr lang="en-US" sz="1000" kern="1200" dirty="0"/>
        </a:p>
      </dsp:txBody>
      <dsp:txXfrm>
        <a:off x="31538" y="578062"/>
        <a:ext cx="1084483" cy="916821"/>
      </dsp:txXfrm>
    </dsp:sp>
    <dsp:sp modelId="{E2B08153-21B6-4DDA-8D76-CCA83E3B666E}">
      <dsp:nvSpPr>
        <dsp:cNvPr id="0" name=""/>
        <dsp:cNvSpPr/>
      </dsp:nvSpPr>
      <dsp:spPr>
        <a:xfrm>
          <a:off x="1258699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58699" y="951543"/>
        <a:ext cx="169403" cy="169859"/>
      </dsp:txXfrm>
    </dsp:sp>
    <dsp:sp modelId="{8BCD4958-1A9F-4CB6-A6FE-28E699611A1E}">
      <dsp:nvSpPr>
        <dsp:cNvPr id="0" name=""/>
        <dsp:cNvSpPr/>
      </dsp:nvSpPr>
      <dsp:spPr>
        <a:xfrm>
          <a:off x="1601158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Channel:320</a:t>
          </a:r>
        </a:p>
      </dsp:txBody>
      <dsp:txXfrm>
        <a:off x="1629682" y="578062"/>
        <a:ext cx="1084483" cy="916821"/>
      </dsp:txXfrm>
    </dsp:sp>
    <dsp:sp modelId="{946C8E4C-03C3-471C-AE4C-465903882714}">
      <dsp:nvSpPr>
        <dsp:cNvPr id="0" name=""/>
        <dsp:cNvSpPr/>
      </dsp:nvSpPr>
      <dsp:spPr>
        <a:xfrm>
          <a:off x="2856843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56843" y="951543"/>
        <a:ext cx="169403" cy="169859"/>
      </dsp:txXfrm>
    </dsp:sp>
    <dsp:sp modelId="{FEF6167B-68D0-4D70-9DE4-16345F0DFDD8}">
      <dsp:nvSpPr>
        <dsp:cNvPr id="0" name=""/>
        <dsp:cNvSpPr/>
      </dsp:nvSpPr>
      <dsp:spPr>
        <a:xfrm>
          <a:off x="3199302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Channel:480</a:t>
          </a:r>
        </a:p>
      </dsp:txBody>
      <dsp:txXfrm>
        <a:off x="3227826" y="578062"/>
        <a:ext cx="1084483" cy="916821"/>
      </dsp:txXfrm>
    </dsp:sp>
    <dsp:sp modelId="{632AEA0E-6588-4CEB-AE4E-7E87549F5CD6}">
      <dsp:nvSpPr>
        <dsp:cNvPr id="0" name=""/>
        <dsp:cNvSpPr/>
      </dsp:nvSpPr>
      <dsp:spPr>
        <a:xfrm>
          <a:off x="4454987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454987" y="951543"/>
        <a:ext cx="169403" cy="169859"/>
      </dsp:txXfrm>
    </dsp:sp>
    <dsp:sp modelId="{BADA52B0-0A75-436B-B87F-AB6723CDF4BA}">
      <dsp:nvSpPr>
        <dsp:cNvPr id="0" name=""/>
        <dsp:cNvSpPr/>
      </dsp:nvSpPr>
      <dsp:spPr>
        <a:xfrm>
          <a:off x="4797446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 960</a:t>
          </a:r>
        </a:p>
      </dsp:txBody>
      <dsp:txXfrm>
        <a:off x="4825970" y="578062"/>
        <a:ext cx="1084483" cy="916821"/>
      </dsp:txXfrm>
    </dsp:sp>
    <dsp:sp modelId="{64E2042F-F01A-4D5E-B44D-A1734A74B6F0}">
      <dsp:nvSpPr>
        <dsp:cNvPr id="0" name=""/>
        <dsp:cNvSpPr/>
      </dsp:nvSpPr>
      <dsp:spPr>
        <a:xfrm>
          <a:off x="6053131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53131" y="951543"/>
        <a:ext cx="169403" cy="169859"/>
      </dsp:txXfrm>
    </dsp:sp>
    <dsp:sp modelId="{6AC690A2-7DB6-4377-9239-5CB8CA3A81C6}">
      <dsp:nvSpPr>
        <dsp:cNvPr id="0" name=""/>
        <dsp:cNvSpPr/>
      </dsp:nvSpPr>
      <dsp:spPr>
        <a:xfrm>
          <a:off x="6395590" y="549538"/>
          <a:ext cx="1141531" cy="97386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34925" cap="flat" cmpd="sng" algn="in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 heads</a:t>
          </a:r>
        </a:p>
      </dsp:txBody>
      <dsp:txXfrm>
        <a:off x="6424114" y="578062"/>
        <a:ext cx="1084483" cy="916821"/>
      </dsp:txXfrm>
    </dsp:sp>
    <dsp:sp modelId="{03EC30A3-949F-4C35-B677-7DDC344F29E4}">
      <dsp:nvSpPr>
        <dsp:cNvPr id="0" name=""/>
        <dsp:cNvSpPr/>
      </dsp:nvSpPr>
      <dsp:spPr>
        <a:xfrm>
          <a:off x="7651275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651275" y="951543"/>
        <a:ext cx="169403" cy="169859"/>
      </dsp:txXfrm>
    </dsp:sp>
    <dsp:sp modelId="{4F8F3DF8-6035-498A-9866-E6A99E5F4881}">
      <dsp:nvSpPr>
        <dsp:cNvPr id="0" name=""/>
        <dsp:cNvSpPr/>
      </dsp:nvSpPr>
      <dsp:spPr>
        <a:xfrm>
          <a:off x="7993734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Dense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relu</a:t>
          </a:r>
          <a:endParaRPr lang="en-US" sz="1200" kern="1200" dirty="0"/>
        </a:p>
      </dsp:txBody>
      <dsp:txXfrm>
        <a:off x="8022258" y="578062"/>
        <a:ext cx="1084483" cy="916821"/>
      </dsp:txXfrm>
    </dsp:sp>
    <dsp:sp modelId="{788192A8-1F97-41BB-9989-6574913F00D2}">
      <dsp:nvSpPr>
        <dsp:cNvPr id="0" name=""/>
        <dsp:cNvSpPr/>
      </dsp:nvSpPr>
      <dsp:spPr>
        <a:xfrm>
          <a:off x="9249419" y="894923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49419" y="951543"/>
        <a:ext cx="169403" cy="169859"/>
      </dsp:txXfrm>
    </dsp:sp>
    <dsp:sp modelId="{48F624F1-B827-4582-A676-C198E33CC5BF}">
      <dsp:nvSpPr>
        <dsp:cNvPr id="0" name=""/>
        <dsp:cNvSpPr/>
      </dsp:nvSpPr>
      <dsp:spPr>
        <a:xfrm>
          <a:off x="9591879" y="549538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Dense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Sigmoid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Output: 690</a:t>
          </a:r>
        </a:p>
      </dsp:txBody>
      <dsp:txXfrm>
        <a:off x="9620403" y="578062"/>
        <a:ext cx="1084483" cy="9168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867C2-AC9F-4062-AF28-5376869758CC}">
      <dsp:nvSpPr>
        <dsp:cNvPr id="0" name=""/>
        <dsp:cNvSpPr/>
      </dsp:nvSpPr>
      <dsp:spPr>
        <a:xfrm>
          <a:off x="3014" y="417485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Input </a:t>
          </a:r>
          <a:br>
            <a:rPr lang="it-IT" sz="1800" kern="1200" dirty="0"/>
          </a:br>
          <a:r>
            <a:rPr lang="it-IT" sz="1000" b="0" i="0" kern="1200" dirty="0"/>
            <a:t>data (400000, 4, 1000)</a:t>
          </a:r>
          <a:br>
            <a:rPr lang="it-IT" sz="1000" kern="1200" dirty="0"/>
          </a:br>
          <a:r>
            <a:rPr lang="it-IT" sz="1000" b="0" i="0" kern="1200" dirty="0"/>
            <a:t>label (400000, 690)</a:t>
          </a:r>
          <a:endParaRPr lang="en-US" sz="1000" kern="1200" dirty="0"/>
        </a:p>
      </dsp:txBody>
      <dsp:txXfrm>
        <a:off x="31538" y="446009"/>
        <a:ext cx="1084483" cy="916821"/>
      </dsp:txXfrm>
    </dsp:sp>
    <dsp:sp modelId="{E2B08153-21B6-4DDA-8D76-CCA83E3B666E}">
      <dsp:nvSpPr>
        <dsp:cNvPr id="0" name=""/>
        <dsp:cNvSpPr/>
      </dsp:nvSpPr>
      <dsp:spPr>
        <a:xfrm>
          <a:off x="1258699" y="762870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58699" y="819490"/>
        <a:ext cx="169403" cy="169859"/>
      </dsp:txXfrm>
    </dsp:sp>
    <dsp:sp modelId="{8BCD4958-1A9F-4CB6-A6FE-28E699611A1E}">
      <dsp:nvSpPr>
        <dsp:cNvPr id="0" name=""/>
        <dsp:cNvSpPr/>
      </dsp:nvSpPr>
      <dsp:spPr>
        <a:xfrm>
          <a:off x="1601158" y="417485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Channel:320</a:t>
          </a:r>
        </a:p>
      </dsp:txBody>
      <dsp:txXfrm>
        <a:off x="1629682" y="446009"/>
        <a:ext cx="1084483" cy="916821"/>
      </dsp:txXfrm>
    </dsp:sp>
    <dsp:sp modelId="{946C8E4C-03C3-471C-AE4C-465903882714}">
      <dsp:nvSpPr>
        <dsp:cNvPr id="0" name=""/>
        <dsp:cNvSpPr/>
      </dsp:nvSpPr>
      <dsp:spPr>
        <a:xfrm>
          <a:off x="2856843" y="762870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56843" y="819490"/>
        <a:ext cx="169403" cy="169859"/>
      </dsp:txXfrm>
    </dsp:sp>
    <dsp:sp modelId="{7D34131A-104D-49F8-92D4-8A23978C7E0E}">
      <dsp:nvSpPr>
        <dsp:cNvPr id="0" name=""/>
        <dsp:cNvSpPr/>
      </dsp:nvSpPr>
      <dsp:spPr>
        <a:xfrm>
          <a:off x="3199302" y="417485"/>
          <a:ext cx="1141531" cy="97386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34925" cap="flat" cmpd="sng" algn="in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 heads</a:t>
          </a:r>
        </a:p>
      </dsp:txBody>
      <dsp:txXfrm>
        <a:off x="3227826" y="446009"/>
        <a:ext cx="1084483" cy="916821"/>
      </dsp:txXfrm>
    </dsp:sp>
    <dsp:sp modelId="{8667C3A4-606A-454C-98CE-81FB0CC957EF}">
      <dsp:nvSpPr>
        <dsp:cNvPr id="0" name=""/>
        <dsp:cNvSpPr/>
      </dsp:nvSpPr>
      <dsp:spPr>
        <a:xfrm>
          <a:off x="4454987" y="762870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454987" y="819490"/>
        <a:ext cx="169403" cy="169859"/>
      </dsp:txXfrm>
    </dsp:sp>
    <dsp:sp modelId="{FEF6167B-68D0-4D70-9DE4-16345F0DFDD8}">
      <dsp:nvSpPr>
        <dsp:cNvPr id="0" name=""/>
        <dsp:cNvSpPr/>
      </dsp:nvSpPr>
      <dsp:spPr>
        <a:xfrm>
          <a:off x="4797446" y="417485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Channel:480</a:t>
          </a:r>
        </a:p>
      </dsp:txBody>
      <dsp:txXfrm>
        <a:off x="4825970" y="446009"/>
        <a:ext cx="1084483" cy="916821"/>
      </dsp:txXfrm>
    </dsp:sp>
    <dsp:sp modelId="{632AEA0E-6588-4CEB-AE4E-7E87549F5CD6}">
      <dsp:nvSpPr>
        <dsp:cNvPr id="0" name=""/>
        <dsp:cNvSpPr/>
      </dsp:nvSpPr>
      <dsp:spPr>
        <a:xfrm>
          <a:off x="6053131" y="762870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53131" y="819490"/>
        <a:ext cx="169403" cy="169859"/>
      </dsp:txXfrm>
    </dsp:sp>
    <dsp:sp modelId="{BADA52B0-0A75-436B-B87F-AB6723CDF4BA}">
      <dsp:nvSpPr>
        <dsp:cNvPr id="0" name=""/>
        <dsp:cNvSpPr/>
      </dsp:nvSpPr>
      <dsp:spPr>
        <a:xfrm>
          <a:off x="6395590" y="417485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Conv1d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Channel: 960</a:t>
          </a:r>
        </a:p>
      </dsp:txBody>
      <dsp:txXfrm>
        <a:off x="6424114" y="446009"/>
        <a:ext cx="1084483" cy="916821"/>
      </dsp:txXfrm>
    </dsp:sp>
    <dsp:sp modelId="{64E2042F-F01A-4D5E-B44D-A1734A74B6F0}">
      <dsp:nvSpPr>
        <dsp:cNvPr id="0" name=""/>
        <dsp:cNvSpPr/>
      </dsp:nvSpPr>
      <dsp:spPr>
        <a:xfrm>
          <a:off x="7651275" y="762870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651275" y="819490"/>
        <a:ext cx="169403" cy="169859"/>
      </dsp:txXfrm>
    </dsp:sp>
    <dsp:sp modelId="{4F8F3DF8-6035-498A-9866-E6A99E5F4881}">
      <dsp:nvSpPr>
        <dsp:cNvPr id="0" name=""/>
        <dsp:cNvSpPr/>
      </dsp:nvSpPr>
      <dsp:spPr>
        <a:xfrm>
          <a:off x="7993734" y="417485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Dense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relu</a:t>
          </a:r>
          <a:endParaRPr lang="en-US" sz="1200" kern="1200" dirty="0"/>
        </a:p>
      </dsp:txBody>
      <dsp:txXfrm>
        <a:off x="8022258" y="446009"/>
        <a:ext cx="1084483" cy="916821"/>
      </dsp:txXfrm>
    </dsp:sp>
    <dsp:sp modelId="{788192A8-1F97-41BB-9989-6574913F00D2}">
      <dsp:nvSpPr>
        <dsp:cNvPr id="0" name=""/>
        <dsp:cNvSpPr/>
      </dsp:nvSpPr>
      <dsp:spPr>
        <a:xfrm>
          <a:off x="9249419" y="762870"/>
          <a:ext cx="242004" cy="283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49419" y="819490"/>
        <a:ext cx="169403" cy="169859"/>
      </dsp:txXfrm>
    </dsp:sp>
    <dsp:sp modelId="{48F624F1-B827-4582-A676-C198E33CC5BF}">
      <dsp:nvSpPr>
        <dsp:cNvPr id="0" name=""/>
        <dsp:cNvSpPr/>
      </dsp:nvSpPr>
      <dsp:spPr>
        <a:xfrm>
          <a:off x="9591879" y="417485"/>
          <a:ext cx="1141531" cy="9738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Dense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Sigmoid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Output: 690</a:t>
          </a:r>
        </a:p>
      </dsp:txBody>
      <dsp:txXfrm>
        <a:off x="9620403" y="446009"/>
        <a:ext cx="1084483" cy="916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6A44-C075-4D1A-9E08-DDB72166FA6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A4632-28FE-40A1-88C7-CFA7E48F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model: </a:t>
            </a:r>
          </a:p>
          <a:p>
            <a:r>
              <a:rPr lang="en-US" dirty="0"/>
              <a:t>follow </a:t>
            </a:r>
            <a:r>
              <a:rPr lang="en-US" dirty="0" err="1"/>
              <a:t>deepsea</a:t>
            </a:r>
            <a:r>
              <a:rPr lang="en-US" dirty="0"/>
              <a:t> model</a:t>
            </a:r>
          </a:p>
          <a:p>
            <a:r>
              <a:rPr lang="en-US" dirty="0"/>
              <a:t>First write </a:t>
            </a:r>
            <a:r>
              <a:rPr lang="en-US" dirty="0" err="1"/>
              <a:t>pytorch</a:t>
            </a:r>
            <a:r>
              <a:rPr lang="en-US" dirty="0"/>
              <a:t> version -&gt; then change to </a:t>
            </a:r>
            <a:r>
              <a:rPr lang="en-US" dirty="0" err="1"/>
              <a:t>tensorflow</a:t>
            </a:r>
            <a:r>
              <a:rPr lang="en-US" dirty="0"/>
              <a:t> version by ourselves.</a:t>
            </a:r>
          </a:p>
          <a:p>
            <a:endParaRPr lang="en-US" dirty="0"/>
          </a:p>
          <a:p>
            <a:r>
              <a:rPr lang="en-US" dirty="0"/>
              <a:t>Use three convolutional layers. </a:t>
            </a:r>
          </a:p>
          <a:p>
            <a:r>
              <a:rPr lang="en-US" dirty="0"/>
              <a:t>Maxpool1d and dropout after each convolutional layer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8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both qualitative *and* quantitative (e.g. if you’re doing an image-related project, we want to see both pictures *and* graphs/tables)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5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after3 10000 </a:t>
            </a:r>
            <a:r>
              <a:rPr lang="en-US" dirty="0" err="1"/>
              <a:t>multihead</a:t>
            </a:r>
            <a:r>
              <a:rPr lang="en-US" dirty="0"/>
              <a:t> </a:t>
            </a:r>
            <a:r>
              <a:rPr lang="en-US" dirty="0" err="1"/>
              <a:t>avg_loss</a:t>
            </a:r>
            <a:r>
              <a:rPr lang="en-US" dirty="0"/>
              <a:t> 0.22, AUROC 0.53</a:t>
            </a:r>
          </a:p>
          <a:p>
            <a:r>
              <a:rPr lang="en-US" dirty="0"/>
              <a:t>After 3 60000 </a:t>
            </a:r>
            <a:r>
              <a:rPr lang="en-US" dirty="0" err="1"/>
              <a:t>singlehead_avg_loss</a:t>
            </a:r>
            <a:r>
              <a:rPr lang="en-US" dirty="0"/>
              <a:t> 0.069 AUROC 0.69</a:t>
            </a:r>
          </a:p>
          <a:p>
            <a:r>
              <a:rPr lang="en-US" dirty="0"/>
              <a:t>After 1 10000 </a:t>
            </a:r>
            <a:r>
              <a:rPr lang="en-US" dirty="0" err="1"/>
              <a:t>mutilhead</a:t>
            </a:r>
            <a:r>
              <a:rPr lang="en-US" dirty="0"/>
              <a:t> 0.065 </a:t>
            </a:r>
          </a:p>
          <a:p>
            <a:r>
              <a:rPr lang="en-US" dirty="0"/>
              <a:t>Train loss : 60000 after 3 conv 0.096</a:t>
            </a:r>
          </a:p>
          <a:p>
            <a:r>
              <a:rPr lang="en-US" dirty="0"/>
              <a:t>1conv multi head 60000 0.066 0.749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6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lessons learned, lingering problems/limitations with your implementation, future work (i.e. how you, or someone else, might build on what you’ve done)</a:t>
            </a:r>
          </a:p>
          <a:p>
            <a:endParaRPr lang="en-US" dirty="0"/>
          </a:p>
          <a:p>
            <a:r>
              <a:rPr lang="en-US" dirty="0"/>
              <a:t>Transformer after first convolutional layer does not work as good as we expected. We are now working on using transformer before all convolutional layers. We want to use k-</a:t>
            </a:r>
            <a:r>
              <a:rPr lang="en-US" dirty="0" err="1"/>
              <a:t>mers</a:t>
            </a:r>
            <a:r>
              <a:rPr lang="en-US" dirty="0"/>
              <a:t> to tokenize out input data. Then we build embedding-matrix for those k-</a:t>
            </a:r>
            <a:r>
              <a:rPr lang="en-US" dirty="0" err="1"/>
              <a:t>mers</a:t>
            </a:r>
            <a:r>
              <a:rPr lang="en-US" dirty="0"/>
              <a:t>. Considering TF binding site length is mostly less than 10, we use 4 for our k-</a:t>
            </a:r>
            <a:r>
              <a:rPr lang="en-US" dirty="0" err="1"/>
              <a:t>mers</a:t>
            </a:r>
            <a:r>
              <a:rPr lang="en-US" dirty="0"/>
              <a:t> size. </a:t>
            </a:r>
          </a:p>
          <a:p>
            <a:endParaRPr lang="en-US" dirty="0"/>
          </a:p>
          <a:p>
            <a:r>
              <a:rPr lang="en-US" dirty="0"/>
              <a:t>Deep sea model now achieve very high accuracy for </a:t>
            </a:r>
            <a:r>
              <a:rPr lang="en-US" dirty="0" err="1"/>
              <a:t>tf</a:t>
            </a:r>
            <a:r>
              <a:rPr lang="en-US" dirty="0"/>
              <a:t>-binding site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problem you’re solving and why it’s important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Transcription, the biological process through which DNA is transcribed into RNA, is heavily regulated by DNA-binding transcription factors. Transcription factors are proteins that can increase or decrease the rate of transcription, directly affecting gene expression in cells. As a result, characterizing the interplay between transcription factors and DNA is an important step in understanding gene expression.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Deep learning is a cost-efficient alternative that offers the scale needed to handle the massive amounts of data generated by high-throughput sequencing.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Previous models for transcription factor binding site prediction rely solely on sequence and do not aim to capture the dependencies among </a:t>
            </a:r>
            <a:r>
              <a:rPr lang="en-US" dirty="0" err="1"/>
              <a:t>tfbinding</a:t>
            </a:r>
            <a:r>
              <a:rPr lang="en-US" dirty="0"/>
              <a:t>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problem you’re solving and why it’s important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Transcription, the biological process through which DNA is transcribed into RNA, is heavily regulated by DNA-binding transcription factors. Transcription factors are proteins that can increase or decrease the rate of transcription, directly affecting gene expression in cells. As a result, characterizing the interplay between transcription factors and DNA is an important step in understanding gene expression.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Deep learning is a cost-efficient alternative that offers the scale needed to handle the massive amounts of data generated by high-throughput sequencing.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Previous models for transcription factor binding site prediction rely solely on sequence and do not aim to capture the dependencies among </a:t>
            </a:r>
            <a:r>
              <a:rPr lang="en-US" dirty="0" err="1"/>
              <a:t>tfbinding</a:t>
            </a:r>
            <a:r>
              <a:rPr lang="en-US" dirty="0"/>
              <a:t> 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your dataset and model architecture,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model: follow </a:t>
            </a:r>
            <a:r>
              <a:rPr lang="en-US" dirty="0" err="1"/>
              <a:t>deepsea</a:t>
            </a:r>
            <a:r>
              <a:rPr lang="en-US" dirty="0"/>
              <a:t> model</a:t>
            </a:r>
          </a:p>
          <a:p>
            <a:r>
              <a:rPr lang="en-US" dirty="0"/>
              <a:t>First write </a:t>
            </a:r>
            <a:r>
              <a:rPr lang="en-US" dirty="0" err="1"/>
              <a:t>pytorch</a:t>
            </a:r>
            <a:r>
              <a:rPr lang="en-US" dirty="0"/>
              <a:t> version, then change to </a:t>
            </a:r>
            <a:r>
              <a:rPr lang="en-US" dirty="0" err="1"/>
              <a:t>tensorflow</a:t>
            </a:r>
            <a:r>
              <a:rPr lang="en-US" dirty="0"/>
              <a:t> version by ourselves.</a:t>
            </a:r>
          </a:p>
          <a:p>
            <a:r>
              <a:rPr lang="en-US" dirty="0"/>
              <a:t>Use three convolutional layers. </a:t>
            </a:r>
          </a:p>
          <a:p>
            <a:r>
              <a:rPr lang="en-US" dirty="0"/>
              <a:t>Maxpool1d and dropout after each convolutional layer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output from conv layer which is similar to a embedding matrix to multiply weight matrix q ,k ,v to get Matrix QKV.</a:t>
            </a:r>
          </a:p>
          <a:p>
            <a:r>
              <a:rPr lang="en-US" dirty="0" err="1"/>
              <a:t>Softmax</a:t>
            </a:r>
            <a:r>
              <a:rPr lang="en-US" dirty="0"/>
              <a:t> of Q multiply by transposed of K and then use that result multiply by V to calculate output matrix 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model: follow </a:t>
            </a:r>
            <a:r>
              <a:rPr lang="en-US" dirty="0" err="1"/>
              <a:t>deepsea</a:t>
            </a:r>
            <a:r>
              <a:rPr lang="en-US" dirty="0"/>
              <a:t> model</a:t>
            </a:r>
          </a:p>
          <a:p>
            <a:r>
              <a:rPr lang="en-US" dirty="0"/>
              <a:t>First write </a:t>
            </a:r>
            <a:r>
              <a:rPr lang="en-US" dirty="0" err="1"/>
              <a:t>pytorch</a:t>
            </a:r>
            <a:r>
              <a:rPr lang="en-US" dirty="0"/>
              <a:t> version, then change to </a:t>
            </a:r>
            <a:r>
              <a:rPr lang="en-US" dirty="0" err="1"/>
              <a:t>tensorflow</a:t>
            </a:r>
            <a:r>
              <a:rPr lang="en-US" dirty="0"/>
              <a:t> version by ourselves.</a:t>
            </a:r>
          </a:p>
          <a:p>
            <a:r>
              <a:rPr lang="en-US" dirty="0"/>
              <a:t>Use three convolutional layers. </a:t>
            </a:r>
          </a:p>
          <a:p>
            <a:r>
              <a:rPr lang="en-US" dirty="0"/>
              <a:t>Maxpool1d and dropout after each convolutional layer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muti</a:t>
            </a:r>
            <a:r>
              <a:rPr lang="en-US" dirty="0"/>
              <a:t>-head transformer similar to our project. </a:t>
            </a:r>
          </a:p>
          <a:p>
            <a:r>
              <a:rPr lang="en-US" dirty="0"/>
              <a:t>After three convolutional layer, output size is (</a:t>
            </a:r>
            <a:r>
              <a:rPr lang="en-US" dirty="0" err="1"/>
              <a:t>batch_size</a:t>
            </a:r>
            <a:r>
              <a:rPr lang="en-US" dirty="0"/>
              <a:t>, 53, 960). We treat this output as our embedding matrix. And directly feed it into our transformer.</a:t>
            </a:r>
          </a:p>
          <a:p>
            <a:r>
              <a:rPr lang="en-US" dirty="0"/>
              <a:t>Output isn’t very good. Input data for transformer is too convoluted and high dimension. We want positional dependency for relative short </a:t>
            </a:r>
            <a:r>
              <a:rPr lang="en-US" dirty="0" err="1"/>
              <a:t>tf</a:t>
            </a:r>
            <a:r>
              <a:rPr lang="en-US" dirty="0"/>
              <a:t> binding site data. </a:t>
            </a:r>
          </a:p>
          <a:p>
            <a:r>
              <a:rPr lang="en-US" dirty="0"/>
              <a:t>Therefore, we move transformer model after first convolutional layer. In this case, convolution does not involve with data that’s too far. We aim at finding positional relationship between data.</a:t>
            </a:r>
          </a:p>
          <a:p>
            <a:endParaRPr lang="en-US" dirty="0"/>
          </a:p>
          <a:p>
            <a:r>
              <a:rPr lang="en-US" dirty="0"/>
              <a:t>Output after first convolutional layer is </a:t>
            </a:r>
            <a:r>
              <a:rPr lang="en-US" dirty="0" err="1"/>
              <a:t>batch_size</a:t>
            </a:r>
            <a:r>
              <a:rPr lang="en-US" dirty="0"/>
              <a:t>, 248, 320 then feed it into transformer model where 320 is our embedding size.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4632-28FE-40A1-88C7-CFA7E48F06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94F313-6B5A-4237-A3B8-CFF201B11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Suchen</a:t>
            </a:r>
            <a:r>
              <a:rPr lang="en-US" dirty="0"/>
              <a:t> Zheng</a:t>
            </a:r>
          </a:p>
          <a:p>
            <a:r>
              <a:rPr lang="en-US" noProof="1"/>
              <a:t>Xiling Zhang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A2622-872D-43F2-B5F4-892116021C07}"/>
              </a:ext>
            </a:extLst>
          </p:cNvPr>
          <p:cNvSpPr txBox="1"/>
          <p:nvPr/>
        </p:nvSpPr>
        <p:spPr>
          <a:xfrm>
            <a:off x="2679906" y="1664677"/>
            <a:ext cx="6831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Transcription Factor binding site prediction</a:t>
            </a:r>
            <a:br>
              <a:rPr lang="en-US" sz="4800" b="1" dirty="0"/>
            </a:br>
            <a:r>
              <a:rPr lang="en-US" sz="4800" b="1" dirty="0"/>
              <a:t>with Attention Model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514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0499-11EE-4F2B-97C9-A653A8AE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1623E5-551F-4B58-811F-3F8501DC3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98964"/>
              </p:ext>
            </p:extLst>
          </p:nvPr>
        </p:nvGraphicFramePr>
        <p:xfrm>
          <a:off x="1172817" y="1916265"/>
          <a:ext cx="9696419" cy="138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DCB51B-B3EB-4750-8ACC-28784107E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414672"/>
              </p:ext>
            </p:extLst>
          </p:nvPr>
        </p:nvGraphicFramePr>
        <p:xfrm>
          <a:off x="1172817" y="3305090"/>
          <a:ext cx="10736425" cy="2072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B92889-211F-4742-93B6-CFE659693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161004"/>
              </p:ext>
            </p:extLst>
          </p:nvPr>
        </p:nvGraphicFramePr>
        <p:xfrm>
          <a:off x="1190608" y="5050060"/>
          <a:ext cx="10736425" cy="180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1851A6-8D2F-42A0-B252-F8F55388F5D4}"/>
              </a:ext>
            </a:extLst>
          </p:cNvPr>
          <p:cNvSpPr txBox="1"/>
          <p:nvPr/>
        </p:nvSpPr>
        <p:spPr>
          <a:xfrm>
            <a:off x="1122647" y="1538115"/>
            <a:ext cx="24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812DA-BA6D-4BC2-B013-5CECCF5CF6B3}"/>
              </a:ext>
            </a:extLst>
          </p:cNvPr>
          <p:cNvSpPr txBox="1"/>
          <p:nvPr/>
        </p:nvSpPr>
        <p:spPr>
          <a:xfrm>
            <a:off x="1122647" y="3337300"/>
            <a:ext cx="413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 after all convolution layers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C5934-52FC-41F7-80F0-9A7C30104196}"/>
              </a:ext>
            </a:extLst>
          </p:cNvPr>
          <p:cNvSpPr txBox="1"/>
          <p:nvPr/>
        </p:nvSpPr>
        <p:spPr>
          <a:xfrm>
            <a:off x="1122647" y="4950553"/>
            <a:ext cx="413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 after first convolution layer</a:t>
            </a:r>
          </a:p>
        </p:txBody>
      </p:sp>
    </p:spTree>
    <p:extLst>
      <p:ext uri="{BB962C8B-B14F-4D97-AF65-F5344CB8AC3E}">
        <p14:creationId xmlns:p14="http://schemas.microsoft.com/office/powerpoint/2010/main" val="83338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B071-28F1-4C0C-AAB6-2C5FF16B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374D-9051-4B7A-A81F-9080B01B3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Qualitative</a:t>
            </a:r>
          </a:p>
          <a:p>
            <a:r>
              <a:rPr lang="en-US" altLang="zh-CN" dirty="0"/>
              <a:t>Q</a:t>
            </a:r>
            <a:r>
              <a:rPr lang="en-US" dirty="0"/>
              <a:t>uantitative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0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687B-29C8-4DE8-83B9-CB635D8D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after two epochs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3E6351-8C43-4D43-A52E-52739554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63932"/>
              </p:ext>
            </p:extLst>
          </p:nvPr>
        </p:nvGraphicFramePr>
        <p:xfrm>
          <a:off x="1684131" y="1848127"/>
          <a:ext cx="9136269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423">
                  <a:extLst>
                    <a:ext uri="{9D8B030D-6E8A-4147-A177-3AD203B41FA5}">
                      <a16:colId xmlns:a16="http://schemas.microsoft.com/office/drawing/2014/main" val="4058821247"/>
                    </a:ext>
                  </a:extLst>
                </a:gridCol>
                <a:gridCol w="3045423">
                  <a:extLst>
                    <a:ext uri="{9D8B030D-6E8A-4147-A177-3AD203B41FA5}">
                      <a16:colId xmlns:a16="http://schemas.microsoft.com/office/drawing/2014/main" val="1831283043"/>
                    </a:ext>
                  </a:extLst>
                </a:gridCol>
                <a:gridCol w="3045423">
                  <a:extLst>
                    <a:ext uri="{9D8B030D-6E8A-4147-A177-3AD203B41FA5}">
                      <a16:colId xmlns:a16="http://schemas.microsoft.com/office/drawing/2014/main" val="296559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AUROC after 10,000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AUROC after 60,000 training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5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Three convolutional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Single-head attention 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conv1D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5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Muti</a:t>
                      </a:r>
                      <a:r>
                        <a:rPr lang="en-US" dirty="0"/>
                        <a:t>-head attention 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conv1D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0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Single-head attention 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conv1D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Muti</a:t>
                      </a:r>
                      <a:r>
                        <a:rPr lang="en-US" dirty="0"/>
                        <a:t>-head attention 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conv1D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8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Single-head attention k-</a:t>
                      </a:r>
                      <a:r>
                        <a:rPr lang="en-US" dirty="0" err="1"/>
                        <a:t>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Muti</a:t>
                      </a:r>
                      <a:r>
                        <a:rPr lang="en-US" dirty="0"/>
                        <a:t>-head attention k—</a:t>
                      </a:r>
                      <a:r>
                        <a:rPr lang="en-US" dirty="0" err="1"/>
                        <a:t>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902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6670CF-1841-4EFC-B9B7-4D2676BA7B16}"/>
              </a:ext>
            </a:extLst>
          </p:cNvPr>
          <p:cNvSpPr txBox="1"/>
          <p:nvPr/>
        </p:nvSpPr>
        <p:spPr>
          <a:xfrm>
            <a:off x="4936435" y="125896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Muti</a:t>
            </a:r>
            <a:r>
              <a:rPr lang="en-US" dirty="0"/>
              <a:t>-head attention k-</a:t>
            </a:r>
            <a:r>
              <a:rPr lang="en-US" dirty="0" err="1"/>
              <a:t>mers</a:t>
            </a:r>
            <a:r>
              <a:rPr lang="en-US" dirty="0"/>
              <a:t>		0.74							</a:t>
            </a:r>
          </a:p>
          <a:p>
            <a:r>
              <a:rPr lang="en-US" dirty="0"/>
              <a:t>AUROC SCORE (</a:t>
            </a:r>
            <a:r>
              <a:rPr lang="en-US" b="1" dirty="0"/>
              <a:t>Area Under the</a:t>
            </a:r>
            <a:r>
              <a:rPr lang="en-US" dirty="0"/>
              <a:t> </a:t>
            </a:r>
            <a:r>
              <a:rPr lang="en-US" b="1" dirty="0"/>
              <a:t>Receiver Operating Characteristics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771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6EDB-3A79-4916-BAD8-97ADB958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5297D-7AAE-491C-AFF9-B6182974C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lessons learned</a:t>
            </a:r>
          </a:p>
          <a:p>
            <a:r>
              <a:rPr lang="en-US" dirty="0"/>
              <a:t>lingering problems</a:t>
            </a:r>
          </a:p>
          <a:p>
            <a:r>
              <a:rPr lang="en-US" dirty="0"/>
              <a:t>future work </a:t>
            </a:r>
          </a:p>
        </p:txBody>
      </p:sp>
    </p:spTree>
    <p:extLst>
      <p:ext uri="{BB962C8B-B14F-4D97-AF65-F5344CB8AC3E}">
        <p14:creationId xmlns:p14="http://schemas.microsoft.com/office/powerpoint/2010/main" val="334103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2EAD-882F-A54C-8B5F-A31762DE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82F7-0263-0F4B-AD8E-8EB5F02C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lessons learned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When and where to use attention are important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lingering problems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Transformer after high convoluted layers does not work too well in our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0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7136-6D8C-45D5-A78C-D5A7D995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E8814-0959-4015-896C-BA7B0785A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8CDB-5636-0D4A-A0B6-C0FDA8DF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/ 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EF9E-023E-1541-83AF-02FDD908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attention model as the first layer</a:t>
            </a:r>
          </a:p>
          <a:p>
            <a:pPr lvl="1"/>
            <a:r>
              <a:rPr lang="en-US" dirty="0"/>
              <a:t>Use k-</a:t>
            </a:r>
            <a:r>
              <a:rPr lang="en-US" dirty="0" err="1"/>
              <a:t>mer</a:t>
            </a:r>
            <a:r>
              <a:rPr lang="en-US" dirty="0"/>
              <a:t> to tokenize raw DNA sequence</a:t>
            </a:r>
          </a:p>
          <a:p>
            <a:pPr lvl="1"/>
            <a:r>
              <a:rPr lang="en-US" dirty="0"/>
              <a:t>K = 4 or 5 may be suitable (TF Binding site sequence &lt;10-bp)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9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5986-638E-4A4C-B15D-582DA915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8E63-42F1-2347-BD91-54E6256A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</a:t>
            </a:r>
            <a:r>
              <a:rPr lang="zh-CN" altLang="en-US" dirty="0"/>
              <a:t> </a:t>
            </a:r>
            <a:r>
              <a:rPr lang="en-US" dirty="0"/>
              <a:t>Daniel Ritchie</a:t>
            </a:r>
          </a:p>
          <a:p>
            <a:r>
              <a:rPr lang="en-US" dirty="0"/>
              <a:t>Professor</a:t>
            </a:r>
            <a:r>
              <a:rPr lang="zh-CN" altLang="en-US" dirty="0"/>
              <a:t> </a:t>
            </a:r>
            <a:r>
              <a:rPr lang="en-US" altLang="zh-CN" dirty="0"/>
              <a:t>Sorin</a:t>
            </a:r>
            <a:r>
              <a:rPr lang="zh-CN" altLang="en-US" dirty="0"/>
              <a:t> </a:t>
            </a:r>
            <a:r>
              <a:rPr lang="en-US" altLang="zh-CN" dirty="0" err="1"/>
              <a:t>Istrail</a:t>
            </a:r>
            <a:endParaRPr lang="en-US" dirty="0"/>
          </a:p>
          <a:p>
            <a:r>
              <a:rPr lang="en-US" dirty="0"/>
              <a:t>Mentor</a:t>
            </a:r>
            <a:r>
              <a:rPr lang="zh-CN" altLang="en-US" dirty="0"/>
              <a:t> </a:t>
            </a:r>
            <a:r>
              <a:rPr lang="en-US" dirty="0"/>
              <a:t>Abdullah Ahmed</a:t>
            </a:r>
          </a:p>
          <a:p>
            <a:r>
              <a:rPr lang="en-US" dirty="0"/>
              <a:t>Jian Zhou (</a:t>
            </a:r>
            <a:r>
              <a:rPr lang="en-US" dirty="0" err="1"/>
              <a:t>DeapSEA</a:t>
            </a:r>
            <a:r>
              <a:rPr lang="en-US" dirty="0"/>
              <a:t> project)</a:t>
            </a:r>
          </a:p>
          <a:p>
            <a:r>
              <a:rPr lang="en-US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TAs</a:t>
            </a:r>
          </a:p>
        </p:txBody>
      </p:sp>
    </p:spTree>
    <p:extLst>
      <p:ext uri="{BB962C8B-B14F-4D97-AF65-F5344CB8AC3E}">
        <p14:creationId xmlns:p14="http://schemas.microsoft.com/office/powerpoint/2010/main" val="230911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8DE8-2518-4915-B1D2-A80CCB7B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FD54D-0989-428D-BAEA-DB7B32A7E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4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7581-0D53-4DC3-92D4-DF6FBD93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99A9A4B-3557-4FDA-BD1C-E32266BFE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305" y="276307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68D9F857-256E-4969-BA87-32F81B030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305" y="299167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18824F3-6856-4BA9-A771-4774DCBD1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305" y="322027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9AA1F6E8-809B-49FC-BB71-3527F0CA5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305" y="352507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0EEEE54A-1B19-4509-8F81-96ADE971E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305" y="382987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CE674DB-A5D3-44E6-B7A6-66E0AC05B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705" y="2610678"/>
            <a:ext cx="7620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8364C7B-8EAD-426B-AD7E-FAE0AC57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705" y="2839278"/>
            <a:ext cx="914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7E7DA86-7D31-4EED-8FBC-2D4205B2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705" y="3067878"/>
            <a:ext cx="6096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C556F10D-A3A2-4D02-BAAD-51AE82982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705" y="3372678"/>
            <a:ext cx="8382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A31A01A3-3335-4071-A347-05F2F8DF8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705" y="3677478"/>
            <a:ext cx="8382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4AAF0731-EAD7-4D56-BD73-53FB5BB3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230" y="2518603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Gene 1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C345E49F-80BE-4EA7-BF2E-D46F151CB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405" y="2750378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Gene 2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19663C73-ECDB-44B7-8127-B9804D63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405" y="2991678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Gene 3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7BA62CFD-7F9C-445F-9834-96A6130C0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105" y="3264728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Gene 4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09DE3FF-3160-427B-B956-B60F69A80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105" y="3569528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Gene 5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6D58794C-F5A3-4437-9303-F9C21308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05" y="2686878"/>
            <a:ext cx="1524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7EA92916-34B6-49F5-9912-12A6F1011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05" y="2686878"/>
            <a:ext cx="1524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3A2DAE93-DD60-4D22-8BDA-D3AB39935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5" y="2915478"/>
            <a:ext cx="1524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6346172D-986E-4811-B304-C82AA9F2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905" y="3144078"/>
            <a:ext cx="1524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1B83DB65-1E91-456A-9D18-2A2E2ECD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5" y="3448878"/>
            <a:ext cx="1524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10AF25C3-B274-4940-9565-15A00105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505" y="3448878"/>
            <a:ext cx="1524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FFB65141-ABA3-4D08-905D-739F9614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05" y="3753678"/>
            <a:ext cx="1524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FEE3CD74-1C78-4EAC-8EA3-8D040665D1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79105" y="3867978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6068B343-A063-4110-940F-11A8A202A9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1505" y="3525078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96CDFF99-3E58-41DE-9861-0CC5F944DB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7705" y="3220278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346925EC-BAFD-4614-B0A8-E399A83BD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7705" y="2763078"/>
            <a:ext cx="228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CC7054DF-5945-4BE3-B8F5-553B600E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030" y="4118803"/>
            <a:ext cx="1935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Binding sites for TF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6485C7-B550-8A4D-AC4C-F8C53ED7CF69}"/>
              </a:ext>
            </a:extLst>
          </p:cNvPr>
          <p:cNvSpPr/>
          <p:nvPr/>
        </p:nvSpPr>
        <p:spPr>
          <a:xfrm>
            <a:off x="6274905" y="1296903"/>
            <a:ext cx="523129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Transcription</a:t>
            </a:r>
            <a:r>
              <a:rPr lang="zh-CN" altLang="en-US" sz="2400" dirty="0"/>
              <a:t> </a:t>
            </a:r>
            <a:r>
              <a:rPr lang="en-US" altLang="zh-CN" sz="2400" dirty="0"/>
              <a:t>Factors(TFs)</a:t>
            </a:r>
            <a:r>
              <a:rPr lang="zh-CN" altLang="en-US" sz="2400" dirty="0"/>
              <a:t> </a:t>
            </a:r>
            <a:r>
              <a:rPr lang="en-US" altLang="zh-CN" sz="2400" dirty="0"/>
              <a:t>are proteins that bind to DNA.</a:t>
            </a:r>
          </a:p>
          <a:p>
            <a:r>
              <a:rPr lang="en-US" altLang="zh-CN" sz="2400" dirty="0"/>
              <a:t>When they bind, they influence the  probability of nearby gene being transcribed into RNA.</a:t>
            </a:r>
          </a:p>
          <a:p>
            <a:endParaRPr lang="en-US" altLang="zh-CN" sz="2400" dirty="0"/>
          </a:p>
          <a:p>
            <a:r>
              <a:rPr lang="en-US" altLang="zh-CN" sz="2400" dirty="0"/>
              <a:t>Every TF has a specific DNA sequence called its binding site motif. </a:t>
            </a:r>
          </a:p>
          <a:p>
            <a:r>
              <a:rPr lang="en-US" altLang="zh-CN" sz="2400" dirty="0"/>
              <a:t>Tends to be short, usually 10 bases or less.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Wherever the TF’s motif appear in the genome, the TF will bind it.</a:t>
            </a:r>
          </a:p>
        </p:txBody>
      </p:sp>
    </p:spTree>
    <p:extLst>
      <p:ext uri="{BB962C8B-B14F-4D97-AF65-F5344CB8AC3E}">
        <p14:creationId xmlns:p14="http://schemas.microsoft.com/office/powerpoint/2010/main" val="364649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D7EF-14CE-1046-AD89-E5CB08DD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A0E73-1070-D54B-A74C-2F8216C36D0B}"/>
              </a:ext>
            </a:extLst>
          </p:cNvPr>
          <p:cNvSpPr txBox="1"/>
          <p:nvPr/>
        </p:nvSpPr>
        <p:spPr>
          <a:xfrm>
            <a:off x="1371600" y="1583140"/>
            <a:ext cx="9448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pPr lvl="0" defTabSz="914400">
              <a:defRPr/>
            </a:pPr>
            <a:r>
              <a:rPr lang="en-US" sz="2400" dirty="0"/>
              <a:t>Identifying transcription factors binding site on DNA is an important step in understanding gene expression. </a:t>
            </a:r>
          </a:p>
          <a:p>
            <a:pPr lvl="0" defTabSz="914400">
              <a:defRPr/>
            </a:pPr>
            <a:endParaRPr lang="en-US" sz="2400" dirty="0"/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Previous Study</a:t>
            </a:r>
            <a:r>
              <a:rPr lang="en-US" sz="2400" dirty="0"/>
              <a:t>: Sequence only </a:t>
            </a:r>
          </a:p>
          <a:p>
            <a:pPr lvl="0" defTabSz="914400">
              <a:defRPr/>
            </a:pPr>
            <a:endParaRPr lang="en-US" sz="2400" dirty="0"/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Our goal</a:t>
            </a:r>
            <a:r>
              <a:rPr lang="en-US" sz="2400" dirty="0"/>
              <a:t>: predict TF binding site by capturing the dependencies information among TF binding site using attention model</a:t>
            </a:r>
          </a:p>
          <a:p>
            <a:pPr lvl="0" defTabSz="914400">
              <a:defRPr/>
            </a:pPr>
            <a:endParaRPr lang="en-US" sz="2400" dirty="0"/>
          </a:p>
          <a:p>
            <a:pPr lvl="0" defTabSz="914400">
              <a:defRPr/>
            </a:pPr>
            <a:endParaRPr lang="en-US" sz="2400" dirty="0"/>
          </a:p>
          <a:p>
            <a:pPr lvl="0" defTabSz="914400">
              <a:defRPr/>
            </a:pPr>
            <a:endParaRPr lang="en-US" sz="2400" dirty="0"/>
          </a:p>
          <a:p>
            <a:pPr lvl="0" defTabSz="914400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64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FA5F-F36E-4B81-B2BC-095D37DF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CB650-0546-4EAE-A35F-68DA6F38C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39CC-1D8A-44F7-BCD6-9C71BFAB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1D3B-2322-495D-B509-3ACBCF09C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3958"/>
            <a:ext cx="9601200" cy="4393442"/>
          </a:xfrm>
        </p:spPr>
        <p:txBody>
          <a:bodyPr>
            <a:normAutofit/>
          </a:bodyPr>
          <a:lstStyle/>
          <a:p>
            <a:r>
              <a:rPr lang="en-US" dirty="0"/>
              <a:t>Data from </a:t>
            </a:r>
            <a:r>
              <a:rPr lang="en-US" dirty="0" err="1"/>
              <a:t>DeepSea</a:t>
            </a:r>
            <a:r>
              <a:rPr lang="en-US" dirty="0"/>
              <a:t> project:</a:t>
            </a:r>
            <a:endParaRPr lang="en-US" sz="2800" dirty="0"/>
          </a:p>
          <a:p>
            <a:r>
              <a:rPr lang="en-US" dirty="0"/>
              <a:t>Each data sample is:</a:t>
            </a:r>
            <a:endParaRPr lang="en-US" sz="2800" dirty="0"/>
          </a:p>
          <a:p>
            <a:pPr lvl="1" fontAlgn="base"/>
            <a:r>
              <a:rPr lang="en-US" dirty="0"/>
              <a:t>a 1,000-bp sequence human GRCh37 reference </a:t>
            </a:r>
          </a:p>
          <a:p>
            <a:pPr lvl="1" fontAlgn="base"/>
            <a:r>
              <a:rPr lang="en-US" dirty="0"/>
              <a:t>Represented by 1,000*4 binary matrix, columns corresponding to A,G,C and T</a:t>
            </a:r>
          </a:p>
          <a:p>
            <a:pPr lvl="1" fontAlgn="base"/>
            <a:r>
              <a:rPr lang="en-US" dirty="0"/>
              <a:t>paired with a label vector from 919 chromatin feature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Train data: 10,000 sample from 440,000 samples</a:t>
            </a:r>
            <a:endParaRPr lang="en-US" sz="2800" dirty="0"/>
          </a:p>
          <a:p>
            <a:r>
              <a:rPr lang="en-US" dirty="0"/>
              <a:t>Test data: 27,000 samples from 45,000 sample,</a:t>
            </a:r>
            <a:endParaRPr lang="en-US" sz="2800" dirty="0"/>
          </a:p>
          <a:p>
            <a:r>
              <a:rPr lang="en-US" dirty="0"/>
              <a:t>Labels: feature pos.125</a:t>
            </a:r>
            <a:r>
              <a:rPr lang="zh-CN" altLang="en-US" dirty="0"/>
              <a:t> </a:t>
            </a:r>
            <a:r>
              <a:rPr lang="en-US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pos.</a:t>
            </a:r>
            <a:r>
              <a:rPr lang="en-US" dirty="0"/>
              <a:t>815, 690 TF-binding sites.</a:t>
            </a:r>
            <a:br>
              <a:rPr lang="en-US" dirty="0"/>
            </a:b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75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0499-11EE-4F2B-97C9-A653A8AE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1623E5-551F-4B58-811F-3F8501DC3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525577"/>
              </p:ext>
            </p:extLst>
          </p:nvPr>
        </p:nvGraphicFramePr>
        <p:xfrm>
          <a:off x="1172817" y="1916265"/>
          <a:ext cx="9696419" cy="138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1851A6-8D2F-42A0-B252-F8F55388F5D4}"/>
              </a:ext>
            </a:extLst>
          </p:cNvPr>
          <p:cNvSpPr txBox="1"/>
          <p:nvPr/>
        </p:nvSpPr>
        <p:spPr>
          <a:xfrm>
            <a:off x="1122647" y="1538115"/>
            <a:ext cx="316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(</a:t>
            </a:r>
            <a:r>
              <a:rPr lang="en-US" dirty="0" err="1"/>
              <a:t>DeepSea</a:t>
            </a:r>
            <a:r>
              <a:rPr lang="en-US" dirty="0"/>
              <a:t> model):</a:t>
            </a:r>
          </a:p>
        </p:txBody>
      </p:sp>
    </p:spTree>
    <p:extLst>
      <p:ext uri="{BB962C8B-B14F-4D97-AF65-F5344CB8AC3E}">
        <p14:creationId xmlns:p14="http://schemas.microsoft.com/office/powerpoint/2010/main" val="341636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02E6-207C-4F33-BFBD-5989DDB8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648" y="736596"/>
            <a:ext cx="9601200" cy="1485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2221AC-9D22-4528-81B5-1011D9F0F9F3}"/>
              </a:ext>
            </a:extLst>
          </p:cNvPr>
          <p:cNvSpPr/>
          <p:nvPr/>
        </p:nvSpPr>
        <p:spPr>
          <a:xfrm>
            <a:off x="1450461" y="1905420"/>
            <a:ext cx="1603947" cy="1094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output</a:t>
            </a:r>
          </a:p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0FA666-07EF-4BEC-B543-F86AFF63C70E}"/>
              </a:ext>
            </a:extLst>
          </p:cNvPr>
          <p:cNvSpPr/>
          <p:nvPr/>
        </p:nvSpPr>
        <p:spPr>
          <a:xfrm>
            <a:off x="3686494" y="671229"/>
            <a:ext cx="1603947" cy="10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W(</a:t>
            </a:r>
            <a:r>
              <a:rPr lang="en-US" dirty="0" err="1"/>
              <a:t>quries</a:t>
            </a:r>
            <a:r>
              <a:rPr lang="en-US" dirty="0"/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58B3CC-3BD9-49F4-A5DC-188731BB9690}"/>
              </a:ext>
            </a:extLst>
          </p:cNvPr>
          <p:cNvSpPr/>
          <p:nvPr/>
        </p:nvSpPr>
        <p:spPr>
          <a:xfrm>
            <a:off x="3686493" y="2087801"/>
            <a:ext cx="1603947" cy="10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W(keys)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25BAEB-4A30-465B-9B97-8726CEDACDAD}"/>
              </a:ext>
            </a:extLst>
          </p:cNvPr>
          <p:cNvSpPr/>
          <p:nvPr/>
        </p:nvSpPr>
        <p:spPr>
          <a:xfrm>
            <a:off x="3686492" y="3541223"/>
            <a:ext cx="1603947" cy="10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W(values)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A130BB-F087-4B95-8286-7D3CBF18DF8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54408" y="1218370"/>
            <a:ext cx="632086" cy="123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C41A71-8C9C-42E7-93AD-500ECFBA596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54408" y="2452561"/>
            <a:ext cx="632085" cy="18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3B4130-C5CF-4DBE-99F7-9CF59B49B01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054408" y="2452561"/>
            <a:ext cx="632084" cy="163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 descr="transpose&#10;">
            <a:extLst>
              <a:ext uri="{FF2B5EF4-FFF2-40B4-BE49-F238E27FC236}">
                <a16:creationId xmlns:a16="http://schemas.microsoft.com/office/drawing/2014/main" id="{FFE25B48-3BB0-456B-BB03-E154DF49EA0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290440" y="2618726"/>
            <a:ext cx="512297" cy="1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23DA30-0D81-4439-B3E2-EFA9AD6E4F9C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5290441" y="1218370"/>
            <a:ext cx="547142" cy="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248288-5A2F-4E8D-B006-BBDCFDC11811}"/>
              </a:ext>
            </a:extLst>
          </p:cNvPr>
          <p:cNvSpPr txBox="1"/>
          <p:nvPr/>
        </p:nvSpPr>
        <p:spPr>
          <a:xfrm>
            <a:off x="7379356" y="2937751"/>
            <a:ext cx="160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Transpose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E53C89-C758-47A9-B37D-F0162B33E5A3}"/>
              </a:ext>
            </a:extLst>
          </p:cNvPr>
          <p:cNvSpPr/>
          <p:nvPr/>
        </p:nvSpPr>
        <p:spPr>
          <a:xfrm>
            <a:off x="8071713" y="1677023"/>
            <a:ext cx="1464039" cy="100975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8B4F953-400A-4872-B0C2-8C65C6BDCF24}"/>
              </a:ext>
            </a:extLst>
          </p:cNvPr>
          <p:cNvSpPr/>
          <p:nvPr/>
        </p:nvSpPr>
        <p:spPr>
          <a:xfrm>
            <a:off x="9837457" y="2723321"/>
            <a:ext cx="1603947" cy="1094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Matrix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Z</a:t>
            </a:r>
          </a:p>
        </p:txBody>
      </p:sp>
      <p:cxnSp>
        <p:nvCxnSpPr>
          <p:cNvPr id="32" name="Straight Arrow Connector 31" descr="transpose&#10;">
            <a:extLst>
              <a:ext uri="{FF2B5EF4-FFF2-40B4-BE49-F238E27FC236}">
                <a16:creationId xmlns:a16="http://schemas.microsoft.com/office/drawing/2014/main" id="{D676BD56-2F44-4DA5-AA0C-59601C0B5EBA}"/>
              </a:ext>
            </a:extLst>
          </p:cNvPr>
          <p:cNvCxnSpPr>
            <a:cxnSpLocks/>
            <a:stCxn id="26" idx="6"/>
            <a:endCxn id="30" idx="1"/>
          </p:cNvCxnSpPr>
          <p:nvPr/>
        </p:nvCxnSpPr>
        <p:spPr>
          <a:xfrm>
            <a:off x="9535752" y="2181903"/>
            <a:ext cx="301705" cy="108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1CE0D8B-DBCF-4D7F-87BC-5DA5202A8CF5}"/>
                  </a:ext>
                </a:extLst>
              </p:cNvPr>
              <p:cNvSpPr txBox="1"/>
              <p:nvPr/>
            </p:nvSpPr>
            <p:spPr>
              <a:xfrm>
                <a:off x="1998474" y="5742642"/>
                <a:ext cx="409022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𝑡𝑟𝑎𝑛𝑠𝑝𝑜𝑠𝑒𝑑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1CE0D8B-DBCF-4D7F-87BC-5DA5202A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74" y="5742642"/>
                <a:ext cx="4090222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85EC36-D4F9-485C-88EB-80429032403B}"/>
              </a:ext>
            </a:extLst>
          </p:cNvPr>
          <p:cNvSpPr/>
          <p:nvPr/>
        </p:nvSpPr>
        <p:spPr>
          <a:xfrm>
            <a:off x="5837583" y="701679"/>
            <a:ext cx="1603947" cy="109428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2DA4FC-9963-4A63-B433-866AC02BB44A}"/>
              </a:ext>
            </a:extLst>
          </p:cNvPr>
          <p:cNvSpPr/>
          <p:nvPr/>
        </p:nvSpPr>
        <p:spPr>
          <a:xfrm>
            <a:off x="5854871" y="2079693"/>
            <a:ext cx="1603947" cy="1094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29F0889-095F-49C3-B728-BE9233C98E44}"/>
              </a:ext>
            </a:extLst>
          </p:cNvPr>
          <p:cNvSpPr/>
          <p:nvPr/>
        </p:nvSpPr>
        <p:spPr>
          <a:xfrm>
            <a:off x="5861497" y="3524347"/>
            <a:ext cx="1603947" cy="1094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722280-3068-4187-884F-8E79EEFD9ABA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5290439" y="4071488"/>
            <a:ext cx="571058" cy="1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709F3-9700-4113-8FBA-0D700A878DF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7465444" y="3270462"/>
            <a:ext cx="2372013" cy="80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8DCC63-33E1-4AD8-B7CA-AEB5CC0DC967}"/>
              </a:ext>
            </a:extLst>
          </p:cNvPr>
          <p:cNvCxnSpPr>
            <a:cxnSpLocks/>
            <a:stCxn id="23" idx="3"/>
            <a:endCxn id="26" idx="2"/>
          </p:cNvCxnSpPr>
          <p:nvPr/>
        </p:nvCxnSpPr>
        <p:spPr>
          <a:xfrm>
            <a:off x="7441530" y="1248820"/>
            <a:ext cx="630183" cy="93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C8DD9E-1A3F-4655-8BEE-4C0B028B0327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 flipV="1">
            <a:off x="7458818" y="2181903"/>
            <a:ext cx="612895" cy="44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2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0499-11EE-4F2B-97C9-A653A8AE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1623E5-551F-4B58-811F-3F8501DC3A16}"/>
              </a:ext>
            </a:extLst>
          </p:cNvPr>
          <p:cNvGraphicFramePr/>
          <p:nvPr/>
        </p:nvGraphicFramePr>
        <p:xfrm>
          <a:off x="1172817" y="1916265"/>
          <a:ext cx="9696419" cy="138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DCB51B-B3EB-4750-8ACC-28784107E9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2817" y="3305090"/>
          <a:ext cx="10736425" cy="2072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1851A6-8D2F-42A0-B252-F8F55388F5D4}"/>
              </a:ext>
            </a:extLst>
          </p:cNvPr>
          <p:cNvSpPr txBox="1"/>
          <p:nvPr/>
        </p:nvSpPr>
        <p:spPr>
          <a:xfrm>
            <a:off x="1122647" y="1538115"/>
            <a:ext cx="24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812DA-BA6D-4BC2-B013-5CECCF5CF6B3}"/>
              </a:ext>
            </a:extLst>
          </p:cNvPr>
          <p:cNvSpPr txBox="1"/>
          <p:nvPr/>
        </p:nvSpPr>
        <p:spPr>
          <a:xfrm>
            <a:off x="1122647" y="3337300"/>
            <a:ext cx="413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 after all convolution layers</a:t>
            </a:r>
          </a:p>
        </p:txBody>
      </p:sp>
    </p:spTree>
    <p:extLst>
      <p:ext uri="{BB962C8B-B14F-4D97-AF65-F5344CB8AC3E}">
        <p14:creationId xmlns:p14="http://schemas.microsoft.com/office/powerpoint/2010/main" val="34171719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1284</TotalTime>
  <Words>1374</Words>
  <Application>Microsoft Office PowerPoint</Application>
  <PresentationFormat>Widescreen</PresentationFormat>
  <Paragraphs>252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Franklin Gothic Book</vt:lpstr>
      <vt:lpstr>Crop</vt:lpstr>
      <vt:lpstr>PowerPoint Presentation</vt:lpstr>
      <vt:lpstr>Introduction </vt:lpstr>
      <vt:lpstr>Introduction</vt:lpstr>
      <vt:lpstr>Introduction</vt:lpstr>
      <vt:lpstr>Methodology</vt:lpstr>
      <vt:lpstr>Dataset</vt:lpstr>
      <vt:lpstr>Model</vt:lpstr>
      <vt:lpstr>PowerPoint Presentation</vt:lpstr>
      <vt:lpstr>Model</vt:lpstr>
      <vt:lpstr>Model</vt:lpstr>
      <vt:lpstr>Results</vt:lpstr>
      <vt:lpstr>Result after two epochs</vt:lpstr>
      <vt:lpstr>Discussion</vt:lpstr>
      <vt:lpstr>Discussion</vt:lpstr>
      <vt:lpstr>Future work</vt:lpstr>
      <vt:lpstr>Future Work / Work in Progress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xiling zhang</dc:creator>
  <cp:lastModifiedBy>xiling zhang</cp:lastModifiedBy>
  <cp:revision>29</cp:revision>
  <dcterms:created xsi:type="dcterms:W3CDTF">2019-12-12T06:07:59Z</dcterms:created>
  <dcterms:modified xsi:type="dcterms:W3CDTF">2019-12-15T18:39:48Z</dcterms:modified>
</cp:coreProperties>
</file>