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1"/>
  </p:notesMasterIdLst>
  <p:sldIdLst>
    <p:sldId id="256" r:id="rId3"/>
    <p:sldId id="257" r:id="rId4"/>
    <p:sldId id="259" r:id="rId5"/>
    <p:sldId id="266" r:id="rId6"/>
    <p:sldId id="270" r:id="rId7"/>
    <p:sldId id="268" r:id="rId8"/>
    <p:sldId id="269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319" cy="7631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6C01B-B8E7-4A0C-9923-7FE49166A6A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2" csCatId="accent2" phldr="1"/>
      <dgm:spPr/>
    </dgm:pt>
    <dgm:pt modelId="{530E3189-113B-45B1-886B-693CAF1F031B}">
      <dgm:prSet phldrT="[文本]"/>
      <dgm:spPr/>
      <dgm:t>
        <a:bodyPr/>
        <a:lstStyle/>
        <a:p>
          <a:r>
            <a:rPr lang="en-US" altLang="zh-CN" dirty="0" smtClean="0"/>
            <a:t>Input a Sentence</a:t>
          </a:r>
          <a:endParaRPr lang="zh-CN" altLang="en-US" dirty="0"/>
        </a:p>
      </dgm:t>
    </dgm:pt>
    <dgm:pt modelId="{2BFF4E6C-16B0-4750-8BDF-B648A2DAD3AF}" type="parTrans" cxnId="{47E6AFEE-34D3-49E9-846E-BE71D65BDAF2}">
      <dgm:prSet/>
      <dgm:spPr/>
      <dgm:t>
        <a:bodyPr/>
        <a:lstStyle/>
        <a:p>
          <a:endParaRPr lang="zh-CN" altLang="en-US"/>
        </a:p>
      </dgm:t>
    </dgm:pt>
    <dgm:pt modelId="{B710BA6F-4331-4BFE-9F37-D4C164385CFA}" type="sibTrans" cxnId="{47E6AFEE-34D3-49E9-846E-BE71D65BDAF2}">
      <dgm:prSet/>
      <dgm:spPr/>
      <dgm:t>
        <a:bodyPr/>
        <a:lstStyle/>
        <a:p>
          <a:endParaRPr lang="zh-CN" altLang="en-US"/>
        </a:p>
      </dgm:t>
    </dgm:pt>
    <dgm:pt modelId="{C73B16C5-7798-48AC-B36A-E3F48EBE3E63}">
      <dgm:prSet phldrT="[文本]"/>
      <dgm:spPr/>
      <dgm:t>
        <a:bodyPr/>
        <a:lstStyle/>
        <a:p>
          <a:r>
            <a:rPr lang="en-US" altLang="zh-CN" smtClean="0"/>
            <a:t>Parsing Date</a:t>
          </a:r>
          <a:endParaRPr lang="zh-CN" altLang="en-US" dirty="0"/>
        </a:p>
      </dgm:t>
    </dgm:pt>
    <dgm:pt modelId="{345C591E-B6E4-4985-AC81-1E243D59D9B6}" type="parTrans" cxnId="{AAC143F1-CA74-421D-B33E-A2E329A28F4C}">
      <dgm:prSet/>
      <dgm:spPr/>
      <dgm:t>
        <a:bodyPr/>
        <a:lstStyle/>
        <a:p>
          <a:endParaRPr lang="zh-CN" altLang="en-US"/>
        </a:p>
      </dgm:t>
    </dgm:pt>
    <dgm:pt modelId="{CF075AB9-427D-4425-A685-14B657D62366}" type="sibTrans" cxnId="{AAC143F1-CA74-421D-B33E-A2E329A28F4C}">
      <dgm:prSet/>
      <dgm:spPr/>
      <dgm:t>
        <a:bodyPr/>
        <a:lstStyle/>
        <a:p>
          <a:endParaRPr lang="zh-CN" altLang="en-US"/>
        </a:p>
      </dgm:t>
    </dgm:pt>
    <dgm:pt modelId="{B0FF17CA-CB5D-469F-BBDC-311C00A47F96}">
      <dgm:prSet phldrT="[文本]"/>
      <dgm:spPr/>
      <dgm:t>
        <a:bodyPr/>
        <a:lstStyle/>
        <a:p>
          <a:r>
            <a:rPr lang="en-US" altLang="zh-CN" dirty="0" smtClean="0"/>
            <a:t>Calendar Conversion</a:t>
          </a:r>
          <a:endParaRPr lang="zh-CN" altLang="en-US" dirty="0"/>
        </a:p>
      </dgm:t>
    </dgm:pt>
    <dgm:pt modelId="{3C3AA155-04BE-4B96-80FC-700DF9188888}" type="parTrans" cxnId="{D4287A5B-35F6-4B16-B08D-8A4A75B20065}">
      <dgm:prSet/>
      <dgm:spPr/>
      <dgm:t>
        <a:bodyPr/>
        <a:lstStyle/>
        <a:p>
          <a:endParaRPr lang="zh-CN" altLang="en-US"/>
        </a:p>
      </dgm:t>
    </dgm:pt>
    <dgm:pt modelId="{13E1DDB6-50ED-4581-8275-3AE92AC347FE}" type="sibTrans" cxnId="{D4287A5B-35F6-4B16-B08D-8A4A75B20065}">
      <dgm:prSet/>
      <dgm:spPr/>
      <dgm:t>
        <a:bodyPr/>
        <a:lstStyle/>
        <a:p>
          <a:endParaRPr lang="zh-CN" altLang="en-US"/>
        </a:p>
      </dgm:t>
    </dgm:pt>
    <dgm:pt modelId="{FA07E9AE-C4B5-4FE1-9656-2BC085014CF6}">
      <dgm:prSet phldrT="[文本]"/>
      <dgm:spPr/>
      <dgm:t>
        <a:bodyPr/>
        <a:lstStyle/>
        <a:p>
          <a:r>
            <a:rPr lang="en-US" altLang="zh-CN" smtClean="0"/>
            <a:t>Fortune Telling</a:t>
          </a:r>
          <a:endParaRPr lang="zh-CN" altLang="en-US" dirty="0"/>
        </a:p>
      </dgm:t>
    </dgm:pt>
    <dgm:pt modelId="{49421F67-8E23-4CC4-8417-7AA2A23C2BF6}" type="parTrans" cxnId="{A39D6874-4AEC-4881-8BB7-25707685BD5D}">
      <dgm:prSet/>
      <dgm:spPr/>
      <dgm:t>
        <a:bodyPr/>
        <a:lstStyle/>
        <a:p>
          <a:endParaRPr lang="zh-CN" altLang="en-US"/>
        </a:p>
      </dgm:t>
    </dgm:pt>
    <dgm:pt modelId="{E476D5FB-FB66-4980-893B-2725FE33E62B}" type="sibTrans" cxnId="{A39D6874-4AEC-4881-8BB7-25707685BD5D}">
      <dgm:prSet/>
      <dgm:spPr/>
      <dgm:t>
        <a:bodyPr/>
        <a:lstStyle/>
        <a:p>
          <a:endParaRPr lang="zh-CN" altLang="en-US"/>
        </a:p>
      </dgm:t>
    </dgm:pt>
    <dgm:pt modelId="{1F548C9A-87C4-4B5F-A64D-33494A64FEF3}" type="pres">
      <dgm:prSet presAssocID="{7396C01B-B8E7-4A0C-9923-7FE49166A6A5}" presName="rootnode" presStyleCnt="0">
        <dgm:presLayoutVars>
          <dgm:chMax/>
          <dgm:chPref/>
          <dgm:dir/>
          <dgm:animLvl val="lvl"/>
        </dgm:presLayoutVars>
      </dgm:prSet>
      <dgm:spPr/>
    </dgm:pt>
    <dgm:pt modelId="{06FEA4B4-D747-4708-9042-BFFC3FB15F6C}" type="pres">
      <dgm:prSet presAssocID="{530E3189-113B-45B1-886B-693CAF1F031B}" presName="composite" presStyleCnt="0"/>
      <dgm:spPr/>
    </dgm:pt>
    <dgm:pt modelId="{6FE77020-281A-45AB-A410-834F88EECF1A}" type="pres">
      <dgm:prSet presAssocID="{530E3189-113B-45B1-886B-693CAF1F031B}" presName="bentUpArrow1" presStyleLbl="alignImgPlace1" presStyleIdx="0" presStyleCnt="3"/>
      <dgm:spPr/>
    </dgm:pt>
    <dgm:pt modelId="{FB3BBEC2-EF63-4AD1-A5E5-BBDECD2A9EEB}" type="pres">
      <dgm:prSet presAssocID="{530E3189-113B-45B1-886B-693CAF1F031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1ED8DCE-EACD-4F4D-8071-76FB2B49DAA1}" type="pres">
      <dgm:prSet presAssocID="{530E3189-113B-45B1-886B-693CAF1F031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A41F48A-FF01-412F-9663-24A3238474AB}" type="pres">
      <dgm:prSet presAssocID="{B710BA6F-4331-4BFE-9F37-D4C164385CFA}" presName="sibTrans" presStyleCnt="0"/>
      <dgm:spPr/>
    </dgm:pt>
    <dgm:pt modelId="{35DEFFF9-02FD-49A5-8FCE-E281B5BC84A4}" type="pres">
      <dgm:prSet presAssocID="{C73B16C5-7798-48AC-B36A-E3F48EBE3E63}" presName="composite" presStyleCnt="0"/>
      <dgm:spPr/>
    </dgm:pt>
    <dgm:pt modelId="{1F65A0C0-8CCB-493A-8832-53948E6EF795}" type="pres">
      <dgm:prSet presAssocID="{C73B16C5-7798-48AC-B36A-E3F48EBE3E63}" presName="bentUpArrow1" presStyleLbl="alignImgPlace1" presStyleIdx="1" presStyleCnt="3"/>
      <dgm:spPr/>
    </dgm:pt>
    <dgm:pt modelId="{2FCFDDE0-C113-4FB3-81C1-DD3F12DA4DD8}" type="pres">
      <dgm:prSet presAssocID="{C73B16C5-7798-48AC-B36A-E3F48EBE3E6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94DC3D4-ABAD-4DAF-A3C1-443522E95298}" type="pres">
      <dgm:prSet presAssocID="{C73B16C5-7798-48AC-B36A-E3F48EBE3E6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C3A972C-B5A0-45FD-8CEF-00D8DF52DAE4}" type="pres">
      <dgm:prSet presAssocID="{CF075AB9-427D-4425-A685-14B657D62366}" presName="sibTrans" presStyleCnt="0"/>
      <dgm:spPr/>
    </dgm:pt>
    <dgm:pt modelId="{30527336-EAD5-404A-BEF1-55BAA7A0B58C}" type="pres">
      <dgm:prSet presAssocID="{B0FF17CA-CB5D-469F-BBDC-311C00A47F96}" presName="composite" presStyleCnt="0"/>
      <dgm:spPr/>
    </dgm:pt>
    <dgm:pt modelId="{438AFAE9-48B2-4E9D-9E04-A2439314D6D0}" type="pres">
      <dgm:prSet presAssocID="{B0FF17CA-CB5D-469F-BBDC-311C00A47F96}" presName="bentUpArrow1" presStyleLbl="alignImgPlace1" presStyleIdx="2" presStyleCnt="3"/>
      <dgm:spPr/>
    </dgm:pt>
    <dgm:pt modelId="{BBBE6905-8BA6-4110-BA75-6B4175607798}" type="pres">
      <dgm:prSet presAssocID="{B0FF17CA-CB5D-469F-BBDC-311C00A47F9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06B92FC-0632-42A5-A7A2-144365811B15}" type="pres">
      <dgm:prSet presAssocID="{B0FF17CA-CB5D-469F-BBDC-311C00A47F9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1D104FB-96AE-4FF7-B16A-8C9516E74A8A}" type="pres">
      <dgm:prSet presAssocID="{13E1DDB6-50ED-4581-8275-3AE92AC347FE}" presName="sibTrans" presStyleCnt="0"/>
      <dgm:spPr/>
    </dgm:pt>
    <dgm:pt modelId="{1E7F05CE-0B29-423A-AD3C-BFFCB6A902ED}" type="pres">
      <dgm:prSet presAssocID="{FA07E9AE-C4B5-4FE1-9656-2BC085014CF6}" presName="composite" presStyleCnt="0"/>
      <dgm:spPr/>
    </dgm:pt>
    <dgm:pt modelId="{A1D50C60-321B-45BD-96E6-546349D0F9C2}" type="pres">
      <dgm:prSet presAssocID="{FA07E9AE-C4B5-4FE1-9656-2BC085014CF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A39D6874-4AEC-4881-8BB7-25707685BD5D}" srcId="{7396C01B-B8E7-4A0C-9923-7FE49166A6A5}" destId="{FA07E9AE-C4B5-4FE1-9656-2BC085014CF6}" srcOrd="3" destOrd="0" parTransId="{49421F67-8E23-4CC4-8417-7AA2A23C2BF6}" sibTransId="{E476D5FB-FB66-4980-893B-2725FE33E62B}"/>
    <dgm:cxn modelId="{87D5097E-9933-4A78-9DC3-5DB7060AC70E}" type="presOf" srcId="{C73B16C5-7798-48AC-B36A-E3F48EBE3E63}" destId="{2FCFDDE0-C113-4FB3-81C1-DD3F12DA4DD8}" srcOrd="0" destOrd="0" presId="urn:microsoft.com/office/officeart/2005/8/layout/StepDownProcess"/>
    <dgm:cxn modelId="{04B542BF-6415-4AE6-B894-646928946082}" type="presOf" srcId="{7396C01B-B8E7-4A0C-9923-7FE49166A6A5}" destId="{1F548C9A-87C4-4B5F-A64D-33494A64FEF3}" srcOrd="0" destOrd="0" presId="urn:microsoft.com/office/officeart/2005/8/layout/StepDownProcess"/>
    <dgm:cxn modelId="{AAC143F1-CA74-421D-B33E-A2E329A28F4C}" srcId="{7396C01B-B8E7-4A0C-9923-7FE49166A6A5}" destId="{C73B16C5-7798-48AC-B36A-E3F48EBE3E63}" srcOrd="1" destOrd="0" parTransId="{345C591E-B6E4-4985-AC81-1E243D59D9B6}" sibTransId="{CF075AB9-427D-4425-A685-14B657D62366}"/>
    <dgm:cxn modelId="{446588E6-7994-4FA2-A45F-9CC92F7A13C4}" type="presOf" srcId="{530E3189-113B-45B1-886B-693CAF1F031B}" destId="{FB3BBEC2-EF63-4AD1-A5E5-BBDECD2A9EEB}" srcOrd="0" destOrd="0" presId="urn:microsoft.com/office/officeart/2005/8/layout/StepDownProcess"/>
    <dgm:cxn modelId="{47E6AFEE-34D3-49E9-846E-BE71D65BDAF2}" srcId="{7396C01B-B8E7-4A0C-9923-7FE49166A6A5}" destId="{530E3189-113B-45B1-886B-693CAF1F031B}" srcOrd="0" destOrd="0" parTransId="{2BFF4E6C-16B0-4750-8BDF-B648A2DAD3AF}" sibTransId="{B710BA6F-4331-4BFE-9F37-D4C164385CFA}"/>
    <dgm:cxn modelId="{5A0E024D-6D5E-4B82-9A15-90AE8CA31A95}" type="presOf" srcId="{B0FF17CA-CB5D-469F-BBDC-311C00A47F96}" destId="{BBBE6905-8BA6-4110-BA75-6B4175607798}" srcOrd="0" destOrd="0" presId="urn:microsoft.com/office/officeart/2005/8/layout/StepDownProcess"/>
    <dgm:cxn modelId="{D4287A5B-35F6-4B16-B08D-8A4A75B20065}" srcId="{7396C01B-B8E7-4A0C-9923-7FE49166A6A5}" destId="{B0FF17CA-CB5D-469F-BBDC-311C00A47F96}" srcOrd="2" destOrd="0" parTransId="{3C3AA155-04BE-4B96-80FC-700DF9188888}" sibTransId="{13E1DDB6-50ED-4581-8275-3AE92AC347FE}"/>
    <dgm:cxn modelId="{D6A262BA-D003-456D-80A8-9BF8F14D6052}" type="presOf" srcId="{FA07E9AE-C4B5-4FE1-9656-2BC085014CF6}" destId="{A1D50C60-321B-45BD-96E6-546349D0F9C2}" srcOrd="0" destOrd="0" presId="urn:microsoft.com/office/officeart/2005/8/layout/StepDownProcess"/>
    <dgm:cxn modelId="{A89CEC8D-5804-4F3C-AE5D-32B37DF81ED5}" type="presParOf" srcId="{1F548C9A-87C4-4B5F-A64D-33494A64FEF3}" destId="{06FEA4B4-D747-4708-9042-BFFC3FB15F6C}" srcOrd="0" destOrd="0" presId="urn:microsoft.com/office/officeart/2005/8/layout/StepDownProcess"/>
    <dgm:cxn modelId="{0ED2BF91-AA90-4045-AB39-39934E4AE935}" type="presParOf" srcId="{06FEA4B4-D747-4708-9042-BFFC3FB15F6C}" destId="{6FE77020-281A-45AB-A410-834F88EECF1A}" srcOrd="0" destOrd="0" presId="urn:microsoft.com/office/officeart/2005/8/layout/StepDownProcess"/>
    <dgm:cxn modelId="{452B15B6-CD2A-49E8-BFD5-093656BA9E85}" type="presParOf" srcId="{06FEA4B4-D747-4708-9042-BFFC3FB15F6C}" destId="{FB3BBEC2-EF63-4AD1-A5E5-BBDECD2A9EEB}" srcOrd="1" destOrd="0" presId="urn:microsoft.com/office/officeart/2005/8/layout/StepDownProcess"/>
    <dgm:cxn modelId="{5C7450F3-E170-4CF5-9716-A2B878A1D3E7}" type="presParOf" srcId="{06FEA4B4-D747-4708-9042-BFFC3FB15F6C}" destId="{A1ED8DCE-EACD-4F4D-8071-76FB2B49DAA1}" srcOrd="2" destOrd="0" presId="urn:microsoft.com/office/officeart/2005/8/layout/StepDownProcess"/>
    <dgm:cxn modelId="{3A58BF3C-4EA5-4BE8-9B75-C6FB4D6CBBDB}" type="presParOf" srcId="{1F548C9A-87C4-4B5F-A64D-33494A64FEF3}" destId="{0A41F48A-FF01-412F-9663-24A3238474AB}" srcOrd="1" destOrd="0" presId="urn:microsoft.com/office/officeart/2005/8/layout/StepDownProcess"/>
    <dgm:cxn modelId="{12354567-A577-4B92-A346-564AD6223BE5}" type="presParOf" srcId="{1F548C9A-87C4-4B5F-A64D-33494A64FEF3}" destId="{35DEFFF9-02FD-49A5-8FCE-E281B5BC84A4}" srcOrd="2" destOrd="0" presId="urn:microsoft.com/office/officeart/2005/8/layout/StepDownProcess"/>
    <dgm:cxn modelId="{D06FA9D8-A342-42E3-A054-0D3C92531B3F}" type="presParOf" srcId="{35DEFFF9-02FD-49A5-8FCE-E281B5BC84A4}" destId="{1F65A0C0-8CCB-493A-8832-53948E6EF795}" srcOrd="0" destOrd="0" presId="urn:microsoft.com/office/officeart/2005/8/layout/StepDownProcess"/>
    <dgm:cxn modelId="{CE442895-F7BA-4C1F-BDF7-B34FA51BE441}" type="presParOf" srcId="{35DEFFF9-02FD-49A5-8FCE-E281B5BC84A4}" destId="{2FCFDDE0-C113-4FB3-81C1-DD3F12DA4DD8}" srcOrd="1" destOrd="0" presId="urn:microsoft.com/office/officeart/2005/8/layout/StepDownProcess"/>
    <dgm:cxn modelId="{0FC5F888-0FEC-4DD1-9E8B-E8BAFB69C146}" type="presParOf" srcId="{35DEFFF9-02FD-49A5-8FCE-E281B5BC84A4}" destId="{994DC3D4-ABAD-4DAF-A3C1-443522E95298}" srcOrd="2" destOrd="0" presId="urn:microsoft.com/office/officeart/2005/8/layout/StepDownProcess"/>
    <dgm:cxn modelId="{414BA1CC-F287-4E0A-ADE3-8CC925BBACDA}" type="presParOf" srcId="{1F548C9A-87C4-4B5F-A64D-33494A64FEF3}" destId="{2C3A972C-B5A0-45FD-8CEF-00D8DF52DAE4}" srcOrd="3" destOrd="0" presId="urn:microsoft.com/office/officeart/2005/8/layout/StepDownProcess"/>
    <dgm:cxn modelId="{7EBDBDF7-172B-46A0-A310-E0C6A15C15EC}" type="presParOf" srcId="{1F548C9A-87C4-4B5F-A64D-33494A64FEF3}" destId="{30527336-EAD5-404A-BEF1-55BAA7A0B58C}" srcOrd="4" destOrd="0" presId="urn:microsoft.com/office/officeart/2005/8/layout/StepDownProcess"/>
    <dgm:cxn modelId="{9D349AED-4FBF-4B71-9E1D-009A14FE540F}" type="presParOf" srcId="{30527336-EAD5-404A-BEF1-55BAA7A0B58C}" destId="{438AFAE9-48B2-4E9D-9E04-A2439314D6D0}" srcOrd="0" destOrd="0" presId="urn:microsoft.com/office/officeart/2005/8/layout/StepDownProcess"/>
    <dgm:cxn modelId="{8CE72C63-E8DA-476D-B591-6B9AAD4409A4}" type="presParOf" srcId="{30527336-EAD5-404A-BEF1-55BAA7A0B58C}" destId="{BBBE6905-8BA6-4110-BA75-6B4175607798}" srcOrd="1" destOrd="0" presId="urn:microsoft.com/office/officeart/2005/8/layout/StepDownProcess"/>
    <dgm:cxn modelId="{DBED536E-D7E7-4C8B-8831-DE84D5E87D53}" type="presParOf" srcId="{30527336-EAD5-404A-BEF1-55BAA7A0B58C}" destId="{206B92FC-0632-42A5-A7A2-144365811B15}" srcOrd="2" destOrd="0" presId="urn:microsoft.com/office/officeart/2005/8/layout/StepDownProcess"/>
    <dgm:cxn modelId="{EFBC1392-652C-459C-A00F-5ED4629A4FC5}" type="presParOf" srcId="{1F548C9A-87C4-4B5F-A64D-33494A64FEF3}" destId="{F1D104FB-96AE-4FF7-B16A-8C9516E74A8A}" srcOrd="5" destOrd="0" presId="urn:microsoft.com/office/officeart/2005/8/layout/StepDownProcess"/>
    <dgm:cxn modelId="{7674EA9C-101C-4237-814E-1B2910334E03}" type="presParOf" srcId="{1F548C9A-87C4-4B5F-A64D-33494A64FEF3}" destId="{1E7F05CE-0B29-423A-AD3C-BFFCB6A902ED}" srcOrd="6" destOrd="0" presId="urn:microsoft.com/office/officeart/2005/8/layout/StepDownProcess"/>
    <dgm:cxn modelId="{2607DB56-5281-484F-A426-7F9B82FBD60A}" type="presParOf" srcId="{1E7F05CE-0B29-423A-AD3C-BFFCB6A902ED}" destId="{A1D50C60-321B-45BD-96E6-546349D0F9C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77020-281A-45AB-A410-834F88EECF1A}">
      <dsp:nvSpPr>
        <dsp:cNvPr id="0" name=""/>
        <dsp:cNvSpPr/>
      </dsp:nvSpPr>
      <dsp:spPr>
        <a:xfrm rot="5400000">
          <a:off x="1252167" y="1433407"/>
          <a:ext cx="1258843" cy="14331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BBEC2-EF63-4AD1-A5E5-BBDECD2A9EEB}">
      <dsp:nvSpPr>
        <dsp:cNvPr id="0" name=""/>
        <dsp:cNvSpPr/>
      </dsp:nvSpPr>
      <dsp:spPr>
        <a:xfrm>
          <a:off x="918650" y="37954"/>
          <a:ext cx="2119151" cy="148333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Input a Sentence</a:t>
          </a:r>
          <a:endParaRPr lang="zh-CN" altLang="en-US" sz="2700" kern="1200" dirty="0"/>
        </a:p>
      </dsp:txBody>
      <dsp:txXfrm>
        <a:off x="991074" y="110378"/>
        <a:ext cx="1974303" cy="1338489"/>
      </dsp:txXfrm>
    </dsp:sp>
    <dsp:sp modelId="{A1ED8DCE-EACD-4F4D-8071-76FB2B49DAA1}">
      <dsp:nvSpPr>
        <dsp:cNvPr id="0" name=""/>
        <dsp:cNvSpPr/>
      </dsp:nvSpPr>
      <dsp:spPr>
        <a:xfrm>
          <a:off x="3037802" y="179424"/>
          <a:ext cx="1541268" cy="1198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5A0C0-8CCB-493A-8832-53948E6EF795}">
      <dsp:nvSpPr>
        <dsp:cNvPr id="0" name=""/>
        <dsp:cNvSpPr/>
      </dsp:nvSpPr>
      <dsp:spPr>
        <a:xfrm rot="5400000">
          <a:off x="3009169" y="3099685"/>
          <a:ext cx="1258843" cy="14331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FDDE0-C113-4FB3-81C1-DD3F12DA4DD8}">
      <dsp:nvSpPr>
        <dsp:cNvPr id="0" name=""/>
        <dsp:cNvSpPr/>
      </dsp:nvSpPr>
      <dsp:spPr>
        <a:xfrm>
          <a:off x="2675652" y="1704231"/>
          <a:ext cx="2119151" cy="148333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smtClean="0"/>
            <a:t>Parsing Date</a:t>
          </a:r>
          <a:endParaRPr lang="zh-CN" altLang="en-US" sz="2700" kern="1200" dirty="0"/>
        </a:p>
      </dsp:txBody>
      <dsp:txXfrm>
        <a:off x="2748076" y="1776655"/>
        <a:ext cx="1974303" cy="1338489"/>
      </dsp:txXfrm>
    </dsp:sp>
    <dsp:sp modelId="{994DC3D4-ABAD-4DAF-A3C1-443522E95298}">
      <dsp:nvSpPr>
        <dsp:cNvPr id="0" name=""/>
        <dsp:cNvSpPr/>
      </dsp:nvSpPr>
      <dsp:spPr>
        <a:xfrm>
          <a:off x="4794803" y="1845701"/>
          <a:ext cx="1541268" cy="1198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AFAE9-48B2-4E9D-9E04-A2439314D6D0}">
      <dsp:nvSpPr>
        <dsp:cNvPr id="0" name=""/>
        <dsp:cNvSpPr/>
      </dsp:nvSpPr>
      <dsp:spPr>
        <a:xfrm rot="5400000">
          <a:off x="4766171" y="4765962"/>
          <a:ext cx="1258843" cy="14331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E6905-8BA6-4110-BA75-6B4175607798}">
      <dsp:nvSpPr>
        <dsp:cNvPr id="0" name=""/>
        <dsp:cNvSpPr/>
      </dsp:nvSpPr>
      <dsp:spPr>
        <a:xfrm>
          <a:off x="4432654" y="3370508"/>
          <a:ext cx="2119151" cy="148333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Calendar Conversion</a:t>
          </a:r>
          <a:endParaRPr lang="zh-CN" altLang="en-US" sz="2700" kern="1200" dirty="0"/>
        </a:p>
      </dsp:txBody>
      <dsp:txXfrm>
        <a:off x="4505078" y="3442932"/>
        <a:ext cx="1974303" cy="1338489"/>
      </dsp:txXfrm>
    </dsp:sp>
    <dsp:sp modelId="{206B92FC-0632-42A5-A7A2-144365811B15}">
      <dsp:nvSpPr>
        <dsp:cNvPr id="0" name=""/>
        <dsp:cNvSpPr/>
      </dsp:nvSpPr>
      <dsp:spPr>
        <a:xfrm>
          <a:off x="6551805" y="3511979"/>
          <a:ext cx="1541268" cy="1198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50C60-321B-45BD-96E6-546349D0F9C2}">
      <dsp:nvSpPr>
        <dsp:cNvPr id="0" name=""/>
        <dsp:cNvSpPr/>
      </dsp:nvSpPr>
      <dsp:spPr>
        <a:xfrm>
          <a:off x="6189655" y="5036786"/>
          <a:ext cx="2119151" cy="148333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smtClean="0"/>
            <a:t>Fortune Telling</a:t>
          </a:r>
          <a:endParaRPr lang="zh-CN" altLang="en-US" sz="2700" kern="1200" dirty="0"/>
        </a:p>
      </dsp:txBody>
      <dsp:txXfrm>
        <a:off x="6262079" y="5109210"/>
        <a:ext cx="1974303" cy="133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24140-7D2B-4F3F-8B30-858F5D83405D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C74D-B34A-49FB-9DC1-E7DD27590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2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39404-8D91-41D0-A714-CE4A62C984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C3617-1423-4EA1-9211-8997243845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8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00931-5573-4FF3-AF74-29A17FC1F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1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09F25-0D6C-4EAE-AC76-D3580C9E4517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05648-B645-4AAD-AA86-BF5A36A6B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48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E023-F34B-4668-A670-A942B29B8A00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01988-7992-4606-80E0-2C66C0BD78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08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1513E-16F9-4060-9290-BBDF87A55BB2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82F6F-7B12-44E2-870C-AF4831EF2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164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664EC-3673-491D-B1C6-FBDBFFF16390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2C210-BC81-4214-8E3B-2D70BB10D2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1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077A5-A0A9-49AB-81B8-5255B8F402AC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774A1-9D6C-43A6-A402-94FD676E4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4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CBED0-15A0-42B7-9F3C-D84E0153F49F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AD607-22F0-4A0F-B16F-AB134B335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167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60B35-FF1B-42B6-AE63-188C94AB5143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3D6F4-38BD-4460-9AD8-5E0A14390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02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B3481-CC8F-4E69-AF97-BD75B341CBA9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790F3-1C6A-44AE-9633-4DBD8D444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7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D492-3B3C-4C67-AE64-6F2EA0B6B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571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5F36-99E3-4F69-B6AD-B35368112722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06E12-46AA-4EC1-936A-0231DE41FA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68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23E81-F91E-499C-9E5D-7CAE8209383F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ED9C3-AFBE-495F-BF9E-45AFC8FE1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9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4808C-954D-44FE-A0C5-FB9796274670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11B84-C2C0-427F-941F-0AC6D78B0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97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E3DCF-2EBD-45C5-B8C1-0145E7DCC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78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7586A-D850-43B3-8DE6-A86AA7653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53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1A19C-B58F-4DBB-9E14-F896B6728C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9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ACD8C-1C0A-4F9E-8015-A62FE9C42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05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689CF-46EC-4AC0-B1D0-CFF1DFC0C9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65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5F583-14C6-435A-A6D4-34E587836B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9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D4A4B-74DA-4CD1-9B01-78037FC0A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0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A6D782-3F59-4F0E-A567-F55B76C14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9CA4717-857C-4070-81BE-E1041B061A88}" type="datetimeFigureOut">
              <a:rPr lang="en-US" altLang="zh-CN"/>
              <a:pPr>
                <a:defRPr/>
              </a:pPr>
              <a:t>5/26/2015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83067B-7BD6-48DF-BFD9-B08DA822B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 idx="4294967295"/>
          </p:nvPr>
        </p:nvSpPr>
        <p:spPr>
          <a:xfrm>
            <a:off x="931649" y="1978939"/>
            <a:ext cx="7175500" cy="1165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Calendar  Helper</a:t>
            </a:r>
            <a:endParaRPr lang="zh-CN" altLang="en-US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4294967295"/>
          </p:nvPr>
        </p:nvSpPr>
        <p:spPr>
          <a:xfrm>
            <a:off x="4419362" y="4879061"/>
            <a:ext cx="3434355" cy="953771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Zhu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YuXuan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（朱宇轩）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Zhao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LuYuan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（赵璐媛）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213964" y="3352681"/>
            <a:ext cx="6870224" cy="8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  <a:buFontTx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——Topic1(Next Generation of Personal Assistants)</a:t>
            </a:r>
            <a:endParaRPr lang="zh-CN" altLang="en-US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5"/>
          <p:cNvGrpSpPr>
            <a:grpSpLocks/>
          </p:cNvGrpSpPr>
          <p:nvPr/>
        </p:nvGrpSpPr>
        <p:grpSpPr bwMode="auto">
          <a:xfrm>
            <a:off x="1485293" y="1705956"/>
            <a:ext cx="5149004" cy="812800"/>
            <a:chOff x="36645" y="8848"/>
            <a:chExt cx="5149435" cy="812800"/>
          </a:xfrm>
        </p:grpSpPr>
        <p:pic>
          <p:nvPicPr>
            <p:cNvPr id="4110" name="Picture 2" descr="E:\ppt模板\商务\24\Yellow Fla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5" y="8848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1" name="TextBox 9"/>
            <p:cNvSpPr txBox="1">
              <a:spLocks noChangeArrowheads="1"/>
            </p:cNvSpPr>
            <p:nvPr/>
          </p:nvSpPr>
          <p:spPr bwMode="auto">
            <a:xfrm>
              <a:off x="1079420" y="160672"/>
              <a:ext cx="410666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Why we need this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1495108" y="2614673"/>
            <a:ext cx="6015396" cy="815914"/>
            <a:chOff x="0" y="0"/>
            <a:chExt cx="6015867" cy="815914"/>
          </a:xfrm>
        </p:grpSpPr>
        <p:pic>
          <p:nvPicPr>
            <p:cNvPr id="4108" name="Picture 5" descr="E:\ppt模板\商务\24\Blue Fla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9" name="TextBox 10"/>
            <p:cNvSpPr txBox="1">
              <a:spLocks noChangeArrowheads="1"/>
            </p:cNvSpPr>
            <p:nvPr/>
          </p:nvSpPr>
          <p:spPr bwMode="auto">
            <a:xfrm>
              <a:off x="1042770" y="169583"/>
              <a:ext cx="49730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 Introduction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02" name="Line 16"/>
          <p:cNvSpPr>
            <a:spLocks noChangeShapeType="1"/>
          </p:cNvSpPr>
          <p:nvPr/>
        </p:nvSpPr>
        <p:spPr bwMode="auto">
          <a:xfrm>
            <a:off x="-233363" y="-79375"/>
            <a:ext cx="0" cy="701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3" name="Group 2"/>
          <p:cNvGrpSpPr>
            <a:grpSpLocks/>
          </p:cNvGrpSpPr>
          <p:nvPr/>
        </p:nvGrpSpPr>
        <p:grpSpPr bwMode="auto">
          <a:xfrm>
            <a:off x="1495108" y="3519774"/>
            <a:ext cx="6093173" cy="820873"/>
            <a:chOff x="0" y="0"/>
            <a:chExt cx="6092710" cy="821264"/>
          </a:xfrm>
        </p:grpSpPr>
        <p:pic>
          <p:nvPicPr>
            <p:cNvPr id="4104" name="Picture 3" descr="E:\ppt模板\商务\24\Red Fla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TextBox 8"/>
            <p:cNvSpPr txBox="1">
              <a:spLocks noChangeArrowheads="1"/>
            </p:cNvSpPr>
            <p:nvPr/>
          </p:nvSpPr>
          <p:spPr bwMode="auto">
            <a:xfrm>
              <a:off x="1042609" y="174625"/>
              <a:ext cx="5050101" cy="646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How we designed this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1495108" y="4526206"/>
            <a:ext cx="6485204" cy="812800"/>
            <a:chOff x="0" y="0"/>
            <a:chExt cx="6485714" cy="812800"/>
          </a:xfrm>
        </p:grpSpPr>
        <p:pic>
          <p:nvPicPr>
            <p:cNvPr id="24" name="Picture 4" descr="E:\ppt模板\商务\24\Green Fl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>
              <a:off x="1042770" y="114012"/>
              <a:ext cx="54429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Applications in daily life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635529" y="808107"/>
            <a:ext cx="48083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we need this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Picture 4" descr="E:\ppt模板\商务\24\Document 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755650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32369" y="2360534"/>
            <a:ext cx="76518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Forget what next day is</a:t>
            </a:r>
          </a:p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Difficulties when talking about lunar date</a:t>
            </a:r>
          </a:p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fortune of some exact days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671638" y="860425"/>
            <a:ext cx="61820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Introduction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Picture 4" descr="E:\ppt模板\商务\24\Document 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755650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45498" y="2147809"/>
            <a:ext cx="2929963" cy="2959116"/>
            <a:chOff x="644936" y="1596119"/>
            <a:chExt cx="3829050" cy="38671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41" b="97291" l="3483" r="95522">
                          <a14:foregroundMark x1="17413" y1="15025" x2="17413" y2="15025"/>
                          <a14:foregroundMark x1="35323" y1="4187" x2="35323" y2="4187"/>
                          <a14:foregroundMark x1="92040" y1="27094" x2="92040" y2="27094"/>
                          <a14:foregroundMark x1="49254" y1="41379" x2="49254" y2="41379"/>
                          <a14:foregroundMark x1="54975" y1="41626" x2="54975" y2="41626"/>
                          <a14:foregroundMark x1="57214" y1="34483" x2="57214" y2="34483"/>
                          <a14:foregroundMark x1="63433" y1="35714" x2="63433" y2="35714"/>
                          <a14:foregroundMark x1="66418" y1="42365" x2="66418" y2="42365"/>
                          <a14:foregroundMark x1="3483" y1="61576" x2="3483" y2="61576"/>
                          <a14:foregroundMark x1="54975" y1="97291" x2="54975" y2="97291"/>
                          <a14:foregroundMark x1="95522" y1="65025" x2="95522" y2="65025"/>
                          <a14:foregroundMark x1="72388" y1="48768" x2="72388" y2="48768"/>
                          <a14:foregroundMark x1="63682" y1="49507" x2="63682" y2="49507"/>
                          <a14:foregroundMark x1="54726" y1="50246" x2="54726" y2="50246"/>
                          <a14:foregroundMark x1="76119" y1="34975" x2="76119" y2="34975"/>
                          <a14:foregroundMark x1="72139" y1="41379" x2="72139" y2="41379"/>
                          <a14:foregroundMark x1="75871" y1="56650" x2="75871" y2="56650"/>
                          <a14:foregroundMark x1="73134" y1="73645" x2="73134" y2="73645"/>
                          <a14:foregroundMark x1="64428" y1="57143" x2="64428" y2="57143"/>
                          <a14:foregroundMark x1="56468" y1="57882" x2="56468" y2="57882"/>
                          <a14:foregroundMark x1="23881" y1="56650" x2="23881" y2="56650"/>
                          <a14:foregroundMark x1="24378" y1="64532" x2="24378" y2="64532"/>
                          <a14:foregroundMark x1="26617" y1="73892" x2="26617" y2="73892"/>
                          <a14:foregroundMark x1="33333" y1="72906" x2="33333" y2="72906"/>
                          <a14:foregroundMark x1="28358" y1="72167" x2="28358" y2="72167"/>
                          <a14:foregroundMark x1="31841" y1="72167" x2="31841" y2="72167"/>
                          <a14:foregroundMark x1="32338" y1="65271" x2="32338" y2="65271"/>
                          <a14:foregroundMark x1="34080" y1="58621" x2="34080" y2="58621"/>
                          <a14:foregroundMark x1="33085" y1="57389" x2="33085" y2="57389"/>
                          <a14:foregroundMark x1="39552" y1="57143" x2="39552" y2="57143"/>
                          <a14:foregroundMark x1="41791" y1="64286" x2="41791" y2="64286"/>
                          <a14:foregroundMark x1="40547" y1="71675" x2="40547" y2="71675"/>
                          <a14:foregroundMark x1="47512" y1="73153" x2="47512" y2="73153"/>
                          <a14:foregroundMark x1="48507" y1="73153" x2="48507" y2="73153"/>
                          <a14:foregroundMark x1="48507" y1="64286" x2="48507" y2="64286"/>
                          <a14:foregroundMark x1="49254" y1="55911" x2="49254" y2="55911"/>
                          <a14:foregroundMark x1="47512" y1="49261" x2="47512" y2="49261"/>
                          <a14:foregroundMark x1="54975" y1="14286" x2="54975" y2="14286"/>
                          <a14:foregroundMark x1="8458" y1="46798" x2="8458" y2="46798"/>
                          <a14:foregroundMark x1="62189" y1="88916" x2="62189" y2="88916"/>
                          <a14:foregroundMark x1="92537" y1="53202" x2="92537" y2="53202"/>
                          <a14:backgroundMark x1="45522" y1="33005" x2="45522" y2="33005"/>
                          <a14:backgroundMark x1="36816" y1="33744" x2="36816" y2="337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36" y="1596119"/>
              <a:ext cx="3829050" cy="386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组合 7"/>
            <p:cNvGrpSpPr/>
            <p:nvPr/>
          </p:nvGrpSpPr>
          <p:grpSpPr>
            <a:xfrm>
              <a:off x="1349997" y="2513172"/>
              <a:ext cx="2325967" cy="2161518"/>
              <a:chOff x="1331147" y="2661076"/>
              <a:chExt cx="2803846" cy="26056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31147" y="2661076"/>
                <a:ext cx="1101539" cy="11151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4000" b="1" cap="none" spc="0" dirty="0" smtClean="0">
                    <a:ln w="1905">
                      <a:solidFill>
                        <a:schemeClr val="accent2">
                          <a:lumMod val="75000"/>
                        </a:schemeClr>
                      </a:solidFill>
                    </a:ln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农</a:t>
                </a:r>
                <a:endParaRPr lang="zh-CN" altLang="en-US" sz="4000" b="1" cap="none" spc="0" dirty="0">
                  <a:ln w="1905">
                    <a:solidFill>
                      <a:schemeClr val="accent2">
                        <a:lumMod val="75000"/>
                      </a:schemeClr>
                    </a:solidFill>
                  </a:ln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033455" y="4151513"/>
                <a:ext cx="1101538" cy="11151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4000" b="1" cap="none" spc="0" dirty="0" smtClean="0">
                    <a:ln w="1905">
                      <a:solidFill>
                        <a:srgbClr val="FF0000"/>
                      </a:solidFill>
                    </a:ln>
                    <a:gradFill>
                      <a:gsLst>
                        <a:gs pos="0">
                          <a:srgbClr val="FF0000"/>
                        </a:gs>
                        <a:gs pos="78000">
                          <a:srgbClr val="FF0000"/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公</a:t>
                </a:r>
                <a:endParaRPr lang="zh-CN" altLang="en-US" sz="4000" b="1" cap="none" spc="0" dirty="0">
                  <a:ln w="1905">
                    <a:solidFill>
                      <a:srgbClr val="FF0000"/>
                    </a:solidFill>
                  </a:ln>
                  <a:gradFill>
                    <a:gsLst>
                      <a:gs pos="0">
                        <a:srgbClr val="FF0000"/>
                      </a:gs>
                      <a:gs pos="78000">
                        <a:srgbClr val="FF0000"/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左右箭头 10"/>
              <p:cNvSpPr/>
              <p:nvPr/>
            </p:nvSpPr>
            <p:spPr bwMode="auto">
              <a:xfrm rot="2553708">
                <a:off x="2079274" y="3781092"/>
                <a:ext cx="1216152" cy="484632"/>
              </a:xfrm>
              <a:prstGeom prst="left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95" b="95813" l="2488" r="97761">
                        <a14:foregroundMark x1="17413" y1="15764" x2="17413" y2="15764"/>
                        <a14:foregroundMark x1="39303" y1="3695" x2="39303" y2="3695"/>
                        <a14:foregroundMark x1="95025" y1="31527" x2="95025" y2="31527"/>
                        <a14:foregroundMark x1="2985" y1="58867" x2="2985" y2="58867"/>
                        <a14:foregroundMark x1="54478" y1="96059" x2="54478" y2="96059"/>
                        <a14:foregroundMark x1="97761" y1="50000" x2="9776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40" y="2147809"/>
            <a:ext cx="2968530" cy="299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3143384" y="2171067"/>
            <a:ext cx="2968531" cy="2998068"/>
            <a:chOff x="2771833" y="2826452"/>
            <a:chExt cx="3829050" cy="386715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217" b="96552" l="3731" r="97264">
                          <a14:foregroundMark x1="61443" y1="96552" x2="61443" y2="96552"/>
                          <a14:foregroundMark x1="97761" y1="57389" x2="97761" y2="57389"/>
                          <a14:foregroundMark x1="48756" y1="2217" x2="48756" y2="2217"/>
                          <a14:foregroundMark x1="3731" y1="39409" x2="3731" y2="394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33" y="2826452"/>
              <a:ext cx="3829050" cy="386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4298976" y="3505319"/>
              <a:ext cx="8835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smtClean="0">
                  <a:ln w="1905">
                    <a:solidFill>
                      <a:srgbClr val="FF0000"/>
                    </a:solidFill>
                  </a:ln>
                  <a:gradFill>
                    <a:gsLst>
                      <a:gs pos="0">
                        <a:srgbClr val="FF0000"/>
                      </a:gs>
                      <a:gs pos="78000">
                        <a:srgbClr val="FF0000"/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26</a:t>
              </a:r>
              <a:endParaRPr lang="zh-CN" altLang="en-US" sz="5400" b="1" cap="none" spc="0" dirty="0">
                <a:ln w="1905">
                  <a:solidFill>
                    <a:srgbClr val="FF0000"/>
                  </a:solidFill>
                </a:ln>
                <a:gradFill>
                  <a:gsLst>
                    <a:gs pos="0">
                      <a:srgbClr val="FF0000"/>
                    </a:gs>
                    <a:gs pos="78000">
                      <a:srgbClr val="FF0000"/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25298" y="4802741"/>
              <a:ext cx="1061059" cy="5954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1" dirty="0" smtClean="0">
                  <a:ln w="1905">
                    <a:solidFill>
                      <a:srgbClr val="FF0000"/>
                    </a:solidFill>
                  </a:ln>
                  <a:gradFill>
                    <a:gsLst>
                      <a:gs pos="0">
                        <a:srgbClr val="FF0000"/>
                      </a:gs>
                      <a:gs pos="78000">
                        <a:srgbClr val="FF0000"/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所宜</a:t>
              </a:r>
              <a:endParaRPr lang="zh-CN" altLang="en-US" sz="2400" b="1" cap="none" spc="0" dirty="0">
                <a:ln w="1905">
                  <a:solidFill>
                    <a:srgbClr val="FF0000"/>
                  </a:solidFill>
                </a:ln>
                <a:gradFill>
                  <a:gsLst>
                    <a:gs pos="0">
                      <a:srgbClr val="FF0000"/>
                    </a:gs>
                    <a:gs pos="78000">
                      <a:srgbClr val="FF0000"/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38758" y="4814537"/>
              <a:ext cx="1061059" cy="5954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1" dirty="0" smtClean="0">
                  <a:ln w="1905">
                    <a:solidFill>
                      <a:srgbClr val="FF0000"/>
                    </a:solidFill>
                  </a:ln>
                  <a:gradFill>
                    <a:gsLst>
                      <a:gs pos="0">
                        <a:srgbClr val="FF0000"/>
                      </a:gs>
                      <a:gs pos="78000">
                        <a:srgbClr val="FF0000"/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所忌</a:t>
              </a:r>
              <a:endParaRPr lang="zh-CN" altLang="en-US" sz="2400" b="1" cap="none" spc="0" dirty="0">
                <a:ln w="1905">
                  <a:solidFill>
                    <a:srgbClr val="FF0000"/>
                  </a:solidFill>
                </a:ln>
                <a:gradFill>
                  <a:gsLst>
                    <a:gs pos="0">
                      <a:srgbClr val="FF0000"/>
                    </a:gs>
                    <a:gs pos="78000">
                      <a:srgbClr val="FF0000"/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93905" y="5190070"/>
            <a:ext cx="2728918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Lunar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solar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calendar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conversion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05370" y="5260656"/>
            <a:ext cx="272891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Fortune Telling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86572" y="5303426"/>
            <a:ext cx="272891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Speech Recognition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26533401"/>
              </p:ext>
            </p:extLst>
          </p:nvPr>
        </p:nvGraphicFramePr>
        <p:xfrm>
          <a:off x="1" y="305277"/>
          <a:ext cx="9227458" cy="6558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671637" y="860425"/>
            <a:ext cx="60294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 we designed this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Picture 4" descr="E:\ppt模板\商务\24\Document 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755650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32369" y="1978939"/>
            <a:ext cx="76518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Phrase Understanding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Tx/>
              <a:buChar char="•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Chinese Word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Segmentatio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from HIT’s LTP-Cloud</a:t>
            </a:r>
          </a:p>
          <a:p>
            <a:pPr lvl="1">
              <a:lnSpc>
                <a:spcPct val="150000"/>
              </a:lnSpc>
              <a:buFontTx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Fortune of some exact day</a:t>
            </a:r>
          </a:p>
          <a:p>
            <a:pPr lvl="1" indent="-342900">
              <a:lnSpc>
                <a:spcPct val="150000"/>
              </a:lnSpc>
              <a:buFontTx/>
              <a:buChar char="•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laohuangli.net</a:t>
            </a:r>
          </a:p>
          <a:p>
            <a:pPr lvl="1" indent="-342900">
              <a:lnSpc>
                <a:spcPct val="150000"/>
              </a:lnSpc>
              <a:buFontTx/>
              <a:buChar char="•"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Speech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Recognization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lnSpc>
                <a:spcPct val="150000"/>
              </a:lnSpc>
              <a:buFontTx/>
              <a:buChar char="•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Bing Speech API </a:t>
            </a:r>
          </a:p>
        </p:txBody>
      </p:sp>
    </p:spTree>
    <p:extLst>
      <p:ext uri="{BB962C8B-B14F-4D97-AF65-F5344CB8AC3E}">
        <p14:creationId xmlns:p14="http://schemas.microsoft.com/office/powerpoint/2010/main" val="1204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671637" y="860425"/>
            <a:ext cx="66399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Applications in daily life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Picture 4" descr="E:\ppt模板\商务\24\Document 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755650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5" name="Picture 1" descr="D:\Downloads\786979248\Image\C2C\GU})3BGMKF170K5ALHPS9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05" y="1902619"/>
            <a:ext cx="5656309" cy="389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" name="Picture 2" descr="D:\Downloads\786979248\Image\C2C\_3_XUW0P(2N4[LRRCSV0M_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219978"/>
            <a:ext cx="6415107" cy="44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6050" y="2551837"/>
            <a:ext cx="77845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今天是农历大年初三。</a:t>
            </a:r>
            <a:b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明天是农历几号？</a:t>
            </a:r>
            <a:b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把农历五月廿一转换成阳历。</a:t>
            </a:r>
            <a:b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今天是</a:t>
            </a:r>
            <a:r>
              <a:rPr lang="en-US" altLang="zh-CN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2013</a:t>
            </a: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日。</a:t>
            </a:r>
            <a:b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日的农历是几号？</a:t>
            </a:r>
            <a:b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年农历闰四月十六日是阳历哪一天？</a:t>
            </a:r>
            <a:endParaRPr lang="en-US" altLang="zh-CN" sz="32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</a:t>
            </a:r>
            <a:r>
              <a:rPr lang="zh-CN" altLang="en-US" sz="3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6"/>
          <p:cNvSpPr txBox="1">
            <a:spLocks noChangeArrowheads="1"/>
          </p:cNvSpPr>
          <p:nvPr/>
        </p:nvSpPr>
        <p:spPr bwMode="auto">
          <a:xfrm>
            <a:off x="2511425" y="3273425"/>
            <a:ext cx="40623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7" name="Picture 7" descr="E:\ppt模板\商务\24\Dr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91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Pages>0</Pages>
  <Words>119</Words>
  <Characters>0</Characters>
  <Application>Microsoft Office PowerPoint</Application>
  <DocSecurity>0</DocSecurity>
  <PresentationFormat>全屏显示(4:3)</PresentationFormat>
  <Lines>0</Lines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Calibri</vt:lpstr>
      <vt:lpstr>华文行楷</vt:lpstr>
      <vt:lpstr>楷体</vt:lpstr>
      <vt:lpstr>华文新魏</vt:lpstr>
      <vt:lpstr>隶书</vt:lpstr>
      <vt:lpstr>Office 主题</vt:lpstr>
      <vt:lpstr>默认设计模板</vt:lpstr>
      <vt:lpstr>Calendar  Helper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92</cp:revision>
  <dcterms:created xsi:type="dcterms:W3CDTF">2012-08-07T01:54:45Z</dcterms:created>
  <dcterms:modified xsi:type="dcterms:W3CDTF">2015-05-26T03:36:55Z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2052-9.1.0.4867</vt:lpwstr>
  </property>
</Properties>
</file>