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9"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0105"/>
    <p:restoredTop sz="86285"/>
  </p:normalViewPr>
  <p:slideViewPr>
    <p:cSldViewPr snapToGrid="0" snapToObjects="1">
      <p:cViewPr>
        <p:scale>
          <a:sx n="50" d="100"/>
          <a:sy n="50" d="100"/>
        </p:scale>
        <p:origin x="-232" y="-1240"/>
      </p:cViewPr>
      <p:guideLst/>
    </p:cSldViewPr>
  </p:slideViewPr>
  <p:outlineViewPr>
    <p:cViewPr>
      <p:scale>
        <a:sx n="33" d="100"/>
        <a:sy n="33" d="100"/>
      </p:scale>
      <p:origin x="0" y="0"/>
    </p:cViewPr>
  </p:outlin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4720" y="6723"/>
    <p:text>普通の文字の方が良い</p:text>
    <p:extLst>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14410" y="14533"/>
    <p:text>Cosいらない</p:text>
    <p:extLst>
      <p:ext uri="{C676402C-5697-4E1C-873F-D02D1690AC5C}">
        <p15:threadingInfo xmlns:p15="http://schemas.microsoft.com/office/powerpoint/2012/main" timeZoneBias="-540"/>
      </p:ext>
    </p:extLst>
  </p:cm>
  <p:cm authorId="1" dt="2018-07-17T17:47:33.740" idx="6">
    <p:pos x="13641" y="16686"/>
    <p:text>吹き出し口を狭める</p:text>
    <p:extLst>
      <p:ext uri="{C676402C-5697-4E1C-873F-D02D1690AC5C}">
        <p15:threadingInfo xmlns:p15="http://schemas.microsoft.com/office/powerpoint/2012/main" timeZoneBias="-540"/>
      </p:ext>
    </p:extLst>
  </p:cm>
  <p:cm authorId="1" dt="2018-07-17T17:51:08.779" idx="7">
    <p:pos x="7374" y="21398"/>
    <p:text>Webページ関連が見えるようにする</p:text>
    <p:extLst>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2018/7/15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四角形吹き出し 97">
            <a:extLst>
              <a:ext uri="{FF2B5EF4-FFF2-40B4-BE49-F238E27FC236}">
                <a16:creationId xmlns:a16="http://schemas.microsoft.com/office/drawing/2014/main" id="{294EF5BC-8CDC-2142-8108-9B4BFCF08ECD}"/>
              </a:ext>
            </a:extLst>
          </p:cNvPr>
          <p:cNvSpPr/>
          <p:nvPr/>
        </p:nvSpPr>
        <p:spPr>
          <a:xfrm>
            <a:off x="18753083" y="32941090"/>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2150268" y="18327703"/>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16099" y="825291"/>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t>観光レビューを利用した高好感度観光地</a:t>
            </a:r>
            <a:endParaRPr lang="en-US" altLang="ja-JP" sz="9600" b="1" dirty="0"/>
          </a:p>
          <a:p>
            <a:pPr algn="ctr"/>
            <a:r>
              <a:rPr lang="ja-JP" altLang="en-US" sz="9600" b="1"/>
              <a:t>レコメンデーションシステムの構築</a:t>
            </a:r>
            <a:endParaRPr kumimoji="1" lang="ja-JP" altLang="en-US" sz="96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3116527" y="49223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336429" y="6182422"/>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336429" y="7462129"/>
            <a:ext cx="27643017"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679040" y="789095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763606" y="789095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a:t>
            </a:r>
            <a:r>
              <a:rPr kumimoji="1" lang="ja-JP" altLang="en-US" sz="4800" b="1">
                <a:solidFill>
                  <a:schemeClr val="accent6">
                    <a:lumMod val="75000"/>
                  </a:schemeClr>
                </a:solidFill>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927686" y="789935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レビューを利用したレコメンド</a:t>
            </a:r>
            <a:endParaRPr kumimoji="1" lang="ja-JP" altLang="en-US" sz="4800" b="1">
              <a:solidFill>
                <a:schemeClr val="accent6">
                  <a:lumMod val="75000"/>
                </a:schemeClr>
              </a:solidFill>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686507" y="8929557"/>
            <a:ext cx="8748000"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758536" y="892955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927686" y="8944069"/>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1972140" y="9142784"/>
            <a:ext cx="7952153" cy="3477875"/>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訪日客のほとんどが黄金ルートと呼ばれる東京・大阪・京都に宿泊</a:t>
            </a:r>
            <a:endParaRPr lang="en-US" altLang="ja-JP" sz="4400" dirty="0"/>
          </a:p>
          <a:p>
            <a:pPr marL="571500" indent="-571500">
              <a:buFont typeface="Arial" panose="020B0604020202020204" pitchFamily="34" charset="0"/>
              <a:buChar char="•"/>
            </a:pPr>
            <a:r>
              <a:rPr lang="ja-JP" altLang="en-US" sz="4400"/>
              <a:t>地方の魅力を適切に伝えるのは困難</a:t>
            </a:r>
            <a:endParaRPr kumimoji="1" lang="en-US" altLang="ja-JP" sz="4400" dirty="0"/>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723586" y="905783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728066" y="1079543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315308" y="1170951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339808" y="978264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6116761" y="13424308"/>
            <a:ext cx="20650200" cy="108000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20013359" y="10032957"/>
            <a:ext cx="3927908" cy="2308324"/>
          </a:xfrm>
          <a:prstGeom prst="rect">
            <a:avLst/>
          </a:prstGeom>
          <a:noFill/>
        </p:spPr>
        <p:txBody>
          <a:bodyPr wrap="square" rtlCol="0">
            <a:spAutoFit/>
          </a:bodyPr>
          <a:lstStyle/>
          <a:p>
            <a:pPr algn="ctr"/>
            <a:r>
              <a:rPr lang="ja-JP" altLang="en-US" sz="4800"/>
              <a:t>コンテンツ</a:t>
            </a:r>
            <a:endParaRPr lang="en-US" altLang="ja-JP" sz="4800" dirty="0"/>
          </a:p>
          <a:p>
            <a:pPr algn="ctr"/>
            <a:r>
              <a:rPr lang="ja-JP" altLang="en-US" sz="4800"/>
              <a:t>＋</a:t>
            </a:r>
            <a:endParaRPr lang="en-US" altLang="ja-JP" sz="4800" dirty="0"/>
          </a:p>
          <a:p>
            <a:pPr algn="ctr"/>
            <a:r>
              <a:rPr kumimoji="1" lang="ja-JP" altLang="en-US" sz="4800"/>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729735" y="1056644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828268" y="10374543"/>
            <a:ext cx="3877985" cy="1569660"/>
          </a:xfrm>
          <a:prstGeom prst="rect">
            <a:avLst/>
          </a:prstGeom>
          <a:noFill/>
        </p:spPr>
        <p:txBody>
          <a:bodyPr wrap="none" rtlCol="0">
            <a:spAutoFit/>
          </a:bodyPr>
          <a:lstStyle/>
          <a:p>
            <a:r>
              <a:rPr kumimoji="1" lang="ja-JP" altLang="en-US" sz="4800"/>
              <a:t>多様性のある</a:t>
            </a:r>
            <a:endParaRPr kumimoji="1" lang="en-US" altLang="ja-JP" sz="4800" dirty="0"/>
          </a:p>
          <a:p>
            <a:pPr algn="ctr"/>
            <a:r>
              <a:rPr kumimoji="1" lang="ja-JP" altLang="en-US" sz="48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96672" y="16712331"/>
            <a:ext cx="27643017"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311028" y="15238953"/>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lang="ja-JP" altLang="en-US" sz="7200" b="1"/>
              <a:t>システム概要</a:t>
            </a:r>
            <a:endParaRPr kumimoji="1" lang="ja-JP" altLang="en-US" sz="72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293387" y="370149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293385" y="38454419"/>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990397" y="388428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1990397" y="17037737"/>
            <a:ext cx="20259905" cy="1155060"/>
          </a:xfrm>
          <a:prstGeom prst="rect">
            <a:avLst/>
          </a:prstGeom>
          <a:noFill/>
        </p:spPr>
        <p:txBody>
          <a:bodyPr wrap="none" rtlCol="0">
            <a:spAutoFit/>
          </a:bodyPr>
          <a:lstStyle/>
          <a:p>
            <a:r>
              <a:rPr kumimoji="1" lang="ja-JP" altLang="en-US"/>
              <a:t>構築環境：</a:t>
            </a:r>
            <a:r>
              <a:rPr lang="en-US" altLang="ja-JP" dirty="0"/>
              <a:t>HTML / JavaScript / Python / MySQL / </a:t>
            </a:r>
            <a:r>
              <a:rPr lang="en-US" altLang="ja-JP" dirty="0" err="1"/>
              <a:t>Redis</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3"/>
          <a:stretch>
            <a:fillRect/>
          </a:stretch>
        </p:blipFill>
        <p:spPr>
          <a:xfrm>
            <a:off x="4044818" y="26271577"/>
            <a:ext cx="2167159" cy="1866635"/>
          </a:xfrm>
          <a:prstGeom prst="rect">
            <a:avLst/>
          </a:prstGeom>
        </p:spPr>
      </p:pic>
      <p:pic>
        <p:nvPicPr>
          <p:cNvPr id="39" name="図 38">
            <a:extLst>
              <a:ext uri="{FF2B5EF4-FFF2-40B4-BE49-F238E27FC236}">
                <a16:creationId xmlns:a16="http://schemas.microsoft.com/office/drawing/2014/main" id="{5024F5F4-AC1D-4D40-8BAD-7808D5F1B01A}"/>
              </a:ext>
            </a:extLst>
          </p:cNvPr>
          <p:cNvPicPr>
            <a:picLocks noChangeAspect="1"/>
          </p:cNvPicPr>
          <p:nvPr/>
        </p:nvPicPr>
        <p:blipFill>
          <a:blip r:embed="rId3"/>
          <a:stretch>
            <a:fillRect/>
          </a:stretch>
        </p:blipFill>
        <p:spPr>
          <a:xfrm>
            <a:off x="2315147" y="27993829"/>
            <a:ext cx="2173946" cy="1872481"/>
          </a:xfrm>
          <a:prstGeom prst="rect">
            <a:avLst/>
          </a:prstGeom>
        </p:spPr>
      </p:pic>
      <p:pic>
        <p:nvPicPr>
          <p:cNvPr id="41" name="図 40">
            <a:extLst>
              <a:ext uri="{FF2B5EF4-FFF2-40B4-BE49-F238E27FC236}">
                <a16:creationId xmlns:a16="http://schemas.microsoft.com/office/drawing/2014/main" id="{5E3422F3-47E1-114C-AF5D-F2B22318572F}"/>
              </a:ext>
            </a:extLst>
          </p:cNvPr>
          <p:cNvPicPr>
            <a:picLocks noChangeAspect="1"/>
          </p:cNvPicPr>
          <p:nvPr/>
        </p:nvPicPr>
        <p:blipFill>
          <a:blip r:embed="rId4"/>
          <a:stretch>
            <a:fillRect/>
          </a:stretch>
        </p:blipFill>
        <p:spPr>
          <a:xfrm>
            <a:off x="16346214" y="26309013"/>
            <a:ext cx="2356989" cy="2987075"/>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4"/>
          <a:stretch>
            <a:fillRect/>
          </a:stretch>
        </p:blipFill>
        <p:spPr>
          <a:xfrm>
            <a:off x="25868421" y="26309013"/>
            <a:ext cx="2356989" cy="298707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798368" y="27359680"/>
            <a:ext cx="8778926"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a:off x="19571423" y="27320516"/>
            <a:ext cx="561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1718439" y="25395287"/>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5577294" y="25234088"/>
            <a:ext cx="4493538" cy="830997"/>
          </a:xfrm>
          <a:prstGeom prst="rect">
            <a:avLst/>
          </a:prstGeom>
          <a:noFill/>
        </p:spPr>
        <p:txBody>
          <a:bodyPr wrap="none" rtlCol="0">
            <a:spAutoFit/>
          </a:bodyPr>
          <a:lstStyle/>
          <a:p>
            <a:r>
              <a:rPr kumimoji="1" lang="ja-JP" altLang="en-US" sz="4800" b="1"/>
              <a:t>基本データＤＢ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25539371" y="25202814"/>
            <a:ext cx="3262432" cy="830997"/>
          </a:xfrm>
          <a:prstGeom prst="rect">
            <a:avLst/>
          </a:prstGeom>
          <a:noFill/>
        </p:spPr>
        <p:txBody>
          <a:bodyPr wrap="none" rtlCol="0">
            <a:spAutoFit/>
          </a:bodyPr>
          <a:lstStyle/>
          <a:p>
            <a:r>
              <a:rPr lang="ja-JP" altLang="en-US" sz="4800" b="1"/>
              <a:t>類似度</a:t>
            </a:r>
            <a:r>
              <a:rPr kumimoji="1" lang="ja-JP" altLang="en-US" sz="4800" b="1"/>
              <a:t>ＤＢ</a:t>
            </a:r>
          </a:p>
        </p:txBody>
      </p:sp>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5"/>
          <a:stretch>
            <a:fillRect/>
          </a:stretch>
        </p:blipFill>
        <p:spPr>
          <a:xfrm>
            <a:off x="21117977" y="30115268"/>
            <a:ext cx="2611759" cy="2690584"/>
          </a:xfrm>
          <a:prstGeom prst="rect">
            <a:avLst/>
          </a:prstGeom>
        </p:spPr>
      </p:pic>
      <p:sp>
        <p:nvSpPr>
          <p:cNvPr id="58" name="左右矢印 57">
            <a:extLst>
              <a:ext uri="{FF2B5EF4-FFF2-40B4-BE49-F238E27FC236}">
                <a16:creationId xmlns:a16="http://schemas.microsoft.com/office/drawing/2014/main" id="{C7716D8D-9E14-9441-A5D6-0825D409FF82}"/>
              </a:ext>
            </a:extLst>
          </p:cNvPr>
          <p:cNvSpPr/>
          <p:nvPr/>
        </p:nvSpPr>
        <p:spPr>
          <a:xfrm rot="8100000">
            <a:off x="24110838" y="30125612"/>
            <a:ext cx="2575737"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0820635" y="29013066"/>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7260290" y="25987128"/>
            <a:ext cx="7571303" cy="1569660"/>
          </a:xfrm>
          <a:prstGeom prst="rect">
            <a:avLst/>
          </a:prstGeom>
          <a:noFill/>
        </p:spPr>
        <p:txBody>
          <a:bodyPr wrap="none" rtlCol="0">
            <a:spAutoFit/>
          </a:bodyPr>
          <a:lstStyle/>
          <a:p>
            <a:r>
              <a:rPr kumimoji="1" lang="ja-JP" altLang="en-US" sz="4800"/>
              <a:t>スポット情報・レビューの</a:t>
            </a:r>
            <a:endParaRPr kumimoji="1" lang="en-US" altLang="ja-JP" sz="4800" dirty="0"/>
          </a:p>
          <a:p>
            <a:r>
              <a:rPr kumimoji="1" lang="ja-JP" altLang="en-US" sz="48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2454525" y="18661121"/>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2454525" y="19673856"/>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9097176" y="18654219"/>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9097176" y="19653038"/>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2488618" y="20322730"/>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4752324" y="2187031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9467699" y="20159255"/>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11613272" y="21736128"/>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21334327" y="18631911"/>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21334327" y="19645970"/>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21504552" y="21078694"/>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5" name="左右矢印 84">
            <a:extLst>
              <a:ext uri="{FF2B5EF4-FFF2-40B4-BE49-F238E27FC236}">
                <a16:creationId xmlns:a16="http://schemas.microsoft.com/office/drawing/2014/main" id="{7F359F01-5473-2C44-916D-32A76B05A527}"/>
              </a:ext>
            </a:extLst>
          </p:cNvPr>
          <p:cNvSpPr/>
          <p:nvPr/>
        </p:nvSpPr>
        <p:spPr>
          <a:xfrm rot="2700000">
            <a:off x="18208712" y="30145318"/>
            <a:ext cx="2520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18796960" y="33783387"/>
            <a:ext cx="9726326" cy="2202206"/>
          </a:xfrm>
          <a:prstGeom prst="rect">
            <a:avLst/>
          </a:prstGeom>
          <a:noFill/>
        </p:spPr>
        <p:txBody>
          <a:bodyPr wrap="square" rtlCol="0">
            <a:spAutoFit/>
          </a:bodyPr>
          <a:lstStyle/>
          <a:p>
            <a:pPr algn="ctr">
              <a:lnSpc>
                <a:spcPct val="150000"/>
              </a:lnSpc>
            </a:pPr>
            <a:r>
              <a:rPr kumimoji="1" lang="ja-JP" altLang="en-US" sz="4800"/>
              <a:t>お気に入りのスポット情報の入力</a:t>
            </a:r>
            <a:endParaRPr kumimoji="1" lang="en-US" altLang="ja-JP" sz="4800" dirty="0"/>
          </a:p>
          <a:p>
            <a:pPr algn="ctr">
              <a:lnSpc>
                <a:spcPct val="150000"/>
              </a:lnSpc>
            </a:pPr>
            <a:r>
              <a:rPr lang="ja-JP" altLang="en-US" sz="4800"/>
              <a:t>高好感度な観光地を提案</a:t>
            </a:r>
            <a:endParaRPr kumimoji="1" lang="ja-JP" altLang="en-US" sz="4800"/>
          </a:p>
        </p:txBody>
      </p:sp>
      <p:sp>
        <p:nvSpPr>
          <p:cNvPr id="87" name="右矢印 86">
            <a:extLst>
              <a:ext uri="{FF2B5EF4-FFF2-40B4-BE49-F238E27FC236}">
                <a16:creationId xmlns:a16="http://schemas.microsoft.com/office/drawing/2014/main" id="{5D5C2B09-C164-8246-97ED-223140B8C4E1}"/>
              </a:ext>
            </a:extLst>
          </p:cNvPr>
          <p:cNvSpPr/>
          <p:nvPr/>
        </p:nvSpPr>
        <p:spPr>
          <a:xfrm>
            <a:off x="19398303" y="35204456"/>
            <a:ext cx="675444" cy="719538"/>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1FE92D94-DAD9-D34D-8D0D-D7A80EFCC639}"/>
              </a:ext>
            </a:extLst>
          </p:cNvPr>
          <p:cNvSpPr/>
          <p:nvPr/>
        </p:nvSpPr>
        <p:spPr>
          <a:xfrm>
            <a:off x="7763567" y="13511885"/>
            <a:ext cx="18741003"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5" name="図 94">
            <a:extLst>
              <a:ext uri="{FF2B5EF4-FFF2-40B4-BE49-F238E27FC236}">
                <a16:creationId xmlns:a16="http://schemas.microsoft.com/office/drawing/2014/main" id="{6DCDEB7A-9450-F640-A739-FBA1D1F64EEC}"/>
              </a:ext>
            </a:extLst>
          </p:cNvPr>
          <p:cNvPicPr>
            <a:picLocks noChangeAspect="1"/>
          </p:cNvPicPr>
          <p:nvPr/>
        </p:nvPicPr>
        <p:blipFill>
          <a:blip r:embed="rId6"/>
          <a:stretch>
            <a:fillRect/>
          </a:stretch>
        </p:blipFill>
        <p:spPr>
          <a:xfrm>
            <a:off x="15697417" y="20634003"/>
            <a:ext cx="4244495" cy="2993319"/>
          </a:xfrm>
          <a:prstGeom prst="rect">
            <a:avLst/>
          </a:prstGeom>
        </p:spPr>
      </p:pic>
      <p:sp>
        <p:nvSpPr>
          <p:cNvPr id="96" name="正方形/長方形 95">
            <a:extLst>
              <a:ext uri="{FF2B5EF4-FFF2-40B4-BE49-F238E27FC236}">
                <a16:creationId xmlns:a16="http://schemas.microsoft.com/office/drawing/2014/main" id="{96B81114-412D-694D-9900-153AB87B8DB0}"/>
              </a:ext>
            </a:extLst>
          </p:cNvPr>
          <p:cNvSpPr/>
          <p:nvPr/>
        </p:nvSpPr>
        <p:spPr>
          <a:xfrm>
            <a:off x="5617617" y="13513715"/>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目的</a:t>
            </a:r>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12434</TotalTime>
  <Words>368</Words>
  <Application>Microsoft Macintosh PowerPoint</Application>
  <PresentationFormat>ユーザー設定</PresentationFormat>
  <Paragraphs>62</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52</cp:revision>
  <cp:lastPrinted>2018-07-17T07:57:00Z</cp:lastPrinted>
  <dcterms:created xsi:type="dcterms:W3CDTF">2018-07-14T15:17:39Z</dcterms:created>
  <dcterms:modified xsi:type="dcterms:W3CDTF">2018-07-23T14:50:36Z</dcterms:modified>
</cp:coreProperties>
</file>