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2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5/13/2018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Evitando</a:t>
            </a:r>
            <a:r>
              <a:rPr lang="en-US" dirty="0" smtClean="0"/>
              <a:t> la tala de </a:t>
            </a:r>
            <a:r>
              <a:rPr lang="en-US" dirty="0" err="1" smtClean="0"/>
              <a:t>arboles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smtClean="0"/>
              <a:t>Maria Ximena Cortez</a:t>
            </a:r>
          </a:p>
          <a:p>
            <a:pPr algn="ctr"/>
            <a:r>
              <a:rPr lang="es-GT" smtClean="0"/>
              <a:t>María Fernanda 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mtClean="0"/>
              <a:t>deforestación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 un  proceso </a:t>
            </a:r>
            <a:r>
              <a:rPr lang="es-ES"/>
              <a:t>provocado generalmente por la acción humana, en el que se </a:t>
            </a:r>
            <a:r>
              <a:rPr lang="es-ES" smtClean="0"/>
              <a:t>destruyen los bosques. Es causado por </a:t>
            </a:r>
            <a:r>
              <a:rPr lang="es-ES"/>
              <a:t>la acción de las personas sobre la naturaleza, principalmente debido a las talas o quemas realizadas por la industria </a:t>
            </a:r>
            <a:r>
              <a:rPr lang="es-ES" smtClean="0"/>
              <a:t>maderera.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mtClean="0"/>
              <a:t>consecuencias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P</a:t>
            </a:r>
            <a:r>
              <a:rPr lang="es-ES" smtClean="0"/>
              <a:t>erdida </a:t>
            </a:r>
            <a:r>
              <a:rPr lang="es-ES"/>
              <a:t>de biodiversidad y aridez</a:t>
            </a:r>
            <a:r>
              <a:rPr lang="es-ES" smtClean="0"/>
              <a:t>.</a:t>
            </a:r>
          </a:p>
          <a:p>
            <a:r>
              <a:rPr lang="es-ES"/>
              <a:t>L</a:t>
            </a:r>
            <a:r>
              <a:rPr lang="es-ES" smtClean="0"/>
              <a:t>a </a:t>
            </a:r>
            <a:r>
              <a:rPr lang="es-ES"/>
              <a:t>extinción, cambios en las condiciones climáticas, desertificación y desplazamiento de poblaciones indígenas</a:t>
            </a:r>
            <a:r>
              <a:rPr lang="es-ES" smtClean="0"/>
              <a:t>.</a:t>
            </a:r>
          </a:p>
          <a:p>
            <a:r>
              <a:rPr lang="es-ES"/>
              <a:t>Aumenta la frecuencia y la fuerza de las inundaciones y las sequías que afectan a la economía. También conduce a la pérdida de </a:t>
            </a:r>
            <a:r>
              <a:rPr lang="es-ES" smtClean="0"/>
              <a:t>mercados.</a:t>
            </a:r>
          </a:p>
          <a:p>
            <a:r>
              <a:rPr lang="es-ES" smtClean="0"/>
              <a:t>Y una de las mas importantes es la perdida de Oxigeno, ya que los arboles nos lo dan.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58958" cy="28477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566" r="1429" b="2327"/>
          <a:stretch/>
        </p:blipFill>
        <p:spPr>
          <a:xfrm>
            <a:off x="6458072" y="3566160"/>
            <a:ext cx="5733927" cy="3291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1957165"/>
            <a:ext cx="4506686" cy="30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mtClean="0"/>
              <a:t>Nuestra solución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un sensor </a:t>
            </a:r>
            <a:r>
              <a:rPr lang="es-GT" dirty="0" smtClean="0"/>
              <a:t>ultrasónico, este </a:t>
            </a:r>
            <a:r>
              <a:rPr lang="es-GT" dirty="0"/>
              <a:t>miden la distancia mediante el uso de ondas </a:t>
            </a:r>
            <a:r>
              <a:rPr lang="es-GT" dirty="0" smtClean="0"/>
              <a:t>ultrasónicas. Este emite una </a:t>
            </a:r>
            <a:r>
              <a:rPr lang="es-GT" dirty="0"/>
              <a:t>onda ultrasónica y recibe la onda reflejada que retorna desde el objeto. Los sensores ultrasónicos miden la distancia al objeto contando el tiempo entre la emisión y la </a:t>
            </a:r>
            <a:r>
              <a:rPr lang="es-GT" dirty="0" smtClean="0"/>
              <a:t>recepción.</a:t>
            </a:r>
            <a:endParaRPr lang="es-GT" sz="1800" dirty="0" smtClean="0"/>
          </a:p>
          <a:p>
            <a:pPr marL="0" indent="0">
              <a:buNone/>
            </a:pPr>
            <a:r>
              <a:rPr lang="es-GT" dirty="0" smtClean="0"/>
              <a:t>Una </a:t>
            </a:r>
            <a:r>
              <a:rPr lang="es-GT" dirty="0"/>
              <a:t>onda ultrasónica se genera por cualquier perturbación externa que genera vibración a nivel molecular en un medio de </a:t>
            </a:r>
            <a:r>
              <a:rPr lang="es-GT" dirty="0" smtClean="0"/>
              <a:t>transmisión. El aire pasa </a:t>
            </a:r>
            <a:r>
              <a:rPr lang="es-GT" dirty="0"/>
              <a:t>de molécula a molécula por una sucesión de choques elásticos derivados de la presión que tiene lugar entre </a:t>
            </a:r>
            <a:r>
              <a:rPr lang="es-GT" dirty="0" smtClean="0"/>
              <a:t>dos </a:t>
            </a:r>
            <a:r>
              <a:rPr lang="es-GT" dirty="0"/>
              <a:t>moléculas </a:t>
            </a:r>
            <a:r>
              <a:rPr lang="es-GT" dirty="0" smtClean="0"/>
              <a:t>adyacentes.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122</TotalTime>
  <Words>225</Words>
  <Application>Microsoft Office PowerPoint</Application>
  <PresentationFormat>Personalizado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Tipo de madera</vt:lpstr>
      <vt:lpstr>Evitando la tala de arboles.</vt:lpstr>
      <vt:lpstr>deforestación</vt:lpstr>
      <vt:lpstr>consecuencias</vt:lpstr>
      <vt:lpstr>Presentación de PowerPoint</vt:lpstr>
      <vt:lpstr>Nuestra solución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Victor Smith</cp:lastModifiedBy>
  <cp:revision>11</cp:revision>
  <dcterms:created xsi:type="dcterms:W3CDTF">2018-05-12T16:18:12Z</dcterms:created>
  <dcterms:modified xsi:type="dcterms:W3CDTF">2018-05-13T12:58:03Z</dcterms:modified>
</cp:coreProperties>
</file>