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92"/>
  </p:normalViewPr>
  <p:slideViewPr>
    <p:cSldViewPr snapToGrid="0">
      <p:cViewPr varScale="1">
        <p:scale>
          <a:sx n="114" d="100"/>
          <a:sy n="114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9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3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0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606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0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6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0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7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597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D90B15D5-A818-4B89-9ED0-B87C2612E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93C7BAC1-7587-43BB-BB76-C204CFFEB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E8218E17-4267-4775-B7F2-24608EB0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109AB481-6D15-430A-80DD-1053A692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080848E-B6EF-42C0-85CD-7F6751FB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C86300F-F6F3-4C84-9C72-93446820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1037F-8B4F-5A33-454B-B83F0C76F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3972924" cy="2268559"/>
          </a:xfrm>
        </p:spPr>
        <p:txBody>
          <a:bodyPr>
            <a:normAutofit/>
          </a:bodyPr>
          <a:lstStyle/>
          <a:p>
            <a:r>
              <a:rPr lang="es-MX" sz="4100"/>
              <a:t>Organizador Automático de Archivos con IA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A5F2D55A-6F81-1C77-BDCE-C2BEB3C3A3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01" r="9125"/>
          <a:stretch>
            <a:fillRect/>
          </a:stretch>
        </p:blipFill>
        <p:spPr>
          <a:xfrm>
            <a:off x="6749807" y="227"/>
            <a:ext cx="4635113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5AF99F82-0D08-48B9-8942-28B9229B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E7505-D34C-386B-94B5-5E95249D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02" y="808056"/>
            <a:ext cx="9145838" cy="1077229"/>
          </a:xfrm>
        </p:spPr>
        <p:txBody>
          <a:bodyPr/>
          <a:lstStyle/>
          <a:p>
            <a:pPr algn="ctr"/>
            <a:r>
              <a:rPr lang="es-MX" dirty="0"/>
              <a:t>¿Qué hace y como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FE275-48EB-C4F8-83BA-9536816D5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01" y="1617219"/>
            <a:ext cx="5890899" cy="399782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MX" dirty="0"/>
              <a:t>Extrae texto desde archivos PDF, Word, Excel, imágenes, HTML y más.</a:t>
            </a:r>
          </a:p>
          <a:p>
            <a:pPr>
              <a:buFont typeface="Wingdings" pitchFamily="2" charset="2"/>
              <a:buChar char="Ø"/>
            </a:pPr>
            <a:r>
              <a:rPr lang="es-MX" dirty="0"/>
              <a:t>Convierte ese texto en representaciones semánticas usando IA.</a:t>
            </a:r>
          </a:p>
          <a:p>
            <a:pPr>
              <a:buFont typeface="Wingdings" pitchFamily="2" charset="2"/>
              <a:buChar char="Ø"/>
            </a:pPr>
            <a:r>
              <a:rPr lang="es-MX" dirty="0"/>
              <a:t>Agrupa automáticamente en carpetas por tema.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9B4CB3-B0AA-19C3-E441-E726E37D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34" y="2068327"/>
            <a:ext cx="2949033" cy="38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6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0D164-C811-5913-1D9E-66DF4308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¿Por qué es util?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49BB64-BA47-9F32-5D7B-AF760C292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192" y="1885285"/>
            <a:ext cx="6812177" cy="3997828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s-MX" dirty="0"/>
              <a:t>Organiza archivos de acuerdo a su contenido, no solo por su nombre o extensión.</a:t>
            </a:r>
          </a:p>
          <a:p>
            <a:pPr algn="just">
              <a:buFont typeface="Wingdings" pitchFamily="2" charset="2"/>
              <a:buChar char="Ø"/>
            </a:pPr>
            <a:r>
              <a:rPr lang="es-MX" dirty="0"/>
              <a:t>Útil para oficinas, profesores, estudiantes, investigadores.</a:t>
            </a:r>
          </a:p>
          <a:p>
            <a:pPr algn="just">
              <a:buFont typeface="Wingdings" pitchFamily="2" charset="2"/>
              <a:buChar char="Ø"/>
            </a:pPr>
            <a:r>
              <a:rPr lang="es-MX" dirty="0"/>
              <a:t>Detecta y corrige errores de clasificación.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C8F0986-14A3-8AD2-561D-7752FC23B6B2}"/>
              </a:ext>
            </a:extLst>
          </p:cNvPr>
          <p:cNvSpPr/>
          <p:nvPr/>
        </p:nvSpPr>
        <p:spPr>
          <a:xfrm>
            <a:off x="1133631" y="2079702"/>
            <a:ext cx="2780447" cy="3585118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25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995A723-7FF0-8F6B-E275-2A9A5A6B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217" y="228600"/>
            <a:ext cx="320257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3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090CCAD-24C9-0B4F-4C77-521C0FF9AE3B}"/>
              </a:ext>
            </a:extLst>
          </p:cNvPr>
          <p:cNvSpPr/>
          <p:nvPr/>
        </p:nvSpPr>
        <p:spPr>
          <a:xfrm>
            <a:off x="3483472" y="1796457"/>
            <a:ext cx="4801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Demostración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9FB10A-ADF0-039E-4859-8AA12926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446" y="3168650"/>
            <a:ext cx="1955800" cy="2349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281DC9-5868-9144-F908-CD455AE6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458" y="3168650"/>
            <a:ext cx="1872621" cy="23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6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DAFD1-6C1B-31A2-BFD2-8724A80E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AB9F1E-FE99-2256-F0B0-0ABA4FBA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/>
              <a:t>Automatización inteligente</a:t>
            </a:r>
            <a:r>
              <a:rPr lang="es-MX" dirty="0"/>
              <a:t>: Logramos clasificar archivos no solo por su nombre o tipo, sino por su </a:t>
            </a:r>
            <a:r>
              <a:rPr lang="es-MX" b="1" dirty="0"/>
              <a:t>contenido real</a:t>
            </a:r>
            <a:r>
              <a:rPr lang="es-MX" dirty="0"/>
              <a:t>, gracias al uso de modelos de lenguaje e IA semántica.</a:t>
            </a:r>
          </a:p>
          <a:p>
            <a:endParaRPr lang="es-MX" dirty="0"/>
          </a:p>
          <a:p>
            <a:r>
              <a:rPr lang="es-MX" b="1" dirty="0"/>
              <a:t>Organización significativa</a:t>
            </a:r>
            <a:r>
              <a:rPr lang="es-MX" dirty="0"/>
              <a:t>: El sistema agrupa los documentos en </a:t>
            </a:r>
            <a:r>
              <a:rPr lang="es-MX" b="1" dirty="0"/>
              <a:t>carpetas temáticas</a:t>
            </a:r>
            <a:r>
              <a:rPr lang="es-MX" dirty="0"/>
              <a:t> relevantes, facilitando su uso posterior sin intervención manual.</a:t>
            </a:r>
          </a:p>
          <a:p>
            <a:endParaRPr lang="es-MX" dirty="0"/>
          </a:p>
          <a:p>
            <a:r>
              <a:rPr lang="es-MX" b="1" dirty="0"/>
              <a:t>Escalable y mejorable</a:t>
            </a:r>
            <a:r>
              <a:rPr lang="es-MX" dirty="0"/>
              <a:t>: Este enfoque puede crecer con más archivos, detectar mejor los temas, y hasta incorporar funciones como resúmenes automáticos o búsqueda por contexto.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3784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321</TotalTime>
  <Words>167</Words>
  <Application>Microsoft Macintosh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Organizador Automático de Archivos con IA</vt:lpstr>
      <vt:lpstr>¿Qué hace y como funciona?</vt:lpstr>
      <vt:lpstr>¿Por qué es util?</vt:lpstr>
      <vt:lpstr>Presentación de PowerPoint</vt:lpstr>
      <vt:lpstr>Presentación de PowerPoint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XIMENA PAZ CENDEJAS</dc:creator>
  <cp:lastModifiedBy>CLAUDIA XIMENA PAZ CENDEJAS</cp:lastModifiedBy>
  <cp:revision>2</cp:revision>
  <dcterms:created xsi:type="dcterms:W3CDTF">2025-05-16T23:16:43Z</dcterms:created>
  <dcterms:modified xsi:type="dcterms:W3CDTF">2025-05-19T18:04:59Z</dcterms:modified>
</cp:coreProperties>
</file>