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DD306B-0E3C-4047-86CB-8736090F26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34F7D6-7B8E-4458-8B60-27D24A689A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257FBC-8BFE-4071-AC08-F75D6BFE71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741B27-0244-4434-B815-0414CEEEB1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7C9AF2-FE24-480A-9190-9674E738E1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852C87-2707-4480-96A5-749253D562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26212F-1C98-4F09-941A-C0E540F0AA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1F28AC-AF43-4449-936B-1FB0A36E4F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5CBCD9-4F2C-4CEE-BEDD-EB31846AFC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511BEF-E31E-4F60-AE9A-5F83EECAC8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3A2BD6-6201-4046-BED4-DA558FFDA5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92DF2B-DACA-4023-BBC5-C776BD4E78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962610B-CBFF-4A51-AA07-38D2F2400265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8360" y="180000"/>
            <a:ext cx="9797400" cy="54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9789840" cy="52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08360" y="360000"/>
            <a:ext cx="942048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88360" y="540000"/>
            <a:ext cx="957312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08360" y="360000"/>
            <a:ext cx="9839160" cy="515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08360" y="360000"/>
            <a:ext cx="9827640" cy="52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85120" y="360000"/>
            <a:ext cx="9614880" cy="49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9568080" cy="52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2320" y="179280"/>
            <a:ext cx="10079640" cy="534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2320" y="215640"/>
            <a:ext cx="10079640" cy="526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2320" y="216720"/>
            <a:ext cx="10079640" cy="526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2320" y="249840"/>
            <a:ext cx="10079640" cy="52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80000" y="360000"/>
            <a:ext cx="9819360" cy="50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08360" y="360000"/>
            <a:ext cx="9851400" cy="50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8360" y="360000"/>
            <a:ext cx="9819360" cy="50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2022-11-15T11:09:44Z</dcterms:created>
  <dc:creator/>
  <dc:description/>
  <dc:language>ru-RU</dc:language>
  <cp:lastModifiedBy/>
  <dcterms:modified xsi:type="dcterms:W3CDTF">2022-11-15T11:59:09Z</dcterms:modified>
  <cp:revision>1</cp:revision>
  <dc:subject/>
  <dc:title/>
</cp:coreProperties>
</file>