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808E-4F7B-4EA1-89BD-DE49098B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E83AB-C602-4DBF-B1B9-4AB0F1244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C6207-972F-4896-994F-72A049DC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9B36-F9C5-4C21-B763-4647820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031D5-9719-4277-A810-28E396E1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2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CDE24-4E22-4AFE-8A1E-DB71371B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C9259-341A-4ACF-8326-25F4434C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DA0B2-E2F9-45ED-B364-A98A039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9B994-3406-437E-B866-0BFBAEF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54EEE-DD49-4FA6-A678-B6C69C55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2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1CE57-B1AA-4BBE-BCE9-697E93906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5520D6-5CE0-4781-8922-E068A334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B2195-EE2E-475F-AD40-12824D0A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17D04-8BCF-412E-9C3B-3C55374C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C9F0D-B14F-4F31-83F6-732BFB2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A4E5E-FB34-4DC8-8D59-F56DAB18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B7F4D-99DE-4E44-932D-8711B8EC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D4D26-7AE0-4275-95C2-8839844B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348C1-A06D-4F6F-ACE7-F8DD11CA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1D693-5DFB-4A1A-A730-69A8A5C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8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0D01-6C4E-4AD5-9B10-0F7F17C5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C4DE3-954D-4C93-A798-D520F8B7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3AD8B-CEAB-4380-AECE-5F09D128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FB1E8-36C1-4B9A-BADB-B53BA363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06F75-0AC2-44DB-90BB-002BA08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6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F4BA1-F355-4769-A969-81D643FE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66F84-CFD2-476B-AADB-7A6E4E1A6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13AE7-F7D1-46D7-AF99-52497C3F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DE9AB-A24C-430B-9E25-6B9F0183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804C4-91CF-461E-9E33-246B70AE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BA562-827D-42C7-9D17-431CEF84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B131F-5D91-4317-BAA7-9BB6827E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299B3-2822-40F7-B8A3-CFEE9F26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CB69A-0CF9-4E84-88B5-BCCC8EA8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93A38-08A9-4DE9-8816-6F29A30D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EEA32E-F642-43E2-A76E-E1D6BEF5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55EB08-4BA8-4BB1-8E0E-2BEC85FA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14BB6-AD93-4AE1-91AD-396AECC5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5148D-58C2-41F7-A54E-E941DD4A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2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BADB2-C3FB-41C3-8E97-7DE0AF53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C4627-EA28-4026-A9C3-B2B8AFF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E83D-2189-4A25-817F-DD99A44F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1B219A-A80B-4360-9EF0-63EB3AD3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168515-6089-4F08-A19F-4A579CFD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9AFCB-6CE3-4F90-865B-EA76FED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3D894-C81C-489A-AB29-7D197CAF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2CE6-1819-489D-9199-58282998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A73B9-7547-48D7-8BD0-4D6E9B3B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82003-C023-42D4-A587-97BDE8E0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1B6E8-9E48-48D2-BDE0-88678869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A1377-70D4-4ABA-8864-033E94A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34151-14A3-4154-A574-06E8A03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F5B2-0044-46B4-A0E1-E92EC07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DD054-16A9-4F4B-B557-44FFD27C5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C9557-FC06-478A-AEDD-1F28D3A4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8AE44-0C20-4E06-B513-537079D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C6D12-9F0B-44CD-8C7C-21D50987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89CEB-13CE-4591-859C-42EF8FA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96F095-9DB0-4137-B2FB-71AFDA71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E7CD7-4F97-434F-A794-54136474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14BCD-4280-4BBE-B5D3-558186270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C942-6B55-454C-8E86-21AF96AC240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F19FB-9414-43C9-B7C7-59C7AF1E5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88820-38F4-4D8E-9E77-E1B07D55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83CA-06AD-41C2-8E9C-DA491147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2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F609-1719-4658-8411-A8013688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7885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STACKED LSTM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807B9-6AE2-4B34-A059-8E3A0AC7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5674"/>
            <a:ext cx="9144000" cy="3156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LSTM CELL</a:t>
            </a:r>
            <a:endParaRPr lang="ko-KR" altLang="en-US" dirty="0"/>
          </a:p>
        </p:txBody>
      </p:sp>
      <p:pic>
        <p:nvPicPr>
          <p:cNvPr id="1026" name="Picture 2" descr="lstm cellì ëí ì´ë¯¸ì§ ê²ìê²°ê³¼">
            <a:extLst>
              <a:ext uri="{FF2B5EF4-FFF2-40B4-BE49-F238E27FC236}">
                <a16:creationId xmlns:a16="http://schemas.microsoft.com/office/drawing/2014/main" id="{DAC7E60E-5FA6-45E7-AA55-1BE5C6973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r="26572"/>
          <a:stretch/>
        </p:blipFill>
        <p:spPr bwMode="auto">
          <a:xfrm>
            <a:off x="1522562" y="2505572"/>
            <a:ext cx="2135950" cy="19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BFDA2E5D-0D9A-4F6B-911A-F013C560A60F}"/>
              </a:ext>
            </a:extLst>
          </p:cNvPr>
          <p:cNvGrpSpPr/>
          <p:nvPr/>
        </p:nvGrpSpPr>
        <p:grpSpPr>
          <a:xfrm>
            <a:off x="4693504" y="1686964"/>
            <a:ext cx="7210553" cy="4320856"/>
            <a:chOff x="2051709" y="1108123"/>
            <a:chExt cx="7210553" cy="4320856"/>
          </a:xfrm>
        </p:grpSpPr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28A3D841-7929-434A-84F0-A199E3DDDDFE}"/>
                </a:ext>
              </a:extLst>
            </p:cNvPr>
            <p:cNvSpPr/>
            <p:nvPr/>
          </p:nvSpPr>
          <p:spPr>
            <a:xfrm>
              <a:off x="5519934" y="3191159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B9B01757-86F8-435E-A045-897314D05E73}"/>
                </a:ext>
              </a:extLst>
            </p:cNvPr>
            <p:cNvSpPr/>
            <p:nvPr/>
          </p:nvSpPr>
          <p:spPr>
            <a:xfrm>
              <a:off x="5419266" y="3291827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41969FAE-A981-4A7B-A810-D5330914B87D}"/>
                </a:ext>
              </a:extLst>
            </p:cNvPr>
            <p:cNvSpPr/>
            <p:nvPr/>
          </p:nvSpPr>
          <p:spPr>
            <a:xfrm>
              <a:off x="5301822" y="3409273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B7B1198E-E7EA-46D7-B723-D2CEF130AB2E}"/>
                </a:ext>
              </a:extLst>
            </p:cNvPr>
            <p:cNvSpPr/>
            <p:nvPr/>
          </p:nvSpPr>
          <p:spPr>
            <a:xfrm>
              <a:off x="5167599" y="3543497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4682EF73-687C-47BD-8F8D-D55B8AB3B3A5}"/>
                </a:ext>
              </a:extLst>
            </p:cNvPr>
            <p:cNvSpPr/>
            <p:nvPr/>
          </p:nvSpPr>
          <p:spPr>
            <a:xfrm>
              <a:off x="5033376" y="3677721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EE7AC78C-E0DD-482C-B738-50D230699FB7}"/>
                </a:ext>
              </a:extLst>
            </p:cNvPr>
            <p:cNvSpPr/>
            <p:nvPr/>
          </p:nvSpPr>
          <p:spPr>
            <a:xfrm>
              <a:off x="4899153" y="3811945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960357F0-AD73-40B9-86A7-6D86B6517B33}"/>
                </a:ext>
              </a:extLst>
            </p:cNvPr>
            <p:cNvSpPr/>
            <p:nvPr/>
          </p:nvSpPr>
          <p:spPr>
            <a:xfrm>
              <a:off x="5972954" y="1997433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96FEFAFE-44A6-44EC-9CBB-F72CEEF54250}"/>
                </a:ext>
              </a:extLst>
            </p:cNvPr>
            <p:cNvSpPr/>
            <p:nvPr/>
          </p:nvSpPr>
          <p:spPr>
            <a:xfrm>
              <a:off x="5905844" y="2064545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DFC36C34-359E-4A8E-9B8C-D9F57185DF4F}"/>
                </a:ext>
              </a:extLst>
            </p:cNvPr>
            <p:cNvSpPr/>
            <p:nvPr/>
          </p:nvSpPr>
          <p:spPr>
            <a:xfrm>
              <a:off x="5830344" y="2140046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9F44BFF5-BBD1-43E9-B1ED-4044D5224111}"/>
                </a:ext>
              </a:extLst>
            </p:cNvPr>
            <p:cNvSpPr/>
            <p:nvPr/>
          </p:nvSpPr>
          <p:spPr>
            <a:xfrm>
              <a:off x="5754844" y="2215547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2916BD3E-E535-4CDD-A03B-662981DE6D9E}"/>
                </a:ext>
              </a:extLst>
            </p:cNvPr>
            <p:cNvSpPr/>
            <p:nvPr/>
          </p:nvSpPr>
          <p:spPr>
            <a:xfrm>
              <a:off x="5687733" y="2282659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EB2734-0AFF-4610-8164-06284F6B748A}"/>
                </a:ext>
              </a:extLst>
            </p:cNvPr>
            <p:cNvSpPr/>
            <p:nvPr/>
          </p:nvSpPr>
          <p:spPr>
            <a:xfrm>
              <a:off x="5620621" y="2349772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D923D72D-FAEC-462E-A8E3-A24145F26F5E}"/>
                </a:ext>
              </a:extLst>
            </p:cNvPr>
            <p:cNvSpPr/>
            <p:nvPr/>
          </p:nvSpPr>
          <p:spPr>
            <a:xfrm>
              <a:off x="5553511" y="2416884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407D3324-68D5-461E-9403-40B0438A5C91}"/>
                </a:ext>
              </a:extLst>
            </p:cNvPr>
            <p:cNvSpPr/>
            <p:nvPr/>
          </p:nvSpPr>
          <p:spPr>
            <a:xfrm>
              <a:off x="5486400" y="2483996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0C1A3DBC-91C0-41EE-9585-CD85B7741056}"/>
                </a:ext>
              </a:extLst>
            </p:cNvPr>
            <p:cNvSpPr/>
            <p:nvPr/>
          </p:nvSpPr>
          <p:spPr>
            <a:xfrm>
              <a:off x="5419289" y="2551108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0BE26006-1F60-4E01-AC21-399E50B1630A}"/>
                </a:ext>
              </a:extLst>
            </p:cNvPr>
            <p:cNvSpPr/>
            <p:nvPr/>
          </p:nvSpPr>
          <p:spPr>
            <a:xfrm>
              <a:off x="5352178" y="2618220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18CC115F-67A7-4882-8332-43253BE2DD72}"/>
                </a:ext>
              </a:extLst>
            </p:cNvPr>
            <p:cNvSpPr/>
            <p:nvPr/>
          </p:nvSpPr>
          <p:spPr>
            <a:xfrm>
              <a:off x="5285062" y="2685329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F391255A-835C-4D40-9DE3-D8A4703F8741}"/>
                </a:ext>
              </a:extLst>
            </p:cNvPr>
            <p:cNvSpPr/>
            <p:nvPr/>
          </p:nvSpPr>
          <p:spPr>
            <a:xfrm>
              <a:off x="5217952" y="2752441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861F7B8B-3254-4EDF-8C8B-94002E2BC07F}"/>
                </a:ext>
              </a:extLst>
            </p:cNvPr>
            <p:cNvSpPr/>
            <p:nvPr/>
          </p:nvSpPr>
          <p:spPr>
            <a:xfrm>
              <a:off x="5150841" y="2819553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정육면체 42">
              <a:extLst>
                <a:ext uri="{FF2B5EF4-FFF2-40B4-BE49-F238E27FC236}">
                  <a16:creationId xmlns:a16="http://schemas.microsoft.com/office/drawing/2014/main" id="{FDF27547-AE38-4537-BF92-4C5C6C4D49E0}"/>
                </a:ext>
              </a:extLst>
            </p:cNvPr>
            <p:cNvSpPr/>
            <p:nvPr/>
          </p:nvSpPr>
          <p:spPr>
            <a:xfrm>
              <a:off x="5083730" y="2886665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정육면체 43">
              <a:extLst>
                <a:ext uri="{FF2B5EF4-FFF2-40B4-BE49-F238E27FC236}">
                  <a16:creationId xmlns:a16="http://schemas.microsoft.com/office/drawing/2014/main" id="{B758A09F-D931-4097-A01D-F9F64F7CCDD9}"/>
                </a:ext>
              </a:extLst>
            </p:cNvPr>
            <p:cNvSpPr/>
            <p:nvPr/>
          </p:nvSpPr>
          <p:spPr>
            <a:xfrm>
              <a:off x="5016619" y="2953777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7B9AC69C-A841-4F74-8636-58239FDDAF0B}"/>
                </a:ext>
              </a:extLst>
            </p:cNvPr>
            <p:cNvSpPr/>
            <p:nvPr/>
          </p:nvSpPr>
          <p:spPr>
            <a:xfrm>
              <a:off x="4949507" y="3020890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1A32A504-1FA9-47C9-94AC-5E3A089482AB}"/>
                </a:ext>
              </a:extLst>
            </p:cNvPr>
            <p:cNvSpPr/>
            <p:nvPr/>
          </p:nvSpPr>
          <p:spPr>
            <a:xfrm>
              <a:off x="4882397" y="3088002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B2905C23-F118-42A3-893F-8655DE2BFF17}"/>
                </a:ext>
              </a:extLst>
            </p:cNvPr>
            <p:cNvSpPr/>
            <p:nvPr/>
          </p:nvSpPr>
          <p:spPr>
            <a:xfrm>
              <a:off x="4815286" y="3155114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DD16DF59-265A-4D2F-9935-8D15EB23F575}"/>
                </a:ext>
              </a:extLst>
            </p:cNvPr>
            <p:cNvSpPr/>
            <p:nvPr/>
          </p:nvSpPr>
          <p:spPr>
            <a:xfrm>
              <a:off x="4739786" y="3230615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6D83E5E1-EEDB-4BCD-A1ED-97D572F143BD}"/>
                </a:ext>
              </a:extLst>
            </p:cNvPr>
            <p:cNvSpPr/>
            <p:nvPr/>
          </p:nvSpPr>
          <p:spPr>
            <a:xfrm>
              <a:off x="4664286" y="3306116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DEF057CB-08BF-47FE-9FDD-13740B33F9C7}"/>
                </a:ext>
              </a:extLst>
            </p:cNvPr>
            <p:cNvSpPr/>
            <p:nvPr/>
          </p:nvSpPr>
          <p:spPr>
            <a:xfrm>
              <a:off x="4605549" y="3360644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8B7DB087-92C0-466C-A0B1-45EC79048EFE}"/>
                </a:ext>
              </a:extLst>
            </p:cNvPr>
            <p:cNvSpPr/>
            <p:nvPr/>
          </p:nvSpPr>
          <p:spPr>
            <a:xfrm>
              <a:off x="4538439" y="3427756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9EEC53E2-B799-42CD-BFB8-042F698CDF77}"/>
                </a:ext>
              </a:extLst>
            </p:cNvPr>
            <p:cNvSpPr/>
            <p:nvPr/>
          </p:nvSpPr>
          <p:spPr>
            <a:xfrm>
              <a:off x="4462939" y="3503257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7EC38BCF-EF26-40A9-A608-85CBEF33689C}"/>
                </a:ext>
              </a:extLst>
            </p:cNvPr>
            <p:cNvSpPr/>
            <p:nvPr/>
          </p:nvSpPr>
          <p:spPr>
            <a:xfrm>
              <a:off x="4387439" y="3578758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069954F9-AD3E-4433-B18A-79D923F25FFB}"/>
                </a:ext>
              </a:extLst>
            </p:cNvPr>
            <p:cNvSpPr/>
            <p:nvPr/>
          </p:nvSpPr>
          <p:spPr>
            <a:xfrm>
              <a:off x="4320328" y="3645870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E4A70307-B386-47C5-903C-4E4A3CBD690A}"/>
                </a:ext>
              </a:extLst>
            </p:cNvPr>
            <p:cNvSpPr/>
            <p:nvPr/>
          </p:nvSpPr>
          <p:spPr>
            <a:xfrm>
              <a:off x="4253216" y="3712983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89C363BE-02A8-4FEB-9941-E8F306A7B697}"/>
                </a:ext>
              </a:extLst>
            </p:cNvPr>
            <p:cNvSpPr/>
            <p:nvPr/>
          </p:nvSpPr>
          <p:spPr>
            <a:xfrm>
              <a:off x="4177717" y="3788484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CA6D266A-0D58-459D-82B0-223FC7F621FA}"/>
                </a:ext>
              </a:extLst>
            </p:cNvPr>
            <p:cNvSpPr/>
            <p:nvPr/>
          </p:nvSpPr>
          <p:spPr>
            <a:xfrm>
              <a:off x="4110606" y="3855596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077907B3-7ECF-4AA1-8EEE-917F15BD1964}"/>
                </a:ext>
              </a:extLst>
            </p:cNvPr>
            <p:cNvSpPr/>
            <p:nvPr/>
          </p:nvSpPr>
          <p:spPr>
            <a:xfrm>
              <a:off x="4043495" y="3922708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9613DBC4-7DF0-4D3A-AB81-5301927A3527}"/>
                </a:ext>
              </a:extLst>
            </p:cNvPr>
            <p:cNvSpPr/>
            <p:nvPr/>
          </p:nvSpPr>
          <p:spPr>
            <a:xfrm>
              <a:off x="3976384" y="3989820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481892B6-F570-428C-940E-7B110175AF27}"/>
                </a:ext>
              </a:extLst>
            </p:cNvPr>
            <p:cNvSpPr/>
            <p:nvPr/>
          </p:nvSpPr>
          <p:spPr>
            <a:xfrm>
              <a:off x="4767741" y="3939483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FEF9DCE5-B614-4064-B066-F9EE3FBFB05C}"/>
                </a:ext>
              </a:extLst>
            </p:cNvPr>
            <p:cNvSpPr/>
            <p:nvPr/>
          </p:nvSpPr>
          <p:spPr>
            <a:xfrm>
              <a:off x="4650297" y="4056929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01D46305-59DC-4768-B613-56C48F4DA227}"/>
                </a:ext>
              </a:extLst>
            </p:cNvPr>
            <p:cNvSpPr/>
            <p:nvPr/>
          </p:nvSpPr>
          <p:spPr>
            <a:xfrm>
              <a:off x="4516074" y="4191153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A8ED7BC5-B93F-49E8-9C1E-B96FF112E716}"/>
                </a:ext>
              </a:extLst>
            </p:cNvPr>
            <p:cNvSpPr/>
            <p:nvPr/>
          </p:nvSpPr>
          <p:spPr>
            <a:xfrm>
              <a:off x="4381851" y="4325377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518A8C30-62A6-4449-91B3-B19EA954E2DF}"/>
                </a:ext>
              </a:extLst>
            </p:cNvPr>
            <p:cNvSpPr/>
            <p:nvPr/>
          </p:nvSpPr>
          <p:spPr>
            <a:xfrm>
              <a:off x="4247628" y="4459601"/>
              <a:ext cx="671126" cy="8053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FE76B0FE-3F7D-4B1E-8198-22B9CC0BDEB8}"/>
                </a:ext>
              </a:extLst>
            </p:cNvPr>
            <p:cNvSpPr/>
            <p:nvPr/>
          </p:nvSpPr>
          <p:spPr>
            <a:xfrm>
              <a:off x="3909268" y="4056929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BE1EDFE7-6D7F-4FC3-B50D-178A2529812C}"/>
                </a:ext>
              </a:extLst>
            </p:cNvPr>
            <p:cNvSpPr/>
            <p:nvPr/>
          </p:nvSpPr>
          <p:spPr>
            <a:xfrm>
              <a:off x="3842158" y="4124041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0CFB8494-186A-42EE-A9D2-D378F50DAE5B}"/>
                </a:ext>
              </a:extLst>
            </p:cNvPr>
            <p:cNvSpPr/>
            <p:nvPr/>
          </p:nvSpPr>
          <p:spPr>
            <a:xfrm>
              <a:off x="3775047" y="4191153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69795E72-0B5B-41CA-B03A-27B063297AD4}"/>
                </a:ext>
              </a:extLst>
            </p:cNvPr>
            <p:cNvSpPr/>
            <p:nvPr/>
          </p:nvSpPr>
          <p:spPr>
            <a:xfrm>
              <a:off x="3707936" y="4258265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6395A318-DE8F-43F3-95C0-3FD07F40A98C}"/>
                </a:ext>
              </a:extLst>
            </p:cNvPr>
            <p:cNvSpPr/>
            <p:nvPr/>
          </p:nvSpPr>
          <p:spPr>
            <a:xfrm>
              <a:off x="3640825" y="4325377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BD3954BB-20DE-4FA9-95DF-4733D4E96B81}"/>
                </a:ext>
              </a:extLst>
            </p:cNvPr>
            <p:cNvSpPr/>
            <p:nvPr/>
          </p:nvSpPr>
          <p:spPr>
            <a:xfrm>
              <a:off x="3565324" y="4400879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CD0BB3D9-F648-4444-A87A-DD81E04F9F1A}"/>
                </a:ext>
              </a:extLst>
            </p:cNvPr>
            <p:cNvSpPr/>
            <p:nvPr/>
          </p:nvSpPr>
          <p:spPr>
            <a:xfrm>
              <a:off x="3498214" y="4467991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06749AD6-54A5-441C-9D42-7D3AC4940A1D}"/>
                </a:ext>
              </a:extLst>
            </p:cNvPr>
            <p:cNvSpPr/>
            <p:nvPr/>
          </p:nvSpPr>
          <p:spPr>
            <a:xfrm>
              <a:off x="3431103" y="4535103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07DC78B5-6418-499B-8072-79C8D693A0A3}"/>
                </a:ext>
              </a:extLst>
            </p:cNvPr>
            <p:cNvSpPr/>
            <p:nvPr/>
          </p:nvSpPr>
          <p:spPr>
            <a:xfrm>
              <a:off x="3355603" y="4610604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0AEBCE61-8D7B-4AB6-AECE-1CC0A0DD50EB}"/>
                </a:ext>
              </a:extLst>
            </p:cNvPr>
            <p:cNvSpPr/>
            <p:nvPr/>
          </p:nvSpPr>
          <p:spPr>
            <a:xfrm>
              <a:off x="3280103" y="4686105"/>
              <a:ext cx="285206" cy="342244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1" name="그림 1030">
              <a:extLst>
                <a:ext uri="{FF2B5EF4-FFF2-40B4-BE49-F238E27FC236}">
                  <a16:creationId xmlns:a16="http://schemas.microsoft.com/office/drawing/2014/main" id="{F305FE1D-0DB2-4C7A-B047-BFEE96141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50020"/>
            <a:stretch/>
          </p:blipFill>
          <p:spPr>
            <a:xfrm rot="20693501">
              <a:off x="3124838" y="4458813"/>
              <a:ext cx="5012500" cy="36310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sp>
          <p:nvSpPr>
            <p:cNvPr id="1044" name="자유형: 도형 1043">
              <a:extLst>
                <a:ext uri="{FF2B5EF4-FFF2-40B4-BE49-F238E27FC236}">
                  <a16:creationId xmlns:a16="http://schemas.microsoft.com/office/drawing/2014/main" id="{3AF42F4A-3566-4AA4-8E5A-32B12D40AFE1}"/>
                </a:ext>
              </a:extLst>
            </p:cNvPr>
            <p:cNvSpPr/>
            <p:nvPr/>
          </p:nvSpPr>
          <p:spPr>
            <a:xfrm>
              <a:off x="3307017" y="1996580"/>
              <a:ext cx="2741445" cy="2754931"/>
            </a:xfrm>
            <a:custGeom>
              <a:avLst/>
              <a:gdLst>
                <a:gd name="connsiteX0" fmla="*/ 0 w 2785145"/>
                <a:gd name="connsiteY0" fmla="*/ 2759978 h 2759978"/>
                <a:gd name="connsiteX1" fmla="*/ 528507 w 2785145"/>
                <a:gd name="connsiteY1" fmla="*/ 478172 h 2759978"/>
                <a:gd name="connsiteX2" fmla="*/ 2785145 w 2785145"/>
                <a:gd name="connsiteY2" fmla="*/ 0 h 275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5145" h="2759978">
                  <a:moveTo>
                    <a:pt x="0" y="2759978"/>
                  </a:moveTo>
                  <a:cubicBezTo>
                    <a:pt x="32158" y="1849073"/>
                    <a:pt x="64316" y="938168"/>
                    <a:pt x="528507" y="478172"/>
                  </a:cubicBezTo>
                  <a:cubicBezTo>
                    <a:pt x="992698" y="18176"/>
                    <a:pt x="2281806" y="47537"/>
                    <a:pt x="2785145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0FC9F4C8-402A-4B12-BBB6-E246F9DB73F5}"/>
                </a:ext>
              </a:extLst>
            </p:cNvPr>
            <p:cNvSpPr txBox="1"/>
            <p:nvPr/>
          </p:nvSpPr>
          <p:spPr>
            <a:xfrm rot="19221890">
              <a:off x="3407223" y="2232218"/>
              <a:ext cx="46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64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F53D5B6-B4AF-4416-A0F8-94D0E01BAF8E}"/>
                </a:ext>
              </a:extLst>
            </p:cNvPr>
            <p:cNvSpPr txBox="1"/>
            <p:nvPr/>
          </p:nvSpPr>
          <p:spPr>
            <a:xfrm rot="18947341">
              <a:off x="4608175" y="4787192"/>
              <a:ext cx="2410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하루치 이벤트 데이터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566A58-9DDF-4CCE-B8A5-7E5B31596A0F}"/>
                </a:ext>
              </a:extLst>
            </p:cNvPr>
            <p:cNvSpPr txBox="1"/>
            <p:nvPr/>
          </p:nvSpPr>
          <p:spPr>
            <a:xfrm rot="20386068">
              <a:off x="2051709" y="5175063"/>
              <a:ext cx="1959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>
                      <a:lumMod val="50000"/>
                    </a:schemeClr>
                  </a:solidFill>
                </a:rPr>
                <a:t>학습을 통해 배우는 가중치들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52D422-4080-465B-B222-817B6ACB6CCD}"/>
                </a:ext>
              </a:extLst>
            </p:cNvPr>
            <p:cNvSpPr txBox="1"/>
            <p:nvPr/>
          </p:nvSpPr>
          <p:spPr>
            <a:xfrm>
              <a:off x="7244363" y="1984020"/>
              <a:ext cx="20178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>
                      <a:lumMod val="50000"/>
                    </a:schemeClr>
                  </a:solidFill>
                </a:rPr>
                <a:t>다음 </a:t>
              </a:r>
              <a:r>
                <a:rPr lang="en-US" altLang="ko-KR" sz="1050" b="1" dirty="0">
                  <a:solidFill>
                    <a:schemeClr val="bg1">
                      <a:lumMod val="50000"/>
                    </a:schemeClr>
                  </a:solidFill>
                </a:rPr>
                <a:t>CELL</a:t>
              </a:r>
              <a:r>
                <a:rPr lang="ko-KR" altLang="en-US" sz="1050" b="1" dirty="0">
                  <a:solidFill>
                    <a:schemeClr val="bg1">
                      <a:lumMod val="50000"/>
                    </a:schemeClr>
                  </a:solidFill>
                </a:rPr>
                <a:t>로 전달하는 정보들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BE542E-3DDA-4479-BA8A-14C52B407878}"/>
                </a:ext>
              </a:extLst>
            </p:cNvPr>
            <p:cNvSpPr txBox="1"/>
            <p:nvPr/>
          </p:nvSpPr>
          <p:spPr>
            <a:xfrm>
              <a:off x="4427098" y="1108123"/>
              <a:ext cx="14975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50000"/>
                    </a:schemeClr>
                  </a:solidFill>
                </a:rPr>
                <a:t>아래 연산의 결과 값</a:t>
              </a:r>
              <a:endParaRPr lang="ko-KR" altLang="en-US" sz="105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6494B897-897C-4C35-9FD4-182ED32B091B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>
            <a:off x="6028850" y="5206224"/>
            <a:ext cx="1112245" cy="400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9E18C3E-1605-4F26-9050-ED9A76F5D98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5030052"/>
            <a:ext cx="1274082" cy="57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7F6D2F2-4DA6-4558-A9D1-AF441D52ADD6}"/>
              </a:ext>
            </a:extLst>
          </p:cNvPr>
          <p:cNvCxnSpPr>
            <a:cxnSpLocks/>
            <a:stCxn id="6" idx="0"/>
            <a:endCxn id="14" idx="3"/>
          </p:cNvCxnSpPr>
          <p:nvPr/>
        </p:nvCxnSpPr>
        <p:spPr>
          <a:xfrm flipH="1">
            <a:off x="6028850" y="4769994"/>
            <a:ext cx="1548473" cy="83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1AA9A0-C20B-468F-95A8-DD2D9581E95A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4895730"/>
            <a:ext cx="1397478" cy="711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F9758E-508A-4258-8894-434E6C41631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4634917"/>
            <a:ext cx="1655078" cy="97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26786F-B161-4F92-B197-2FBD0E124D1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4517472"/>
            <a:ext cx="1798888" cy="108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6EB1FF9-8D13-469A-8CDB-1795B1171DB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4391544"/>
            <a:ext cx="1889614" cy="12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E75F26B-29F7-4EED-82E2-08962088FC9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4240282"/>
            <a:ext cx="2040610" cy="13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5AE03EC-E89E-4EC3-B5DE-CAC34BEEA34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4113950"/>
            <a:ext cx="2174830" cy="149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0C57559-0ED7-45B5-B9D1-E37ED78A767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3971238"/>
            <a:ext cx="2300328" cy="163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4CA59D0-044D-4E5F-A65F-02D02B1D2B7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3862182"/>
            <a:ext cx="2411480" cy="1745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EA88D50-1197-447D-85F4-125D53D17EA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28850" y="3761516"/>
            <a:ext cx="2537556" cy="184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8A97C7C-321C-4DC8-909C-6D794E5B5A18}"/>
              </a:ext>
            </a:extLst>
          </p:cNvPr>
          <p:cNvSpPr/>
          <p:nvPr/>
        </p:nvSpPr>
        <p:spPr>
          <a:xfrm rot="10800000">
            <a:off x="6290991" y="2202013"/>
            <a:ext cx="838908" cy="4549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9C0177C-7B09-4493-8EC2-B6FA43F205DF}"/>
              </a:ext>
            </a:extLst>
          </p:cNvPr>
          <p:cNvSpPr/>
          <p:nvPr/>
        </p:nvSpPr>
        <p:spPr>
          <a:xfrm>
            <a:off x="6408419" y="1545967"/>
            <a:ext cx="556504" cy="556504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h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C8A9A7B2-E4EB-48BC-997D-AB69B6739A16}"/>
              </a:ext>
            </a:extLst>
          </p:cNvPr>
          <p:cNvSpPr/>
          <p:nvPr/>
        </p:nvSpPr>
        <p:spPr>
          <a:xfrm rot="16200000">
            <a:off x="9129827" y="2491434"/>
            <a:ext cx="838908" cy="4549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BAE3E7-9F59-4A48-8028-0098C8904CBE}"/>
              </a:ext>
            </a:extLst>
          </p:cNvPr>
          <p:cNvSpPr txBox="1"/>
          <p:nvPr/>
        </p:nvSpPr>
        <p:spPr>
          <a:xfrm>
            <a:off x="9873104" y="2186361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</a:t>
            </a:r>
            <a:r>
              <a:rPr lang="en-US" altLang="ko-KR" sz="1100" b="1" i="1" dirty="0"/>
              <a:t>t</a:t>
            </a:r>
            <a:endParaRPr lang="ko-KR" altLang="en-US" sz="1100" b="1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B57A3F-D17D-4F48-AE07-4986A010D4F5}"/>
              </a:ext>
            </a:extLst>
          </p:cNvPr>
          <p:cNvSpPr txBox="1"/>
          <p:nvPr/>
        </p:nvSpPr>
        <p:spPr>
          <a:xfrm>
            <a:off x="9881493" y="2813319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h</a:t>
            </a:r>
            <a:r>
              <a:rPr lang="en-US" altLang="ko-KR" sz="1100" b="1" i="1" dirty="0" err="1"/>
              <a:t>t</a:t>
            </a:r>
            <a:endParaRPr lang="ko-KR" altLang="en-US" sz="1100" b="1" i="1" dirty="0"/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7230E8FE-8408-4D3C-AFF0-5D1ADD510098}"/>
              </a:ext>
            </a:extLst>
          </p:cNvPr>
          <p:cNvSpPr/>
          <p:nvPr/>
        </p:nvSpPr>
        <p:spPr>
          <a:xfrm rot="16200000">
            <a:off x="4219312" y="2491434"/>
            <a:ext cx="838908" cy="4549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CE2B69-5AC2-4238-BEF7-A83D64757051}"/>
              </a:ext>
            </a:extLst>
          </p:cNvPr>
          <p:cNvSpPr txBox="1"/>
          <p:nvPr/>
        </p:nvSpPr>
        <p:spPr>
          <a:xfrm>
            <a:off x="4962589" y="2186361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</a:t>
            </a:r>
            <a:r>
              <a:rPr lang="en-US" altLang="ko-KR" sz="1100" b="1" i="1" dirty="0"/>
              <a:t>t-</a:t>
            </a:r>
            <a:r>
              <a:rPr lang="en-US" altLang="ko-KR" sz="900" b="1" i="1" dirty="0"/>
              <a:t>1</a:t>
            </a:r>
            <a:endParaRPr lang="ko-KR" altLang="en-US" sz="1100" b="1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116E78-269F-4C9D-B2E1-9F1FB0340A82}"/>
              </a:ext>
            </a:extLst>
          </p:cNvPr>
          <p:cNvSpPr txBox="1"/>
          <p:nvPr/>
        </p:nvSpPr>
        <p:spPr>
          <a:xfrm>
            <a:off x="4970978" y="2813319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H</a:t>
            </a:r>
            <a:r>
              <a:rPr lang="en-US" altLang="ko-KR" sz="1100" b="1" i="1" dirty="0"/>
              <a:t>t-</a:t>
            </a:r>
            <a:r>
              <a:rPr lang="en-US" altLang="ko-KR" sz="900" b="1" i="1" dirty="0"/>
              <a:t>1</a:t>
            </a:r>
            <a:endParaRPr lang="ko-KR" altLang="en-US" sz="1100" b="1" i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2798D5A-FD67-4C23-A1BB-DB1BB3E6229F}"/>
              </a:ext>
            </a:extLst>
          </p:cNvPr>
          <p:cNvCxnSpPr>
            <a:cxnSpLocks/>
          </p:cNvCxnSpPr>
          <p:nvPr/>
        </p:nvCxnSpPr>
        <p:spPr>
          <a:xfrm flipH="1">
            <a:off x="4898626" y="5709560"/>
            <a:ext cx="1593699" cy="6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DBFD1C79-4EEA-47D4-AC1C-5EFCDC440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9" t="27534" r="38071" b="24666"/>
          <a:stretch/>
        </p:blipFill>
        <p:spPr bwMode="auto">
          <a:xfrm>
            <a:off x="5532239" y="3157273"/>
            <a:ext cx="1494604" cy="95297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F609-1719-4658-8411-A8013688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7885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STACKED LSTM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807B9-6AE2-4B34-A059-8E3A0AC7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7285"/>
            <a:ext cx="9144000" cy="3156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LSTM LAYER(LSTM CELL * 5)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C89F7B-6B0D-4D83-A40D-337DD6696F3B}"/>
              </a:ext>
            </a:extLst>
          </p:cNvPr>
          <p:cNvGrpSpPr/>
          <p:nvPr/>
        </p:nvGrpSpPr>
        <p:grpSpPr>
          <a:xfrm>
            <a:off x="767535" y="3028424"/>
            <a:ext cx="2503686" cy="1632510"/>
            <a:chOff x="4567746" y="2072081"/>
            <a:chExt cx="5012500" cy="3268363"/>
          </a:xfrm>
        </p:grpSpPr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BFDA2E5D-0D9A-4F6B-911A-F013C560A60F}"/>
                </a:ext>
              </a:extLst>
            </p:cNvPr>
            <p:cNvGrpSpPr/>
            <p:nvPr/>
          </p:nvGrpSpPr>
          <p:grpSpPr>
            <a:xfrm>
              <a:off x="4567746" y="2072081"/>
              <a:ext cx="5012500" cy="3268363"/>
              <a:chOff x="3124838" y="1996580"/>
              <a:chExt cx="5012500" cy="3268363"/>
            </a:xfrm>
          </p:grpSpPr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28A3D841-7929-434A-84F0-A199E3DDDDFE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B9B01757-86F8-435E-A045-897314D05E73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41969FAE-A981-4A7B-A810-D5330914B87D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B7B1198E-E7EA-46D7-B723-D2CEF130AB2E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4682EF73-687C-47BD-8F8D-D55B8AB3B3A5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EE7AC78C-E0DD-482C-B738-50D230699FB7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960357F0-AD73-40B9-86A7-6D86B6517B33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96FEFAFE-44A6-44EC-9CBB-F72CEEF54250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DFC36C34-359E-4A8E-9B8C-D9F57185DF4F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9F44BFF5-BBD1-43E9-B1ED-4044D5224111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2916BD3E-E535-4CDD-A03B-662981DE6D9E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0AEB2734-0AFF-4610-8164-06284F6B748A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D923D72D-FAEC-462E-A8E3-A24145F26F5E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407D3324-68D5-461E-9403-40B0438A5C91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0C1A3DBC-91C0-41EE-9585-CD85B7741056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0BE26006-1F60-4E01-AC21-399E50B1630A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18CC115F-67A7-4882-8332-43253BE2DD72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F391255A-835C-4D40-9DE3-D8A4703F8741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861F7B8B-3254-4EDF-8C8B-94002E2BC07F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FDF27547-AE38-4537-BF92-4C5C6C4D49E0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B758A09F-D931-4097-A01D-F9F64F7CCDD9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7B9AC69C-A841-4F74-8636-58239FDDAF0B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A32A504-1FA9-47C9-94AC-5E3A089482AB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정육면체 46">
                <a:extLst>
                  <a:ext uri="{FF2B5EF4-FFF2-40B4-BE49-F238E27FC236}">
                    <a16:creationId xmlns:a16="http://schemas.microsoft.com/office/drawing/2014/main" id="{B2905C23-F118-42A3-893F-8655DE2BFF17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정육면체 47">
                <a:extLst>
                  <a:ext uri="{FF2B5EF4-FFF2-40B4-BE49-F238E27FC236}">
                    <a16:creationId xmlns:a16="http://schemas.microsoft.com/office/drawing/2014/main" id="{DD16DF59-265A-4D2F-9935-8D15EB23F575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6D83E5E1-EEDB-4BCD-A1ED-97D572F143BD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DEF057CB-08BF-47FE-9FDD-13740B33F9C7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8B7DB087-92C0-466C-A0B1-45EC79048EFE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9EEC53E2-B799-42CD-BFB8-042F698CDF77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7EC38BCF-EF26-40A9-A608-85CBEF33689C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069954F9-AD3E-4433-B18A-79D923F25FFB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E4A70307-B386-47C5-903C-4E4A3CBD690A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89C363BE-02A8-4FEB-9941-E8F306A7B697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CA6D266A-0D58-459D-82B0-223FC7F621FA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077907B3-7ECF-4AA1-8EEE-917F15BD1964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9613DBC4-7DF0-4D3A-AB81-5301927A3527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481892B6-F570-428C-940E-7B110175AF27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FEF9DCE5-B614-4064-B066-F9EE3FBFB05C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01D46305-59DC-4768-B613-56C48F4DA227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A8ED7BC5-B93F-49E8-9C1E-B96FF112E716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518A8C30-62A6-4449-91B3-B19EA954E2DF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FE76B0FE-3F7D-4B1E-8198-22B9CC0BDEB8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BE1EDFE7-6D7F-4FC3-B50D-178A2529812C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0CFB8494-186A-42EE-A9D2-D378F50DAE5B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69795E72-0B5B-41CA-B03A-27B063297AD4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6395A318-DE8F-43F3-95C0-3FD07F40A98C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BD3954BB-20DE-4FA9-95DF-4733D4E96B81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CD0BB3D9-F648-4444-A87A-DD81E04F9F1A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06749AD6-54A5-441C-9D42-7D3AC4940A1D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07DC78B5-6418-499B-8072-79C8D693A0A3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0AEBCE61-8D7B-4AB6-AECE-1CC0A0DD50EB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1" name="그림 1030">
                <a:extLst>
                  <a:ext uri="{FF2B5EF4-FFF2-40B4-BE49-F238E27FC236}">
                    <a16:creationId xmlns:a16="http://schemas.microsoft.com/office/drawing/2014/main" id="{F305FE1D-0DB2-4C7A-B047-BFEE961411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50020"/>
              <a:stretch/>
            </p:blipFill>
            <p:spPr>
              <a:xfrm rot="20693501">
                <a:off x="3124838" y="4458813"/>
                <a:ext cx="5012500" cy="363106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1044" name="자유형: 도형 1043">
                <a:extLst>
                  <a:ext uri="{FF2B5EF4-FFF2-40B4-BE49-F238E27FC236}">
                    <a16:creationId xmlns:a16="http://schemas.microsoft.com/office/drawing/2014/main" id="{3AF42F4A-3566-4AA4-8E5A-32B12D40AFE1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0FC9F4C8-402A-4B12-BBB6-E246F9DB73F5}"/>
                  </a:ext>
                </a:extLst>
              </p:cNvPr>
              <p:cNvSpPr txBox="1"/>
              <p:nvPr/>
            </p:nvSpPr>
            <p:spPr>
              <a:xfrm rot="19221890">
                <a:off x="3373548" y="2061557"/>
                <a:ext cx="760154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F53D5B6-B4AF-4416-A0F8-94D0E01BAF8E}"/>
                  </a:ext>
                </a:extLst>
              </p:cNvPr>
              <p:cNvSpPr txBox="1"/>
              <p:nvPr/>
            </p:nvSpPr>
            <p:spPr>
              <a:xfrm rot="18947341">
                <a:off x="4472593" y="4383874"/>
                <a:ext cx="3367475" cy="5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rPr>
                  <a:t>첫번째 이벤트 데이터</a:t>
                </a:r>
              </a:p>
            </p:txBody>
          </p:sp>
        </p:grpSp>
        <p:cxnSp>
          <p:nvCxnSpPr>
            <p:cNvPr id="1048" name="직선 화살표 연결선 1047">
              <a:extLst>
                <a:ext uri="{FF2B5EF4-FFF2-40B4-BE49-F238E27FC236}">
                  <a16:creationId xmlns:a16="http://schemas.microsoft.com/office/drawing/2014/main" id="{6494B897-897C-4C35-9FD4-182ED32B091B}"/>
                </a:ext>
              </a:extLst>
            </p:cNvPr>
            <p:cNvCxnSpPr>
              <a:stCxn id="4" idx="1"/>
              <a:endCxn id="14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9E18C3E-1605-4F26-9050-ED9A76F5D98C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7F6D2F2-4DA6-4558-A9D1-AF441D52ADD6}"/>
                </a:ext>
              </a:extLst>
            </p:cNvPr>
            <p:cNvCxnSpPr>
              <a:cxnSpLocks/>
              <a:stCxn id="6" idx="0"/>
              <a:endCxn id="14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81AA9A0-C20B-468F-95A8-DD2D9581E95A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BAF9758E-508A-4258-8894-434E6C41631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4A26786F-B161-4F92-B197-2FBD0E124D1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A6EB1FF9-8D13-469A-8CDB-1795B1171DBE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E75F26B-29F7-4EED-82E2-08962088FC9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5AE03EC-E89E-4EC3-B5DE-CAC34BEEA34E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0C57559-0ED7-45B5-B9D1-E37ED78A7674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4CA59D0-044D-4E5F-A65F-02D02B1D2B7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6EA88D50-1197-447D-85F4-125D53D17EA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CBF6E9-C8C5-4B32-8842-734F58DD972E}"/>
              </a:ext>
            </a:extLst>
          </p:cNvPr>
          <p:cNvGrpSpPr/>
          <p:nvPr/>
        </p:nvGrpSpPr>
        <p:grpSpPr>
          <a:xfrm>
            <a:off x="2856394" y="3028424"/>
            <a:ext cx="2709703" cy="1632511"/>
            <a:chOff x="4567746" y="2072081"/>
            <a:chExt cx="5424956" cy="326836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F0A11FC-D6EB-43F9-A666-ECBFB2D2A3DB}"/>
                </a:ext>
              </a:extLst>
            </p:cNvPr>
            <p:cNvGrpSpPr/>
            <p:nvPr/>
          </p:nvGrpSpPr>
          <p:grpSpPr>
            <a:xfrm>
              <a:off x="4567746" y="2072081"/>
              <a:ext cx="5424956" cy="3268363"/>
              <a:chOff x="3124838" y="1996580"/>
              <a:chExt cx="5424956" cy="3268363"/>
            </a:xfrm>
          </p:grpSpPr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F8203894-E381-47B8-97DB-4A0DD9DBD44D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49F982BF-7F08-4395-9A23-0E71D796D928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4083DE7F-75D0-4B65-B05D-746A0C7449D8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40DC138A-4405-478F-9F96-0E915A1C23B9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정육면체 96">
                <a:extLst>
                  <a:ext uri="{FF2B5EF4-FFF2-40B4-BE49-F238E27FC236}">
                    <a16:creationId xmlns:a16="http://schemas.microsoft.com/office/drawing/2014/main" id="{FA1E1235-C380-4ACB-B21B-2F59C5E5A996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정육면체 98">
                <a:extLst>
                  <a:ext uri="{FF2B5EF4-FFF2-40B4-BE49-F238E27FC236}">
                    <a16:creationId xmlns:a16="http://schemas.microsoft.com/office/drawing/2014/main" id="{DFE18DE8-9D47-49DE-B87C-907A903B0888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19FED7C5-1029-4DA9-9E1F-6208FD285B08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56900733-45DD-4D01-BFB3-17C01AF05A48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860D3786-6563-4114-B80A-7A386C394F42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5EB7542D-1911-43EA-8072-9EDE2875C08B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136E9D0D-6E82-4814-98DB-D35D8F57ADD5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정육면체 109">
                <a:extLst>
                  <a:ext uri="{FF2B5EF4-FFF2-40B4-BE49-F238E27FC236}">
                    <a16:creationId xmlns:a16="http://schemas.microsoft.com/office/drawing/2014/main" id="{92F00FAC-FF09-4B8D-B406-4F2BE4D6FF24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정육면체 111">
                <a:extLst>
                  <a:ext uri="{FF2B5EF4-FFF2-40B4-BE49-F238E27FC236}">
                    <a16:creationId xmlns:a16="http://schemas.microsoft.com/office/drawing/2014/main" id="{23F5AD39-0100-4A59-AF4B-6C3072199D63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정육면체 113">
                <a:extLst>
                  <a:ext uri="{FF2B5EF4-FFF2-40B4-BE49-F238E27FC236}">
                    <a16:creationId xmlns:a16="http://schemas.microsoft.com/office/drawing/2014/main" id="{EC2BE1F0-67AC-4630-A648-F65AA7798897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ABC20B3-0CFA-4DA6-B60F-A0C60D90021F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9601802C-8500-47D1-97F2-6698D09C97EE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3067CE97-D2AD-488F-B9DF-7A68C072F5E2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7E1D2266-4B8E-4880-9E48-B281B53D677D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851DC77B-785F-4164-B4AF-5FEA38871906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17101DB3-9C3B-4A2C-A89E-320BCB65AA55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08E241E1-7648-4C2A-A573-B7A28E42BDC6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B6ABF55D-B865-4CDA-82DD-A1002D142DB9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361169FF-F55D-46B7-9DB9-F773EA1CE829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정육면체 124">
                <a:extLst>
                  <a:ext uri="{FF2B5EF4-FFF2-40B4-BE49-F238E27FC236}">
                    <a16:creationId xmlns:a16="http://schemas.microsoft.com/office/drawing/2014/main" id="{04A410DE-492D-4F22-8BD6-9385F28D0980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정육면체 125">
                <a:extLst>
                  <a:ext uri="{FF2B5EF4-FFF2-40B4-BE49-F238E27FC236}">
                    <a16:creationId xmlns:a16="http://schemas.microsoft.com/office/drawing/2014/main" id="{EF3F9320-B7B6-4D45-BBB5-3F106EBC8099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정육면체 126">
                <a:extLst>
                  <a:ext uri="{FF2B5EF4-FFF2-40B4-BE49-F238E27FC236}">
                    <a16:creationId xmlns:a16="http://schemas.microsoft.com/office/drawing/2014/main" id="{FFEB5F2E-ED70-4295-90D7-25D05A735A5A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정육면체 127">
                <a:extLst>
                  <a:ext uri="{FF2B5EF4-FFF2-40B4-BE49-F238E27FC236}">
                    <a16:creationId xmlns:a16="http://schemas.microsoft.com/office/drawing/2014/main" id="{8E34A746-EDDE-4D86-BFB1-DE96F0CA8E44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정육면체 128">
                <a:extLst>
                  <a:ext uri="{FF2B5EF4-FFF2-40B4-BE49-F238E27FC236}">
                    <a16:creationId xmlns:a16="http://schemas.microsoft.com/office/drawing/2014/main" id="{B1083527-AE5D-474A-8E43-384C580F6E2A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5ED29C35-F99A-4103-BD8B-B509346C4853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CEC8527F-01C1-4614-97F8-B4906E69F4F4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C456F7D5-BB54-4DC1-9DE3-A36786E858E5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정육면체 132">
                <a:extLst>
                  <a:ext uri="{FF2B5EF4-FFF2-40B4-BE49-F238E27FC236}">
                    <a16:creationId xmlns:a16="http://schemas.microsoft.com/office/drawing/2014/main" id="{51E18586-D16F-477A-AB68-EF66A9001669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정육면체 133">
                <a:extLst>
                  <a:ext uri="{FF2B5EF4-FFF2-40B4-BE49-F238E27FC236}">
                    <a16:creationId xmlns:a16="http://schemas.microsoft.com/office/drawing/2014/main" id="{B463C529-3211-4DEC-BA4D-811C2C089ECA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정육면체 134">
                <a:extLst>
                  <a:ext uri="{FF2B5EF4-FFF2-40B4-BE49-F238E27FC236}">
                    <a16:creationId xmlns:a16="http://schemas.microsoft.com/office/drawing/2014/main" id="{9768DBD4-7008-4EAD-AC09-CE0B636577BB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정육면체 135">
                <a:extLst>
                  <a:ext uri="{FF2B5EF4-FFF2-40B4-BE49-F238E27FC236}">
                    <a16:creationId xmlns:a16="http://schemas.microsoft.com/office/drawing/2014/main" id="{08A31D97-E74A-4871-B2CC-A1BB4660FD50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정육면체 136">
                <a:extLst>
                  <a:ext uri="{FF2B5EF4-FFF2-40B4-BE49-F238E27FC236}">
                    <a16:creationId xmlns:a16="http://schemas.microsoft.com/office/drawing/2014/main" id="{803A312C-C3B9-462B-A7CF-8E1E76BB35EE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정육면체 138">
                <a:extLst>
                  <a:ext uri="{FF2B5EF4-FFF2-40B4-BE49-F238E27FC236}">
                    <a16:creationId xmlns:a16="http://schemas.microsoft.com/office/drawing/2014/main" id="{772B98BE-DB98-4708-B7BC-347916173D7C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정육면체 140">
                <a:extLst>
                  <a:ext uri="{FF2B5EF4-FFF2-40B4-BE49-F238E27FC236}">
                    <a16:creationId xmlns:a16="http://schemas.microsoft.com/office/drawing/2014/main" id="{787E3814-6CB1-439E-BBD9-FBDF3040B0BD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정육면체 141">
                <a:extLst>
                  <a:ext uri="{FF2B5EF4-FFF2-40B4-BE49-F238E27FC236}">
                    <a16:creationId xmlns:a16="http://schemas.microsoft.com/office/drawing/2014/main" id="{FA08A369-BFB7-405E-87EB-B496CA3DE832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정육면체 142">
                <a:extLst>
                  <a:ext uri="{FF2B5EF4-FFF2-40B4-BE49-F238E27FC236}">
                    <a16:creationId xmlns:a16="http://schemas.microsoft.com/office/drawing/2014/main" id="{3B68C4CD-EDB9-4971-A65D-FFBCFCDA48F2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정육면체 143">
                <a:extLst>
                  <a:ext uri="{FF2B5EF4-FFF2-40B4-BE49-F238E27FC236}">
                    <a16:creationId xmlns:a16="http://schemas.microsoft.com/office/drawing/2014/main" id="{CFC9A9AB-C17A-446E-9AFE-8D4FBF3F0E54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83BEFA5C-65C7-4035-9A10-E0F886293CD2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정육면체 145">
                <a:extLst>
                  <a:ext uri="{FF2B5EF4-FFF2-40B4-BE49-F238E27FC236}">
                    <a16:creationId xmlns:a16="http://schemas.microsoft.com/office/drawing/2014/main" id="{27EC921D-79B3-4573-A054-0F75B9612DB3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7B40008F-1B02-47C2-9EAB-8133D40CDF49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836D8A37-05D5-4BA3-800E-43CC6769F3F3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정육면체 148">
                <a:extLst>
                  <a:ext uri="{FF2B5EF4-FFF2-40B4-BE49-F238E27FC236}">
                    <a16:creationId xmlns:a16="http://schemas.microsoft.com/office/drawing/2014/main" id="{A2A49A77-AC0C-47BA-AECA-6271E39FC31C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정육면체 150">
                <a:extLst>
                  <a:ext uri="{FF2B5EF4-FFF2-40B4-BE49-F238E27FC236}">
                    <a16:creationId xmlns:a16="http://schemas.microsoft.com/office/drawing/2014/main" id="{57735D7B-2831-4856-91AB-339B49C28692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정육면체 151">
                <a:extLst>
                  <a:ext uri="{FF2B5EF4-FFF2-40B4-BE49-F238E27FC236}">
                    <a16:creationId xmlns:a16="http://schemas.microsoft.com/office/drawing/2014/main" id="{6A51E8AE-BB00-4C25-9A81-9A80F69FC3F6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CD8A5473-BC1A-4F51-9F40-F6A3B066321D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83B8AE5A-86F7-4F60-BC41-C2C6CAEDECD3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정육면체 154">
                <a:extLst>
                  <a:ext uri="{FF2B5EF4-FFF2-40B4-BE49-F238E27FC236}">
                    <a16:creationId xmlns:a16="http://schemas.microsoft.com/office/drawing/2014/main" id="{A198B357-CDC9-4059-B79E-4F2893CD325C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13A9EDB9-7C72-493A-BACE-E45EB99319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50020"/>
              <a:stretch/>
            </p:blipFill>
            <p:spPr>
              <a:xfrm rot="20693501">
                <a:off x="3124838" y="4458813"/>
                <a:ext cx="5012500" cy="363106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9223F5A8-B0CD-4C84-AF11-4525D9581451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7F672A5-354B-499A-B6CA-C550E5B2871F}"/>
                  </a:ext>
                </a:extLst>
              </p:cNvPr>
              <p:cNvSpPr txBox="1"/>
              <p:nvPr/>
            </p:nvSpPr>
            <p:spPr>
              <a:xfrm rot="19221890">
                <a:off x="3374015" y="2062855"/>
                <a:ext cx="756094" cy="52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9D785AD-2D4B-468F-B044-97316695CF7C}"/>
                  </a:ext>
                </a:extLst>
              </p:cNvPr>
              <p:cNvSpPr txBox="1"/>
              <p:nvPr/>
            </p:nvSpPr>
            <p:spPr>
              <a:xfrm rot="18947341">
                <a:off x="4355505" y="4095606"/>
                <a:ext cx="4194289" cy="5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rPr>
                  <a:t>두번째 이벤트 데이터</a:t>
                </a: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CBD14D6-3814-4ACD-A36D-B4A5E308F8DC}"/>
                </a:ext>
              </a:extLst>
            </p:cNvPr>
            <p:cNvCxnSpPr>
              <a:stCxn id="144" idx="1"/>
              <a:endCxn id="155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EF340C7-CB07-400B-AF72-B90427789E43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66F576A-AF65-4916-86A4-6DFA435EA988}"/>
                </a:ext>
              </a:extLst>
            </p:cNvPr>
            <p:cNvCxnSpPr>
              <a:cxnSpLocks/>
              <a:stCxn id="142" idx="0"/>
              <a:endCxn id="155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A1EBA61-83D2-4680-9EF6-3B2EEC2B3E93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AEE94B38-D2D8-49EF-BE92-66F9D2A95479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1979BCC-7A65-4A25-95DF-1B337295F330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9EA905A-6F06-400E-8874-044C13D0FE34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7A78541-004B-4733-883F-052C7C912993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0033D2D-6719-4C90-8559-A0E96C1B6117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B671AF3-ACE3-4B9E-907C-34F01130897C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551A3746-B2D6-46BE-9FA4-B20B77759636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0E1DA14-BB12-46D6-B528-1B1A6F048460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D9178FC-CBB1-4EFE-BA8F-DB94C2D53C0B}"/>
              </a:ext>
            </a:extLst>
          </p:cNvPr>
          <p:cNvGrpSpPr/>
          <p:nvPr/>
        </p:nvGrpSpPr>
        <p:grpSpPr>
          <a:xfrm>
            <a:off x="4953642" y="3028424"/>
            <a:ext cx="2503686" cy="1632510"/>
            <a:chOff x="4567746" y="2072081"/>
            <a:chExt cx="5012500" cy="3268363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CFD465FA-186D-473F-B70A-5FB6F14F75C3}"/>
                </a:ext>
              </a:extLst>
            </p:cNvPr>
            <p:cNvGrpSpPr/>
            <p:nvPr/>
          </p:nvGrpSpPr>
          <p:grpSpPr>
            <a:xfrm>
              <a:off x="4567746" y="2072081"/>
              <a:ext cx="5012500" cy="3268363"/>
              <a:chOff x="3124838" y="1996580"/>
              <a:chExt cx="5012500" cy="3268363"/>
            </a:xfrm>
          </p:grpSpPr>
          <p:sp>
            <p:nvSpPr>
              <p:cNvPr id="174" name="정육면체 173">
                <a:extLst>
                  <a:ext uri="{FF2B5EF4-FFF2-40B4-BE49-F238E27FC236}">
                    <a16:creationId xmlns:a16="http://schemas.microsoft.com/office/drawing/2014/main" id="{2BEBBB23-36D1-4C16-9B66-F1DF6984CD1A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정육면체 174">
                <a:extLst>
                  <a:ext uri="{FF2B5EF4-FFF2-40B4-BE49-F238E27FC236}">
                    <a16:creationId xmlns:a16="http://schemas.microsoft.com/office/drawing/2014/main" id="{D5CAFF8F-A9D5-43D9-B8C9-CE783D86B3B3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정육면체 175">
                <a:extLst>
                  <a:ext uri="{FF2B5EF4-FFF2-40B4-BE49-F238E27FC236}">
                    <a16:creationId xmlns:a16="http://schemas.microsoft.com/office/drawing/2014/main" id="{92F109D1-B46D-4795-ACDE-831FA71AA813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D0C70158-F146-40CB-BEC9-1B402F7A9D62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정육면체 177">
                <a:extLst>
                  <a:ext uri="{FF2B5EF4-FFF2-40B4-BE49-F238E27FC236}">
                    <a16:creationId xmlns:a16="http://schemas.microsoft.com/office/drawing/2014/main" id="{B9565A75-8BAD-4801-855F-E7D98538F570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정육면체 178">
                <a:extLst>
                  <a:ext uri="{FF2B5EF4-FFF2-40B4-BE49-F238E27FC236}">
                    <a16:creationId xmlns:a16="http://schemas.microsoft.com/office/drawing/2014/main" id="{31A0A6CE-8C11-45B5-9B1D-6FEB50EBC386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정육면체 179">
                <a:extLst>
                  <a:ext uri="{FF2B5EF4-FFF2-40B4-BE49-F238E27FC236}">
                    <a16:creationId xmlns:a16="http://schemas.microsoft.com/office/drawing/2014/main" id="{0E459CB2-0EA9-44B2-B1A8-FF760CE03298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정육면체 180">
                <a:extLst>
                  <a:ext uri="{FF2B5EF4-FFF2-40B4-BE49-F238E27FC236}">
                    <a16:creationId xmlns:a16="http://schemas.microsoft.com/office/drawing/2014/main" id="{0CEE8EBA-ECCF-41D6-899E-099756ECEA10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61D86807-CC6B-418D-A868-E6208C49D673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정육면체 182">
                <a:extLst>
                  <a:ext uri="{FF2B5EF4-FFF2-40B4-BE49-F238E27FC236}">
                    <a16:creationId xmlns:a16="http://schemas.microsoft.com/office/drawing/2014/main" id="{9DCDA32E-F282-4B91-8D89-23F537B352E0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정육면체 183">
                <a:extLst>
                  <a:ext uri="{FF2B5EF4-FFF2-40B4-BE49-F238E27FC236}">
                    <a16:creationId xmlns:a16="http://schemas.microsoft.com/office/drawing/2014/main" id="{05A62F03-C60F-4E8E-9505-A47F2B97DF17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정육면체 184">
                <a:extLst>
                  <a:ext uri="{FF2B5EF4-FFF2-40B4-BE49-F238E27FC236}">
                    <a16:creationId xmlns:a16="http://schemas.microsoft.com/office/drawing/2014/main" id="{2E19C871-F600-401B-8731-D3414455C055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정육면체 185">
                <a:extLst>
                  <a:ext uri="{FF2B5EF4-FFF2-40B4-BE49-F238E27FC236}">
                    <a16:creationId xmlns:a16="http://schemas.microsoft.com/office/drawing/2014/main" id="{589EF382-DA5C-4C26-ADDB-FADD701515E8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정육면체 186">
                <a:extLst>
                  <a:ext uri="{FF2B5EF4-FFF2-40B4-BE49-F238E27FC236}">
                    <a16:creationId xmlns:a16="http://schemas.microsoft.com/office/drawing/2014/main" id="{D42A74FC-EB8D-4335-A73C-8CDD89C784BD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정육면체 187">
                <a:extLst>
                  <a:ext uri="{FF2B5EF4-FFF2-40B4-BE49-F238E27FC236}">
                    <a16:creationId xmlns:a16="http://schemas.microsoft.com/office/drawing/2014/main" id="{D7B6A46F-2E9C-4D04-818E-7FDDCB835AFE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정육면체 188">
                <a:extLst>
                  <a:ext uri="{FF2B5EF4-FFF2-40B4-BE49-F238E27FC236}">
                    <a16:creationId xmlns:a16="http://schemas.microsoft.com/office/drawing/2014/main" id="{7EA06AC4-CC25-4BBF-8287-E7BAC400D31F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정육면체 189">
                <a:extLst>
                  <a:ext uri="{FF2B5EF4-FFF2-40B4-BE49-F238E27FC236}">
                    <a16:creationId xmlns:a16="http://schemas.microsoft.com/office/drawing/2014/main" id="{7E05509B-FD39-4704-B2B3-47BAB1C174D9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정육면체 190">
                <a:extLst>
                  <a:ext uri="{FF2B5EF4-FFF2-40B4-BE49-F238E27FC236}">
                    <a16:creationId xmlns:a16="http://schemas.microsoft.com/office/drawing/2014/main" id="{ECA273A8-A881-4D83-BF67-44E700037FB2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정육면체 191">
                <a:extLst>
                  <a:ext uri="{FF2B5EF4-FFF2-40B4-BE49-F238E27FC236}">
                    <a16:creationId xmlns:a16="http://schemas.microsoft.com/office/drawing/2014/main" id="{F7420FDA-2BAD-4116-9BD4-6AD29473553D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정육면체 192">
                <a:extLst>
                  <a:ext uri="{FF2B5EF4-FFF2-40B4-BE49-F238E27FC236}">
                    <a16:creationId xmlns:a16="http://schemas.microsoft.com/office/drawing/2014/main" id="{E28823CA-5B83-4686-B230-79E40083A72B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정육면체 193">
                <a:extLst>
                  <a:ext uri="{FF2B5EF4-FFF2-40B4-BE49-F238E27FC236}">
                    <a16:creationId xmlns:a16="http://schemas.microsoft.com/office/drawing/2014/main" id="{7C5ACBAF-6FFE-499A-9C6E-C84ECE18FC58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정육면체 194">
                <a:extLst>
                  <a:ext uri="{FF2B5EF4-FFF2-40B4-BE49-F238E27FC236}">
                    <a16:creationId xmlns:a16="http://schemas.microsoft.com/office/drawing/2014/main" id="{D9453FCE-D33C-4B7E-9C74-11DD57DA3BCD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정육면체 195">
                <a:extLst>
                  <a:ext uri="{FF2B5EF4-FFF2-40B4-BE49-F238E27FC236}">
                    <a16:creationId xmlns:a16="http://schemas.microsoft.com/office/drawing/2014/main" id="{2933995E-7230-476C-A718-5DC3630CDE29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정육면체 196">
                <a:extLst>
                  <a:ext uri="{FF2B5EF4-FFF2-40B4-BE49-F238E27FC236}">
                    <a16:creationId xmlns:a16="http://schemas.microsoft.com/office/drawing/2014/main" id="{4CBACBF7-60F6-473B-9C88-FA223EEC6C4D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정육면체 197">
                <a:extLst>
                  <a:ext uri="{FF2B5EF4-FFF2-40B4-BE49-F238E27FC236}">
                    <a16:creationId xmlns:a16="http://schemas.microsoft.com/office/drawing/2014/main" id="{12446D2C-878A-4E0A-85D3-5094C7D7A93D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정육면체 198">
                <a:extLst>
                  <a:ext uri="{FF2B5EF4-FFF2-40B4-BE49-F238E27FC236}">
                    <a16:creationId xmlns:a16="http://schemas.microsoft.com/office/drawing/2014/main" id="{7E4274D4-2634-4728-8B92-460057BCC3FF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정육면체 199">
                <a:extLst>
                  <a:ext uri="{FF2B5EF4-FFF2-40B4-BE49-F238E27FC236}">
                    <a16:creationId xmlns:a16="http://schemas.microsoft.com/office/drawing/2014/main" id="{38DFC1C8-8019-4FF3-8851-167FC8D83C32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정육면체 200">
                <a:extLst>
                  <a:ext uri="{FF2B5EF4-FFF2-40B4-BE49-F238E27FC236}">
                    <a16:creationId xmlns:a16="http://schemas.microsoft.com/office/drawing/2014/main" id="{DF9C536A-533C-41C7-9280-3DF7692E0B65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정육면체 201">
                <a:extLst>
                  <a:ext uri="{FF2B5EF4-FFF2-40B4-BE49-F238E27FC236}">
                    <a16:creationId xmlns:a16="http://schemas.microsoft.com/office/drawing/2014/main" id="{61D96BA7-B183-453A-8E46-7847E0694EEA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정육면체 202">
                <a:extLst>
                  <a:ext uri="{FF2B5EF4-FFF2-40B4-BE49-F238E27FC236}">
                    <a16:creationId xmlns:a16="http://schemas.microsoft.com/office/drawing/2014/main" id="{9F569C9D-703B-4522-9191-0DA676474CEC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정육면체 203">
                <a:extLst>
                  <a:ext uri="{FF2B5EF4-FFF2-40B4-BE49-F238E27FC236}">
                    <a16:creationId xmlns:a16="http://schemas.microsoft.com/office/drawing/2014/main" id="{B3299B53-5C61-4BCD-B526-816BABD528CA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정육면체 204">
                <a:extLst>
                  <a:ext uri="{FF2B5EF4-FFF2-40B4-BE49-F238E27FC236}">
                    <a16:creationId xmlns:a16="http://schemas.microsoft.com/office/drawing/2014/main" id="{754F1033-FCE8-4C3C-BA57-E092F9CB12E5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정육면체 205">
                <a:extLst>
                  <a:ext uri="{FF2B5EF4-FFF2-40B4-BE49-F238E27FC236}">
                    <a16:creationId xmlns:a16="http://schemas.microsoft.com/office/drawing/2014/main" id="{62AE133F-7499-47B1-B1F1-A939EF2D1530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정육면체 206">
                <a:extLst>
                  <a:ext uri="{FF2B5EF4-FFF2-40B4-BE49-F238E27FC236}">
                    <a16:creationId xmlns:a16="http://schemas.microsoft.com/office/drawing/2014/main" id="{7DCA8EBC-7AB3-4332-A1E0-240EE324F907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정육면체 207">
                <a:extLst>
                  <a:ext uri="{FF2B5EF4-FFF2-40B4-BE49-F238E27FC236}">
                    <a16:creationId xmlns:a16="http://schemas.microsoft.com/office/drawing/2014/main" id="{F6DC6021-9017-4333-AEF9-7DED98651E46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정육면체 208">
                <a:extLst>
                  <a:ext uri="{FF2B5EF4-FFF2-40B4-BE49-F238E27FC236}">
                    <a16:creationId xmlns:a16="http://schemas.microsoft.com/office/drawing/2014/main" id="{A47362F1-E4E4-4A89-B555-6113B8B235DB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정육면체 209">
                <a:extLst>
                  <a:ext uri="{FF2B5EF4-FFF2-40B4-BE49-F238E27FC236}">
                    <a16:creationId xmlns:a16="http://schemas.microsoft.com/office/drawing/2014/main" id="{32C65589-B070-42C2-9748-EBFF3A5F9029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정육면체 210">
                <a:extLst>
                  <a:ext uri="{FF2B5EF4-FFF2-40B4-BE49-F238E27FC236}">
                    <a16:creationId xmlns:a16="http://schemas.microsoft.com/office/drawing/2014/main" id="{704B1D02-45ED-4716-94A0-771D686BDA3D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정육면체 211">
                <a:extLst>
                  <a:ext uri="{FF2B5EF4-FFF2-40B4-BE49-F238E27FC236}">
                    <a16:creationId xmlns:a16="http://schemas.microsoft.com/office/drawing/2014/main" id="{C5624FE5-8EED-4506-B0A0-15148B3E745F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정육면체 212">
                <a:extLst>
                  <a:ext uri="{FF2B5EF4-FFF2-40B4-BE49-F238E27FC236}">
                    <a16:creationId xmlns:a16="http://schemas.microsoft.com/office/drawing/2014/main" id="{DBB451A9-66C5-4275-BDD3-D3799BDEF8D4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정육면체 213">
                <a:extLst>
                  <a:ext uri="{FF2B5EF4-FFF2-40B4-BE49-F238E27FC236}">
                    <a16:creationId xmlns:a16="http://schemas.microsoft.com/office/drawing/2014/main" id="{0390D4CC-1BA7-4ADA-95D8-08C226FBAD5E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정육면체 214">
                <a:extLst>
                  <a:ext uri="{FF2B5EF4-FFF2-40B4-BE49-F238E27FC236}">
                    <a16:creationId xmlns:a16="http://schemas.microsoft.com/office/drawing/2014/main" id="{14946D15-6E41-4516-B5EF-EF06850C1ECD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정육면체 215">
                <a:extLst>
                  <a:ext uri="{FF2B5EF4-FFF2-40B4-BE49-F238E27FC236}">
                    <a16:creationId xmlns:a16="http://schemas.microsoft.com/office/drawing/2014/main" id="{4186C2E8-081B-461C-9435-1FC8C6C53F90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정육면체 216">
                <a:extLst>
                  <a:ext uri="{FF2B5EF4-FFF2-40B4-BE49-F238E27FC236}">
                    <a16:creationId xmlns:a16="http://schemas.microsoft.com/office/drawing/2014/main" id="{E93A19E3-A814-4BE6-B35C-88BF0254F6A1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정육면체 217">
                <a:extLst>
                  <a:ext uri="{FF2B5EF4-FFF2-40B4-BE49-F238E27FC236}">
                    <a16:creationId xmlns:a16="http://schemas.microsoft.com/office/drawing/2014/main" id="{9FCC7CD5-B2C6-473C-977E-865C6C303251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정육면체 218">
                <a:extLst>
                  <a:ext uri="{FF2B5EF4-FFF2-40B4-BE49-F238E27FC236}">
                    <a16:creationId xmlns:a16="http://schemas.microsoft.com/office/drawing/2014/main" id="{E22D0978-53FA-410E-B8DF-E2363812D00F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정육면체 219">
                <a:extLst>
                  <a:ext uri="{FF2B5EF4-FFF2-40B4-BE49-F238E27FC236}">
                    <a16:creationId xmlns:a16="http://schemas.microsoft.com/office/drawing/2014/main" id="{8A900F8C-7F95-4B8E-9A0E-890CDD617B06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정육면체 220">
                <a:extLst>
                  <a:ext uri="{FF2B5EF4-FFF2-40B4-BE49-F238E27FC236}">
                    <a16:creationId xmlns:a16="http://schemas.microsoft.com/office/drawing/2014/main" id="{F556E27E-D26A-48FA-81AA-C1A0A4FBAAF9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정육면체 221">
                <a:extLst>
                  <a:ext uri="{FF2B5EF4-FFF2-40B4-BE49-F238E27FC236}">
                    <a16:creationId xmlns:a16="http://schemas.microsoft.com/office/drawing/2014/main" id="{95C27B6D-7B10-4925-BF0E-605CE82F4739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정육면체 222">
                <a:extLst>
                  <a:ext uri="{FF2B5EF4-FFF2-40B4-BE49-F238E27FC236}">
                    <a16:creationId xmlns:a16="http://schemas.microsoft.com/office/drawing/2014/main" id="{69010944-2ADF-4F36-AE7A-AB74CEF95305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정육면체 223">
                <a:extLst>
                  <a:ext uri="{FF2B5EF4-FFF2-40B4-BE49-F238E27FC236}">
                    <a16:creationId xmlns:a16="http://schemas.microsoft.com/office/drawing/2014/main" id="{0A639F2B-1EA2-4419-A689-E86D38F79655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D07F82C-7717-4C90-ABC9-EB185611B1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50020"/>
              <a:stretch/>
            </p:blipFill>
            <p:spPr>
              <a:xfrm rot="20693501">
                <a:off x="3124838" y="4458813"/>
                <a:ext cx="5012500" cy="363106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223E0225-646D-40EA-A667-98973C10517E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8157EF7-F39B-4B85-A38D-859824E7E4C2}"/>
                  </a:ext>
                </a:extLst>
              </p:cNvPr>
              <p:cNvSpPr txBox="1"/>
              <p:nvPr/>
            </p:nvSpPr>
            <p:spPr>
              <a:xfrm rot="19221890">
                <a:off x="3354113" y="2007625"/>
                <a:ext cx="929249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4D8341A-BD33-4DB2-A6AA-75251C575A38}"/>
                  </a:ext>
                </a:extLst>
              </p:cNvPr>
              <p:cNvSpPr txBox="1"/>
              <p:nvPr/>
            </p:nvSpPr>
            <p:spPr>
              <a:xfrm rot="18947341">
                <a:off x="4485870" y="4416567"/>
                <a:ext cx="3273721" cy="5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rPr>
                  <a:t>세번째 이벤트 데이터</a:t>
                </a:r>
              </a:p>
            </p:txBody>
          </p:sp>
        </p:grp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DE61C2F-7763-4EAF-BBD1-184141529C9F}"/>
                </a:ext>
              </a:extLst>
            </p:cNvPr>
            <p:cNvCxnSpPr>
              <a:stCxn id="214" idx="1"/>
              <a:endCxn id="224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CC370931-0DCF-4113-8D3A-E8B2F039FBA0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DBE0C3E-BF4E-4EF4-8F55-CDEE9BBAA256}"/>
                </a:ext>
              </a:extLst>
            </p:cNvPr>
            <p:cNvCxnSpPr>
              <a:cxnSpLocks/>
              <a:stCxn id="212" idx="0"/>
              <a:endCxn id="224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9958F7A5-1672-43A7-B14E-1E665D8F67EE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9305DF2A-38BC-4045-88AB-0CE1E0AAE6BC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D57FCDD-6318-4A63-9C83-6DA04E4A3BE0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54E5A4D9-19B8-41E1-8BCD-7ABED59A96DB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FC820B47-6B0A-4C34-BC5A-F08FC2554DB4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95524AB3-164B-414E-94D5-86C0EB2295B3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B59C28B2-A3A7-4BCF-B7E8-9F08E5F30CCF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B848DA77-85CB-4AE7-B105-AEE8F88D493A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6567958-55CF-4288-89E8-496209A3ABF9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4DCE4C0-170F-4EDF-953F-BEB11F7AD076}"/>
              </a:ext>
            </a:extLst>
          </p:cNvPr>
          <p:cNvGrpSpPr/>
          <p:nvPr/>
        </p:nvGrpSpPr>
        <p:grpSpPr>
          <a:xfrm>
            <a:off x="7056928" y="3028424"/>
            <a:ext cx="2503686" cy="1632510"/>
            <a:chOff x="4567746" y="2072081"/>
            <a:chExt cx="5012500" cy="3268363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8CB27C56-D9AA-488B-A831-1F1638A28EAC}"/>
                </a:ext>
              </a:extLst>
            </p:cNvPr>
            <p:cNvGrpSpPr/>
            <p:nvPr/>
          </p:nvGrpSpPr>
          <p:grpSpPr>
            <a:xfrm>
              <a:off x="4567746" y="2072081"/>
              <a:ext cx="5012500" cy="3268363"/>
              <a:chOff x="3124838" y="1996580"/>
              <a:chExt cx="5012500" cy="3268363"/>
            </a:xfrm>
          </p:grpSpPr>
          <p:sp>
            <p:nvSpPr>
              <p:cNvPr id="243" name="정육면체 242">
                <a:extLst>
                  <a:ext uri="{FF2B5EF4-FFF2-40B4-BE49-F238E27FC236}">
                    <a16:creationId xmlns:a16="http://schemas.microsoft.com/office/drawing/2014/main" id="{F4FC21B0-7A65-414B-9A7F-C526197A73D5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정육면체 243">
                <a:extLst>
                  <a:ext uri="{FF2B5EF4-FFF2-40B4-BE49-F238E27FC236}">
                    <a16:creationId xmlns:a16="http://schemas.microsoft.com/office/drawing/2014/main" id="{E39FA2DC-4E6A-4EF3-9AF7-1313101437FC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정육면체 244">
                <a:extLst>
                  <a:ext uri="{FF2B5EF4-FFF2-40B4-BE49-F238E27FC236}">
                    <a16:creationId xmlns:a16="http://schemas.microsoft.com/office/drawing/2014/main" id="{721C47AB-0FF6-4F8A-83C9-64760A72B5D3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정육면체 245">
                <a:extLst>
                  <a:ext uri="{FF2B5EF4-FFF2-40B4-BE49-F238E27FC236}">
                    <a16:creationId xmlns:a16="http://schemas.microsoft.com/office/drawing/2014/main" id="{FF296589-CEC7-4868-9DEC-B2E0D668E85C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정육면체 246">
                <a:extLst>
                  <a:ext uri="{FF2B5EF4-FFF2-40B4-BE49-F238E27FC236}">
                    <a16:creationId xmlns:a16="http://schemas.microsoft.com/office/drawing/2014/main" id="{2F0FDDF6-8D8E-4437-A1D0-8D0AEC8B0946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정육면체 247">
                <a:extLst>
                  <a:ext uri="{FF2B5EF4-FFF2-40B4-BE49-F238E27FC236}">
                    <a16:creationId xmlns:a16="http://schemas.microsoft.com/office/drawing/2014/main" id="{8CDA2C4D-720F-49F7-82FE-E6FF64C54CBB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정육면체 248">
                <a:extLst>
                  <a:ext uri="{FF2B5EF4-FFF2-40B4-BE49-F238E27FC236}">
                    <a16:creationId xmlns:a16="http://schemas.microsoft.com/office/drawing/2014/main" id="{F41C0560-77AD-4ADE-855A-002BE8F26ABA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정육면체 249">
                <a:extLst>
                  <a:ext uri="{FF2B5EF4-FFF2-40B4-BE49-F238E27FC236}">
                    <a16:creationId xmlns:a16="http://schemas.microsoft.com/office/drawing/2014/main" id="{6184E452-9D07-4171-96D0-437FCF8C27F6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정육면체 250">
                <a:extLst>
                  <a:ext uri="{FF2B5EF4-FFF2-40B4-BE49-F238E27FC236}">
                    <a16:creationId xmlns:a16="http://schemas.microsoft.com/office/drawing/2014/main" id="{8567904C-15E0-4755-A8AA-621488A0ED4B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정육면체 251">
                <a:extLst>
                  <a:ext uri="{FF2B5EF4-FFF2-40B4-BE49-F238E27FC236}">
                    <a16:creationId xmlns:a16="http://schemas.microsoft.com/office/drawing/2014/main" id="{F0D65A91-B0D2-4C33-84D3-E6AC74A77F69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정육면체 252">
                <a:extLst>
                  <a:ext uri="{FF2B5EF4-FFF2-40B4-BE49-F238E27FC236}">
                    <a16:creationId xmlns:a16="http://schemas.microsoft.com/office/drawing/2014/main" id="{17B60184-0A18-4C59-A791-50ED01C1B418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정육면체 253">
                <a:extLst>
                  <a:ext uri="{FF2B5EF4-FFF2-40B4-BE49-F238E27FC236}">
                    <a16:creationId xmlns:a16="http://schemas.microsoft.com/office/drawing/2014/main" id="{6F7DA932-F2E1-4433-B60D-D04F084D06FB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정육면체 254">
                <a:extLst>
                  <a:ext uri="{FF2B5EF4-FFF2-40B4-BE49-F238E27FC236}">
                    <a16:creationId xmlns:a16="http://schemas.microsoft.com/office/drawing/2014/main" id="{EB5B570F-FD1B-4B7F-82CF-4377C4B54265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정육면체 255">
                <a:extLst>
                  <a:ext uri="{FF2B5EF4-FFF2-40B4-BE49-F238E27FC236}">
                    <a16:creationId xmlns:a16="http://schemas.microsoft.com/office/drawing/2014/main" id="{EF88010D-5BA4-4549-9985-D929FB4A280E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정육면체 256">
                <a:extLst>
                  <a:ext uri="{FF2B5EF4-FFF2-40B4-BE49-F238E27FC236}">
                    <a16:creationId xmlns:a16="http://schemas.microsoft.com/office/drawing/2014/main" id="{9313874A-123D-4705-AF75-1C38F0AF1453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정육면체 257">
                <a:extLst>
                  <a:ext uri="{FF2B5EF4-FFF2-40B4-BE49-F238E27FC236}">
                    <a16:creationId xmlns:a16="http://schemas.microsoft.com/office/drawing/2014/main" id="{662D17DD-C569-4EEB-8F19-DB5E6E0240B8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정육면체 258">
                <a:extLst>
                  <a:ext uri="{FF2B5EF4-FFF2-40B4-BE49-F238E27FC236}">
                    <a16:creationId xmlns:a16="http://schemas.microsoft.com/office/drawing/2014/main" id="{3A4969BD-5A54-47F9-8795-584DA6EF66AD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정육면체 259">
                <a:extLst>
                  <a:ext uri="{FF2B5EF4-FFF2-40B4-BE49-F238E27FC236}">
                    <a16:creationId xmlns:a16="http://schemas.microsoft.com/office/drawing/2014/main" id="{8D9FC592-295D-4559-81F9-8FCFBB22E661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정육면체 260">
                <a:extLst>
                  <a:ext uri="{FF2B5EF4-FFF2-40B4-BE49-F238E27FC236}">
                    <a16:creationId xmlns:a16="http://schemas.microsoft.com/office/drawing/2014/main" id="{22008F44-3F19-4AFA-974D-D3F18E859106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정육면체 261">
                <a:extLst>
                  <a:ext uri="{FF2B5EF4-FFF2-40B4-BE49-F238E27FC236}">
                    <a16:creationId xmlns:a16="http://schemas.microsoft.com/office/drawing/2014/main" id="{C1DBF426-DA3F-447B-B690-F91307917DB0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정육면체 262">
                <a:extLst>
                  <a:ext uri="{FF2B5EF4-FFF2-40B4-BE49-F238E27FC236}">
                    <a16:creationId xmlns:a16="http://schemas.microsoft.com/office/drawing/2014/main" id="{B460D4ED-BA90-4E41-BD38-80B77DAFE33C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정육면체 263">
                <a:extLst>
                  <a:ext uri="{FF2B5EF4-FFF2-40B4-BE49-F238E27FC236}">
                    <a16:creationId xmlns:a16="http://schemas.microsoft.com/office/drawing/2014/main" id="{0C8B1EA5-C604-4DA7-BAD1-6FAD244AE8C1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정육면체 264">
                <a:extLst>
                  <a:ext uri="{FF2B5EF4-FFF2-40B4-BE49-F238E27FC236}">
                    <a16:creationId xmlns:a16="http://schemas.microsoft.com/office/drawing/2014/main" id="{4278B89C-D8A2-4BA9-BF75-42B9CAE93F2F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정육면체 265">
                <a:extLst>
                  <a:ext uri="{FF2B5EF4-FFF2-40B4-BE49-F238E27FC236}">
                    <a16:creationId xmlns:a16="http://schemas.microsoft.com/office/drawing/2014/main" id="{457B00AD-B81E-4494-9B28-EAE5EFD807AB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정육면체 266">
                <a:extLst>
                  <a:ext uri="{FF2B5EF4-FFF2-40B4-BE49-F238E27FC236}">
                    <a16:creationId xmlns:a16="http://schemas.microsoft.com/office/drawing/2014/main" id="{4B0E548A-7BC2-4176-BE5A-4CEF5BFAD956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정육면체 267">
                <a:extLst>
                  <a:ext uri="{FF2B5EF4-FFF2-40B4-BE49-F238E27FC236}">
                    <a16:creationId xmlns:a16="http://schemas.microsoft.com/office/drawing/2014/main" id="{023ECCFC-088F-4A4A-B9F7-0B751976B316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정육면체 268">
                <a:extLst>
                  <a:ext uri="{FF2B5EF4-FFF2-40B4-BE49-F238E27FC236}">
                    <a16:creationId xmlns:a16="http://schemas.microsoft.com/office/drawing/2014/main" id="{08705AF4-2E0E-42D5-B289-BDC12A8A6C87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정육면체 269">
                <a:extLst>
                  <a:ext uri="{FF2B5EF4-FFF2-40B4-BE49-F238E27FC236}">
                    <a16:creationId xmlns:a16="http://schemas.microsoft.com/office/drawing/2014/main" id="{D63032E6-0007-41EA-A3BF-76552334B599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정육면체 270">
                <a:extLst>
                  <a:ext uri="{FF2B5EF4-FFF2-40B4-BE49-F238E27FC236}">
                    <a16:creationId xmlns:a16="http://schemas.microsoft.com/office/drawing/2014/main" id="{EE63F80E-FEB9-4C13-B8C2-D9488339365F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정육면체 271">
                <a:extLst>
                  <a:ext uri="{FF2B5EF4-FFF2-40B4-BE49-F238E27FC236}">
                    <a16:creationId xmlns:a16="http://schemas.microsoft.com/office/drawing/2014/main" id="{C74103BC-2447-4934-88B4-F01D2695D521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정육면체 272">
                <a:extLst>
                  <a:ext uri="{FF2B5EF4-FFF2-40B4-BE49-F238E27FC236}">
                    <a16:creationId xmlns:a16="http://schemas.microsoft.com/office/drawing/2014/main" id="{405D7E75-BEFA-4431-9B98-260E697E7204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정육면체 273">
                <a:extLst>
                  <a:ext uri="{FF2B5EF4-FFF2-40B4-BE49-F238E27FC236}">
                    <a16:creationId xmlns:a16="http://schemas.microsoft.com/office/drawing/2014/main" id="{3E588FBC-435F-4342-9872-8FABEEE7442A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정육면체 274">
                <a:extLst>
                  <a:ext uri="{FF2B5EF4-FFF2-40B4-BE49-F238E27FC236}">
                    <a16:creationId xmlns:a16="http://schemas.microsoft.com/office/drawing/2014/main" id="{1613A76C-11C4-480A-A29B-8EBE3B898C53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정육면체 275">
                <a:extLst>
                  <a:ext uri="{FF2B5EF4-FFF2-40B4-BE49-F238E27FC236}">
                    <a16:creationId xmlns:a16="http://schemas.microsoft.com/office/drawing/2014/main" id="{DF99358F-B99D-4B51-9D20-7C9C3C57F849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정육면체 276">
                <a:extLst>
                  <a:ext uri="{FF2B5EF4-FFF2-40B4-BE49-F238E27FC236}">
                    <a16:creationId xmlns:a16="http://schemas.microsoft.com/office/drawing/2014/main" id="{5768FF3B-96C9-4DFD-9A7F-801B74899809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정육면체 277">
                <a:extLst>
                  <a:ext uri="{FF2B5EF4-FFF2-40B4-BE49-F238E27FC236}">
                    <a16:creationId xmlns:a16="http://schemas.microsoft.com/office/drawing/2014/main" id="{AA164A4A-9C4B-4830-8385-5F03608A890D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정육면체 278">
                <a:extLst>
                  <a:ext uri="{FF2B5EF4-FFF2-40B4-BE49-F238E27FC236}">
                    <a16:creationId xmlns:a16="http://schemas.microsoft.com/office/drawing/2014/main" id="{08B17365-F3D7-4967-92EF-6B48BFE31053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정육면체 279">
                <a:extLst>
                  <a:ext uri="{FF2B5EF4-FFF2-40B4-BE49-F238E27FC236}">
                    <a16:creationId xmlns:a16="http://schemas.microsoft.com/office/drawing/2014/main" id="{456E69BC-6BC5-4691-9D99-1DBD0654309B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정육면체 280">
                <a:extLst>
                  <a:ext uri="{FF2B5EF4-FFF2-40B4-BE49-F238E27FC236}">
                    <a16:creationId xmlns:a16="http://schemas.microsoft.com/office/drawing/2014/main" id="{E197FAFE-97F0-4135-A35E-092270FE2E25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정육면체 281">
                <a:extLst>
                  <a:ext uri="{FF2B5EF4-FFF2-40B4-BE49-F238E27FC236}">
                    <a16:creationId xmlns:a16="http://schemas.microsoft.com/office/drawing/2014/main" id="{5B2EEBB3-EBCD-4F54-8863-A0CBD1949D67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정육면체 282">
                <a:extLst>
                  <a:ext uri="{FF2B5EF4-FFF2-40B4-BE49-F238E27FC236}">
                    <a16:creationId xmlns:a16="http://schemas.microsoft.com/office/drawing/2014/main" id="{3CD0A720-28E9-407E-910F-DF89841F2F78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정육면체 283">
                <a:extLst>
                  <a:ext uri="{FF2B5EF4-FFF2-40B4-BE49-F238E27FC236}">
                    <a16:creationId xmlns:a16="http://schemas.microsoft.com/office/drawing/2014/main" id="{86A47B61-9280-4636-AC2B-484C0A3AF4DE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정육면체 284">
                <a:extLst>
                  <a:ext uri="{FF2B5EF4-FFF2-40B4-BE49-F238E27FC236}">
                    <a16:creationId xmlns:a16="http://schemas.microsoft.com/office/drawing/2014/main" id="{00F91EC1-AC26-48AA-858C-0022F542C749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정육면체 285">
                <a:extLst>
                  <a:ext uri="{FF2B5EF4-FFF2-40B4-BE49-F238E27FC236}">
                    <a16:creationId xmlns:a16="http://schemas.microsoft.com/office/drawing/2014/main" id="{41D23406-D44A-4222-8E97-C52C58399B4C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정육면체 286">
                <a:extLst>
                  <a:ext uri="{FF2B5EF4-FFF2-40B4-BE49-F238E27FC236}">
                    <a16:creationId xmlns:a16="http://schemas.microsoft.com/office/drawing/2014/main" id="{5E813958-119D-4A74-8EF1-7257C66690C1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정육면체 287">
                <a:extLst>
                  <a:ext uri="{FF2B5EF4-FFF2-40B4-BE49-F238E27FC236}">
                    <a16:creationId xmlns:a16="http://schemas.microsoft.com/office/drawing/2014/main" id="{5B2836FA-5D24-4144-90F5-4726B5D010B0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정육면체 288">
                <a:extLst>
                  <a:ext uri="{FF2B5EF4-FFF2-40B4-BE49-F238E27FC236}">
                    <a16:creationId xmlns:a16="http://schemas.microsoft.com/office/drawing/2014/main" id="{03141FCF-98A9-4AB7-8CE1-3DE731B195B0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정육면체 289">
                <a:extLst>
                  <a:ext uri="{FF2B5EF4-FFF2-40B4-BE49-F238E27FC236}">
                    <a16:creationId xmlns:a16="http://schemas.microsoft.com/office/drawing/2014/main" id="{F692B265-F29A-4575-9B3D-FB111DF21DB2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정육면체 290">
                <a:extLst>
                  <a:ext uri="{FF2B5EF4-FFF2-40B4-BE49-F238E27FC236}">
                    <a16:creationId xmlns:a16="http://schemas.microsoft.com/office/drawing/2014/main" id="{07E0761F-F5C1-40B8-A228-E44B736EC1C3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정육면체 291">
                <a:extLst>
                  <a:ext uri="{FF2B5EF4-FFF2-40B4-BE49-F238E27FC236}">
                    <a16:creationId xmlns:a16="http://schemas.microsoft.com/office/drawing/2014/main" id="{7FD63842-77CD-4A8F-8806-F4375B821EF5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정육면체 292">
                <a:extLst>
                  <a:ext uri="{FF2B5EF4-FFF2-40B4-BE49-F238E27FC236}">
                    <a16:creationId xmlns:a16="http://schemas.microsoft.com/office/drawing/2014/main" id="{309CAEDA-D2E9-4E54-B12A-4530FCFB558D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4" name="그림 293">
                <a:extLst>
                  <a:ext uri="{FF2B5EF4-FFF2-40B4-BE49-F238E27FC236}">
                    <a16:creationId xmlns:a16="http://schemas.microsoft.com/office/drawing/2014/main" id="{04CBF03B-E212-4824-9A03-1B304E8872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50020"/>
              <a:stretch/>
            </p:blipFill>
            <p:spPr>
              <a:xfrm rot="20693501">
                <a:off x="3124838" y="4458813"/>
                <a:ext cx="5012500" cy="363106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295" name="자유형: 도형 294">
                <a:extLst>
                  <a:ext uri="{FF2B5EF4-FFF2-40B4-BE49-F238E27FC236}">
                    <a16:creationId xmlns:a16="http://schemas.microsoft.com/office/drawing/2014/main" id="{7F8499EA-74D7-4C38-AD63-9C716FC52A52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2F9347AE-44F0-4742-9BCF-3D8695B10B00}"/>
                  </a:ext>
                </a:extLst>
              </p:cNvPr>
              <p:cNvSpPr txBox="1"/>
              <p:nvPr/>
            </p:nvSpPr>
            <p:spPr>
              <a:xfrm rot="19221890">
                <a:off x="3363538" y="2033782"/>
                <a:ext cx="847239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B8A1DA-AC78-4625-AFE2-E34E93C6AADF}"/>
                  </a:ext>
                </a:extLst>
              </p:cNvPr>
              <p:cNvSpPr txBox="1"/>
              <p:nvPr/>
            </p:nvSpPr>
            <p:spPr>
              <a:xfrm rot="18947341">
                <a:off x="4520514" y="4501866"/>
                <a:ext cx="3029069" cy="5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rPr>
                  <a:t>네번째 이벤트 데이터</a:t>
                </a:r>
              </a:p>
            </p:txBody>
          </p:sp>
        </p:grp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41DA06BA-71E6-42EC-8CED-ABCDB45B30BF}"/>
                </a:ext>
              </a:extLst>
            </p:cNvPr>
            <p:cNvCxnSpPr>
              <a:stCxn id="283" idx="1"/>
              <a:endCxn id="293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9F41DB3B-DB7F-4958-9B06-21AEA76C8A23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E7BC7844-EFBB-4E0E-8AC0-3A99AD118DEF}"/>
                </a:ext>
              </a:extLst>
            </p:cNvPr>
            <p:cNvCxnSpPr>
              <a:cxnSpLocks/>
              <a:stCxn id="281" idx="0"/>
              <a:endCxn id="293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8AF7CA41-FE99-4D49-A614-768D3D404DF6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1AE60C9C-B407-4428-81C3-5FC90269AE47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C49064FB-549E-4899-8853-CE1606569879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D6E71FEA-E3A7-498C-BA4B-B08F28F0274B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CED0E53D-92DC-447F-B52B-27D106D71906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E418EE9B-1D3E-471B-A5DF-5071394CEE6E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F142B3C3-3683-4CE6-BDDC-D933B333F419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A1DD0338-1402-41AD-A6A9-46B79D712671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36D3B625-2225-4E88-BD4B-89B2A183425B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EB46302-5576-4ADE-8AF4-5307940FDF66}"/>
              </a:ext>
            </a:extLst>
          </p:cNvPr>
          <p:cNvGrpSpPr/>
          <p:nvPr/>
        </p:nvGrpSpPr>
        <p:grpSpPr>
          <a:xfrm>
            <a:off x="9105739" y="3028424"/>
            <a:ext cx="2503686" cy="1632510"/>
            <a:chOff x="4567746" y="2072081"/>
            <a:chExt cx="5012500" cy="3268363"/>
          </a:xfrm>
        </p:grpSpPr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4196A27B-85B8-4F6B-992E-BC5A39D45E52}"/>
                </a:ext>
              </a:extLst>
            </p:cNvPr>
            <p:cNvGrpSpPr/>
            <p:nvPr/>
          </p:nvGrpSpPr>
          <p:grpSpPr>
            <a:xfrm>
              <a:off x="4567746" y="2072081"/>
              <a:ext cx="5012500" cy="3268363"/>
              <a:chOff x="3124838" y="1996580"/>
              <a:chExt cx="5012500" cy="3268363"/>
            </a:xfrm>
          </p:grpSpPr>
          <p:sp>
            <p:nvSpPr>
              <p:cNvPr id="312" name="정육면체 311">
                <a:extLst>
                  <a:ext uri="{FF2B5EF4-FFF2-40B4-BE49-F238E27FC236}">
                    <a16:creationId xmlns:a16="http://schemas.microsoft.com/office/drawing/2014/main" id="{729A0753-38B7-4669-8FE9-41B48FC1B8CD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정육면체 312">
                <a:extLst>
                  <a:ext uri="{FF2B5EF4-FFF2-40B4-BE49-F238E27FC236}">
                    <a16:creationId xmlns:a16="http://schemas.microsoft.com/office/drawing/2014/main" id="{EEC5CE72-6F56-49CA-90E3-BB1F9F79549E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정육면체 313">
                <a:extLst>
                  <a:ext uri="{FF2B5EF4-FFF2-40B4-BE49-F238E27FC236}">
                    <a16:creationId xmlns:a16="http://schemas.microsoft.com/office/drawing/2014/main" id="{DE2BA02B-99D5-4A24-A29C-457ECFB2EE7F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정육면체 314">
                <a:extLst>
                  <a:ext uri="{FF2B5EF4-FFF2-40B4-BE49-F238E27FC236}">
                    <a16:creationId xmlns:a16="http://schemas.microsoft.com/office/drawing/2014/main" id="{B77A2F79-D1D5-4D97-A954-708BBA4CBFB9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정육면체 315">
                <a:extLst>
                  <a:ext uri="{FF2B5EF4-FFF2-40B4-BE49-F238E27FC236}">
                    <a16:creationId xmlns:a16="http://schemas.microsoft.com/office/drawing/2014/main" id="{79CEDAC5-26E5-47A5-82DE-7A95ACCB1FD8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정육면체 316">
                <a:extLst>
                  <a:ext uri="{FF2B5EF4-FFF2-40B4-BE49-F238E27FC236}">
                    <a16:creationId xmlns:a16="http://schemas.microsoft.com/office/drawing/2014/main" id="{02248B90-579A-4C79-8763-B0BEBD41BCF8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정육면체 317">
                <a:extLst>
                  <a:ext uri="{FF2B5EF4-FFF2-40B4-BE49-F238E27FC236}">
                    <a16:creationId xmlns:a16="http://schemas.microsoft.com/office/drawing/2014/main" id="{F3ACCBB0-139A-4902-9437-09072AA65364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정육면체 318">
                <a:extLst>
                  <a:ext uri="{FF2B5EF4-FFF2-40B4-BE49-F238E27FC236}">
                    <a16:creationId xmlns:a16="http://schemas.microsoft.com/office/drawing/2014/main" id="{16AA4B7B-65CD-45F5-A980-A78C5FE19B96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121D9296-9F5C-4DAF-B348-E324A49D9F8A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A0768C7C-48E0-4E7E-924A-89B024408293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D5E685AA-35D8-403F-BC0B-71E0EC20F913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A968EB90-8269-4648-84F3-D28E0663C270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3CB1C87E-B575-4BDA-B475-1541A9B35862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4C930649-A4D7-4972-847C-E48FBDD87462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00EB2588-14B0-4C2D-ACAA-28AB99D81031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42F4E7D6-2716-44C1-914A-4A09982E0A22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8CF7854F-3D28-49BC-BD15-49D312AAEE1D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913429F-1802-467C-9116-E8ED95BF92EF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52CAD22C-25F0-4C7D-BF5D-28A4C16F0794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67E5D5E7-D2D1-40D0-8DA1-22BCF11F6F3D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정육면체 331">
                <a:extLst>
                  <a:ext uri="{FF2B5EF4-FFF2-40B4-BE49-F238E27FC236}">
                    <a16:creationId xmlns:a16="http://schemas.microsoft.com/office/drawing/2014/main" id="{8AAB1C73-7356-490F-9870-C5A59FE84DAD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정육면체 332">
                <a:extLst>
                  <a:ext uri="{FF2B5EF4-FFF2-40B4-BE49-F238E27FC236}">
                    <a16:creationId xmlns:a16="http://schemas.microsoft.com/office/drawing/2014/main" id="{E47A4078-2BE6-4F89-BA87-F8AF06791210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168A25DE-1CA1-442C-ADE6-B28CE80721AD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F71AB00F-D690-4ACB-99EA-758EE86F2D46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24DE9501-1C04-49C9-9AB4-C1E866318F53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AFEF1E19-79EE-490C-81E0-723CFCBE606C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3E113BA0-FF80-49AB-AFBE-391A61CEBAA6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A85460D4-5589-403B-9EC4-8F5EC8A8493B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D58A7598-D5C5-4434-ABC9-CD1A0326C9EC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875E4ED0-F86E-405F-8DAC-B44B4C4F17D9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270D7618-0533-4049-8366-0F6DB826598E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정육면체 342">
                <a:extLst>
                  <a:ext uri="{FF2B5EF4-FFF2-40B4-BE49-F238E27FC236}">
                    <a16:creationId xmlns:a16="http://schemas.microsoft.com/office/drawing/2014/main" id="{E9996526-A9CA-4ADA-A6D4-27B89DC0DE11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1BEF10E7-6BFB-44E8-8C80-B3FB7A3CAF67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EAF96E90-A51D-4EC9-98F4-CB5A144AB89F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19D0D285-857E-49E3-918C-95E00B7594C0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BDF00991-0CC9-45F9-96B7-C5B26D322C16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97C0E95F-B76B-4D90-B244-79C783B79446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2C22ADF5-BC71-4AED-8E81-1B9E5BC6ECE9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6829DD59-3768-4659-9228-1C937AE26FA4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44555D3A-48C8-4714-A3B3-71B4149E40EB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938406D0-266C-4AAB-A0F4-46CF0C22C50E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BA992728-5A0C-4DCA-BB32-AE71C7995969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정육면체 353">
                <a:extLst>
                  <a:ext uri="{FF2B5EF4-FFF2-40B4-BE49-F238E27FC236}">
                    <a16:creationId xmlns:a16="http://schemas.microsoft.com/office/drawing/2014/main" id="{E51E2AE0-1C73-4D4C-A2FA-B19BCFD4E481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정육면체 354">
                <a:extLst>
                  <a:ext uri="{FF2B5EF4-FFF2-40B4-BE49-F238E27FC236}">
                    <a16:creationId xmlns:a16="http://schemas.microsoft.com/office/drawing/2014/main" id="{F23F87E5-3A0A-403F-B00A-3717ECFBAAB2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정육면체 355">
                <a:extLst>
                  <a:ext uri="{FF2B5EF4-FFF2-40B4-BE49-F238E27FC236}">
                    <a16:creationId xmlns:a16="http://schemas.microsoft.com/office/drawing/2014/main" id="{D79B19C4-68CB-4DC1-AD28-E77C6E71A222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정육면체 356">
                <a:extLst>
                  <a:ext uri="{FF2B5EF4-FFF2-40B4-BE49-F238E27FC236}">
                    <a16:creationId xmlns:a16="http://schemas.microsoft.com/office/drawing/2014/main" id="{FD163A28-210D-432B-91EF-1F94734B4C60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정육면체 357">
                <a:extLst>
                  <a:ext uri="{FF2B5EF4-FFF2-40B4-BE49-F238E27FC236}">
                    <a16:creationId xmlns:a16="http://schemas.microsoft.com/office/drawing/2014/main" id="{EC54DCC8-AC59-40C2-9886-BB5AC1858760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정육면체 358">
                <a:extLst>
                  <a:ext uri="{FF2B5EF4-FFF2-40B4-BE49-F238E27FC236}">
                    <a16:creationId xmlns:a16="http://schemas.microsoft.com/office/drawing/2014/main" id="{A0A73F5B-E4AA-4C7C-9AAB-651359F491FF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정육면체 359">
                <a:extLst>
                  <a:ext uri="{FF2B5EF4-FFF2-40B4-BE49-F238E27FC236}">
                    <a16:creationId xmlns:a16="http://schemas.microsoft.com/office/drawing/2014/main" id="{670E848A-8C85-41B0-9ED8-AC730A8641B1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정육면체 360">
                <a:extLst>
                  <a:ext uri="{FF2B5EF4-FFF2-40B4-BE49-F238E27FC236}">
                    <a16:creationId xmlns:a16="http://schemas.microsoft.com/office/drawing/2014/main" id="{2ED284F9-2A43-4870-978E-4D0FA916D603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정육면체 361">
                <a:extLst>
                  <a:ext uri="{FF2B5EF4-FFF2-40B4-BE49-F238E27FC236}">
                    <a16:creationId xmlns:a16="http://schemas.microsoft.com/office/drawing/2014/main" id="{63FDB42D-2026-445E-A92D-95CFF5B7F29B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3" name="그림 362">
                <a:extLst>
                  <a:ext uri="{FF2B5EF4-FFF2-40B4-BE49-F238E27FC236}">
                    <a16:creationId xmlns:a16="http://schemas.microsoft.com/office/drawing/2014/main" id="{9723723D-2CC4-45EE-AA64-2B6FAB97C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50020"/>
              <a:stretch/>
            </p:blipFill>
            <p:spPr>
              <a:xfrm rot="20693501">
                <a:off x="3124838" y="4458813"/>
                <a:ext cx="5012500" cy="363106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364" name="자유형: 도형 363">
                <a:extLst>
                  <a:ext uri="{FF2B5EF4-FFF2-40B4-BE49-F238E27FC236}">
                    <a16:creationId xmlns:a16="http://schemas.microsoft.com/office/drawing/2014/main" id="{617F1C0A-5A82-488E-AFDC-226492E1EB0F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9E7D234-01DA-451E-A07D-02161302FCA8}"/>
                  </a:ext>
                </a:extLst>
              </p:cNvPr>
              <p:cNvSpPr txBox="1"/>
              <p:nvPr/>
            </p:nvSpPr>
            <p:spPr>
              <a:xfrm rot="19221890">
                <a:off x="3376984" y="2071094"/>
                <a:ext cx="730257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616F498-4FA3-4F53-BD75-E516266AEB84}"/>
                  </a:ext>
                </a:extLst>
              </p:cNvPr>
              <p:cNvSpPr txBox="1"/>
              <p:nvPr/>
            </p:nvSpPr>
            <p:spPr>
              <a:xfrm rot="18947341">
                <a:off x="4439475" y="4302344"/>
                <a:ext cx="3601334" cy="5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>
                    <a:solidFill>
                      <a:schemeClr val="bg1">
                        <a:lumMod val="50000"/>
                      </a:schemeClr>
                    </a:solidFill>
                  </a:rPr>
                  <a:t>다섯번째</a:t>
                </a:r>
                <a:r>
                  <a: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rPr>
                  <a:t> 이벤트 데이터</a:t>
                </a:r>
              </a:p>
            </p:txBody>
          </p:sp>
        </p:grp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BA2B38AF-4811-4934-9028-7E86AFD6F5FB}"/>
                </a:ext>
              </a:extLst>
            </p:cNvPr>
            <p:cNvCxnSpPr>
              <a:stCxn id="352" idx="1"/>
              <a:endCxn id="362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97CB3518-71B3-466D-A1AA-45F9C5FC7A8D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4DA4968A-72BD-4020-8C84-BCD7C9B8E8A2}"/>
                </a:ext>
              </a:extLst>
            </p:cNvPr>
            <p:cNvCxnSpPr>
              <a:cxnSpLocks/>
              <a:stCxn id="350" idx="0"/>
              <a:endCxn id="362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3835AEAB-811D-4178-9E18-271130785E40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AB013AC2-9DFD-4AB8-8CB5-549FDF12BC01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96D3324F-A43F-45C6-96EE-58171C2AFFA3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843244AA-86E1-45C8-B250-54F63B4AF582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2C7F1283-ABE6-46A0-910E-9310344F3A20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4761202A-442B-46F1-8CF5-2C5A0902A595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82A5C210-988B-46C8-84BE-0B1F2982F058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28C7010E-3D48-44A2-99BD-5B494389699D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64449B53-988D-47D4-8063-830AE137B31F}"/>
                </a:ext>
              </a:extLst>
            </p:cNvPr>
            <p:cNvCxnSpPr>
              <a:cxnSpLocks/>
              <a:endCxn id="362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화살표: 아래쪽 366">
            <a:extLst>
              <a:ext uri="{FF2B5EF4-FFF2-40B4-BE49-F238E27FC236}">
                <a16:creationId xmlns:a16="http://schemas.microsoft.com/office/drawing/2014/main" id="{312F8AC3-28A5-4BD9-ADE7-F31367268C2C}"/>
              </a:ext>
            </a:extLst>
          </p:cNvPr>
          <p:cNvSpPr/>
          <p:nvPr/>
        </p:nvSpPr>
        <p:spPr>
          <a:xfrm rot="16200000">
            <a:off x="2371880" y="299600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44B7340-5062-4C2D-B4C9-4AE0FD539FE3}"/>
              </a:ext>
            </a:extLst>
          </p:cNvPr>
          <p:cNvSpPr txBox="1"/>
          <p:nvPr/>
        </p:nvSpPr>
        <p:spPr>
          <a:xfrm>
            <a:off x="2653867" y="279577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DD6F678-AC05-42BD-B47C-BE72B00C903A}"/>
              </a:ext>
            </a:extLst>
          </p:cNvPr>
          <p:cNvSpPr txBox="1"/>
          <p:nvPr/>
        </p:nvSpPr>
        <p:spPr>
          <a:xfrm>
            <a:off x="2653868" y="310786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70" name="화살표: 아래쪽 369">
            <a:extLst>
              <a:ext uri="{FF2B5EF4-FFF2-40B4-BE49-F238E27FC236}">
                <a16:creationId xmlns:a16="http://schemas.microsoft.com/office/drawing/2014/main" id="{0BF6E916-BBC5-40C5-A8B0-5F0A02B95D26}"/>
              </a:ext>
            </a:extLst>
          </p:cNvPr>
          <p:cNvSpPr/>
          <p:nvPr/>
        </p:nvSpPr>
        <p:spPr>
          <a:xfrm rot="16200000">
            <a:off x="4419121" y="299600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CA5D842-EEC8-4C80-B00B-1B1060AEF8BB}"/>
              </a:ext>
            </a:extLst>
          </p:cNvPr>
          <p:cNvSpPr txBox="1"/>
          <p:nvPr/>
        </p:nvSpPr>
        <p:spPr>
          <a:xfrm>
            <a:off x="4701108" y="279577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CF454D7-C023-43E3-96AA-F68754D38B9C}"/>
              </a:ext>
            </a:extLst>
          </p:cNvPr>
          <p:cNvSpPr txBox="1"/>
          <p:nvPr/>
        </p:nvSpPr>
        <p:spPr>
          <a:xfrm>
            <a:off x="4701109" y="310786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73" name="화살표: 아래쪽 372">
            <a:extLst>
              <a:ext uri="{FF2B5EF4-FFF2-40B4-BE49-F238E27FC236}">
                <a16:creationId xmlns:a16="http://schemas.microsoft.com/office/drawing/2014/main" id="{41419171-254B-4D82-85EF-909022061FD4}"/>
              </a:ext>
            </a:extLst>
          </p:cNvPr>
          <p:cNvSpPr/>
          <p:nvPr/>
        </p:nvSpPr>
        <p:spPr>
          <a:xfrm rot="16200000">
            <a:off x="6516634" y="299600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D50DE72-1712-4B4C-9773-A35F159CF04B}"/>
              </a:ext>
            </a:extLst>
          </p:cNvPr>
          <p:cNvSpPr txBox="1"/>
          <p:nvPr/>
        </p:nvSpPr>
        <p:spPr>
          <a:xfrm>
            <a:off x="6798621" y="279577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C881B685-D84B-4CF5-9A07-85666251DEE5}"/>
              </a:ext>
            </a:extLst>
          </p:cNvPr>
          <p:cNvSpPr txBox="1"/>
          <p:nvPr/>
        </p:nvSpPr>
        <p:spPr>
          <a:xfrm>
            <a:off x="6798622" y="310786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76" name="화살표: 아래쪽 375">
            <a:extLst>
              <a:ext uri="{FF2B5EF4-FFF2-40B4-BE49-F238E27FC236}">
                <a16:creationId xmlns:a16="http://schemas.microsoft.com/office/drawing/2014/main" id="{6B2F0E95-F2DE-4833-A897-EF4B0C97B403}"/>
              </a:ext>
            </a:extLst>
          </p:cNvPr>
          <p:cNvSpPr/>
          <p:nvPr/>
        </p:nvSpPr>
        <p:spPr>
          <a:xfrm rot="16200000">
            <a:off x="8630251" y="299600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779333E-011F-4604-BCD3-D9426FBA80B7}"/>
              </a:ext>
            </a:extLst>
          </p:cNvPr>
          <p:cNvSpPr txBox="1"/>
          <p:nvPr/>
        </p:nvSpPr>
        <p:spPr>
          <a:xfrm>
            <a:off x="8912238" y="279577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8B01230-C9C6-4B65-9E83-7CA30CF74BE1}"/>
              </a:ext>
            </a:extLst>
          </p:cNvPr>
          <p:cNvSpPr txBox="1"/>
          <p:nvPr/>
        </p:nvSpPr>
        <p:spPr>
          <a:xfrm>
            <a:off x="8912239" y="310786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79" name="화살표: 아래쪽 378">
            <a:extLst>
              <a:ext uri="{FF2B5EF4-FFF2-40B4-BE49-F238E27FC236}">
                <a16:creationId xmlns:a16="http://schemas.microsoft.com/office/drawing/2014/main" id="{09A2DB4B-66FB-4741-AD71-B5BADF486031}"/>
              </a:ext>
            </a:extLst>
          </p:cNvPr>
          <p:cNvSpPr/>
          <p:nvPr/>
        </p:nvSpPr>
        <p:spPr>
          <a:xfrm rot="16200000">
            <a:off x="10684562" y="299600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318AF9B-F110-4F02-8BBF-71DA9C252D7C}"/>
              </a:ext>
            </a:extLst>
          </p:cNvPr>
          <p:cNvSpPr txBox="1"/>
          <p:nvPr/>
        </p:nvSpPr>
        <p:spPr>
          <a:xfrm>
            <a:off x="10966549" y="279577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BF31BD6-DE6E-4F61-B541-C61441F02A1B}"/>
              </a:ext>
            </a:extLst>
          </p:cNvPr>
          <p:cNvSpPr txBox="1"/>
          <p:nvPr/>
        </p:nvSpPr>
        <p:spPr>
          <a:xfrm>
            <a:off x="10966550" y="310786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82" name="화살표: 아래쪽 381">
            <a:extLst>
              <a:ext uri="{FF2B5EF4-FFF2-40B4-BE49-F238E27FC236}">
                <a16:creationId xmlns:a16="http://schemas.microsoft.com/office/drawing/2014/main" id="{714C5033-C786-4360-AD59-529F2AC2DE81}"/>
              </a:ext>
            </a:extLst>
          </p:cNvPr>
          <p:cNvSpPr/>
          <p:nvPr/>
        </p:nvSpPr>
        <p:spPr>
          <a:xfrm rot="10800000">
            <a:off x="1065106" y="2794105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685FA61B-40A6-47FD-9D07-77ACCF54532B}"/>
              </a:ext>
            </a:extLst>
          </p:cNvPr>
          <p:cNvSpPr/>
          <p:nvPr/>
        </p:nvSpPr>
        <p:spPr>
          <a:xfrm>
            <a:off x="1132200" y="2412233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4" name="화살표: 아래쪽 393">
            <a:extLst>
              <a:ext uri="{FF2B5EF4-FFF2-40B4-BE49-F238E27FC236}">
                <a16:creationId xmlns:a16="http://schemas.microsoft.com/office/drawing/2014/main" id="{5B15361D-C417-419D-9222-D751307124F1}"/>
              </a:ext>
            </a:extLst>
          </p:cNvPr>
          <p:cNvSpPr/>
          <p:nvPr/>
        </p:nvSpPr>
        <p:spPr>
          <a:xfrm rot="10800000">
            <a:off x="3070535" y="2794105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556B3E55-532E-4604-9D00-FBFE0F6E3A86}"/>
              </a:ext>
            </a:extLst>
          </p:cNvPr>
          <p:cNvSpPr/>
          <p:nvPr/>
        </p:nvSpPr>
        <p:spPr>
          <a:xfrm>
            <a:off x="3137629" y="2412233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6" name="화살표: 아래쪽 395">
            <a:extLst>
              <a:ext uri="{FF2B5EF4-FFF2-40B4-BE49-F238E27FC236}">
                <a16:creationId xmlns:a16="http://schemas.microsoft.com/office/drawing/2014/main" id="{E93341FC-5854-421E-BF97-CABBD7F78B77}"/>
              </a:ext>
            </a:extLst>
          </p:cNvPr>
          <p:cNvSpPr/>
          <p:nvPr/>
        </p:nvSpPr>
        <p:spPr>
          <a:xfrm rot="10800000">
            <a:off x="5175214" y="2794105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12E4EB1-E3B8-4F13-B209-13EBF8A83C1D}"/>
              </a:ext>
            </a:extLst>
          </p:cNvPr>
          <p:cNvSpPr/>
          <p:nvPr/>
        </p:nvSpPr>
        <p:spPr>
          <a:xfrm>
            <a:off x="5242308" y="2412233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8" name="화살표: 아래쪽 397">
            <a:extLst>
              <a:ext uri="{FF2B5EF4-FFF2-40B4-BE49-F238E27FC236}">
                <a16:creationId xmlns:a16="http://schemas.microsoft.com/office/drawing/2014/main" id="{72633E72-2665-4A33-B1F9-BD7B8E2418F6}"/>
              </a:ext>
            </a:extLst>
          </p:cNvPr>
          <p:cNvSpPr/>
          <p:nvPr/>
        </p:nvSpPr>
        <p:spPr>
          <a:xfrm rot="10800000">
            <a:off x="7255803" y="2794105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1C725892-72CD-4432-AD48-F14AECE24DFA}"/>
              </a:ext>
            </a:extLst>
          </p:cNvPr>
          <p:cNvSpPr/>
          <p:nvPr/>
        </p:nvSpPr>
        <p:spPr>
          <a:xfrm>
            <a:off x="7322897" y="2412233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0" name="화살표: 아래쪽 399">
            <a:extLst>
              <a:ext uri="{FF2B5EF4-FFF2-40B4-BE49-F238E27FC236}">
                <a16:creationId xmlns:a16="http://schemas.microsoft.com/office/drawing/2014/main" id="{7DE7655C-F02D-41A0-B0FC-AA7021BAE44C}"/>
              </a:ext>
            </a:extLst>
          </p:cNvPr>
          <p:cNvSpPr/>
          <p:nvPr/>
        </p:nvSpPr>
        <p:spPr>
          <a:xfrm rot="10800000">
            <a:off x="9419194" y="2794105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27EE95C9-491B-488A-99C1-156BD6F5A4EF}"/>
              </a:ext>
            </a:extLst>
          </p:cNvPr>
          <p:cNvSpPr/>
          <p:nvPr/>
        </p:nvSpPr>
        <p:spPr>
          <a:xfrm>
            <a:off x="9486288" y="2412233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F609-1719-4658-8411-A8013688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7885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STACKED LSTM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F70CFD5-27D7-4C4C-BAEE-2321072BCA8E}"/>
              </a:ext>
            </a:extLst>
          </p:cNvPr>
          <p:cNvGrpSpPr/>
          <p:nvPr/>
        </p:nvGrpSpPr>
        <p:grpSpPr>
          <a:xfrm>
            <a:off x="767535" y="4540684"/>
            <a:ext cx="10841890" cy="1865163"/>
            <a:chOff x="767535" y="2795772"/>
            <a:chExt cx="10841890" cy="186516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8C89F7B-6B0D-4D83-A40D-337DD6696F3B}"/>
                </a:ext>
              </a:extLst>
            </p:cNvPr>
            <p:cNvGrpSpPr/>
            <p:nvPr/>
          </p:nvGrpSpPr>
          <p:grpSpPr>
            <a:xfrm>
              <a:off x="767535" y="3028424"/>
              <a:ext cx="2503686" cy="1632510"/>
              <a:chOff x="4567746" y="2072081"/>
              <a:chExt cx="5012500" cy="3268363"/>
            </a:xfrm>
          </p:grpSpPr>
          <p:grpSp>
            <p:nvGrpSpPr>
              <p:cNvPr id="1046" name="그룹 1045">
                <a:extLst>
                  <a:ext uri="{FF2B5EF4-FFF2-40B4-BE49-F238E27FC236}">
                    <a16:creationId xmlns:a16="http://schemas.microsoft.com/office/drawing/2014/main" id="{BFDA2E5D-0D9A-4F6B-911A-F013C560A60F}"/>
                  </a:ext>
                </a:extLst>
              </p:cNvPr>
              <p:cNvGrpSpPr/>
              <p:nvPr/>
            </p:nvGrpSpPr>
            <p:grpSpPr>
              <a:xfrm>
                <a:off x="4567746" y="2072081"/>
                <a:ext cx="5012500" cy="3268363"/>
                <a:chOff x="3124838" y="1996580"/>
                <a:chExt cx="5012500" cy="3268363"/>
              </a:xfrm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28A3D841-7929-434A-84F0-A199E3DDDDFE}"/>
                    </a:ext>
                  </a:extLst>
                </p:cNvPr>
                <p:cNvSpPr/>
                <p:nvPr/>
              </p:nvSpPr>
              <p:spPr>
                <a:xfrm>
                  <a:off x="5519934" y="319115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9B01757-86F8-435E-A045-897314D05E73}"/>
                    </a:ext>
                  </a:extLst>
                </p:cNvPr>
                <p:cNvSpPr/>
                <p:nvPr/>
              </p:nvSpPr>
              <p:spPr>
                <a:xfrm>
                  <a:off x="5419266" y="329182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41969FAE-A981-4A7B-A810-D5330914B87D}"/>
                    </a:ext>
                  </a:extLst>
                </p:cNvPr>
                <p:cNvSpPr/>
                <p:nvPr/>
              </p:nvSpPr>
              <p:spPr>
                <a:xfrm>
                  <a:off x="5301822" y="340927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B7B1198E-E7EA-46D7-B723-D2CEF130AB2E}"/>
                    </a:ext>
                  </a:extLst>
                </p:cNvPr>
                <p:cNvSpPr/>
                <p:nvPr/>
              </p:nvSpPr>
              <p:spPr>
                <a:xfrm>
                  <a:off x="5167599" y="354349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4682EF73-687C-47BD-8F8D-D55B8AB3B3A5}"/>
                    </a:ext>
                  </a:extLst>
                </p:cNvPr>
                <p:cNvSpPr/>
                <p:nvPr/>
              </p:nvSpPr>
              <p:spPr>
                <a:xfrm>
                  <a:off x="5033376" y="367772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EE7AC78C-E0DD-482C-B738-50D230699FB7}"/>
                    </a:ext>
                  </a:extLst>
                </p:cNvPr>
                <p:cNvSpPr/>
                <p:nvPr/>
              </p:nvSpPr>
              <p:spPr>
                <a:xfrm>
                  <a:off x="4899153" y="3811945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정육면체 29">
                  <a:extLst>
                    <a:ext uri="{FF2B5EF4-FFF2-40B4-BE49-F238E27FC236}">
                      <a16:creationId xmlns:a16="http://schemas.microsoft.com/office/drawing/2014/main" id="{960357F0-AD73-40B9-86A7-6D86B6517B33}"/>
                    </a:ext>
                  </a:extLst>
                </p:cNvPr>
                <p:cNvSpPr/>
                <p:nvPr/>
              </p:nvSpPr>
              <p:spPr>
                <a:xfrm>
                  <a:off x="5972954" y="199743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정육면체 30">
                  <a:extLst>
                    <a:ext uri="{FF2B5EF4-FFF2-40B4-BE49-F238E27FC236}">
                      <a16:creationId xmlns:a16="http://schemas.microsoft.com/office/drawing/2014/main" id="{96FEFAFE-44A6-44EC-9CBB-F72CEEF54250}"/>
                    </a:ext>
                  </a:extLst>
                </p:cNvPr>
                <p:cNvSpPr/>
                <p:nvPr/>
              </p:nvSpPr>
              <p:spPr>
                <a:xfrm>
                  <a:off x="5905844" y="206454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DFC36C34-359E-4A8E-9B8C-D9F57185DF4F}"/>
                    </a:ext>
                  </a:extLst>
                </p:cNvPr>
                <p:cNvSpPr/>
                <p:nvPr/>
              </p:nvSpPr>
              <p:spPr>
                <a:xfrm>
                  <a:off x="5830344" y="214004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정육면체 32">
                  <a:extLst>
                    <a:ext uri="{FF2B5EF4-FFF2-40B4-BE49-F238E27FC236}">
                      <a16:creationId xmlns:a16="http://schemas.microsoft.com/office/drawing/2014/main" id="{9F44BFF5-BBD1-43E9-B1ED-4044D5224111}"/>
                    </a:ext>
                  </a:extLst>
                </p:cNvPr>
                <p:cNvSpPr/>
                <p:nvPr/>
              </p:nvSpPr>
              <p:spPr>
                <a:xfrm>
                  <a:off x="5754844" y="221554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2916BD3E-E535-4CDD-A03B-662981DE6D9E}"/>
                    </a:ext>
                  </a:extLst>
                </p:cNvPr>
                <p:cNvSpPr/>
                <p:nvPr/>
              </p:nvSpPr>
              <p:spPr>
                <a:xfrm>
                  <a:off x="5687733" y="228265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정육면체 34">
                  <a:extLst>
                    <a:ext uri="{FF2B5EF4-FFF2-40B4-BE49-F238E27FC236}">
                      <a16:creationId xmlns:a16="http://schemas.microsoft.com/office/drawing/2014/main" id="{0AEB2734-0AFF-4610-8164-06284F6B748A}"/>
                    </a:ext>
                  </a:extLst>
                </p:cNvPr>
                <p:cNvSpPr/>
                <p:nvPr/>
              </p:nvSpPr>
              <p:spPr>
                <a:xfrm>
                  <a:off x="5620621" y="234977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D923D72D-FAEC-462E-A8E3-A24145F26F5E}"/>
                    </a:ext>
                  </a:extLst>
                </p:cNvPr>
                <p:cNvSpPr/>
                <p:nvPr/>
              </p:nvSpPr>
              <p:spPr>
                <a:xfrm>
                  <a:off x="5553511" y="24168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407D3324-68D5-461E-9403-40B0438A5C91}"/>
                    </a:ext>
                  </a:extLst>
                </p:cNvPr>
                <p:cNvSpPr/>
                <p:nvPr/>
              </p:nvSpPr>
              <p:spPr>
                <a:xfrm>
                  <a:off x="5486400" y="24839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0C1A3DBC-91C0-41EE-9585-CD85B7741056}"/>
                    </a:ext>
                  </a:extLst>
                </p:cNvPr>
                <p:cNvSpPr/>
                <p:nvPr/>
              </p:nvSpPr>
              <p:spPr>
                <a:xfrm>
                  <a:off x="5419289" y="25511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0BE26006-1F60-4E01-AC21-399E50B1630A}"/>
                    </a:ext>
                  </a:extLst>
                </p:cNvPr>
                <p:cNvSpPr/>
                <p:nvPr/>
              </p:nvSpPr>
              <p:spPr>
                <a:xfrm>
                  <a:off x="5352178" y="26182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18CC115F-67A7-4882-8332-43253BE2DD72}"/>
                    </a:ext>
                  </a:extLst>
                </p:cNvPr>
                <p:cNvSpPr/>
                <p:nvPr/>
              </p:nvSpPr>
              <p:spPr>
                <a:xfrm>
                  <a:off x="5285062" y="26853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391255A-835C-4D40-9DE3-D8A4703F8741}"/>
                    </a:ext>
                  </a:extLst>
                </p:cNvPr>
                <p:cNvSpPr/>
                <p:nvPr/>
              </p:nvSpPr>
              <p:spPr>
                <a:xfrm>
                  <a:off x="5217952" y="27524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861F7B8B-3254-4EDF-8C8B-94002E2BC07F}"/>
                    </a:ext>
                  </a:extLst>
                </p:cNvPr>
                <p:cNvSpPr/>
                <p:nvPr/>
              </p:nvSpPr>
              <p:spPr>
                <a:xfrm>
                  <a:off x="5150841" y="28195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FDF27547-AE38-4537-BF92-4C5C6C4D49E0}"/>
                    </a:ext>
                  </a:extLst>
                </p:cNvPr>
                <p:cNvSpPr/>
                <p:nvPr/>
              </p:nvSpPr>
              <p:spPr>
                <a:xfrm>
                  <a:off x="5083730" y="28866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B758A09F-D931-4097-A01D-F9F64F7CCDD9}"/>
                    </a:ext>
                  </a:extLst>
                </p:cNvPr>
                <p:cNvSpPr/>
                <p:nvPr/>
              </p:nvSpPr>
              <p:spPr>
                <a:xfrm>
                  <a:off x="5016619" y="29537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정육면체 44">
                  <a:extLst>
                    <a:ext uri="{FF2B5EF4-FFF2-40B4-BE49-F238E27FC236}">
                      <a16:creationId xmlns:a16="http://schemas.microsoft.com/office/drawing/2014/main" id="{7B9AC69C-A841-4F74-8636-58239FDDAF0B}"/>
                    </a:ext>
                  </a:extLst>
                </p:cNvPr>
                <p:cNvSpPr/>
                <p:nvPr/>
              </p:nvSpPr>
              <p:spPr>
                <a:xfrm>
                  <a:off x="4949507" y="302089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정육면체 45">
                  <a:extLst>
                    <a:ext uri="{FF2B5EF4-FFF2-40B4-BE49-F238E27FC236}">
                      <a16:creationId xmlns:a16="http://schemas.microsoft.com/office/drawing/2014/main" id="{1A32A504-1FA9-47C9-94AC-5E3A089482AB}"/>
                    </a:ext>
                  </a:extLst>
                </p:cNvPr>
                <p:cNvSpPr/>
                <p:nvPr/>
              </p:nvSpPr>
              <p:spPr>
                <a:xfrm>
                  <a:off x="4882397" y="308800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정육면체 46">
                  <a:extLst>
                    <a:ext uri="{FF2B5EF4-FFF2-40B4-BE49-F238E27FC236}">
                      <a16:creationId xmlns:a16="http://schemas.microsoft.com/office/drawing/2014/main" id="{B2905C23-F118-42A3-893F-8655DE2BFF17}"/>
                    </a:ext>
                  </a:extLst>
                </p:cNvPr>
                <p:cNvSpPr/>
                <p:nvPr/>
              </p:nvSpPr>
              <p:spPr>
                <a:xfrm>
                  <a:off x="4815286" y="315511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DD16DF59-265A-4D2F-9935-8D15EB23F575}"/>
                    </a:ext>
                  </a:extLst>
                </p:cNvPr>
                <p:cNvSpPr/>
                <p:nvPr/>
              </p:nvSpPr>
              <p:spPr>
                <a:xfrm>
                  <a:off x="4739786" y="323061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6D83E5E1-EEDB-4BCD-A1ED-97D572F143BD}"/>
                    </a:ext>
                  </a:extLst>
                </p:cNvPr>
                <p:cNvSpPr/>
                <p:nvPr/>
              </p:nvSpPr>
              <p:spPr>
                <a:xfrm>
                  <a:off x="4664286" y="330611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정육면체 19">
                  <a:extLst>
                    <a:ext uri="{FF2B5EF4-FFF2-40B4-BE49-F238E27FC236}">
                      <a16:creationId xmlns:a16="http://schemas.microsoft.com/office/drawing/2014/main" id="{DEF057CB-08BF-47FE-9FDD-13740B33F9C7}"/>
                    </a:ext>
                  </a:extLst>
                </p:cNvPr>
                <p:cNvSpPr/>
                <p:nvPr/>
              </p:nvSpPr>
              <p:spPr>
                <a:xfrm>
                  <a:off x="4605549" y="336064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정육면체 20">
                  <a:extLst>
                    <a:ext uri="{FF2B5EF4-FFF2-40B4-BE49-F238E27FC236}">
                      <a16:creationId xmlns:a16="http://schemas.microsoft.com/office/drawing/2014/main" id="{8B7DB087-92C0-466C-A0B1-45EC79048EFE}"/>
                    </a:ext>
                  </a:extLst>
                </p:cNvPr>
                <p:cNvSpPr/>
                <p:nvPr/>
              </p:nvSpPr>
              <p:spPr>
                <a:xfrm>
                  <a:off x="4538439" y="342775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9EEC53E2-B799-42CD-BFB8-042F698CDF77}"/>
                    </a:ext>
                  </a:extLst>
                </p:cNvPr>
                <p:cNvSpPr/>
                <p:nvPr/>
              </p:nvSpPr>
              <p:spPr>
                <a:xfrm>
                  <a:off x="4462939" y="350325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7EC38BCF-EF26-40A9-A608-85CBEF33689C}"/>
                    </a:ext>
                  </a:extLst>
                </p:cNvPr>
                <p:cNvSpPr/>
                <p:nvPr/>
              </p:nvSpPr>
              <p:spPr>
                <a:xfrm>
                  <a:off x="4387439" y="357875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069954F9-AD3E-4433-B18A-79D923F25FFB}"/>
                    </a:ext>
                  </a:extLst>
                </p:cNvPr>
                <p:cNvSpPr/>
                <p:nvPr/>
              </p:nvSpPr>
              <p:spPr>
                <a:xfrm>
                  <a:off x="4320328" y="364587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E4A70307-B386-47C5-903C-4E4A3CBD690A}"/>
                    </a:ext>
                  </a:extLst>
                </p:cNvPr>
                <p:cNvSpPr/>
                <p:nvPr/>
              </p:nvSpPr>
              <p:spPr>
                <a:xfrm>
                  <a:off x="4253216" y="371298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9C363BE-02A8-4FEB-9941-E8F306A7B697}"/>
                    </a:ext>
                  </a:extLst>
                </p:cNvPr>
                <p:cNvSpPr/>
                <p:nvPr/>
              </p:nvSpPr>
              <p:spPr>
                <a:xfrm>
                  <a:off x="4177717" y="37884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CA6D266A-0D58-459D-82B0-223FC7F621FA}"/>
                    </a:ext>
                  </a:extLst>
                </p:cNvPr>
                <p:cNvSpPr/>
                <p:nvPr/>
              </p:nvSpPr>
              <p:spPr>
                <a:xfrm>
                  <a:off x="4110606" y="38555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077907B3-7ECF-4AA1-8EEE-917F15BD1964}"/>
                    </a:ext>
                  </a:extLst>
                </p:cNvPr>
                <p:cNvSpPr/>
                <p:nvPr/>
              </p:nvSpPr>
              <p:spPr>
                <a:xfrm>
                  <a:off x="4043495" y="39227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9613DBC4-7DF0-4D3A-AB81-5301927A3527}"/>
                    </a:ext>
                  </a:extLst>
                </p:cNvPr>
                <p:cNvSpPr/>
                <p:nvPr/>
              </p:nvSpPr>
              <p:spPr>
                <a:xfrm>
                  <a:off x="3976384" y="39898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정육면체 7">
                  <a:extLst>
                    <a:ext uri="{FF2B5EF4-FFF2-40B4-BE49-F238E27FC236}">
                      <a16:creationId xmlns:a16="http://schemas.microsoft.com/office/drawing/2014/main" id="{481892B6-F570-428C-940E-7B110175AF27}"/>
                    </a:ext>
                  </a:extLst>
                </p:cNvPr>
                <p:cNvSpPr/>
                <p:nvPr/>
              </p:nvSpPr>
              <p:spPr>
                <a:xfrm>
                  <a:off x="4767741" y="393948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정육면체 6">
                  <a:extLst>
                    <a:ext uri="{FF2B5EF4-FFF2-40B4-BE49-F238E27FC236}">
                      <a16:creationId xmlns:a16="http://schemas.microsoft.com/office/drawing/2014/main" id="{FEF9DCE5-B614-4064-B066-F9EE3FBFB05C}"/>
                    </a:ext>
                  </a:extLst>
                </p:cNvPr>
                <p:cNvSpPr/>
                <p:nvPr/>
              </p:nvSpPr>
              <p:spPr>
                <a:xfrm>
                  <a:off x="4650297" y="405692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정육면체 5">
                  <a:extLst>
                    <a:ext uri="{FF2B5EF4-FFF2-40B4-BE49-F238E27FC236}">
                      <a16:creationId xmlns:a16="http://schemas.microsoft.com/office/drawing/2014/main" id="{01D46305-59DC-4768-B613-56C48F4DA227}"/>
                    </a:ext>
                  </a:extLst>
                </p:cNvPr>
                <p:cNvSpPr/>
                <p:nvPr/>
              </p:nvSpPr>
              <p:spPr>
                <a:xfrm>
                  <a:off x="4516074" y="419115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정육면체 4">
                  <a:extLst>
                    <a:ext uri="{FF2B5EF4-FFF2-40B4-BE49-F238E27FC236}">
                      <a16:creationId xmlns:a16="http://schemas.microsoft.com/office/drawing/2014/main" id="{A8ED7BC5-B93F-49E8-9C1E-B96FF112E716}"/>
                    </a:ext>
                  </a:extLst>
                </p:cNvPr>
                <p:cNvSpPr/>
                <p:nvPr/>
              </p:nvSpPr>
              <p:spPr>
                <a:xfrm>
                  <a:off x="4381851" y="432537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정육면체 3">
                  <a:extLst>
                    <a:ext uri="{FF2B5EF4-FFF2-40B4-BE49-F238E27FC236}">
                      <a16:creationId xmlns:a16="http://schemas.microsoft.com/office/drawing/2014/main" id="{518A8C30-62A6-4449-91B3-B19EA954E2DF}"/>
                    </a:ext>
                  </a:extLst>
                </p:cNvPr>
                <p:cNvSpPr/>
                <p:nvPr/>
              </p:nvSpPr>
              <p:spPr>
                <a:xfrm>
                  <a:off x="4247628" y="445960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정육면체 14">
                  <a:extLst>
                    <a:ext uri="{FF2B5EF4-FFF2-40B4-BE49-F238E27FC236}">
                      <a16:creationId xmlns:a16="http://schemas.microsoft.com/office/drawing/2014/main" id="{FE76B0FE-3F7D-4B1E-8198-22B9CC0BDEB8}"/>
                    </a:ext>
                  </a:extLst>
                </p:cNvPr>
                <p:cNvSpPr/>
                <p:nvPr/>
              </p:nvSpPr>
              <p:spPr>
                <a:xfrm>
                  <a:off x="3909268" y="40569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BE1EDFE7-6D7F-4FC3-B50D-178A2529812C}"/>
                    </a:ext>
                  </a:extLst>
                </p:cNvPr>
                <p:cNvSpPr/>
                <p:nvPr/>
              </p:nvSpPr>
              <p:spPr>
                <a:xfrm>
                  <a:off x="3842158" y="41240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0CFB8494-186A-42EE-A9D2-D378F50DAE5B}"/>
                    </a:ext>
                  </a:extLst>
                </p:cNvPr>
                <p:cNvSpPr/>
                <p:nvPr/>
              </p:nvSpPr>
              <p:spPr>
                <a:xfrm>
                  <a:off x="3775047" y="41911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정육면체 17">
                  <a:extLst>
                    <a:ext uri="{FF2B5EF4-FFF2-40B4-BE49-F238E27FC236}">
                      <a16:creationId xmlns:a16="http://schemas.microsoft.com/office/drawing/2014/main" id="{69795E72-0B5B-41CA-B03A-27B063297AD4}"/>
                    </a:ext>
                  </a:extLst>
                </p:cNvPr>
                <p:cNvSpPr/>
                <p:nvPr/>
              </p:nvSpPr>
              <p:spPr>
                <a:xfrm>
                  <a:off x="3707936" y="42582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정육면체 18">
                  <a:extLst>
                    <a:ext uri="{FF2B5EF4-FFF2-40B4-BE49-F238E27FC236}">
                      <a16:creationId xmlns:a16="http://schemas.microsoft.com/office/drawing/2014/main" id="{6395A318-DE8F-43F3-95C0-3FD07F40A98C}"/>
                    </a:ext>
                  </a:extLst>
                </p:cNvPr>
                <p:cNvSpPr/>
                <p:nvPr/>
              </p:nvSpPr>
              <p:spPr>
                <a:xfrm>
                  <a:off x="3640825" y="43253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>
                  <a:extLst>
                    <a:ext uri="{FF2B5EF4-FFF2-40B4-BE49-F238E27FC236}">
                      <a16:creationId xmlns:a16="http://schemas.microsoft.com/office/drawing/2014/main" id="{BD3954BB-20DE-4FA9-95DF-4733D4E96B81}"/>
                    </a:ext>
                  </a:extLst>
                </p:cNvPr>
                <p:cNvSpPr/>
                <p:nvPr/>
              </p:nvSpPr>
              <p:spPr>
                <a:xfrm>
                  <a:off x="3565324" y="440087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CD0BB3D9-F648-4444-A87A-DD81E04F9F1A}"/>
                    </a:ext>
                  </a:extLst>
                </p:cNvPr>
                <p:cNvSpPr/>
                <p:nvPr/>
              </p:nvSpPr>
              <p:spPr>
                <a:xfrm>
                  <a:off x="3498214" y="446799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06749AD6-54A5-441C-9D42-7D3AC4940A1D}"/>
                    </a:ext>
                  </a:extLst>
                </p:cNvPr>
                <p:cNvSpPr/>
                <p:nvPr/>
              </p:nvSpPr>
              <p:spPr>
                <a:xfrm>
                  <a:off x="3431103" y="453510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정육면체 12">
                  <a:extLst>
                    <a:ext uri="{FF2B5EF4-FFF2-40B4-BE49-F238E27FC236}">
                      <a16:creationId xmlns:a16="http://schemas.microsoft.com/office/drawing/2014/main" id="{07DC78B5-6418-499B-8072-79C8D693A0A3}"/>
                    </a:ext>
                  </a:extLst>
                </p:cNvPr>
                <p:cNvSpPr/>
                <p:nvPr/>
              </p:nvSpPr>
              <p:spPr>
                <a:xfrm>
                  <a:off x="3355603" y="461060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정육면체 13">
                  <a:extLst>
                    <a:ext uri="{FF2B5EF4-FFF2-40B4-BE49-F238E27FC236}">
                      <a16:creationId xmlns:a16="http://schemas.microsoft.com/office/drawing/2014/main" id="{0AEBCE61-8D7B-4AB6-AECE-1CC0A0DD50EB}"/>
                    </a:ext>
                  </a:extLst>
                </p:cNvPr>
                <p:cNvSpPr/>
                <p:nvPr/>
              </p:nvSpPr>
              <p:spPr>
                <a:xfrm>
                  <a:off x="3280103" y="468610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31" name="그림 1030">
                  <a:extLst>
                    <a:ext uri="{FF2B5EF4-FFF2-40B4-BE49-F238E27FC236}">
                      <a16:creationId xmlns:a16="http://schemas.microsoft.com/office/drawing/2014/main" id="{F305FE1D-0DB2-4C7A-B047-BFEE96141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" b="50020"/>
                <a:stretch/>
              </p:blipFill>
              <p:spPr>
                <a:xfrm rot="20693501">
                  <a:off x="3124838" y="4458813"/>
                  <a:ext cx="5012500" cy="363106"/>
                </a:xfrm>
                <a:prstGeom prst="rect">
                  <a:avLst/>
                </a:prstGeom>
                <a:scene3d>
                  <a:camera prst="isometricRightUp"/>
                  <a:lightRig rig="threePt" dir="t"/>
                </a:scene3d>
              </p:spPr>
            </p:pic>
            <p:sp>
              <p:nvSpPr>
                <p:cNvPr id="1044" name="자유형: 도형 1043">
                  <a:extLst>
                    <a:ext uri="{FF2B5EF4-FFF2-40B4-BE49-F238E27FC236}">
                      <a16:creationId xmlns:a16="http://schemas.microsoft.com/office/drawing/2014/main" id="{3AF42F4A-3566-4AA4-8E5A-32B12D40AFE1}"/>
                    </a:ext>
                  </a:extLst>
                </p:cNvPr>
                <p:cNvSpPr/>
                <p:nvPr/>
              </p:nvSpPr>
              <p:spPr>
                <a:xfrm>
                  <a:off x="3307017" y="1996580"/>
                  <a:ext cx="2741445" cy="2754931"/>
                </a:xfrm>
                <a:custGeom>
                  <a:avLst/>
                  <a:gdLst>
                    <a:gd name="connsiteX0" fmla="*/ 0 w 2785145"/>
                    <a:gd name="connsiteY0" fmla="*/ 2759978 h 2759978"/>
                    <a:gd name="connsiteX1" fmla="*/ 528507 w 2785145"/>
                    <a:gd name="connsiteY1" fmla="*/ 478172 h 2759978"/>
                    <a:gd name="connsiteX2" fmla="*/ 2785145 w 2785145"/>
                    <a:gd name="connsiteY2" fmla="*/ 0 h 2759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85145" h="2759978">
                      <a:moveTo>
                        <a:pt x="0" y="2759978"/>
                      </a:moveTo>
                      <a:cubicBezTo>
                        <a:pt x="32158" y="1849073"/>
                        <a:pt x="64316" y="938168"/>
                        <a:pt x="528507" y="478172"/>
                      </a:cubicBezTo>
                      <a:cubicBezTo>
                        <a:pt x="992698" y="18176"/>
                        <a:pt x="2281806" y="47537"/>
                        <a:pt x="2785145" y="0"/>
                      </a:cubicBez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0FC9F4C8-402A-4B12-BBB6-E246F9DB73F5}"/>
                    </a:ext>
                  </a:extLst>
                </p:cNvPr>
                <p:cNvSpPr txBox="1"/>
                <p:nvPr/>
              </p:nvSpPr>
              <p:spPr>
                <a:xfrm rot="19221890">
                  <a:off x="3373548" y="2061557"/>
                  <a:ext cx="760154" cy="523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64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F53D5B6-B4AF-4416-A0F8-94D0E01BAF8E}"/>
                    </a:ext>
                  </a:extLst>
                </p:cNvPr>
                <p:cNvSpPr txBox="1"/>
                <p:nvPr/>
              </p:nvSpPr>
              <p:spPr>
                <a:xfrm rot="18947341">
                  <a:off x="4472593" y="4383874"/>
                  <a:ext cx="3367475" cy="50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첫번째 이벤트 데이터</a:t>
                  </a:r>
                </a:p>
              </p:txBody>
            </p:sp>
          </p:grpSp>
          <p:cxnSp>
            <p:nvCxnSpPr>
              <p:cNvPr id="1048" name="직선 화살표 연결선 1047">
                <a:extLst>
                  <a:ext uri="{FF2B5EF4-FFF2-40B4-BE49-F238E27FC236}">
                    <a16:creationId xmlns:a16="http://schemas.microsoft.com/office/drawing/2014/main" id="{6494B897-897C-4C35-9FD4-182ED32B091B}"/>
                  </a:ext>
                </a:extLst>
              </p:cNvPr>
              <p:cNvCxnSpPr>
                <a:stCxn id="4" idx="1"/>
                <a:endCxn id="14" idx="3"/>
              </p:cNvCxnSpPr>
              <p:nvPr/>
            </p:nvCxnSpPr>
            <p:spPr>
              <a:xfrm flipH="1">
                <a:off x="4829963" y="4702884"/>
                <a:ext cx="1112245" cy="4009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D9E18C3E-1605-4F26-9050-ED9A76F5D98C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4526712"/>
                <a:ext cx="1274082" cy="577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17F6D2F2-4DA6-4558-A9D1-AF441D52ADD6}"/>
                  </a:ext>
                </a:extLst>
              </p:cNvPr>
              <p:cNvCxnSpPr>
                <a:cxnSpLocks/>
                <a:stCxn id="6" idx="0"/>
                <a:endCxn id="14" idx="3"/>
              </p:cNvCxnSpPr>
              <p:nvPr/>
            </p:nvCxnSpPr>
            <p:spPr>
              <a:xfrm flipH="1">
                <a:off x="4829963" y="4266654"/>
                <a:ext cx="1548473" cy="837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981AA9A0-C20B-468F-95A8-DD2D9581E95A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4392390"/>
                <a:ext cx="1397478" cy="71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BAF9758E-508A-4258-8894-434E6C416317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4131577"/>
                <a:ext cx="1655078" cy="9722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4A26786F-B161-4F92-B197-2FBD0E124D13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4014132"/>
                <a:ext cx="1798888" cy="1089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A6EB1FF9-8D13-469A-8CDB-1795B1171DBE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3888204"/>
                <a:ext cx="1889614" cy="1215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0E75F26B-29F7-4EED-82E2-08962088FC9B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3736942"/>
                <a:ext cx="2040610" cy="1366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55AE03EC-E89E-4EC3-B5DE-CAC34BEEA34E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3610610"/>
                <a:ext cx="2174830" cy="1493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80C57559-0ED7-45B5-B9D1-E37ED78A7674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3467898"/>
                <a:ext cx="2300328" cy="163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14CA59D0-044D-4E5F-A65F-02D02B1D2B7B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3358842"/>
                <a:ext cx="2411480" cy="1745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6EA88D50-1197-447D-85F4-125D53D17EA3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4829963" y="3258176"/>
                <a:ext cx="2537556" cy="1845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6CBF6E9-C8C5-4B32-8842-734F58DD972E}"/>
                </a:ext>
              </a:extLst>
            </p:cNvPr>
            <p:cNvGrpSpPr/>
            <p:nvPr/>
          </p:nvGrpSpPr>
          <p:grpSpPr>
            <a:xfrm>
              <a:off x="2856394" y="3028424"/>
              <a:ext cx="2709703" cy="1632511"/>
              <a:chOff x="4567746" y="2072081"/>
              <a:chExt cx="5424956" cy="326836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F0A11FC-D6EB-43F9-A666-ECBFB2D2A3DB}"/>
                  </a:ext>
                </a:extLst>
              </p:cNvPr>
              <p:cNvGrpSpPr/>
              <p:nvPr/>
            </p:nvGrpSpPr>
            <p:grpSpPr>
              <a:xfrm>
                <a:off x="4567746" y="2072081"/>
                <a:ext cx="5424956" cy="3268363"/>
                <a:chOff x="3124838" y="1996580"/>
                <a:chExt cx="5424956" cy="3268363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F8203894-E381-47B8-97DB-4A0DD9DBD44D}"/>
                    </a:ext>
                  </a:extLst>
                </p:cNvPr>
                <p:cNvSpPr/>
                <p:nvPr/>
              </p:nvSpPr>
              <p:spPr>
                <a:xfrm>
                  <a:off x="5519934" y="319115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49F982BF-7F08-4395-9A23-0E71D796D928}"/>
                    </a:ext>
                  </a:extLst>
                </p:cNvPr>
                <p:cNvSpPr/>
                <p:nvPr/>
              </p:nvSpPr>
              <p:spPr>
                <a:xfrm>
                  <a:off x="5419266" y="329182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4083DE7F-75D0-4B65-B05D-746A0C7449D8}"/>
                    </a:ext>
                  </a:extLst>
                </p:cNvPr>
                <p:cNvSpPr/>
                <p:nvPr/>
              </p:nvSpPr>
              <p:spPr>
                <a:xfrm>
                  <a:off x="5301822" y="340927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40DC138A-4405-478F-9F96-0E915A1C23B9}"/>
                    </a:ext>
                  </a:extLst>
                </p:cNvPr>
                <p:cNvSpPr/>
                <p:nvPr/>
              </p:nvSpPr>
              <p:spPr>
                <a:xfrm>
                  <a:off x="5167599" y="354349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FA1E1235-C380-4ACB-B21B-2F59C5E5A996}"/>
                    </a:ext>
                  </a:extLst>
                </p:cNvPr>
                <p:cNvSpPr/>
                <p:nvPr/>
              </p:nvSpPr>
              <p:spPr>
                <a:xfrm>
                  <a:off x="5033376" y="367772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정육면체 98">
                  <a:extLst>
                    <a:ext uri="{FF2B5EF4-FFF2-40B4-BE49-F238E27FC236}">
                      <a16:creationId xmlns:a16="http://schemas.microsoft.com/office/drawing/2014/main" id="{DFE18DE8-9D47-49DE-B87C-907A903B0888}"/>
                    </a:ext>
                  </a:extLst>
                </p:cNvPr>
                <p:cNvSpPr/>
                <p:nvPr/>
              </p:nvSpPr>
              <p:spPr>
                <a:xfrm>
                  <a:off x="4899153" y="3811945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정육면체 99">
                  <a:extLst>
                    <a:ext uri="{FF2B5EF4-FFF2-40B4-BE49-F238E27FC236}">
                      <a16:creationId xmlns:a16="http://schemas.microsoft.com/office/drawing/2014/main" id="{19FED7C5-1029-4DA9-9E1F-6208FD285B08}"/>
                    </a:ext>
                  </a:extLst>
                </p:cNvPr>
                <p:cNvSpPr/>
                <p:nvPr/>
              </p:nvSpPr>
              <p:spPr>
                <a:xfrm>
                  <a:off x="5972954" y="199743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56900733-45DD-4D01-BFB3-17C01AF05A48}"/>
                    </a:ext>
                  </a:extLst>
                </p:cNvPr>
                <p:cNvSpPr/>
                <p:nvPr/>
              </p:nvSpPr>
              <p:spPr>
                <a:xfrm>
                  <a:off x="5905844" y="206454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860D3786-6563-4114-B80A-7A386C394F42}"/>
                    </a:ext>
                  </a:extLst>
                </p:cNvPr>
                <p:cNvSpPr/>
                <p:nvPr/>
              </p:nvSpPr>
              <p:spPr>
                <a:xfrm>
                  <a:off x="5830344" y="214004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5EB7542D-1911-43EA-8072-9EDE2875C08B}"/>
                    </a:ext>
                  </a:extLst>
                </p:cNvPr>
                <p:cNvSpPr/>
                <p:nvPr/>
              </p:nvSpPr>
              <p:spPr>
                <a:xfrm>
                  <a:off x="5754844" y="221554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136E9D0D-6E82-4814-98DB-D35D8F57ADD5}"/>
                    </a:ext>
                  </a:extLst>
                </p:cNvPr>
                <p:cNvSpPr/>
                <p:nvPr/>
              </p:nvSpPr>
              <p:spPr>
                <a:xfrm>
                  <a:off x="5687733" y="228265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92F00FAC-FF09-4B8D-B406-4F2BE4D6FF24}"/>
                    </a:ext>
                  </a:extLst>
                </p:cNvPr>
                <p:cNvSpPr/>
                <p:nvPr/>
              </p:nvSpPr>
              <p:spPr>
                <a:xfrm>
                  <a:off x="5620621" y="234977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정육면체 111">
                  <a:extLst>
                    <a:ext uri="{FF2B5EF4-FFF2-40B4-BE49-F238E27FC236}">
                      <a16:creationId xmlns:a16="http://schemas.microsoft.com/office/drawing/2014/main" id="{23F5AD39-0100-4A59-AF4B-6C3072199D63}"/>
                    </a:ext>
                  </a:extLst>
                </p:cNvPr>
                <p:cNvSpPr/>
                <p:nvPr/>
              </p:nvSpPr>
              <p:spPr>
                <a:xfrm>
                  <a:off x="5553511" y="24168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EC2BE1F0-67AC-4630-A648-F65AA7798897}"/>
                    </a:ext>
                  </a:extLst>
                </p:cNvPr>
                <p:cNvSpPr/>
                <p:nvPr/>
              </p:nvSpPr>
              <p:spPr>
                <a:xfrm>
                  <a:off x="5486400" y="24839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6ABC20B3-0CFA-4DA6-B60F-A0C60D90021F}"/>
                    </a:ext>
                  </a:extLst>
                </p:cNvPr>
                <p:cNvSpPr/>
                <p:nvPr/>
              </p:nvSpPr>
              <p:spPr>
                <a:xfrm>
                  <a:off x="5419289" y="25511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9601802C-8500-47D1-97F2-6698D09C97EE}"/>
                    </a:ext>
                  </a:extLst>
                </p:cNvPr>
                <p:cNvSpPr/>
                <p:nvPr/>
              </p:nvSpPr>
              <p:spPr>
                <a:xfrm>
                  <a:off x="5352178" y="26182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3067CE97-D2AD-488F-B9DF-7A68C072F5E2}"/>
                    </a:ext>
                  </a:extLst>
                </p:cNvPr>
                <p:cNvSpPr/>
                <p:nvPr/>
              </p:nvSpPr>
              <p:spPr>
                <a:xfrm>
                  <a:off x="5285062" y="26853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정육면체 118">
                  <a:extLst>
                    <a:ext uri="{FF2B5EF4-FFF2-40B4-BE49-F238E27FC236}">
                      <a16:creationId xmlns:a16="http://schemas.microsoft.com/office/drawing/2014/main" id="{7E1D2266-4B8E-4880-9E48-B281B53D677D}"/>
                    </a:ext>
                  </a:extLst>
                </p:cNvPr>
                <p:cNvSpPr/>
                <p:nvPr/>
              </p:nvSpPr>
              <p:spPr>
                <a:xfrm>
                  <a:off x="5217952" y="27524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정육면체 119">
                  <a:extLst>
                    <a:ext uri="{FF2B5EF4-FFF2-40B4-BE49-F238E27FC236}">
                      <a16:creationId xmlns:a16="http://schemas.microsoft.com/office/drawing/2014/main" id="{851DC77B-785F-4164-B4AF-5FEA38871906}"/>
                    </a:ext>
                  </a:extLst>
                </p:cNvPr>
                <p:cNvSpPr/>
                <p:nvPr/>
              </p:nvSpPr>
              <p:spPr>
                <a:xfrm>
                  <a:off x="5150841" y="28195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정육면체 120">
                  <a:extLst>
                    <a:ext uri="{FF2B5EF4-FFF2-40B4-BE49-F238E27FC236}">
                      <a16:creationId xmlns:a16="http://schemas.microsoft.com/office/drawing/2014/main" id="{17101DB3-9C3B-4A2C-A89E-320BCB65AA55}"/>
                    </a:ext>
                  </a:extLst>
                </p:cNvPr>
                <p:cNvSpPr/>
                <p:nvPr/>
              </p:nvSpPr>
              <p:spPr>
                <a:xfrm>
                  <a:off x="5083730" y="28866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정육면체 121">
                  <a:extLst>
                    <a:ext uri="{FF2B5EF4-FFF2-40B4-BE49-F238E27FC236}">
                      <a16:creationId xmlns:a16="http://schemas.microsoft.com/office/drawing/2014/main" id="{08E241E1-7648-4C2A-A573-B7A28E42BDC6}"/>
                    </a:ext>
                  </a:extLst>
                </p:cNvPr>
                <p:cNvSpPr/>
                <p:nvPr/>
              </p:nvSpPr>
              <p:spPr>
                <a:xfrm>
                  <a:off x="5016619" y="29537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정육면체 122">
                  <a:extLst>
                    <a:ext uri="{FF2B5EF4-FFF2-40B4-BE49-F238E27FC236}">
                      <a16:creationId xmlns:a16="http://schemas.microsoft.com/office/drawing/2014/main" id="{B6ABF55D-B865-4CDA-82DD-A1002D142DB9}"/>
                    </a:ext>
                  </a:extLst>
                </p:cNvPr>
                <p:cNvSpPr/>
                <p:nvPr/>
              </p:nvSpPr>
              <p:spPr>
                <a:xfrm>
                  <a:off x="4949507" y="302089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361169FF-F55D-46B7-9DB9-F773EA1CE829}"/>
                    </a:ext>
                  </a:extLst>
                </p:cNvPr>
                <p:cNvSpPr/>
                <p:nvPr/>
              </p:nvSpPr>
              <p:spPr>
                <a:xfrm>
                  <a:off x="4882397" y="308800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정육면체 124">
                  <a:extLst>
                    <a:ext uri="{FF2B5EF4-FFF2-40B4-BE49-F238E27FC236}">
                      <a16:creationId xmlns:a16="http://schemas.microsoft.com/office/drawing/2014/main" id="{04A410DE-492D-4F22-8BD6-9385F28D0980}"/>
                    </a:ext>
                  </a:extLst>
                </p:cNvPr>
                <p:cNvSpPr/>
                <p:nvPr/>
              </p:nvSpPr>
              <p:spPr>
                <a:xfrm>
                  <a:off x="4815286" y="315511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정육면체 125">
                  <a:extLst>
                    <a:ext uri="{FF2B5EF4-FFF2-40B4-BE49-F238E27FC236}">
                      <a16:creationId xmlns:a16="http://schemas.microsoft.com/office/drawing/2014/main" id="{EF3F9320-B7B6-4D45-BBB5-3F106EBC8099}"/>
                    </a:ext>
                  </a:extLst>
                </p:cNvPr>
                <p:cNvSpPr/>
                <p:nvPr/>
              </p:nvSpPr>
              <p:spPr>
                <a:xfrm>
                  <a:off x="4739786" y="323061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정육면체 126">
                  <a:extLst>
                    <a:ext uri="{FF2B5EF4-FFF2-40B4-BE49-F238E27FC236}">
                      <a16:creationId xmlns:a16="http://schemas.microsoft.com/office/drawing/2014/main" id="{FFEB5F2E-ED70-4295-90D7-25D05A735A5A}"/>
                    </a:ext>
                  </a:extLst>
                </p:cNvPr>
                <p:cNvSpPr/>
                <p:nvPr/>
              </p:nvSpPr>
              <p:spPr>
                <a:xfrm>
                  <a:off x="4664286" y="330611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8E34A746-EDDE-4D86-BFB1-DE96F0CA8E44}"/>
                    </a:ext>
                  </a:extLst>
                </p:cNvPr>
                <p:cNvSpPr/>
                <p:nvPr/>
              </p:nvSpPr>
              <p:spPr>
                <a:xfrm>
                  <a:off x="4605549" y="336064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정육면체 128">
                  <a:extLst>
                    <a:ext uri="{FF2B5EF4-FFF2-40B4-BE49-F238E27FC236}">
                      <a16:creationId xmlns:a16="http://schemas.microsoft.com/office/drawing/2014/main" id="{B1083527-AE5D-474A-8E43-384C580F6E2A}"/>
                    </a:ext>
                  </a:extLst>
                </p:cNvPr>
                <p:cNvSpPr/>
                <p:nvPr/>
              </p:nvSpPr>
              <p:spPr>
                <a:xfrm>
                  <a:off x="4538439" y="342775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5ED29C35-F99A-4103-BD8B-B509346C4853}"/>
                    </a:ext>
                  </a:extLst>
                </p:cNvPr>
                <p:cNvSpPr/>
                <p:nvPr/>
              </p:nvSpPr>
              <p:spPr>
                <a:xfrm>
                  <a:off x="4462939" y="350325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CEC8527F-01C1-4614-97F8-B4906E69F4F4}"/>
                    </a:ext>
                  </a:extLst>
                </p:cNvPr>
                <p:cNvSpPr/>
                <p:nvPr/>
              </p:nvSpPr>
              <p:spPr>
                <a:xfrm>
                  <a:off x="4387439" y="357875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C456F7D5-BB54-4DC1-9DE3-A36786E858E5}"/>
                    </a:ext>
                  </a:extLst>
                </p:cNvPr>
                <p:cNvSpPr/>
                <p:nvPr/>
              </p:nvSpPr>
              <p:spPr>
                <a:xfrm>
                  <a:off x="4320328" y="364587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51E18586-D16F-477A-AB68-EF66A9001669}"/>
                    </a:ext>
                  </a:extLst>
                </p:cNvPr>
                <p:cNvSpPr/>
                <p:nvPr/>
              </p:nvSpPr>
              <p:spPr>
                <a:xfrm>
                  <a:off x="4253216" y="371298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정육면체 133">
                  <a:extLst>
                    <a:ext uri="{FF2B5EF4-FFF2-40B4-BE49-F238E27FC236}">
                      <a16:creationId xmlns:a16="http://schemas.microsoft.com/office/drawing/2014/main" id="{B463C529-3211-4DEC-BA4D-811C2C089ECA}"/>
                    </a:ext>
                  </a:extLst>
                </p:cNvPr>
                <p:cNvSpPr/>
                <p:nvPr/>
              </p:nvSpPr>
              <p:spPr>
                <a:xfrm>
                  <a:off x="4177717" y="37884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9768DBD4-7008-4EAD-AC09-CE0B636577BB}"/>
                    </a:ext>
                  </a:extLst>
                </p:cNvPr>
                <p:cNvSpPr/>
                <p:nvPr/>
              </p:nvSpPr>
              <p:spPr>
                <a:xfrm>
                  <a:off x="4110606" y="38555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08A31D97-E74A-4871-B2CC-A1BB4660FD50}"/>
                    </a:ext>
                  </a:extLst>
                </p:cNvPr>
                <p:cNvSpPr/>
                <p:nvPr/>
              </p:nvSpPr>
              <p:spPr>
                <a:xfrm>
                  <a:off x="4043495" y="39227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803A312C-C3B9-462B-A7CF-8E1E76BB35EE}"/>
                    </a:ext>
                  </a:extLst>
                </p:cNvPr>
                <p:cNvSpPr/>
                <p:nvPr/>
              </p:nvSpPr>
              <p:spPr>
                <a:xfrm>
                  <a:off x="3976384" y="39898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772B98BE-DB98-4708-B7BC-347916173D7C}"/>
                    </a:ext>
                  </a:extLst>
                </p:cNvPr>
                <p:cNvSpPr/>
                <p:nvPr/>
              </p:nvSpPr>
              <p:spPr>
                <a:xfrm>
                  <a:off x="4767741" y="393948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87E3814-6CB1-439E-BBD9-FBDF3040B0BD}"/>
                    </a:ext>
                  </a:extLst>
                </p:cNvPr>
                <p:cNvSpPr/>
                <p:nvPr/>
              </p:nvSpPr>
              <p:spPr>
                <a:xfrm>
                  <a:off x="4650297" y="405692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FA08A369-BFB7-405E-87EB-B496CA3DE832}"/>
                    </a:ext>
                  </a:extLst>
                </p:cNvPr>
                <p:cNvSpPr/>
                <p:nvPr/>
              </p:nvSpPr>
              <p:spPr>
                <a:xfrm>
                  <a:off x="4516074" y="419115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정육면체 142">
                  <a:extLst>
                    <a:ext uri="{FF2B5EF4-FFF2-40B4-BE49-F238E27FC236}">
                      <a16:creationId xmlns:a16="http://schemas.microsoft.com/office/drawing/2014/main" id="{3B68C4CD-EDB9-4971-A65D-FFBCFCDA48F2}"/>
                    </a:ext>
                  </a:extLst>
                </p:cNvPr>
                <p:cNvSpPr/>
                <p:nvPr/>
              </p:nvSpPr>
              <p:spPr>
                <a:xfrm>
                  <a:off x="4381851" y="432537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정육면체 143">
                  <a:extLst>
                    <a:ext uri="{FF2B5EF4-FFF2-40B4-BE49-F238E27FC236}">
                      <a16:creationId xmlns:a16="http://schemas.microsoft.com/office/drawing/2014/main" id="{CFC9A9AB-C17A-446E-9AFE-8D4FBF3F0E54}"/>
                    </a:ext>
                  </a:extLst>
                </p:cNvPr>
                <p:cNvSpPr/>
                <p:nvPr/>
              </p:nvSpPr>
              <p:spPr>
                <a:xfrm>
                  <a:off x="4247628" y="445960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정육면체 144">
                  <a:extLst>
                    <a:ext uri="{FF2B5EF4-FFF2-40B4-BE49-F238E27FC236}">
                      <a16:creationId xmlns:a16="http://schemas.microsoft.com/office/drawing/2014/main" id="{83BEFA5C-65C7-4035-9A10-E0F886293CD2}"/>
                    </a:ext>
                  </a:extLst>
                </p:cNvPr>
                <p:cNvSpPr/>
                <p:nvPr/>
              </p:nvSpPr>
              <p:spPr>
                <a:xfrm>
                  <a:off x="3909268" y="40569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정육면체 145">
                  <a:extLst>
                    <a:ext uri="{FF2B5EF4-FFF2-40B4-BE49-F238E27FC236}">
                      <a16:creationId xmlns:a16="http://schemas.microsoft.com/office/drawing/2014/main" id="{27EC921D-79B3-4573-A054-0F75B9612DB3}"/>
                    </a:ext>
                  </a:extLst>
                </p:cNvPr>
                <p:cNvSpPr/>
                <p:nvPr/>
              </p:nvSpPr>
              <p:spPr>
                <a:xfrm>
                  <a:off x="3842158" y="41240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정육면체 146">
                  <a:extLst>
                    <a:ext uri="{FF2B5EF4-FFF2-40B4-BE49-F238E27FC236}">
                      <a16:creationId xmlns:a16="http://schemas.microsoft.com/office/drawing/2014/main" id="{7B40008F-1B02-47C2-9EAB-8133D40CDF49}"/>
                    </a:ext>
                  </a:extLst>
                </p:cNvPr>
                <p:cNvSpPr/>
                <p:nvPr/>
              </p:nvSpPr>
              <p:spPr>
                <a:xfrm>
                  <a:off x="3775047" y="41911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정육면체 147">
                  <a:extLst>
                    <a:ext uri="{FF2B5EF4-FFF2-40B4-BE49-F238E27FC236}">
                      <a16:creationId xmlns:a16="http://schemas.microsoft.com/office/drawing/2014/main" id="{836D8A37-05D5-4BA3-800E-43CC6769F3F3}"/>
                    </a:ext>
                  </a:extLst>
                </p:cNvPr>
                <p:cNvSpPr/>
                <p:nvPr/>
              </p:nvSpPr>
              <p:spPr>
                <a:xfrm>
                  <a:off x="3707936" y="42582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정육면체 148">
                  <a:extLst>
                    <a:ext uri="{FF2B5EF4-FFF2-40B4-BE49-F238E27FC236}">
                      <a16:creationId xmlns:a16="http://schemas.microsoft.com/office/drawing/2014/main" id="{A2A49A77-AC0C-47BA-AECA-6271E39FC31C}"/>
                    </a:ext>
                  </a:extLst>
                </p:cNvPr>
                <p:cNvSpPr/>
                <p:nvPr/>
              </p:nvSpPr>
              <p:spPr>
                <a:xfrm>
                  <a:off x="3640825" y="43253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정육면체 150">
                  <a:extLst>
                    <a:ext uri="{FF2B5EF4-FFF2-40B4-BE49-F238E27FC236}">
                      <a16:creationId xmlns:a16="http://schemas.microsoft.com/office/drawing/2014/main" id="{57735D7B-2831-4856-91AB-339B49C28692}"/>
                    </a:ext>
                  </a:extLst>
                </p:cNvPr>
                <p:cNvSpPr/>
                <p:nvPr/>
              </p:nvSpPr>
              <p:spPr>
                <a:xfrm>
                  <a:off x="3565324" y="440087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정육면체 151">
                  <a:extLst>
                    <a:ext uri="{FF2B5EF4-FFF2-40B4-BE49-F238E27FC236}">
                      <a16:creationId xmlns:a16="http://schemas.microsoft.com/office/drawing/2014/main" id="{6A51E8AE-BB00-4C25-9A81-9A80F69FC3F6}"/>
                    </a:ext>
                  </a:extLst>
                </p:cNvPr>
                <p:cNvSpPr/>
                <p:nvPr/>
              </p:nvSpPr>
              <p:spPr>
                <a:xfrm>
                  <a:off x="3498214" y="446799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정육면체 152">
                  <a:extLst>
                    <a:ext uri="{FF2B5EF4-FFF2-40B4-BE49-F238E27FC236}">
                      <a16:creationId xmlns:a16="http://schemas.microsoft.com/office/drawing/2014/main" id="{CD8A5473-BC1A-4F51-9F40-F6A3B066321D}"/>
                    </a:ext>
                  </a:extLst>
                </p:cNvPr>
                <p:cNvSpPr/>
                <p:nvPr/>
              </p:nvSpPr>
              <p:spPr>
                <a:xfrm>
                  <a:off x="3431103" y="453510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83B8AE5A-86F7-4F60-BC41-C2C6CAEDECD3}"/>
                    </a:ext>
                  </a:extLst>
                </p:cNvPr>
                <p:cNvSpPr/>
                <p:nvPr/>
              </p:nvSpPr>
              <p:spPr>
                <a:xfrm>
                  <a:off x="3355603" y="461060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정육면체 154">
                  <a:extLst>
                    <a:ext uri="{FF2B5EF4-FFF2-40B4-BE49-F238E27FC236}">
                      <a16:creationId xmlns:a16="http://schemas.microsoft.com/office/drawing/2014/main" id="{A198B357-CDC9-4059-B79E-4F2893CD325C}"/>
                    </a:ext>
                  </a:extLst>
                </p:cNvPr>
                <p:cNvSpPr/>
                <p:nvPr/>
              </p:nvSpPr>
              <p:spPr>
                <a:xfrm>
                  <a:off x="3280103" y="468610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6" name="그림 155">
                  <a:extLst>
                    <a:ext uri="{FF2B5EF4-FFF2-40B4-BE49-F238E27FC236}">
                      <a16:creationId xmlns:a16="http://schemas.microsoft.com/office/drawing/2014/main" id="{13A9EDB9-7C72-493A-BACE-E45EB9931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" b="50020"/>
                <a:stretch/>
              </p:blipFill>
              <p:spPr>
                <a:xfrm rot="20693501">
                  <a:off x="3124838" y="4458813"/>
                  <a:ext cx="5012500" cy="363106"/>
                </a:xfrm>
                <a:prstGeom prst="rect">
                  <a:avLst/>
                </a:prstGeom>
                <a:scene3d>
                  <a:camera prst="isometricRightUp"/>
                  <a:lightRig rig="threePt" dir="t"/>
                </a:scene3d>
              </p:spPr>
            </p:pic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9223F5A8-B0CD-4C84-AF11-4525D9581451}"/>
                    </a:ext>
                  </a:extLst>
                </p:cNvPr>
                <p:cNvSpPr/>
                <p:nvPr/>
              </p:nvSpPr>
              <p:spPr>
                <a:xfrm>
                  <a:off x="3307017" y="1996580"/>
                  <a:ext cx="2741445" cy="2754931"/>
                </a:xfrm>
                <a:custGeom>
                  <a:avLst/>
                  <a:gdLst>
                    <a:gd name="connsiteX0" fmla="*/ 0 w 2785145"/>
                    <a:gd name="connsiteY0" fmla="*/ 2759978 h 2759978"/>
                    <a:gd name="connsiteX1" fmla="*/ 528507 w 2785145"/>
                    <a:gd name="connsiteY1" fmla="*/ 478172 h 2759978"/>
                    <a:gd name="connsiteX2" fmla="*/ 2785145 w 2785145"/>
                    <a:gd name="connsiteY2" fmla="*/ 0 h 2759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85145" h="2759978">
                      <a:moveTo>
                        <a:pt x="0" y="2759978"/>
                      </a:moveTo>
                      <a:cubicBezTo>
                        <a:pt x="32158" y="1849073"/>
                        <a:pt x="64316" y="938168"/>
                        <a:pt x="528507" y="478172"/>
                      </a:cubicBezTo>
                      <a:cubicBezTo>
                        <a:pt x="992698" y="18176"/>
                        <a:pt x="2281806" y="47537"/>
                        <a:pt x="2785145" y="0"/>
                      </a:cubicBez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7F672A5-354B-499A-B6CA-C550E5B2871F}"/>
                    </a:ext>
                  </a:extLst>
                </p:cNvPr>
                <p:cNvSpPr txBox="1"/>
                <p:nvPr/>
              </p:nvSpPr>
              <p:spPr>
                <a:xfrm rot="19221890">
                  <a:off x="3374015" y="2062855"/>
                  <a:ext cx="756094" cy="523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64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9D785AD-2D4B-468F-B044-97316695CF7C}"/>
                    </a:ext>
                  </a:extLst>
                </p:cNvPr>
                <p:cNvSpPr txBox="1"/>
                <p:nvPr/>
              </p:nvSpPr>
              <p:spPr>
                <a:xfrm rot="18947341">
                  <a:off x="4355505" y="4095606"/>
                  <a:ext cx="4194289" cy="50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두번째 이벤트 데이터</a:t>
                  </a:r>
                </a:p>
              </p:txBody>
            </p:sp>
          </p:grp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1CBD14D6-3814-4ACD-A36D-B4A5E308F8DC}"/>
                  </a:ext>
                </a:extLst>
              </p:cNvPr>
              <p:cNvCxnSpPr>
                <a:stCxn id="144" idx="1"/>
                <a:endCxn id="155" idx="3"/>
              </p:cNvCxnSpPr>
              <p:nvPr/>
            </p:nvCxnSpPr>
            <p:spPr>
              <a:xfrm flipH="1">
                <a:off x="4829963" y="4702884"/>
                <a:ext cx="1112245" cy="4009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FEF340C7-CB07-400B-AF72-B90427789E43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4526712"/>
                <a:ext cx="1274082" cy="577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866F576A-AF65-4916-86A4-6DFA435EA988}"/>
                  </a:ext>
                </a:extLst>
              </p:cNvPr>
              <p:cNvCxnSpPr>
                <a:cxnSpLocks/>
                <a:stCxn id="142" idx="0"/>
                <a:endCxn id="155" idx="3"/>
              </p:cNvCxnSpPr>
              <p:nvPr/>
            </p:nvCxnSpPr>
            <p:spPr>
              <a:xfrm flipH="1">
                <a:off x="4829963" y="4266654"/>
                <a:ext cx="1548473" cy="837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3A1EBA61-83D2-4680-9EF6-3B2EEC2B3E93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4392390"/>
                <a:ext cx="1397478" cy="71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AEE94B38-D2D8-49EF-BE92-66F9D2A95479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4131577"/>
                <a:ext cx="1655078" cy="9722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81979BCC-7A65-4A25-95DF-1B337295F330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4014132"/>
                <a:ext cx="1798888" cy="1089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89EA905A-6F06-400E-8874-044C13D0FE34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3888204"/>
                <a:ext cx="1889614" cy="1215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B7A78541-004B-4733-883F-052C7C912993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3736942"/>
                <a:ext cx="2040610" cy="1366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0033D2D-6719-4C90-8559-A0E96C1B6117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3610610"/>
                <a:ext cx="2174830" cy="1493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EB671AF3-ACE3-4B9E-907C-34F01130897C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3467898"/>
                <a:ext cx="2300328" cy="163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551A3746-B2D6-46BE-9FA4-B20B77759636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3358842"/>
                <a:ext cx="2411480" cy="1745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0E1DA14-BB12-46D6-B528-1B1A6F048460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4829963" y="3258176"/>
                <a:ext cx="2537556" cy="1845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2D9178FC-CBB1-4EFE-BA8F-DB94C2D53C0B}"/>
                </a:ext>
              </a:extLst>
            </p:cNvPr>
            <p:cNvGrpSpPr/>
            <p:nvPr/>
          </p:nvGrpSpPr>
          <p:grpSpPr>
            <a:xfrm>
              <a:off x="4953642" y="3028424"/>
              <a:ext cx="2503686" cy="1632510"/>
              <a:chOff x="4567746" y="2072081"/>
              <a:chExt cx="5012500" cy="326836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CFD465FA-186D-473F-B70A-5FB6F14F75C3}"/>
                  </a:ext>
                </a:extLst>
              </p:cNvPr>
              <p:cNvGrpSpPr/>
              <p:nvPr/>
            </p:nvGrpSpPr>
            <p:grpSpPr>
              <a:xfrm>
                <a:off x="4567746" y="2072081"/>
                <a:ext cx="5012500" cy="3268363"/>
                <a:chOff x="3124838" y="1996580"/>
                <a:chExt cx="5012500" cy="3268363"/>
              </a:xfrm>
            </p:grpSpPr>
            <p:sp>
              <p:nvSpPr>
                <p:cNvPr id="174" name="정육면체 173">
                  <a:extLst>
                    <a:ext uri="{FF2B5EF4-FFF2-40B4-BE49-F238E27FC236}">
                      <a16:creationId xmlns:a16="http://schemas.microsoft.com/office/drawing/2014/main" id="{2BEBBB23-36D1-4C16-9B66-F1DF6984CD1A}"/>
                    </a:ext>
                  </a:extLst>
                </p:cNvPr>
                <p:cNvSpPr/>
                <p:nvPr/>
              </p:nvSpPr>
              <p:spPr>
                <a:xfrm>
                  <a:off x="5519934" y="319115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정육면체 174">
                  <a:extLst>
                    <a:ext uri="{FF2B5EF4-FFF2-40B4-BE49-F238E27FC236}">
                      <a16:creationId xmlns:a16="http://schemas.microsoft.com/office/drawing/2014/main" id="{D5CAFF8F-A9D5-43D9-B8C9-CE783D86B3B3}"/>
                    </a:ext>
                  </a:extLst>
                </p:cNvPr>
                <p:cNvSpPr/>
                <p:nvPr/>
              </p:nvSpPr>
              <p:spPr>
                <a:xfrm>
                  <a:off x="5419266" y="329182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정육면체 175">
                  <a:extLst>
                    <a:ext uri="{FF2B5EF4-FFF2-40B4-BE49-F238E27FC236}">
                      <a16:creationId xmlns:a16="http://schemas.microsoft.com/office/drawing/2014/main" id="{92F109D1-B46D-4795-ACDE-831FA71AA813}"/>
                    </a:ext>
                  </a:extLst>
                </p:cNvPr>
                <p:cNvSpPr/>
                <p:nvPr/>
              </p:nvSpPr>
              <p:spPr>
                <a:xfrm>
                  <a:off x="5301822" y="340927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D0C70158-F146-40CB-BEC9-1B402F7A9D62}"/>
                    </a:ext>
                  </a:extLst>
                </p:cNvPr>
                <p:cNvSpPr/>
                <p:nvPr/>
              </p:nvSpPr>
              <p:spPr>
                <a:xfrm>
                  <a:off x="5167599" y="354349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정육면체 177">
                  <a:extLst>
                    <a:ext uri="{FF2B5EF4-FFF2-40B4-BE49-F238E27FC236}">
                      <a16:creationId xmlns:a16="http://schemas.microsoft.com/office/drawing/2014/main" id="{B9565A75-8BAD-4801-855F-E7D98538F570}"/>
                    </a:ext>
                  </a:extLst>
                </p:cNvPr>
                <p:cNvSpPr/>
                <p:nvPr/>
              </p:nvSpPr>
              <p:spPr>
                <a:xfrm>
                  <a:off x="5033376" y="367772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정육면체 178">
                  <a:extLst>
                    <a:ext uri="{FF2B5EF4-FFF2-40B4-BE49-F238E27FC236}">
                      <a16:creationId xmlns:a16="http://schemas.microsoft.com/office/drawing/2014/main" id="{31A0A6CE-8C11-45B5-9B1D-6FEB50EBC386}"/>
                    </a:ext>
                  </a:extLst>
                </p:cNvPr>
                <p:cNvSpPr/>
                <p:nvPr/>
              </p:nvSpPr>
              <p:spPr>
                <a:xfrm>
                  <a:off x="4899153" y="3811945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정육면체 179">
                  <a:extLst>
                    <a:ext uri="{FF2B5EF4-FFF2-40B4-BE49-F238E27FC236}">
                      <a16:creationId xmlns:a16="http://schemas.microsoft.com/office/drawing/2014/main" id="{0E459CB2-0EA9-44B2-B1A8-FF760CE03298}"/>
                    </a:ext>
                  </a:extLst>
                </p:cNvPr>
                <p:cNvSpPr/>
                <p:nvPr/>
              </p:nvSpPr>
              <p:spPr>
                <a:xfrm>
                  <a:off x="5972954" y="199743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정육면체 180">
                  <a:extLst>
                    <a:ext uri="{FF2B5EF4-FFF2-40B4-BE49-F238E27FC236}">
                      <a16:creationId xmlns:a16="http://schemas.microsoft.com/office/drawing/2014/main" id="{0CEE8EBA-ECCF-41D6-899E-099756ECEA10}"/>
                    </a:ext>
                  </a:extLst>
                </p:cNvPr>
                <p:cNvSpPr/>
                <p:nvPr/>
              </p:nvSpPr>
              <p:spPr>
                <a:xfrm>
                  <a:off x="5905844" y="206454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정육면체 181">
                  <a:extLst>
                    <a:ext uri="{FF2B5EF4-FFF2-40B4-BE49-F238E27FC236}">
                      <a16:creationId xmlns:a16="http://schemas.microsoft.com/office/drawing/2014/main" id="{61D86807-CC6B-418D-A868-E6208C49D673}"/>
                    </a:ext>
                  </a:extLst>
                </p:cNvPr>
                <p:cNvSpPr/>
                <p:nvPr/>
              </p:nvSpPr>
              <p:spPr>
                <a:xfrm>
                  <a:off x="5830344" y="214004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정육면체 182">
                  <a:extLst>
                    <a:ext uri="{FF2B5EF4-FFF2-40B4-BE49-F238E27FC236}">
                      <a16:creationId xmlns:a16="http://schemas.microsoft.com/office/drawing/2014/main" id="{9DCDA32E-F282-4B91-8D89-23F537B352E0}"/>
                    </a:ext>
                  </a:extLst>
                </p:cNvPr>
                <p:cNvSpPr/>
                <p:nvPr/>
              </p:nvSpPr>
              <p:spPr>
                <a:xfrm>
                  <a:off x="5754844" y="221554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정육면체 183">
                  <a:extLst>
                    <a:ext uri="{FF2B5EF4-FFF2-40B4-BE49-F238E27FC236}">
                      <a16:creationId xmlns:a16="http://schemas.microsoft.com/office/drawing/2014/main" id="{05A62F03-C60F-4E8E-9505-A47F2B97DF17}"/>
                    </a:ext>
                  </a:extLst>
                </p:cNvPr>
                <p:cNvSpPr/>
                <p:nvPr/>
              </p:nvSpPr>
              <p:spPr>
                <a:xfrm>
                  <a:off x="5687733" y="228265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정육면체 184">
                  <a:extLst>
                    <a:ext uri="{FF2B5EF4-FFF2-40B4-BE49-F238E27FC236}">
                      <a16:creationId xmlns:a16="http://schemas.microsoft.com/office/drawing/2014/main" id="{2E19C871-F600-401B-8731-D3414455C055}"/>
                    </a:ext>
                  </a:extLst>
                </p:cNvPr>
                <p:cNvSpPr/>
                <p:nvPr/>
              </p:nvSpPr>
              <p:spPr>
                <a:xfrm>
                  <a:off x="5620621" y="234977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정육면체 185">
                  <a:extLst>
                    <a:ext uri="{FF2B5EF4-FFF2-40B4-BE49-F238E27FC236}">
                      <a16:creationId xmlns:a16="http://schemas.microsoft.com/office/drawing/2014/main" id="{589EF382-DA5C-4C26-ADDB-FADD701515E8}"/>
                    </a:ext>
                  </a:extLst>
                </p:cNvPr>
                <p:cNvSpPr/>
                <p:nvPr/>
              </p:nvSpPr>
              <p:spPr>
                <a:xfrm>
                  <a:off x="5553511" y="24168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정육면체 186">
                  <a:extLst>
                    <a:ext uri="{FF2B5EF4-FFF2-40B4-BE49-F238E27FC236}">
                      <a16:creationId xmlns:a16="http://schemas.microsoft.com/office/drawing/2014/main" id="{D42A74FC-EB8D-4335-A73C-8CDD89C784BD}"/>
                    </a:ext>
                  </a:extLst>
                </p:cNvPr>
                <p:cNvSpPr/>
                <p:nvPr/>
              </p:nvSpPr>
              <p:spPr>
                <a:xfrm>
                  <a:off x="5486400" y="24839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정육면체 187">
                  <a:extLst>
                    <a:ext uri="{FF2B5EF4-FFF2-40B4-BE49-F238E27FC236}">
                      <a16:creationId xmlns:a16="http://schemas.microsoft.com/office/drawing/2014/main" id="{D7B6A46F-2E9C-4D04-818E-7FDDCB835AFE}"/>
                    </a:ext>
                  </a:extLst>
                </p:cNvPr>
                <p:cNvSpPr/>
                <p:nvPr/>
              </p:nvSpPr>
              <p:spPr>
                <a:xfrm>
                  <a:off x="5419289" y="25511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정육면체 188">
                  <a:extLst>
                    <a:ext uri="{FF2B5EF4-FFF2-40B4-BE49-F238E27FC236}">
                      <a16:creationId xmlns:a16="http://schemas.microsoft.com/office/drawing/2014/main" id="{7EA06AC4-CC25-4BBF-8287-E7BAC400D31F}"/>
                    </a:ext>
                  </a:extLst>
                </p:cNvPr>
                <p:cNvSpPr/>
                <p:nvPr/>
              </p:nvSpPr>
              <p:spPr>
                <a:xfrm>
                  <a:off x="5352178" y="26182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정육면체 189">
                  <a:extLst>
                    <a:ext uri="{FF2B5EF4-FFF2-40B4-BE49-F238E27FC236}">
                      <a16:creationId xmlns:a16="http://schemas.microsoft.com/office/drawing/2014/main" id="{7E05509B-FD39-4704-B2B3-47BAB1C174D9}"/>
                    </a:ext>
                  </a:extLst>
                </p:cNvPr>
                <p:cNvSpPr/>
                <p:nvPr/>
              </p:nvSpPr>
              <p:spPr>
                <a:xfrm>
                  <a:off x="5285062" y="26853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정육면체 190">
                  <a:extLst>
                    <a:ext uri="{FF2B5EF4-FFF2-40B4-BE49-F238E27FC236}">
                      <a16:creationId xmlns:a16="http://schemas.microsoft.com/office/drawing/2014/main" id="{ECA273A8-A881-4D83-BF67-44E700037FB2}"/>
                    </a:ext>
                  </a:extLst>
                </p:cNvPr>
                <p:cNvSpPr/>
                <p:nvPr/>
              </p:nvSpPr>
              <p:spPr>
                <a:xfrm>
                  <a:off x="5217952" y="27524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정육면체 191">
                  <a:extLst>
                    <a:ext uri="{FF2B5EF4-FFF2-40B4-BE49-F238E27FC236}">
                      <a16:creationId xmlns:a16="http://schemas.microsoft.com/office/drawing/2014/main" id="{F7420FDA-2BAD-4116-9BD4-6AD29473553D}"/>
                    </a:ext>
                  </a:extLst>
                </p:cNvPr>
                <p:cNvSpPr/>
                <p:nvPr/>
              </p:nvSpPr>
              <p:spPr>
                <a:xfrm>
                  <a:off x="5150841" y="28195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정육면체 192">
                  <a:extLst>
                    <a:ext uri="{FF2B5EF4-FFF2-40B4-BE49-F238E27FC236}">
                      <a16:creationId xmlns:a16="http://schemas.microsoft.com/office/drawing/2014/main" id="{E28823CA-5B83-4686-B230-79E40083A72B}"/>
                    </a:ext>
                  </a:extLst>
                </p:cNvPr>
                <p:cNvSpPr/>
                <p:nvPr/>
              </p:nvSpPr>
              <p:spPr>
                <a:xfrm>
                  <a:off x="5083730" y="28866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정육면체 193">
                  <a:extLst>
                    <a:ext uri="{FF2B5EF4-FFF2-40B4-BE49-F238E27FC236}">
                      <a16:creationId xmlns:a16="http://schemas.microsoft.com/office/drawing/2014/main" id="{7C5ACBAF-6FFE-499A-9C6E-C84ECE18FC58}"/>
                    </a:ext>
                  </a:extLst>
                </p:cNvPr>
                <p:cNvSpPr/>
                <p:nvPr/>
              </p:nvSpPr>
              <p:spPr>
                <a:xfrm>
                  <a:off x="5016619" y="29537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정육면체 194">
                  <a:extLst>
                    <a:ext uri="{FF2B5EF4-FFF2-40B4-BE49-F238E27FC236}">
                      <a16:creationId xmlns:a16="http://schemas.microsoft.com/office/drawing/2014/main" id="{D9453FCE-D33C-4B7E-9C74-11DD57DA3BCD}"/>
                    </a:ext>
                  </a:extLst>
                </p:cNvPr>
                <p:cNvSpPr/>
                <p:nvPr/>
              </p:nvSpPr>
              <p:spPr>
                <a:xfrm>
                  <a:off x="4949507" y="302089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정육면체 195">
                  <a:extLst>
                    <a:ext uri="{FF2B5EF4-FFF2-40B4-BE49-F238E27FC236}">
                      <a16:creationId xmlns:a16="http://schemas.microsoft.com/office/drawing/2014/main" id="{2933995E-7230-476C-A718-5DC3630CDE29}"/>
                    </a:ext>
                  </a:extLst>
                </p:cNvPr>
                <p:cNvSpPr/>
                <p:nvPr/>
              </p:nvSpPr>
              <p:spPr>
                <a:xfrm>
                  <a:off x="4882397" y="308800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정육면체 196">
                  <a:extLst>
                    <a:ext uri="{FF2B5EF4-FFF2-40B4-BE49-F238E27FC236}">
                      <a16:creationId xmlns:a16="http://schemas.microsoft.com/office/drawing/2014/main" id="{4CBACBF7-60F6-473B-9C88-FA223EEC6C4D}"/>
                    </a:ext>
                  </a:extLst>
                </p:cNvPr>
                <p:cNvSpPr/>
                <p:nvPr/>
              </p:nvSpPr>
              <p:spPr>
                <a:xfrm>
                  <a:off x="4815286" y="315511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정육면체 197">
                  <a:extLst>
                    <a:ext uri="{FF2B5EF4-FFF2-40B4-BE49-F238E27FC236}">
                      <a16:creationId xmlns:a16="http://schemas.microsoft.com/office/drawing/2014/main" id="{12446D2C-878A-4E0A-85D3-5094C7D7A93D}"/>
                    </a:ext>
                  </a:extLst>
                </p:cNvPr>
                <p:cNvSpPr/>
                <p:nvPr/>
              </p:nvSpPr>
              <p:spPr>
                <a:xfrm>
                  <a:off x="4739786" y="323061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정육면체 198">
                  <a:extLst>
                    <a:ext uri="{FF2B5EF4-FFF2-40B4-BE49-F238E27FC236}">
                      <a16:creationId xmlns:a16="http://schemas.microsoft.com/office/drawing/2014/main" id="{7E4274D4-2634-4728-8B92-460057BCC3FF}"/>
                    </a:ext>
                  </a:extLst>
                </p:cNvPr>
                <p:cNvSpPr/>
                <p:nvPr/>
              </p:nvSpPr>
              <p:spPr>
                <a:xfrm>
                  <a:off x="4664286" y="330611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정육면체 199">
                  <a:extLst>
                    <a:ext uri="{FF2B5EF4-FFF2-40B4-BE49-F238E27FC236}">
                      <a16:creationId xmlns:a16="http://schemas.microsoft.com/office/drawing/2014/main" id="{38DFC1C8-8019-4FF3-8851-167FC8D83C32}"/>
                    </a:ext>
                  </a:extLst>
                </p:cNvPr>
                <p:cNvSpPr/>
                <p:nvPr/>
              </p:nvSpPr>
              <p:spPr>
                <a:xfrm>
                  <a:off x="4605549" y="336064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정육면체 200">
                  <a:extLst>
                    <a:ext uri="{FF2B5EF4-FFF2-40B4-BE49-F238E27FC236}">
                      <a16:creationId xmlns:a16="http://schemas.microsoft.com/office/drawing/2014/main" id="{DF9C536A-533C-41C7-9280-3DF7692E0B65}"/>
                    </a:ext>
                  </a:extLst>
                </p:cNvPr>
                <p:cNvSpPr/>
                <p:nvPr/>
              </p:nvSpPr>
              <p:spPr>
                <a:xfrm>
                  <a:off x="4538439" y="342775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정육면체 201">
                  <a:extLst>
                    <a:ext uri="{FF2B5EF4-FFF2-40B4-BE49-F238E27FC236}">
                      <a16:creationId xmlns:a16="http://schemas.microsoft.com/office/drawing/2014/main" id="{61D96BA7-B183-453A-8E46-7847E0694EEA}"/>
                    </a:ext>
                  </a:extLst>
                </p:cNvPr>
                <p:cNvSpPr/>
                <p:nvPr/>
              </p:nvSpPr>
              <p:spPr>
                <a:xfrm>
                  <a:off x="4462939" y="350325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정육면체 202">
                  <a:extLst>
                    <a:ext uri="{FF2B5EF4-FFF2-40B4-BE49-F238E27FC236}">
                      <a16:creationId xmlns:a16="http://schemas.microsoft.com/office/drawing/2014/main" id="{9F569C9D-703B-4522-9191-0DA676474CEC}"/>
                    </a:ext>
                  </a:extLst>
                </p:cNvPr>
                <p:cNvSpPr/>
                <p:nvPr/>
              </p:nvSpPr>
              <p:spPr>
                <a:xfrm>
                  <a:off x="4387439" y="357875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정육면체 203">
                  <a:extLst>
                    <a:ext uri="{FF2B5EF4-FFF2-40B4-BE49-F238E27FC236}">
                      <a16:creationId xmlns:a16="http://schemas.microsoft.com/office/drawing/2014/main" id="{B3299B53-5C61-4BCD-B526-816BABD528CA}"/>
                    </a:ext>
                  </a:extLst>
                </p:cNvPr>
                <p:cNvSpPr/>
                <p:nvPr/>
              </p:nvSpPr>
              <p:spPr>
                <a:xfrm>
                  <a:off x="4320328" y="364587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정육면체 204">
                  <a:extLst>
                    <a:ext uri="{FF2B5EF4-FFF2-40B4-BE49-F238E27FC236}">
                      <a16:creationId xmlns:a16="http://schemas.microsoft.com/office/drawing/2014/main" id="{754F1033-FCE8-4C3C-BA57-E092F9CB12E5}"/>
                    </a:ext>
                  </a:extLst>
                </p:cNvPr>
                <p:cNvSpPr/>
                <p:nvPr/>
              </p:nvSpPr>
              <p:spPr>
                <a:xfrm>
                  <a:off x="4253216" y="371298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정육면체 205">
                  <a:extLst>
                    <a:ext uri="{FF2B5EF4-FFF2-40B4-BE49-F238E27FC236}">
                      <a16:creationId xmlns:a16="http://schemas.microsoft.com/office/drawing/2014/main" id="{62AE133F-7499-47B1-B1F1-A939EF2D1530}"/>
                    </a:ext>
                  </a:extLst>
                </p:cNvPr>
                <p:cNvSpPr/>
                <p:nvPr/>
              </p:nvSpPr>
              <p:spPr>
                <a:xfrm>
                  <a:off x="4177717" y="37884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정육면체 206">
                  <a:extLst>
                    <a:ext uri="{FF2B5EF4-FFF2-40B4-BE49-F238E27FC236}">
                      <a16:creationId xmlns:a16="http://schemas.microsoft.com/office/drawing/2014/main" id="{7DCA8EBC-7AB3-4332-A1E0-240EE324F907}"/>
                    </a:ext>
                  </a:extLst>
                </p:cNvPr>
                <p:cNvSpPr/>
                <p:nvPr/>
              </p:nvSpPr>
              <p:spPr>
                <a:xfrm>
                  <a:off x="4110606" y="38555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정육면체 207">
                  <a:extLst>
                    <a:ext uri="{FF2B5EF4-FFF2-40B4-BE49-F238E27FC236}">
                      <a16:creationId xmlns:a16="http://schemas.microsoft.com/office/drawing/2014/main" id="{F6DC6021-9017-4333-AEF9-7DED98651E46}"/>
                    </a:ext>
                  </a:extLst>
                </p:cNvPr>
                <p:cNvSpPr/>
                <p:nvPr/>
              </p:nvSpPr>
              <p:spPr>
                <a:xfrm>
                  <a:off x="4043495" y="39227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정육면체 208">
                  <a:extLst>
                    <a:ext uri="{FF2B5EF4-FFF2-40B4-BE49-F238E27FC236}">
                      <a16:creationId xmlns:a16="http://schemas.microsoft.com/office/drawing/2014/main" id="{A47362F1-E4E4-4A89-B555-6113B8B235DB}"/>
                    </a:ext>
                  </a:extLst>
                </p:cNvPr>
                <p:cNvSpPr/>
                <p:nvPr/>
              </p:nvSpPr>
              <p:spPr>
                <a:xfrm>
                  <a:off x="3976384" y="39898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정육면체 209">
                  <a:extLst>
                    <a:ext uri="{FF2B5EF4-FFF2-40B4-BE49-F238E27FC236}">
                      <a16:creationId xmlns:a16="http://schemas.microsoft.com/office/drawing/2014/main" id="{32C65589-B070-42C2-9748-EBFF3A5F9029}"/>
                    </a:ext>
                  </a:extLst>
                </p:cNvPr>
                <p:cNvSpPr/>
                <p:nvPr/>
              </p:nvSpPr>
              <p:spPr>
                <a:xfrm>
                  <a:off x="4767741" y="393948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정육면체 210">
                  <a:extLst>
                    <a:ext uri="{FF2B5EF4-FFF2-40B4-BE49-F238E27FC236}">
                      <a16:creationId xmlns:a16="http://schemas.microsoft.com/office/drawing/2014/main" id="{704B1D02-45ED-4716-94A0-771D686BDA3D}"/>
                    </a:ext>
                  </a:extLst>
                </p:cNvPr>
                <p:cNvSpPr/>
                <p:nvPr/>
              </p:nvSpPr>
              <p:spPr>
                <a:xfrm>
                  <a:off x="4650297" y="405692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정육면체 211">
                  <a:extLst>
                    <a:ext uri="{FF2B5EF4-FFF2-40B4-BE49-F238E27FC236}">
                      <a16:creationId xmlns:a16="http://schemas.microsoft.com/office/drawing/2014/main" id="{C5624FE5-8EED-4506-B0A0-15148B3E745F}"/>
                    </a:ext>
                  </a:extLst>
                </p:cNvPr>
                <p:cNvSpPr/>
                <p:nvPr/>
              </p:nvSpPr>
              <p:spPr>
                <a:xfrm>
                  <a:off x="4516074" y="419115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정육면체 212">
                  <a:extLst>
                    <a:ext uri="{FF2B5EF4-FFF2-40B4-BE49-F238E27FC236}">
                      <a16:creationId xmlns:a16="http://schemas.microsoft.com/office/drawing/2014/main" id="{DBB451A9-66C5-4275-BDD3-D3799BDEF8D4}"/>
                    </a:ext>
                  </a:extLst>
                </p:cNvPr>
                <p:cNvSpPr/>
                <p:nvPr/>
              </p:nvSpPr>
              <p:spPr>
                <a:xfrm>
                  <a:off x="4381851" y="432537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정육면체 213">
                  <a:extLst>
                    <a:ext uri="{FF2B5EF4-FFF2-40B4-BE49-F238E27FC236}">
                      <a16:creationId xmlns:a16="http://schemas.microsoft.com/office/drawing/2014/main" id="{0390D4CC-1BA7-4ADA-95D8-08C226FBAD5E}"/>
                    </a:ext>
                  </a:extLst>
                </p:cNvPr>
                <p:cNvSpPr/>
                <p:nvPr/>
              </p:nvSpPr>
              <p:spPr>
                <a:xfrm>
                  <a:off x="4247628" y="445960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정육면체 214">
                  <a:extLst>
                    <a:ext uri="{FF2B5EF4-FFF2-40B4-BE49-F238E27FC236}">
                      <a16:creationId xmlns:a16="http://schemas.microsoft.com/office/drawing/2014/main" id="{14946D15-6E41-4516-B5EF-EF06850C1ECD}"/>
                    </a:ext>
                  </a:extLst>
                </p:cNvPr>
                <p:cNvSpPr/>
                <p:nvPr/>
              </p:nvSpPr>
              <p:spPr>
                <a:xfrm>
                  <a:off x="3909268" y="40569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정육면체 215">
                  <a:extLst>
                    <a:ext uri="{FF2B5EF4-FFF2-40B4-BE49-F238E27FC236}">
                      <a16:creationId xmlns:a16="http://schemas.microsoft.com/office/drawing/2014/main" id="{4186C2E8-081B-461C-9435-1FC8C6C53F90}"/>
                    </a:ext>
                  </a:extLst>
                </p:cNvPr>
                <p:cNvSpPr/>
                <p:nvPr/>
              </p:nvSpPr>
              <p:spPr>
                <a:xfrm>
                  <a:off x="3842158" y="41240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정육면체 216">
                  <a:extLst>
                    <a:ext uri="{FF2B5EF4-FFF2-40B4-BE49-F238E27FC236}">
                      <a16:creationId xmlns:a16="http://schemas.microsoft.com/office/drawing/2014/main" id="{E93A19E3-A814-4BE6-B35C-88BF0254F6A1}"/>
                    </a:ext>
                  </a:extLst>
                </p:cNvPr>
                <p:cNvSpPr/>
                <p:nvPr/>
              </p:nvSpPr>
              <p:spPr>
                <a:xfrm>
                  <a:off x="3775047" y="41911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정육면체 217">
                  <a:extLst>
                    <a:ext uri="{FF2B5EF4-FFF2-40B4-BE49-F238E27FC236}">
                      <a16:creationId xmlns:a16="http://schemas.microsoft.com/office/drawing/2014/main" id="{9FCC7CD5-B2C6-473C-977E-865C6C303251}"/>
                    </a:ext>
                  </a:extLst>
                </p:cNvPr>
                <p:cNvSpPr/>
                <p:nvPr/>
              </p:nvSpPr>
              <p:spPr>
                <a:xfrm>
                  <a:off x="3707936" y="42582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정육면체 218">
                  <a:extLst>
                    <a:ext uri="{FF2B5EF4-FFF2-40B4-BE49-F238E27FC236}">
                      <a16:creationId xmlns:a16="http://schemas.microsoft.com/office/drawing/2014/main" id="{E22D0978-53FA-410E-B8DF-E2363812D00F}"/>
                    </a:ext>
                  </a:extLst>
                </p:cNvPr>
                <p:cNvSpPr/>
                <p:nvPr/>
              </p:nvSpPr>
              <p:spPr>
                <a:xfrm>
                  <a:off x="3640825" y="43253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정육면체 219">
                  <a:extLst>
                    <a:ext uri="{FF2B5EF4-FFF2-40B4-BE49-F238E27FC236}">
                      <a16:creationId xmlns:a16="http://schemas.microsoft.com/office/drawing/2014/main" id="{8A900F8C-7F95-4B8E-9A0E-890CDD617B06}"/>
                    </a:ext>
                  </a:extLst>
                </p:cNvPr>
                <p:cNvSpPr/>
                <p:nvPr/>
              </p:nvSpPr>
              <p:spPr>
                <a:xfrm>
                  <a:off x="3565324" y="440087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정육면체 220">
                  <a:extLst>
                    <a:ext uri="{FF2B5EF4-FFF2-40B4-BE49-F238E27FC236}">
                      <a16:creationId xmlns:a16="http://schemas.microsoft.com/office/drawing/2014/main" id="{F556E27E-D26A-48FA-81AA-C1A0A4FBAAF9}"/>
                    </a:ext>
                  </a:extLst>
                </p:cNvPr>
                <p:cNvSpPr/>
                <p:nvPr/>
              </p:nvSpPr>
              <p:spPr>
                <a:xfrm>
                  <a:off x="3498214" y="446799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정육면체 221">
                  <a:extLst>
                    <a:ext uri="{FF2B5EF4-FFF2-40B4-BE49-F238E27FC236}">
                      <a16:creationId xmlns:a16="http://schemas.microsoft.com/office/drawing/2014/main" id="{95C27B6D-7B10-4925-BF0E-605CE82F4739}"/>
                    </a:ext>
                  </a:extLst>
                </p:cNvPr>
                <p:cNvSpPr/>
                <p:nvPr/>
              </p:nvSpPr>
              <p:spPr>
                <a:xfrm>
                  <a:off x="3431103" y="453510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정육면체 222">
                  <a:extLst>
                    <a:ext uri="{FF2B5EF4-FFF2-40B4-BE49-F238E27FC236}">
                      <a16:creationId xmlns:a16="http://schemas.microsoft.com/office/drawing/2014/main" id="{69010944-2ADF-4F36-AE7A-AB74CEF95305}"/>
                    </a:ext>
                  </a:extLst>
                </p:cNvPr>
                <p:cNvSpPr/>
                <p:nvPr/>
              </p:nvSpPr>
              <p:spPr>
                <a:xfrm>
                  <a:off x="3355603" y="461060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정육면체 223">
                  <a:extLst>
                    <a:ext uri="{FF2B5EF4-FFF2-40B4-BE49-F238E27FC236}">
                      <a16:creationId xmlns:a16="http://schemas.microsoft.com/office/drawing/2014/main" id="{0A639F2B-1EA2-4419-A689-E86D38F79655}"/>
                    </a:ext>
                  </a:extLst>
                </p:cNvPr>
                <p:cNvSpPr/>
                <p:nvPr/>
              </p:nvSpPr>
              <p:spPr>
                <a:xfrm>
                  <a:off x="3280103" y="468610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5" name="그림 224">
                  <a:extLst>
                    <a:ext uri="{FF2B5EF4-FFF2-40B4-BE49-F238E27FC236}">
                      <a16:creationId xmlns:a16="http://schemas.microsoft.com/office/drawing/2014/main" id="{5D07F82C-7717-4C90-ABC9-EB185611B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" b="50020"/>
                <a:stretch/>
              </p:blipFill>
              <p:spPr>
                <a:xfrm rot="20693501">
                  <a:off x="3124838" y="4458813"/>
                  <a:ext cx="5012500" cy="363106"/>
                </a:xfrm>
                <a:prstGeom prst="rect">
                  <a:avLst/>
                </a:prstGeom>
                <a:scene3d>
                  <a:camera prst="isometricRightUp"/>
                  <a:lightRig rig="threePt" dir="t"/>
                </a:scene3d>
              </p:spPr>
            </p:pic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223E0225-646D-40EA-A667-98973C10517E}"/>
                    </a:ext>
                  </a:extLst>
                </p:cNvPr>
                <p:cNvSpPr/>
                <p:nvPr/>
              </p:nvSpPr>
              <p:spPr>
                <a:xfrm>
                  <a:off x="3307017" y="1996580"/>
                  <a:ext cx="2741445" cy="2754931"/>
                </a:xfrm>
                <a:custGeom>
                  <a:avLst/>
                  <a:gdLst>
                    <a:gd name="connsiteX0" fmla="*/ 0 w 2785145"/>
                    <a:gd name="connsiteY0" fmla="*/ 2759978 h 2759978"/>
                    <a:gd name="connsiteX1" fmla="*/ 528507 w 2785145"/>
                    <a:gd name="connsiteY1" fmla="*/ 478172 h 2759978"/>
                    <a:gd name="connsiteX2" fmla="*/ 2785145 w 2785145"/>
                    <a:gd name="connsiteY2" fmla="*/ 0 h 2759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85145" h="2759978">
                      <a:moveTo>
                        <a:pt x="0" y="2759978"/>
                      </a:moveTo>
                      <a:cubicBezTo>
                        <a:pt x="32158" y="1849073"/>
                        <a:pt x="64316" y="938168"/>
                        <a:pt x="528507" y="478172"/>
                      </a:cubicBezTo>
                      <a:cubicBezTo>
                        <a:pt x="992698" y="18176"/>
                        <a:pt x="2281806" y="47537"/>
                        <a:pt x="2785145" y="0"/>
                      </a:cubicBez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157EF7-F39B-4B85-A38D-859824E7E4C2}"/>
                    </a:ext>
                  </a:extLst>
                </p:cNvPr>
                <p:cNvSpPr txBox="1"/>
                <p:nvPr/>
              </p:nvSpPr>
              <p:spPr>
                <a:xfrm rot="19221890">
                  <a:off x="3354113" y="2007625"/>
                  <a:ext cx="929249" cy="523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64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4D8341A-BD33-4DB2-A6AA-75251C575A38}"/>
                    </a:ext>
                  </a:extLst>
                </p:cNvPr>
                <p:cNvSpPr txBox="1"/>
                <p:nvPr/>
              </p:nvSpPr>
              <p:spPr>
                <a:xfrm rot="18947341">
                  <a:off x="4485870" y="4416567"/>
                  <a:ext cx="3273721" cy="50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세번째 이벤트 데이터</a:t>
                  </a:r>
                </a:p>
              </p:txBody>
            </p:sp>
          </p:grp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ADE61C2F-7763-4EAF-BBD1-184141529C9F}"/>
                  </a:ext>
                </a:extLst>
              </p:cNvPr>
              <p:cNvCxnSpPr>
                <a:stCxn id="214" idx="1"/>
                <a:endCxn id="224" idx="3"/>
              </p:cNvCxnSpPr>
              <p:nvPr/>
            </p:nvCxnSpPr>
            <p:spPr>
              <a:xfrm flipH="1">
                <a:off x="4829963" y="4702884"/>
                <a:ext cx="1112245" cy="4009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CC370931-0DCF-4113-8D3A-E8B2F039FBA0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4526712"/>
                <a:ext cx="1274082" cy="577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4DBE0C3E-BF4E-4EF4-8F55-CDEE9BBAA256}"/>
                  </a:ext>
                </a:extLst>
              </p:cNvPr>
              <p:cNvCxnSpPr>
                <a:cxnSpLocks/>
                <a:stCxn id="212" idx="0"/>
                <a:endCxn id="224" idx="3"/>
              </p:cNvCxnSpPr>
              <p:nvPr/>
            </p:nvCxnSpPr>
            <p:spPr>
              <a:xfrm flipH="1">
                <a:off x="4829963" y="4266654"/>
                <a:ext cx="1548473" cy="837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9958F7A5-1672-43A7-B14E-1E665D8F67EE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4392390"/>
                <a:ext cx="1397478" cy="71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9305DF2A-38BC-4045-88AB-0CE1E0AAE6BC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4131577"/>
                <a:ext cx="1655078" cy="9722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CD57FCDD-6318-4A63-9C83-6DA04E4A3BE0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4014132"/>
                <a:ext cx="1798888" cy="1089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54E5A4D9-19B8-41E1-8BCD-7ABED59A96DB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3888204"/>
                <a:ext cx="1889614" cy="1215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FC820B47-6B0A-4C34-BC5A-F08FC2554DB4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3736942"/>
                <a:ext cx="2040610" cy="1366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95524AB3-164B-414E-94D5-86C0EB2295B3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3610610"/>
                <a:ext cx="2174830" cy="1493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59C28B2-A3A7-4BCF-B7E8-9F08E5F30CCF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3467898"/>
                <a:ext cx="2300328" cy="163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화살표 연결선 171">
                <a:extLst>
                  <a:ext uri="{FF2B5EF4-FFF2-40B4-BE49-F238E27FC236}">
                    <a16:creationId xmlns:a16="http://schemas.microsoft.com/office/drawing/2014/main" id="{B848DA77-85CB-4AE7-B105-AEE8F88D493A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3358842"/>
                <a:ext cx="2411480" cy="1745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화살표 연결선 172">
                <a:extLst>
                  <a:ext uri="{FF2B5EF4-FFF2-40B4-BE49-F238E27FC236}">
                    <a16:creationId xmlns:a16="http://schemas.microsoft.com/office/drawing/2014/main" id="{16567958-55CF-4288-89E8-496209A3ABF9}"/>
                  </a:ext>
                </a:extLst>
              </p:cNvPr>
              <p:cNvCxnSpPr>
                <a:cxnSpLocks/>
                <a:endCxn id="224" idx="3"/>
              </p:cNvCxnSpPr>
              <p:nvPr/>
            </p:nvCxnSpPr>
            <p:spPr>
              <a:xfrm flipH="1">
                <a:off x="4829963" y="3258176"/>
                <a:ext cx="2537556" cy="1845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E4DCE4C0-170F-4EDF-953F-BEB11F7AD076}"/>
                </a:ext>
              </a:extLst>
            </p:cNvPr>
            <p:cNvGrpSpPr/>
            <p:nvPr/>
          </p:nvGrpSpPr>
          <p:grpSpPr>
            <a:xfrm>
              <a:off x="7056928" y="3028424"/>
              <a:ext cx="2503686" cy="1632510"/>
              <a:chOff x="4567746" y="2072081"/>
              <a:chExt cx="5012500" cy="3268363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8CB27C56-D9AA-488B-A831-1F1638A28EAC}"/>
                  </a:ext>
                </a:extLst>
              </p:cNvPr>
              <p:cNvGrpSpPr/>
              <p:nvPr/>
            </p:nvGrpSpPr>
            <p:grpSpPr>
              <a:xfrm>
                <a:off x="4567746" y="2072081"/>
                <a:ext cx="5012500" cy="3268363"/>
                <a:chOff x="3124838" y="1996580"/>
                <a:chExt cx="5012500" cy="3268363"/>
              </a:xfrm>
            </p:grpSpPr>
            <p:sp>
              <p:nvSpPr>
                <p:cNvPr id="243" name="정육면체 242">
                  <a:extLst>
                    <a:ext uri="{FF2B5EF4-FFF2-40B4-BE49-F238E27FC236}">
                      <a16:creationId xmlns:a16="http://schemas.microsoft.com/office/drawing/2014/main" id="{F4FC21B0-7A65-414B-9A7F-C526197A73D5}"/>
                    </a:ext>
                  </a:extLst>
                </p:cNvPr>
                <p:cNvSpPr/>
                <p:nvPr/>
              </p:nvSpPr>
              <p:spPr>
                <a:xfrm>
                  <a:off x="5519934" y="319115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정육면체 243">
                  <a:extLst>
                    <a:ext uri="{FF2B5EF4-FFF2-40B4-BE49-F238E27FC236}">
                      <a16:creationId xmlns:a16="http://schemas.microsoft.com/office/drawing/2014/main" id="{E39FA2DC-4E6A-4EF3-9AF7-1313101437FC}"/>
                    </a:ext>
                  </a:extLst>
                </p:cNvPr>
                <p:cNvSpPr/>
                <p:nvPr/>
              </p:nvSpPr>
              <p:spPr>
                <a:xfrm>
                  <a:off x="5419266" y="329182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정육면체 244">
                  <a:extLst>
                    <a:ext uri="{FF2B5EF4-FFF2-40B4-BE49-F238E27FC236}">
                      <a16:creationId xmlns:a16="http://schemas.microsoft.com/office/drawing/2014/main" id="{721C47AB-0FF6-4F8A-83C9-64760A72B5D3}"/>
                    </a:ext>
                  </a:extLst>
                </p:cNvPr>
                <p:cNvSpPr/>
                <p:nvPr/>
              </p:nvSpPr>
              <p:spPr>
                <a:xfrm>
                  <a:off x="5301822" y="340927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정육면체 245">
                  <a:extLst>
                    <a:ext uri="{FF2B5EF4-FFF2-40B4-BE49-F238E27FC236}">
                      <a16:creationId xmlns:a16="http://schemas.microsoft.com/office/drawing/2014/main" id="{FF296589-CEC7-4868-9DEC-B2E0D668E85C}"/>
                    </a:ext>
                  </a:extLst>
                </p:cNvPr>
                <p:cNvSpPr/>
                <p:nvPr/>
              </p:nvSpPr>
              <p:spPr>
                <a:xfrm>
                  <a:off x="5167599" y="354349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정육면체 246">
                  <a:extLst>
                    <a:ext uri="{FF2B5EF4-FFF2-40B4-BE49-F238E27FC236}">
                      <a16:creationId xmlns:a16="http://schemas.microsoft.com/office/drawing/2014/main" id="{2F0FDDF6-8D8E-4437-A1D0-8D0AEC8B0946}"/>
                    </a:ext>
                  </a:extLst>
                </p:cNvPr>
                <p:cNvSpPr/>
                <p:nvPr/>
              </p:nvSpPr>
              <p:spPr>
                <a:xfrm>
                  <a:off x="5033376" y="367772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정육면체 247">
                  <a:extLst>
                    <a:ext uri="{FF2B5EF4-FFF2-40B4-BE49-F238E27FC236}">
                      <a16:creationId xmlns:a16="http://schemas.microsoft.com/office/drawing/2014/main" id="{8CDA2C4D-720F-49F7-82FE-E6FF64C54CBB}"/>
                    </a:ext>
                  </a:extLst>
                </p:cNvPr>
                <p:cNvSpPr/>
                <p:nvPr/>
              </p:nvSpPr>
              <p:spPr>
                <a:xfrm>
                  <a:off x="4899153" y="3811945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정육면체 248">
                  <a:extLst>
                    <a:ext uri="{FF2B5EF4-FFF2-40B4-BE49-F238E27FC236}">
                      <a16:creationId xmlns:a16="http://schemas.microsoft.com/office/drawing/2014/main" id="{F41C0560-77AD-4ADE-855A-002BE8F26ABA}"/>
                    </a:ext>
                  </a:extLst>
                </p:cNvPr>
                <p:cNvSpPr/>
                <p:nvPr/>
              </p:nvSpPr>
              <p:spPr>
                <a:xfrm>
                  <a:off x="5972954" y="199743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정육면체 249">
                  <a:extLst>
                    <a:ext uri="{FF2B5EF4-FFF2-40B4-BE49-F238E27FC236}">
                      <a16:creationId xmlns:a16="http://schemas.microsoft.com/office/drawing/2014/main" id="{6184E452-9D07-4171-96D0-437FCF8C27F6}"/>
                    </a:ext>
                  </a:extLst>
                </p:cNvPr>
                <p:cNvSpPr/>
                <p:nvPr/>
              </p:nvSpPr>
              <p:spPr>
                <a:xfrm>
                  <a:off x="5905844" y="206454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정육면체 250">
                  <a:extLst>
                    <a:ext uri="{FF2B5EF4-FFF2-40B4-BE49-F238E27FC236}">
                      <a16:creationId xmlns:a16="http://schemas.microsoft.com/office/drawing/2014/main" id="{8567904C-15E0-4755-A8AA-621488A0ED4B}"/>
                    </a:ext>
                  </a:extLst>
                </p:cNvPr>
                <p:cNvSpPr/>
                <p:nvPr/>
              </p:nvSpPr>
              <p:spPr>
                <a:xfrm>
                  <a:off x="5830344" y="214004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정육면체 251">
                  <a:extLst>
                    <a:ext uri="{FF2B5EF4-FFF2-40B4-BE49-F238E27FC236}">
                      <a16:creationId xmlns:a16="http://schemas.microsoft.com/office/drawing/2014/main" id="{F0D65A91-B0D2-4C33-84D3-E6AC74A77F69}"/>
                    </a:ext>
                  </a:extLst>
                </p:cNvPr>
                <p:cNvSpPr/>
                <p:nvPr/>
              </p:nvSpPr>
              <p:spPr>
                <a:xfrm>
                  <a:off x="5754844" y="221554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정육면체 252">
                  <a:extLst>
                    <a:ext uri="{FF2B5EF4-FFF2-40B4-BE49-F238E27FC236}">
                      <a16:creationId xmlns:a16="http://schemas.microsoft.com/office/drawing/2014/main" id="{17B60184-0A18-4C59-A791-50ED01C1B418}"/>
                    </a:ext>
                  </a:extLst>
                </p:cNvPr>
                <p:cNvSpPr/>
                <p:nvPr/>
              </p:nvSpPr>
              <p:spPr>
                <a:xfrm>
                  <a:off x="5687733" y="228265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정육면체 253">
                  <a:extLst>
                    <a:ext uri="{FF2B5EF4-FFF2-40B4-BE49-F238E27FC236}">
                      <a16:creationId xmlns:a16="http://schemas.microsoft.com/office/drawing/2014/main" id="{6F7DA932-F2E1-4433-B60D-D04F084D06FB}"/>
                    </a:ext>
                  </a:extLst>
                </p:cNvPr>
                <p:cNvSpPr/>
                <p:nvPr/>
              </p:nvSpPr>
              <p:spPr>
                <a:xfrm>
                  <a:off x="5620621" y="234977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정육면체 254">
                  <a:extLst>
                    <a:ext uri="{FF2B5EF4-FFF2-40B4-BE49-F238E27FC236}">
                      <a16:creationId xmlns:a16="http://schemas.microsoft.com/office/drawing/2014/main" id="{EB5B570F-FD1B-4B7F-82CF-4377C4B54265}"/>
                    </a:ext>
                  </a:extLst>
                </p:cNvPr>
                <p:cNvSpPr/>
                <p:nvPr/>
              </p:nvSpPr>
              <p:spPr>
                <a:xfrm>
                  <a:off x="5553511" y="24168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정육면체 255">
                  <a:extLst>
                    <a:ext uri="{FF2B5EF4-FFF2-40B4-BE49-F238E27FC236}">
                      <a16:creationId xmlns:a16="http://schemas.microsoft.com/office/drawing/2014/main" id="{EF88010D-5BA4-4549-9985-D929FB4A280E}"/>
                    </a:ext>
                  </a:extLst>
                </p:cNvPr>
                <p:cNvSpPr/>
                <p:nvPr/>
              </p:nvSpPr>
              <p:spPr>
                <a:xfrm>
                  <a:off x="5486400" y="24839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정육면체 256">
                  <a:extLst>
                    <a:ext uri="{FF2B5EF4-FFF2-40B4-BE49-F238E27FC236}">
                      <a16:creationId xmlns:a16="http://schemas.microsoft.com/office/drawing/2014/main" id="{9313874A-123D-4705-AF75-1C38F0AF1453}"/>
                    </a:ext>
                  </a:extLst>
                </p:cNvPr>
                <p:cNvSpPr/>
                <p:nvPr/>
              </p:nvSpPr>
              <p:spPr>
                <a:xfrm>
                  <a:off x="5419289" y="25511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정육면체 257">
                  <a:extLst>
                    <a:ext uri="{FF2B5EF4-FFF2-40B4-BE49-F238E27FC236}">
                      <a16:creationId xmlns:a16="http://schemas.microsoft.com/office/drawing/2014/main" id="{662D17DD-C569-4EEB-8F19-DB5E6E0240B8}"/>
                    </a:ext>
                  </a:extLst>
                </p:cNvPr>
                <p:cNvSpPr/>
                <p:nvPr/>
              </p:nvSpPr>
              <p:spPr>
                <a:xfrm>
                  <a:off x="5352178" y="26182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정육면체 258">
                  <a:extLst>
                    <a:ext uri="{FF2B5EF4-FFF2-40B4-BE49-F238E27FC236}">
                      <a16:creationId xmlns:a16="http://schemas.microsoft.com/office/drawing/2014/main" id="{3A4969BD-5A54-47F9-8795-584DA6EF66AD}"/>
                    </a:ext>
                  </a:extLst>
                </p:cNvPr>
                <p:cNvSpPr/>
                <p:nvPr/>
              </p:nvSpPr>
              <p:spPr>
                <a:xfrm>
                  <a:off x="5285062" y="26853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정육면체 259">
                  <a:extLst>
                    <a:ext uri="{FF2B5EF4-FFF2-40B4-BE49-F238E27FC236}">
                      <a16:creationId xmlns:a16="http://schemas.microsoft.com/office/drawing/2014/main" id="{8D9FC592-295D-4559-81F9-8FCFBB22E661}"/>
                    </a:ext>
                  </a:extLst>
                </p:cNvPr>
                <p:cNvSpPr/>
                <p:nvPr/>
              </p:nvSpPr>
              <p:spPr>
                <a:xfrm>
                  <a:off x="5217952" y="27524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정육면체 260">
                  <a:extLst>
                    <a:ext uri="{FF2B5EF4-FFF2-40B4-BE49-F238E27FC236}">
                      <a16:creationId xmlns:a16="http://schemas.microsoft.com/office/drawing/2014/main" id="{22008F44-3F19-4AFA-974D-D3F18E859106}"/>
                    </a:ext>
                  </a:extLst>
                </p:cNvPr>
                <p:cNvSpPr/>
                <p:nvPr/>
              </p:nvSpPr>
              <p:spPr>
                <a:xfrm>
                  <a:off x="5150841" y="28195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정육면체 261">
                  <a:extLst>
                    <a:ext uri="{FF2B5EF4-FFF2-40B4-BE49-F238E27FC236}">
                      <a16:creationId xmlns:a16="http://schemas.microsoft.com/office/drawing/2014/main" id="{C1DBF426-DA3F-447B-B690-F91307917DB0}"/>
                    </a:ext>
                  </a:extLst>
                </p:cNvPr>
                <p:cNvSpPr/>
                <p:nvPr/>
              </p:nvSpPr>
              <p:spPr>
                <a:xfrm>
                  <a:off x="5083730" y="28866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정육면체 262">
                  <a:extLst>
                    <a:ext uri="{FF2B5EF4-FFF2-40B4-BE49-F238E27FC236}">
                      <a16:creationId xmlns:a16="http://schemas.microsoft.com/office/drawing/2014/main" id="{B460D4ED-BA90-4E41-BD38-80B77DAFE33C}"/>
                    </a:ext>
                  </a:extLst>
                </p:cNvPr>
                <p:cNvSpPr/>
                <p:nvPr/>
              </p:nvSpPr>
              <p:spPr>
                <a:xfrm>
                  <a:off x="5016619" y="29537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정육면체 263">
                  <a:extLst>
                    <a:ext uri="{FF2B5EF4-FFF2-40B4-BE49-F238E27FC236}">
                      <a16:creationId xmlns:a16="http://schemas.microsoft.com/office/drawing/2014/main" id="{0C8B1EA5-C604-4DA7-BAD1-6FAD244AE8C1}"/>
                    </a:ext>
                  </a:extLst>
                </p:cNvPr>
                <p:cNvSpPr/>
                <p:nvPr/>
              </p:nvSpPr>
              <p:spPr>
                <a:xfrm>
                  <a:off x="4949507" y="302089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정육면체 264">
                  <a:extLst>
                    <a:ext uri="{FF2B5EF4-FFF2-40B4-BE49-F238E27FC236}">
                      <a16:creationId xmlns:a16="http://schemas.microsoft.com/office/drawing/2014/main" id="{4278B89C-D8A2-4BA9-BF75-42B9CAE93F2F}"/>
                    </a:ext>
                  </a:extLst>
                </p:cNvPr>
                <p:cNvSpPr/>
                <p:nvPr/>
              </p:nvSpPr>
              <p:spPr>
                <a:xfrm>
                  <a:off x="4882397" y="308800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정육면체 265">
                  <a:extLst>
                    <a:ext uri="{FF2B5EF4-FFF2-40B4-BE49-F238E27FC236}">
                      <a16:creationId xmlns:a16="http://schemas.microsoft.com/office/drawing/2014/main" id="{457B00AD-B81E-4494-9B28-EAE5EFD807AB}"/>
                    </a:ext>
                  </a:extLst>
                </p:cNvPr>
                <p:cNvSpPr/>
                <p:nvPr/>
              </p:nvSpPr>
              <p:spPr>
                <a:xfrm>
                  <a:off x="4815286" y="315511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정육면체 266">
                  <a:extLst>
                    <a:ext uri="{FF2B5EF4-FFF2-40B4-BE49-F238E27FC236}">
                      <a16:creationId xmlns:a16="http://schemas.microsoft.com/office/drawing/2014/main" id="{4B0E548A-7BC2-4176-BE5A-4CEF5BFAD956}"/>
                    </a:ext>
                  </a:extLst>
                </p:cNvPr>
                <p:cNvSpPr/>
                <p:nvPr/>
              </p:nvSpPr>
              <p:spPr>
                <a:xfrm>
                  <a:off x="4739786" y="323061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정육면체 267">
                  <a:extLst>
                    <a:ext uri="{FF2B5EF4-FFF2-40B4-BE49-F238E27FC236}">
                      <a16:creationId xmlns:a16="http://schemas.microsoft.com/office/drawing/2014/main" id="{023ECCFC-088F-4A4A-B9F7-0B751976B316}"/>
                    </a:ext>
                  </a:extLst>
                </p:cNvPr>
                <p:cNvSpPr/>
                <p:nvPr/>
              </p:nvSpPr>
              <p:spPr>
                <a:xfrm>
                  <a:off x="4664286" y="330611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정육면체 268">
                  <a:extLst>
                    <a:ext uri="{FF2B5EF4-FFF2-40B4-BE49-F238E27FC236}">
                      <a16:creationId xmlns:a16="http://schemas.microsoft.com/office/drawing/2014/main" id="{08705AF4-2E0E-42D5-B289-BDC12A8A6C87}"/>
                    </a:ext>
                  </a:extLst>
                </p:cNvPr>
                <p:cNvSpPr/>
                <p:nvPr/>
              </p:nvSpPr>
              <p:spPr>
                <a:xfrm>
                  <a:off x="4605549" y="336064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정육면체 269">
                  <a:extLst>
                    <a:ext uri="{FF2B5EF4-FFF2-40B4-BE49-F238E27FC236}">
                      <a16:creationId xmlns:a16="http://schemas.microsoft.com/office/drawing/2014/main" id="{D63032E6-0007-41EA-A3BF-76552334B599}"/>
                    </a:ext>
                  </a:extLst>
                </p:cNvPr>
                <p:cNvSpPr/>
                <p:nvPr/>
              </p:nvSpPr>
              <p:spPr>
                <a:xfrm>
                  <a:off x="4538439" y="342775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정육면체 270">
                  <a:extLst>
                    <a:ext uri="{FF2B5EF4-FFF2-40B4-BE49-F238E27FC236}">
                      <a16:creationId xmlns:a16="http://schemas.microsoft.com/office/drawing/2014/main" id="{EE63F80E-FEB9-4C13-B8C2-D9488339365F}"/>
                    </a:ext>
                  </a:extLst>
                </p:cNvPr>
                <p:cNvSpPr/>
                <p:nvPr/>
              </p:nvSpPr>
              <p:spPr>
                <a:xfrm>
                  <a:off x="4462939" y="350325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정육면체 271">
                  <a:extLst>
                    <a:ext uri="{FF2B5EF4-FFF2-40B4-BE49-F238E27FC236}">
                      <a16:creationId xmlns:a16="http://schemas.microsoft.com/office/drawing/2014/main" id="{C74103BC-2447-4934-88B4-F01D2695D521}"/>
                    </a:ext>
                  </a:extLst>
                </p:cNvPr>
                <p:cNvSpPr/>
                <p:nvPr/>
              </p:nvSpPr>
              <p:spPr>
                <a:xfrm>
                  <a:off x="4387439" y="357875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정육면체 272">
                  <a:extLst>
                    <a:ext uri="{FF2B5EF4-FFF2-40B4-BE49-F238E27FC236}">
                      <a16:creationId xmlns:a16="http://schemas.microsoft.com/office/drawing/2014/main" id="{405D7E75-BEFA-4431-9B98-260E697E7204}"/>
                    </a:ext>
                  </a:extLst>
                </p:cNvPr>
                <p:cNvSpPr/>
                <p:nvPr/>
              </p:nvSpPr>
              <p:spPr>
                <a:xfrm>
                  <a:off x="4320328" y="364587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정육면체 273">
                  <a:extLst>
                    <a:ext uri="{FF2B5EF4-FFF2-40B4-BE49-F238E27FC236}">
                      <a16:creationId xmlns:a16="http://schemas.microsoft.com/office/drawing/2014/main" id="{3E588FBC-435F-4342-9872-8FABEEE7442A}"/>
                    </a:ext>
                  </a:extLst>
                </p:cNvPr>
                <p:cNvSpPr/>
                <p:nvPr/>
              </p:nvSpPr>
              <p:spPr>
                <a:xfrm>
                  <a:off x="4253216" y="371298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정육면체 274">
                  <a:extLst>
                    <a:ext uri="{FF2B5EF4-FFF2-40B4-BE49-F238E27FC236}">
                      <a16:creationId xmlns:a16="http://schemas.microsoft.com/office/drawing/2014/main" id="{1613A76C-11C4-480A-A29B-8EBE3B898C53}"/>
                    </a:ext>
                  </a:extLst>
                </p:cNvPr>
                <p:cNvSpPr/>
                <p:nvPr/>
              </p:nvSpPr>
              <p:spPr>
                <a:xfrm>
                  <a:off x="4177717" y="37884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정육면체 275">
                  <a:extLst>
                    <a:ext uri="{FF2B5EF4-FFF2-40B4-BE49-F238E27FC236}">
                      <a16:creationId xmlns:a16="http://schemas.microsoft.com/office/drawing/2014/main" id="{DF99358F-B99D-4B51-9D20-7C9C3C57F849}"/>
                    </a:ext>
                  </a:extLst>
                </p:cNvPr>
                <p:cNvSpPr/>
                <p:nvPr/>
              </p:nvSpPr>
              <p:spPr>
                <a:xfrm>
                  <a:off x="4110606" y="38555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정육면체 276">
                  <a:extLst>
                    <a:ext uri="{FF2B5EF4-FFF2-40B4-BE49-F238E27FC236}">
                      <a16:creationId xmlns:a16="http://schemas.microsoft.com/office/drawing/2014/main" id="{5768FF3B-96C9-4DFD-9A7F-801B74899809}"/>
                    </a:ext>
                  </a:extLst>
                </p:cNvPr>
                <p:cNvSpPr/>
                <p:nvPr/>
              </p:nvSpPr>
              <p:spPr>
                <a:xfrm>
                  <a:off x="4043495" y="39227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정육면체 277">
                  <a:extLst>
                    <a:ext uri="{FF2B5EF4-FFF2-40B4-BE49-F238E27FC236}">
                      <a16:creationId xmlns:a16="http://schemas.microsoft.com/office/drawing/2014/main" id="{AA164A4A-9C4B-4830-8385-5F03608A890D}"/>
                    </a:ext>
                  </a:extLst>
                </p:cNvPr>
                <p:cNvSpPr/>
                <p:nvPr/>
              </p:nvSpPr>
              <p:spPr>
                <a:xfrm>
                  <a:off x="3976384" y="39898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정육면체 278">
                  <a:extLst>
                    <a:ext uri="{FF2B5EF4-FFF2-40B4-BE49-F238E27FC236}">
                      <a16:creationId xmlns:a16="http://schemas.microsoft.com/office/drawing/2014/main" id="{08B17365-F3D7-4967-92EF-6B48BFE31053}"/>
                    </a:ext>
                  </a:extLst>
                </p:cNvPr>
                <p:cNvSpPr/>
                <p:nvPr/>
              </p:nvSpPr>
              <p:spPr>
                <a:xfrm>
                  <a:off x="4767741" y="393948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정육면체 279">
                  <a:extLst>
                    <a:ext uri="{FF2B5EF4-FFF2-40B4-BE49-F238E27FC236}">
                      <a16:creationId xmlns:a16="http://schemas.microsoft.com/office/drawing/2014/main" id="{456E69BC-6BC5-4691-9D99-1DBD0654309B}"/>
                    </a:ext>
                  </a:extLst>
                </p:cNvPr>
                <p:cNvSpPr/>
                <p:nvPr/>
              </p:nvSpPr>
              <p:spPr>
                <a:xfrm>
                  <a:off x="4650297" y="405692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정육면체 280">
                  <a:extLst>
                    <a:ext uri="{FF2B5EF4-FFF2-40B4-BE49-F238E27FC236}">
                      <a16:creationId xmlns:a16="http://schemas.microsoft.com/office/drawing/2014/main" id="{E197FAFE-97F0-4135-A35E-092270FE2E25}"/>
                    </a:ext>
                  </a:extLst>
                </p:cNvPr>
                <p:cNvSpPr/>
                <p:nvPr/>
              </p:nvSpPr>
              <p:spPr>
                <a:xfrm>
                  <a:off x="4516074" y="419115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정육면체 281">
                  <a:extLst>
                    <a:ext uri="{FF2B5EF4-FFF2-40B4-BE49-F238E27FC236}">
                      <a16:creationId xmlns:a16="http://schemas.microsoft.com/office/drawing/2014/main" id="{5B2EEBB3-EBCD-4F54-8863-A0CBD1949D67}"/>
                    </a:ext>
                  </a:extLst>
                </p:cNvPr>
                <p:cNvSpPr/>
                <p:nvPr/>
              </p:nvSpPr>
              <p:spPr>
                <a:xfrm>
                  <a:off x="4381851" y="432537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정육면체 282">
                  <a:extLst>
                    <a:ext uri="{FF2B5EF4-FFF2-40B4-BE49-F238E27FC236}">
                      <a16:creationId xmlns:a16="http://schemas.microsoft.com/office/drawing/2014/main" id="{3CD0A720-28E9-407E-910F-DF89841F2F78}"/>
                    </a:ext>
                  </a:extLst>
                </p:cNvPr>
                <p:cNvSpPr/>
                <p:nvPr/>
              </p:nvSpPr>
              <p:spPr>
                <a:xfrm>
                  <a:off x="4247628" y="445960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정육면체 283">
                  <a:extLst>
                    <a:ext uri="{FF2B5EF4-FFF2-40B4-BE49-F238E27FC236}">
                      <a16:creationId xmlns:a16="http://schemas.microsoft.com/office/drawing/2014/main" id="{86A47B61-9280-4636-AC2B-484C0A3AF4DE}"/>
                    </a:ext>
                  </a:extLst>
                </p:cNvPr>
                <p:cNvSpPr/>
                <p:nvPr/>
              </p:nvSpPr>
              <p:spPr>
                <a:xfrm>
                  <a:off x="3909268" y="40569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정육면체 284">
                  <a:extLst>
                    <a:ext uri="{FF2B5EF4-FFF2-40B4-BE49-F238E27FC236}">
                      <a16:creationId xmlns:a16="http://schemas.microsoft.com/office/drawing/2014/main" id="{00F91EC1-AC26-48AA-858C-0022F542C749}"/>
                    </a:ext>
                  </a:extLst>
                </p:cNvPr>
                <p:cNvSpPr/>
                <p:nvPr/>
              </p:nvSpPr>
              <p:spPr>
                <a:xfrm>
                  <a:off x="3842158" y="41240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정육면체 285">
                  <a:extLst>
                    <a:ext uri="{FF2B5EF4-FFF2-40B4-BE49-F238E27FC236}">
                      <a16:creationId xmlns:a16="http://schemas.microsoft.com/office/drawing/2014/main" id="{41D23406-D44A-4222-8E97-C52C58399B4C}"/>
                    </a:ext>
                  </a:extLst>
                </p:cNvPr>
                <p:cNvSpPr/>
                <p:nvPr/>
              </p:nvSpPr>
              <p:spPr>
                <a:xfrm>
                  <a:off x="3775047" y="41911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정육면체 286">
                  <a:extLst>
                    <a:ext uri="{FF2B5EF4-FFF2-40B4-BE49-F238E27FC236}">
                      <a16:creationId xmlns:a16="http://schemas.microsoft.com/office/drawing/2014/main" id="{5E813958-119D-4A74-8EF1-7257C66690C1}"/>
                    </a:ext>
                  </a:extLst>
                </p:cNvPr>
                <p:cNvSpPr/>
                <p:nvPr/>
              </p:nvSpPr>
              <p:spPr>
                <a:xfrm>
                  <a:off x="3707936" y="42582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정육면체 287">
                  <a:extLst>
                    <a:ext uri="{FF2B5EF4-FFF2-40B4-BE49-F238E27FC236}">
                      <a16:creationId xmlns:a16="http://schemas.microsoft.com/office/drawing/2014/main" id="{5B2836FA-5D24-4144-90F5-4726B5D010B0}"/>
                    </a:ext>
                  </a:extLst>
                </p:cNvPr>
                <p:cNvSpPr/>
                <p:nvPr/>
              </p:nvSpPr>
              <p:spPr>
                <a:xfrm>
                  <a:off x="3640825" y="43253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정육면체 288">
                  <a:extLst>
                    <a:ext uri="{FF2B5EF4-FFF2-40B4-BE49-F238E27FC236}">
                      <a16:creationId xmlns:a16="http://schemas.microsoft.com/office/drawing/2014/main" id="{03141FCF-98A9-4AB7-8CE1-3DE731B195B0}"/>
                    </a:ext>
                  </a:extLst>
                </p:cNvPr>
                <p:cNvSpPr/>
                <p:nvPr/>
              </p:nvSpPr>
              <p:spPr>
                <a:xfrm>
                  <a:off x="3565324" y="440087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정육면체 289">
                  <a:extLst>
                    <a:ext uri="{FF2B5EF4-FFF2-40B4-BE49-F238E27FC236}">
                      <a16:creationId xmlns:a16="http://schemas.microsoft.com/office/drawing/2014/main" id="{F692B265-F29A-4575-9B3D-FB111DF21DB2}"/>
                    </a:ext>
                  </a:extLst>
                </p:cNvPr>
                <p:cNvSpPr/>
                <p:nvPr/>
              </p:nvSpPr>
              <p:spPr>
                <a:xfrm>
                  <a:off x="3498214" y="446799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정육면체 290">
                  <a:extLst>
                    <a:ext uri="{FF2B5EF4-FFF2-40B4-BE49-F238E27FC236}">
                      <a16:creationId xmlns:a16="http://schemas.microsoft.com/office/drawing/2014/main" id="{07E0761F-F5C1-40B8-A228-E44B736EC1C3}"/>
                    </a:ext>
                  </a:extLst>
                </p:cNvPr>
                <p:cNvSpPr/>
                <p:nvPr/>
              </p:nvSpPr>
              <p:spPr>
                <a:xfrm>
                  <a:off x="3431103" y="453510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정육면체 291">
                  <a:extLst>
                    <a:ext uri="{FF2B5EF4-FFF2-40B4-BE49-F238E27FC236}">
                      <a16:creationId xmlns:a16="http://schemas.microsoft.com/office/drawing/2014/main" id="{7FD63842-77CD-4A8F-8806-F4375B821EF5}"/>
                    </a:ext>
                  </a:extLst>
                </p:cNvPr>
                <p:cNvSpPr/>
                <p:nvPr/>
              </p:nvSpPr>
              <p:spPr>
                <a:xfrm>
                  <a:off x="3355603" y="461060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정육면체 292">
                  <a:extLst>
                    <a:ext uri="{FF2B5EF4-FFF2-40B4-BE49-F238E27FC236}">
                      <a16:creationId xmlns:a16="http://schemas.microsoft.com/office/drawing/2014/main" id="{309CAEDA-D2E9-4E54-B12A-4530FCFB558D}"/>
                    </a:ext>
                  </a:extLst>
                </p:cNvPr>
                <p:cNvSpPr/>
                <p:nvPr/>
              </p:nvSpPr>
              <p:spPr>
                <a:xfrm>
                  <a:off x="3280103" y="468610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94" name="그림 293">
                  <a:extLst>
                    <a:ext uri="{FF2B5EF4-FFF2-40B4-BE49-F238E27FC236}">
                      <a16:creationId xmlns:a16="http://schemas.microsoft.com/office/drawing/2014/main" id="{04CBF03B-E212-4824-9A03-1B304E8872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" b="50020"/>
                <a:stretch/>
              </p:blipFill>
              <p:spPr>
                <a:xfrm rot="20693501">
                  <a:off x="3124838" y="4458813"/>
                  <a:ext cx="5012500" cy="363106"/>
                </a:xfrm>
                <a:prstGeom prst="rect">
                  <a:avLst/>
                </a:prstGeom>
                <a:scene3d>
                  <a:camera prst="isometricRightUp"/>
                  <a:lightRig rig="threePt" dir="t"/>
                </a:scene3d>
              </p:spPr>
            </p:pic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7F8499EA-74D7-4C38-AD63-9C716FC52A52}"/>
                    </a:ext>
                  </a:extLst>
                </p:cNvPr>
                <p:cNvSpPr/>
                <p:nvPr/>
              </p:nvSpPr>
              <p:spPr>
                <a:xfrm>
                  <a:off x="3307017" y="1996580"/>
                  <a:ext cx="2741445" cy="2754931"/>
                </a:xfrm>
                <a:custGeom>
                  <a:avLst/>
                  <a:gdLst>
                    <a:gd name="connsiteX0" fmla="*/ 0 w 2785145"/>
                    <a:gd name="connsiteY0" fmla="*/ 2759978 h 2759978"/>
                    <a:gd name="connsiteX1" fmla="*/ 528507 w 2785145"/>
                    <a:gd name="connsiteY1" fmla="*/ 478172 h 2759978"/>
                    <a:gd name="connsiteX2" fmla="*/ 2785145 w 2785145"/>
                    <a:gd name="connsiteY2" fmla="*/ 0 h 2759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85145" h="2759978">
                      <a:moveTo>
                        <a:pt x="0" y="2759978"/>
                      </a:moveTo>
                      <a:cubicBezTo>
                        <a:pt x="32158" y="1849073"/>
                        <a:pt x="64316" y="938168"/>
                        <a:pt x="528507" y="478172"/>
                      </a:cubicBezTo>
                      <a:cubicBezTo>
                        <a:pt x="992698" y="18176"/>
                        <a:pt x="2281806" y="47537"/>
                        <a:pt x="2785145" y="0"/>
                      </a:cubicBez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2F9347AE-44F0-4742-9BCF-3D8695B10B00}"/>
                    </a:ext>
                  </a:extLst>
                </p:cNvPr>
                <p:cNvSpPr txBox="1"/>
                <p:nvPr/>
              </p:nvSpPr>
              <p:spPr>
                <a:xfrm rot="19221890">
                  <a:off x="3363538" y="2033782"/>
                  <a:ext cx="847239" cy="523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64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C4B8A1DA-AC78-4625-AFE2-E34E93C6AADF}"/>
                    </a:ext>
                  </a:extLst>
                </p:cNvPr>
                <p:cNvSpPr txBox="1"/>
                <p:nvPr/>
              </p:nvSpPr>
              <p:spPr>
                <a:xfrm rot="18947341">
                  <a:off x="4520514" y="4501866"/>
                  <a:ext cx="3029069" cy="50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네번째 이벤트 데이터</a:t>
                  </a:r>
                </a:p>
              </p:txBody>
            </p:sp>
          </p:grp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41DA06BA-71E6-42EC-8CED-ABCDB45B30BF}"/>
                  </a:ext>
                </a:extLst>
              </p:cNvPr>
              <p:cNvCxnSpPr>
                <a:stCxn id="283" idx="1"/>
                <a:endCxn id="293" idx="3"/>
              </p:cNvCxnSpPr>
              <p:nvPr/>
            </p:nvCxnSpPr>
            <p:spPr>
              <a:xfrm flipH="1">
                <a:off x="4829963" y="4702884"/>
                <a:ext cx="1112245" cy="4009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화살표 연결선 231">
                <a:extLst>
                  <a:ext uri="{FF2B5EF4-FFF2-40B4-BE49-F238E27FC236}">
                    <a16:creationId xmlns:a16="http://schemas.microsoft.com/office/drawing/2014/main" id="{9F41DB3B-DB7F-4958-9B06-21AEA76C8A23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4526712"/>
                <a:ext cx="1274082" cy="577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>
                <a:extLst>
                  <a:ext uri="{FF2B5EF4-FFF2-40B4-BE49-F238E27FC236}">
                    <a16:creationId xmlns:a16="http://schemas.microsoft.com/office/drawing/2014/main" id="{E7BC7844-EFBB-4E0E-8AC0-3A99AD118DEF}"/>
                  </a:ext>
                </a:extLst>
              </p:cNvPr>
              <p:cNvCxnSpPr>
                <a:cxnSpLocks/>
                <a:stCxn id="281" idx="0"/>
                <a:endCxn id="293" idx="3"/>
              </p:cNvCxnSpPr>
              <p:nvPr/>
            </p:nvCxnSpPr>
            <p:spPr>
              <a:xfrm flipH="1">
                <a:off x="4829963" y="4266654"/>
                <a:ext cx="1548473" cy="837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8AF7CA41-FE99-4D49-A614-768D3D404DF6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4392390"/>
                <a:ext cx="1397478" cy="71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화살표 연결선 234">
                <a:extLst>
                  <a:ext uri="{FF2B5EF4-FFF2-40B4-BE49-F238E27FC236}">
                    <a16:creationId xmlns:a16="http://schemas.microsoft.com/office/drawing/2014/main" id="{1AE60C9C-B407-4428-81C3-5FC90269AE47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4131577"/>
                <a:ext cx="1655078" cy="9722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C49064FB-549E-4899-8853-CE1606569879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4014132"/>
                <a:ext cx="1798888" cy="1089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화살표 연결선 236">
                <a:extLst>
                  <a:ext uri="{FF2B5EF4-FFF2-40B4-BE49-F238E27FC236}">
                    <a16:creationId xmlns:a16="http://schemas.microsoft.com/office/drawing/2014/main" id="{D6E71FEA-E3A7-498C-BA4B-B08F28F0274B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3888204"/>
                <a:ext cx="1889614" cy="1215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화살표 연결선 237">
                <a:extLst>
                  <a:ext uri="{FF2B5EF4-FFF2-40B4-BE49-F238E27FC236}">
                    <a16:creationId xmlns:a16="http://schemas.microsoft.com/office/drawing/2014/main" id="{CED0E53D-92DC-447F-B52B-27D106D71906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3736942"/>
                <a:ext cx="2040610" cy="1366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E418EE9B-1D3E-471B-A5DF-5071394CEE6E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3610610"/>
                <a:ext cx="2174830" cy="1493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화살표 연결선 239">
                <a:extLst>
                  <a:ext uri="{FF2B5EF4-FFF2-40B4-BE49-F238E27FC236}">
                    <a16:creationId xmlns:a16="http://schemas.microsoft.com/office/drawing/2014/main" id="{F142B3C3-3683-4CE6-BDDC-D933B333F419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3467898"/>
                <a:ext cx="2300328" cy="163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화살표 연결선 240">
                <a:extLst>
                  <a:ext uri="{FF2B5EF4-FFF2-40B4-BE49-F238E27FC236}">
                    <a16:creationId xmlns:a16="http://schemas.microsoft.com/office/drawing/2014/main" id="{A1DD0338-1402-41AD-A6A9-46B79D712671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3358842"/>
                <a:ext cx="2411480" cy="1745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36D3B625-2225-4E88-BD4B-89B2A183425B}"/>
                  </a:ext>
                </a:extLst>
              </p:cNvPr>
              <p:cNvCxnSpPr>
                <a:cxnSpLocks/>
                <a:endCxn id="293" idx="3"/>
              </p:cNvCxnSpPr>
              <p:nvPr/>
            </p:nvCxnSpPr>
            <p:spPr>
              <a:xfrm flipH="1">
                <a:off x="4829963" y="3258176"/>
                <a:ext cx="2537556" cy="1845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6EB46302-5576-4ADE-8AF4-5307940FDF66}"/>
                </a:ext>
              </a:extLst>
            </p:cNvPr>
            <p:cNvGrpSpPr/>
            <p:nvPr/>
          </p:nvGrpSpPr>
          <p:grpSpPr>
            <a:xfrm>
              <a:off x="9105739" y="3028424"/>
              <a:ext cx="2503686" cy="1632510"/>
              <a:chOff x="4567746" y="2072081"/>
              <a:chExt cx="5012500" cy="3268363"/>
            </a:xfrm>
          </p:grpSpPr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4196A27B-85B8-4F6B-992E-BC5A39D45E52}"/>
                  </a:ext>
                </a:extLst>
              </p:cNvPr>
              <p:cNvGrpSpPr/>
              <p:nvPr/>
            </p:nvGrpSpPr>
            <p:grpSpPr>
              <a:xfrm>
                <a:off x="4567746" y="2072081"/>
                <a:ext cx="5012500" cy="3268363"/>
                <a:chOff x="3124838" y="1996580"/>
                <a:chExt cx="5012500" cy="3268363"/>
              </a:xfrm>
            </p:grpSpPr>
            <p:sp>
              <p:nvSpPr>
                <p:cNvPr id="312" name="정육면체 311">
                  <a:extLst>
                    <a:ext uri="{FF2B5EF4-FFF2-40B4-BE49-F238E27FC236}">
                      <a16:creationId xmlns:a16="http://schemas.microsoft.com/office/drawing/2014/main" id="{729A0753-38B7-4669-8FE9-41B48FC1B8CD}"/>
                    </a:ext>
                  </a:extLst>
                </p:cNvPr>
                <p:cNvSpPr/>
                <p:nvPr/>
              </p:nvSpPr>
              <p:spPr>
                <a:xfrm>
                  <a:off x="5519934" y="319115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정육면체 312">
                  <a:extLst>
                    <a:ext uri="{FF2B5EF4-FFF2-40B4-BE49-F238E27FC236}">
                      <a16:creationId xmlns:a16="http://schemas.microsoft.com/office/drawing/2014/main" id="{EEC5CE72-6F56-49CA-90E3-BB1F9F79549E}"/>
                    </a:ext>
                  </a:extLst>
                </p:cNvPr>
                <p:cNvSpPr/>
                <p:nvPr/>
              </p:nvSpPr>
              <p:spPr>
                <a:xfrm>
                  <a:off x="5419266" y="329182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정육면체 313">
                  <a:extLst>
                    <a:ext uri="{FF2B5EF4-FFF2-40B4-BE49-F238E27FC236}">
                      <a16:creationId xmlns:a16="http://schemas.microsoft.com/office/drawing/2014/main" id="{DE2BA02B-99D5-4A24-A29C-457ECFB2EE7F}"/>
                    </a:ext>
                  </a:extLst>
                </p:cNvPr>
                <p:cNvSpPr/>
                <p:nvPr/>
              </p:nvSpPr>
              <p:spPr>
                <a:xfrm>
                  <a:off x="5301822" y="340927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정육면체 314">
                  <a:extLst>
                    <a:ext uri="{FF2B5EF4-FFF2-40B4-BE49-F238E27FC236}">
                      <a16:creationId xmlns:a16="http://schemas.microsoft.com/office/drawing/2014/main" id="{B77A2F79-D1D5-4D97-A954-708BBA4CBFB9}"/>
                    </a:ext>
                  </a:extLst>
                </p:cNvPr>
                <p:cNvSpPr/>
                <p:nvPr/>
              </p:nvSpPr>
              <p:spPr>
                <a:xfrm>
                  <a:off x="5167599" y="354349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정육면체 315">
                  <a:extLst>
                    <a:ext uri="{FF2B5EF4-FFF2-40B4-BE49-F238E27FC236}">
                      <a16:creationId xmlns:a16="http://schemas.microsoft.com/office/drawing/2014/main" id="{79CEDAC5-26E5-47A5-82DE-7A95ACCB1FD8}"/>
                    </a:ext>
                  </a:extLst>
                </p:cNvPr>
                <p:cNvSpPr/>
                <p:nvPr/>
              </p:nvSpPr>
              <p:spPr>
                <a:xfrm>
                  <a:off x="5033376" y="367772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정육면체 316">
                  <a:extLst>
                    <a:ext uri="{FF2B5EF4-FFF2-40B4-BE49-F238E27FC236}">
                      <a16:creationId xmlns:a16="http://schemas.microsoft.com/office/drawing/2014/main" id="{02248B90-579A-4C79-8763-B0BEBD41BCF8}"/>
                    </a:ext>
                  </a:extLst>
                </p:cNvPr>
                <p:cNvSpPr/>
                <p:nvPr/>
              </p:nvSpPr>
              <p:spPr>
                <a:xfrm>
                  <a:off x="4899153" y="3811945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정육면체 317">
                  <a:extLst>
                    <a:ext uri="{FF2B5EF4-FFF2-40B4-BE49-F238E27FC236}">
                      <a16:creationId xmlns:a16="http://schemas.microsoft.com/office/drawing/2014/main" id="{F3ACCBB0-139A-4902-9437-09072AA65364}"/>
                    </a:ext>
                  </a:extLst>
                </p:cNvPr>
                <p:cNvSpPr/>
                <p:nvPr/>
              </p:nvSpPr>
              <p:spPr>
                <a:xfrm>
                  <a:off x="5972954" y="199743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정육면체 318">
                  <a:extLst>
                    <a:ext uri="{FF2B5EF4-FFF2-40B4-BE49-F238E27FC236}">
                      <a16:creationId xmlns:a16="http://schemas.microsoft.com/office/drawing/2014/main" id="{16AA4B7B-65CD-45F5-A980-A78C5FE19B96}"/>
                    </a:ext>
                  </a:extLst>
                </p:cNvPr>
                <p:cNvSpPr/>
                <p:nvPr/>
              </p:nvSpPr>
              <p:spPr>
                <a:xfrm>
                  <a:off x="5905844" y="206454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정육면체 319">
                  <a:extLst>
                    <a:ext uri="{FF2B5EF4-FFF2-40B4-BE49-F238E27FC236}">
                      <a16:creationId xmlns:a16="http://schemas.microsoft.com/office/drawing/2014/main" id="{121D9296-9F5C-4DAF-B348-E324A49D9F8A}"/>
                    </a:ext>
                  </a:extLst>
                </p:cNvPr>
                <p:cNvSpPr/>
                <p:nvPr/>
              </p:nvSpPr>
              <p:spPr>
                <a:xfrm>
                  <a:off x="5830344" y="214004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정육면체 320">
                  <a:extLst>
                    <a:ext uri="{FF2B5EF4-FFF2-40B4-BE49-F238E27FC236}">
                      <a16:creationId xmlns:a16="http://schemas.microsoft.com/office/drawing/2014/main" id="{A0768C7C-48E0-4E7E-924A-89B024408293}"/>
                    </a:ext>
                  </a:extLst>
                </p:cNvPr>
                <p:cNvSpPr/>
                <p:nvPr/>
              </p:nvSpPr>
              <p:spPr>
                <a:xfrm>
                  <a:off x="5754844" y="221554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정육면체 321">
                  <a:extLst>
                    <a:ext uri="{FF2B5EF4-FFF2-40B4-BE49-F238E27FC236}">
                      <a16:creationId xmlns:a16="http://schemas.microsoft.com/office/drawing/2014/main" id="{D5E685AA-35D8-403F-BC0B-71E0EC20F913}"/>
                    </a:ext>
                  </a:extLst>
                </p:cNvPr>
                <p:cNvSpPr/>
                <p:nvPr/>
              </p:nvSpPr>
              <p:spPr>
                <a:xfrm>
                  <a:off x="5687733" y="228265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정육면체 322">
                  <a:extLst>
                    <a:ext uri="{FF2B5EF4-FFF2-40B4-BE49-F238E27FC236}">
                      <a16:creationId xmlns:a16="http://schemas.microsoft.com/office/drawing/2014/main" id="{A968EB90-8269-4648-84F3-D28E0663C270}"/>
                    </a:ext>
                  </a:extLst>
                </p:cNvPr>
                <p:cNvSpPr/>
                <p:nvPr/>
              </p:nvSpPr>
              <p:spPr>
                <a:xfrm>
                  <a:off x="5620621" y="234977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정육면체 323">
                  <a:extLst>
                    <a:ext uri="{FF2B5EF4-FFF2-40B4-BE49-F238E27FC236}">
                      <a16:creationId xmlns:a16="http://schemas.microsoft.com/office/drawing/2014/main" id="{3CB1C87E-B575-4BDA-B475-1541A9B35862}"/>
                    </a:ext>
                  </a:extLst>
                </p:cNvPr>
                <p:cNvSpPr/>
                <p:nvPr/>
              </p:nvSpPr>
              <p:spPr>
                <a:xfrm>
                  <a:off x="5553511" y="24168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정육면체 324">
                  <a:extLst>
                    <a:ext uri="{FF2B5EF4-FFF2-40B4-BE49-F238E27FC236}">
                      <a16:creationId xmlns:a16="http://schemas.microsoft.com/office/drawing/2014/main" id="{4C930649-A4D7-4972-847C-E48FBDD87462}"/>
                    </a:ext>
                  </a:extLst>
                </p:cNvPr>
                <p:cNvSpPr/>
                <p:nvPr/>
              </p:nvSpPr>
              <p:spPr>
                <a:xfrm>
                  <a:off x="5486400" y="24839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정육면체 325">
                  <a:extLst>
                    <a:ext uri="{FF2B5EF4-FFF2-40B4-BE49-F238E27FC236}">
                      <a16:creationId xmlns:a16="http://schemas.microsoft.com/office/drawing/2014/main" id="{00EB2588-14B0-4C2D-ACAA-28AB99D81031}"/>
                    </a:ext>
                  </a:extLst>
                </p:cNvPr>
                <p:cNvSpPr/>
                <p:nvPr/>
              </p:nvSpPr>
              <p:spPr>
                <a:xfrm>
                  <a:off x="5419289" y="25511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정육면체 326">
                  <a:extLst>
                    <a:ext uri="{FF2B5EF4-FFF2-40B4-BE49-F238E27FC236}">
                      <a16:creationId xmlns:a16="http://schemas.microsoft.com/office/drawing/2014/main" id="{42F4E7D6-2716-44C1-914A-4A09982E0A22}"/>
                    </a:ext>
                  </a:extLst>
                </p:cNvPr>
                <p:cNvSpPr/>
                <p:nvPr/>
              </p:nvSpPr>
              <p:spPr>
                <a:xfrm>
                  <a:off x="5352178" y="26182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정육면체 327">
                  <a:extLst>
                    <a:ext uri="{FF2B5EF4-FFF2-40B4-BE49-F238E27FC236}">
                      <a16:creationId xmlns:a16="http://schemas.microsoft.com/office/drawing/2014/main" id="{8CF7854F-3D28-49BC-BD15-49D312AAEE1D}"/>
                    </a:ext>
                  </a:extLst>
                </p:cNvPr>
                <p:cNvSpPr/>
                <p:nvPr/>
              </p:nvSpPr>
              <p:spPr>
                <a:xfrm>
                  <a:off x="5285062" y="26853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정육면체 328">
                  <a:extLst>
                    <a:ext uri="{FF2B5EF4-FFF2-40B4-BE49-F238E27FC236}">
                      <a16:creationId xmlns:a16="http://schemas.microsoft.com/office/drawing/2014/main" id="{E913429F-1802-467C-9116-E8ED95BF92EF}"/>
                    </a:ext>
                  </a:extLst>
                </p:cNvPr>
                <p:cNvSpPr/>
                <p:nvPr/>
              </p:nvSpPr>
              <p:spPr>
                <a:xfrm>
                  <a:off x="5217952" y="27524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정육면체 329">
                  <a:extLst>
                    <a:ext uri="{FF2B5EF4-FFF2-40B4-BE49-F238E27FC236}">
                      <a16:creationId xmlns:a16="http://schemas.microsoft.com/office/drawing/2014/main" id="{52CAD22C-25F0-4C7D-BF5D-28A4C16F0794}"/>
                    </a:ext>
                  </a:extLst>
                </p:cNvPr>
                <p:cNvSpPr/>
                <p:nvPr/>
              </p:nvSpPr>
              <p:spPr>
                <a:xfrm>
                  <a:off x="5150841" y="28195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정육면체 330">
                  <a:extLst>
                    <a:ext uri="{FF2B5EF4-FFF2-40B4-BE49-F238E27FC236}">
                      <a16:creationId xmlns:a16="http://schemas.microsoft.com/office/drawing/2014/main" id="{67E5D5E7-D2D1-40D0-8DA1-22BCF11F6F3D}"/>
                    </a:ext>
                  </a:extLst>
                </p:cNvPr>
                <p:cNvSpPr/>
                <p:nvPr/>
              </p:nvSpPr>
              <p:spPr>
                <a:xfrm>
                  <a:off x="5083730" y="28866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정육면체 331">
                  <a:extLst>
                    <a:ext uri="{FF2B5EF4-FFF2-40B4-BE49-F238E27FC236}">
                      <a16:creationId xmlns:a16="http://schemas.microsoft.com/office/drawing/2014/main" id="{8AAB1C73-7356-490F-9870-C5A59FE84DAD}"/>
                    </a:ext>
                  </a:extLst>
                </p:cNvPr>
                <p:cNvSpPr/>
                <p:nvPr/>
              </p:nvSpPr>
              <p:spPr>
                <a:xfrm>
                  <a:off x="5016619" y="29537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정육면체 332">
                  <a:extLst>
                    <a:ext uri="{FF2B5EF4-FFF2-40B4-BE49-F238E27FC236}">
                      <a16:creationId xmlns:a16="http://schemas.microsoft.com/office/drawing/2014/main" id="{E47A4078-2BE6-4F89-BA87-F8AF06791210}"/>
                    </a:ext>
                  </a:extLst>
                </p:cNvPr>
                <p:cNvSpPr/>
                <p:nvPr/>
              </p:nvSpPr>
              <p:spPr>
                <a:xfrm>
                  <a:off x="4949507" y="302089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정육면체 333">
                  <a:extLst>
                    <a:ext uri="{FF2B5EF4-FFF2-40B4-BE49-F238E27FC236}">
                      <a16:creationId xmlns:a16="http://schemas.microsoft.com/office/drawing/2014/main" id="{168A25DE-1CA1-442C-ADE6-B28CE80721AD}"/>
                    </a:ext>
                  </a:extLst>
                </p:cNvPr>
                <p:cNvSpPr/>
                <p:nvPr/>
              </p:nvSpPr>
              <p:spPr>
                <a:xfrm>
                  <a:off x="4882397" y="3088002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정육면체 334">
                  <a:extLst>
                    <a:ext uri="{FF2B5EF4-FFF2-40B4-BE49-F238E27FC236}">
                      <a16:creationId xmlns:a16="http://schemas.microsoft.com/office/drawing/2014/main" id="{F71AB00F-D690-4ACB-99EA-758EE86F2D46}"/>
                    </a:ext>
                  </a:extLst>
                </p:cNvPr>
                <p:cNvSpPr/>
                <p:nvPr/>
              </p:nvSpPr>
              <p:spPr>
                <a:xfrm>
                  <a:off x="4815286" y="315511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정육면체 335">
                  <a:extLst>
                    <a:ext uri="{FF2B5EF4-FFF2-40B4-BE49-F238E27FC236}">
                      <a16:creationId xmlns:a16="http://schemas.microsoft.com/office/drawing/2014/main" id="{24DE9501-1C04-49C9-9AB4-C1E866318F53}"/>
                    </a:ext>
                  </a:extLst>
                </p:cNvPr>
                <p:cNvSpPr/>
                <p:nvPr/>
              </p:nvSpPr>
              <p:spPr>
                <a:xfrm>
                  <a:off x="4739786" y="323061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정육면체 336">
                  <a:extLst>
                    <a:ext uri="{FF2B5EF4-FFF2-40B4-BE49-F238E27FC236}">
                      <a16:creationId xmlns:a16="http://schemas.microsoft.com/office/drawing/2014/main" id="{AFEF1E19-79EE-490C-81E0-723CFCBE606C}"/>
                    </a:ext>
                  </a:extLst>
                </p:cNvPr>
                <p:cNvSpPr/>
                <p:nvPr/>
              </p:nvSpPr>
              <p:spPr>
                <a:xfrm>
                  <a:off x="4664286" y="330611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정육면체 337">
                  <a:extLst>
                    <a:ext uri="{FF2B5EF4-FFF2-40B4-BE49-F238E27FC236}">
                      <a16:creationId xmlns:a16="http://schemas.microsoft.com/office/drawing/2014/main" id="{3E113BA0-FF80-49AB-AFBE-391A61CEBAA6}"/>
                    </a:ext>
                  </a:extLst>
                </p:cNvPr>
                <p:cNvSpPr/>
                <p:nvPr/>
              </p:nvSpPr>
              <p:spPr>
                <a:xfrm>
                  <a:off x="4605549" y="336064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정육면체 338">
                  <a:extLst>
                    <a:ext uri="{FF2B5EF4-FFF2-40B4-BE49-F238E27FC236}">
                      <a16:creationId xmlns:a16="http://schemas.microsoft.com/office/drawing/2014/main" id="{A85460D4-5589-403B-9EC4-8F5EC8A8493B}"/>
                    </a:ext>
                  </a:extLst>
                </p:cNvPr>
                <p:cNvSpPr/>
                <p:nvPr/>
              </p:nvSpPr>
              <p:spPr>
                <a:xfrm>
                  <a:off x="4538439" y="342775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정육면체 339">
                  <a:extLst>
                    <a:ext uri="{FF2B5EF4-FFF2-40B4-BE49-F238E27FC236}">
                      <a16:creationId xmlns:a16="http://schemas.microsoft.com/office/drawing/2014/main" id="{D58A7598-D5C5-4434-ABC9-CD1A0326C9EC}"/>
                    </a:ext>
                  </a:extLst>
                </p:cNvPr>
                <p:cNvSpPr/>
                <p:nvPr/>
              </p:nvSpPr>
              <p:spPr>
                <a:xfrm>
                  <a:off x="4462939" y="350325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정육면체 340">
                  <a:extLst>
                    <a:ext uri="{FF2B5EF4-FFF2-40B4-BE49-F238E27FC236}">
                      <a16:creationId xmlns:a16="http://schemas.microsoft.com/office/drawing/2014/main" id="{875E4ED0-F86E-405F-8DAC-B44B4C4F17D9}"/>
                    </a:ext>
                  </a:extLst>
                </p:cNvPr>
                <p:cNvSpPr/>
                <p:nvPr/>
              </p:nvSpPr>
              <p:spPr>
                <a:xfrm>
                  <a:off x="4387439" y="357875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정육면체 341">
                  <a:extLst>
                    <a:ext uri="{FF2B5EF4-FFF2-40B4-BE49-F238E27FC236}">
                      <a16:creationId xmlns:a16="http://schemas.microsoft.com/office/drawing/2014/main" id="{270D7618-0533-4049-8366-0F6DB826598E}"/>
                    </a:ext>
                  </a:extLst>
                </p:cNvPr>
                <p:cNvSpPr/>
                <p:nvPr/>
              </p:nvSpPr>
              <p:spPr>
                <a:xfrm>
                  <a:off x="4320328" y="364587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정육면체 342">
                  <a:extLst>
                    <a:ext uri="{FF2B5EF4-FFF2-40B4-BE49-F238E27FC236}">
                      <a16:creationId xmlns:a16="http://schemas.microsoft.com/office/drawing/2014/main" id="{E9996526-A9CA-4ADA-A6D4-27B89DC0DE11}"/>
                    </a:ext>
                  </a:extLst>
                </p:cNvPr>
                <p:cNvSpPr/>
                <p:nvPr/>
              </p:nvSpPr>
              <p:spPr>
                <a:xfrm>
                  <a:off x="4253216" y="371298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정육면체 343">
                  <a:extLst>
                    <a:ext uri="{FF2B5EF4-FFF2-40B4-BE49-F238E27FC236}">
                      <a16:creationId xmlns:a16="http://schemas.microsoft.com/office/drawing/2014/main" id="{1BEF10E7-6BFB-44E8-8C80-B3FB7A3CAF67}"/>
                    </a:ext>
                  </a:extLst>
                </p:cNvPr>
                <p:cNvSpPr/>
                <p:nvPr/>
              </p:nvSpPr>
              <p:spPr>
                <a:xfrm>
                  <a:off x="4177717" y="378848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정육면체 344">
                  <a:extLst>
                    <a:ext uri="{FF2B5EF4-FFF2-40B4-BE49-F238E27FC236}">
                      <a16:creationId xmlns:a16="http://schemas.microsoft.com/office/drawing/2014/main" id="{EAF96E90-A51D-4EC9-98F4-CB5A144AB89F}"/>
                    </a:ext>
                  </a:extLst>
                </p:cNvPr>
                <p:cNvSpPr/>
                <p:nvPr/>
              </p:nvSpPr>
              <p:spPr>
                <a:xfrm>
                  <a:off x="4110606" y="3855596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정육면체 345">
                  <a:extLst>
                    <a:ext uri="{FF2B5EF4-FFF2-40B4-BE49-F238E27FC236}">
                      <a16:creationId xmlns:a16="http://schemas.microsoft.com/office/drawing/2014/main" id="{19D0D285-857E-49E3-918C-95E00B7594C0}"/>
                    </a:ext>
                  </a:extLst>
                </p:cNvPr>
                <p:cNvSpPr/>
                <p:nvPr/>
              </p:nvSpPr>
              <p:spPr>
                <a:xfrm>
                  <a:off x="4043495" y="3922708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정육면체 346">
                  <a:extLst>
                    <a:ext uri="{FF2B5EF4-FFF2-40B4-BE49-F238E27FC236}">
                      <a16:creationId xmlns:a16="http://schemas.microsoft.com/office/drawing/2014/main" id="{BDF00991-0CC9-45F9-96B7-C5B26D322C16}"/>
                    </a:ext>
                  </a:extLst>
                </p:cNvPr>
                <p:cNvSpPr/>
                <p:nvPr/>
              </p:nvSpPr>
              <p:spPr>
                <a:xfrm>
                  <a:off x="3976384" y="3989820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정육면체 347">
                  <a:extLst>
                    <a:ext uri="{FF2B5EF4-FFF2-40B4-BE49-F238E27FC236}">
                      <a16:creationId xmlns:a16="http://schemas.microsoft.com/office/drawing/2014/main" id="{97C0E95F-B76B-4D90-B244-79C783B79446}"/>
                    </a:ext>
                  </a:extLst>
                </p:cNvPr>
                <p:cNvSpPr/>
                <p:nvPr/>
              </p:nvSpPr>
              <p:spPr>
                <a:xfrm>
                  <a:off x="4767741" y="393948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정육면체 348">
                  <a:extLst>
                    <a:ext uri="{FF2B5EF4-FFF2-40B4-BE49-F238E27FC236}">
                      <a16:creationId xmlns:a16="http://schemas.microsoft.com/office/drawing/2014/main" id="{2C22ADF5-BC71-4AED-8E81-1B9E5BC6ECE9}"/>
                    </a:ext>
                  </a:extLst>
                </p:cNvPr>
                <p:cNvSpPr/>
                <p:nvPr/>
              </p:nvSpPr>
              <p:spPr>
                <a:xfrm>
                  <a:off x="4650297" y="4056929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정육면체 349">
                  <a:extLst>
                    <a:ext uri="{FF2B5EF4-FFF2-40B4-BE49-F238E27FC236}">
                      <a16:creationId xmlns:a16="http://schemas.microsoft.com/office/drawing/2014/main" id="{6829DD59-3768-4659-9228-1C937AE26FA4}"/>
                    </a:ext>
                  </a:extLst>
                </p:cNvPr>
                <p:cNvSpPr/>
                <p:nvPr/>
              </p:nvSpPr>
              <p:spPr>
                <a:xfrm>
                  <a:off x="4516074" y="4191153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정육면체 350">
                  <a:extLst>
                    <a:ext uri="{FF2B5EF4-FFF2-40B4-BE49-F238E27FC236}">
                      <a16:creationId xmlns:a16="http://schemas.microsoft.com/office/drawing/2014/main" id="{44555D3A-48C8-4714-A3B3-71B4149E40EB}"/>
                    </a:ext>
                  </a:extLst>
                </p:cNvPr>
                <p:cNvSpPr/>
                <p:nvPr/>
              </p:nvSpPr>
              <p:spPr>
                <a:xfrm>
                  <a:off x="4381851" y="4325377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정육면체 351">
                  <a:extLst>
                    <a:ext uri="{FF2B5EF4-FFF2-40B4-BE49-F238E27FC236}">
                      <a16:creationId xmlns:a16="http://schemas.microsoft.com/office/drawing/2014/main" id="{938406D0-266C-4AAB-A0F4-46CF0C22C50E}"/>
                    </a:ext>
                  </a:extLst>
                </p:cNvPr>
                <p:cNvSpPr/>
                <p:nvPr/>
              </p:nvSpPr>
              <p:spPr>
                <a:xfrm>
                  <a:off x="4247628" y="4459601"/>
                  <a:ext cx="671126" cy="80534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정육면체 352">
                  <a:extLst>
                    <a:ext uri="{FF2B5EF4-FFF2-40B4-BE49-F238E27FC236}">
                      <a16:creationId xmlns:a16="http://schemas.microsoft.com/office/drawing/2014/main" id="{BA992728-5A0C-4DCA-BB32-AE71C7995969}"/>
                    </a:ext>
                  </a:extLst>
                </p:cNvPr>
                <p:cNvSpPr/>
                <p:nvPr/>
              </p:nvSpPr>
              <p:spPr>
                <a:xfrm>
                  <a:off x="3909268" y="405692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정육면체 353">
                  <a:extLst>
                    <a:ext uri="{FF2B5EF4-FFF2-40B4-BE49-F238E27FC236}">
                      <a16:creationId xmlns:a16="http://schemas.microsoft.com/office/drawing/2014/main" id="{E51E2AE0-1C73-4D4C-A2FA-B19BCFD4E481}"/>
                    </a:ext>
                  </a:extLst>
                </p:cNvPr>
                <p:cNvSpPr/>
                <p:nvPr/>
              </p:nvSpPr>
              <p:spPr>
                <a:xfrm>
                  <a:off x="3842158" y="412404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정육면체 354">
                  <a:extLst>
                    <a:ext uri="{FF2B5EF4-FFF2-40B4-BE49-F238E27FC236}">
                      <a16:creationId xmlns:a16="http://schemas.microsoft.com/office/drawing/2014/main" id="{F23F87E5-3A0A-403F-B00A-3717ECFBAAB2}"/>
                    </a:ext>
                  </a:extLst>
                </p:cNvPr>
                <p:cNvSpPr/>
                <p:nvPr/>
              </p:nvSpPr>
              <p:spPr>
                <a:xfrm>
                  <a:off x="3775047" y="419115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정육면체 355">
                  <a:extLst>
                    <a:ext uri="{FF2B5EF4-FFF2-40B4-BE49-F238E27FC236}">
                      <a16:creationId xmlns:a16="http://schemas.microsoft.com/office/drawing/2014/main" id="{D79B19C4-68CB-4DC1-AD28-E77C6E71A222}"/>
                    </a:ext>
                  </a:extLst>
                </p:cNvPr>
                <p:cNvSpPr/>
                <p:nvPr/>
              </p:nvSpPr>
              <p:spPr>
                <a:xfrm>
                  <a:off x="3707936" y="425826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정육면체 356">
                  <a:extLst>
                    <a:ext uri="{FF2B5EF4-FFF2-40B4-BE49-F238E27FC236}">
                      <a16:creationId xmlns:a16="http://schemas.microsoft.com/office/drawing/2014/main" id="{FD163A28-210D-432B-91EF-1F94734B4C60}"/>
                    </a:ext>
                  </a:extLst>
                </p:cNvPr>
                <p:cNvSpPr/>
                <p:nvPr/>
              </p:nvSpPr>
              <p:spPr>
                <a:xfrm>
                  <a:off x="3640825" y="4325377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정육면체 357">
                  <a:extLst>
                    <a:ext uri="{FF2B5EF4-FFF2-40B4-BE49-F238E27FC236}">
                      <a16:creationId xmlns:a16="http://schemas.microsoft.com/office/drawing/2014/main" id="{EC54DCC8-AC59-40C2-9886-BB5AC1858760}"/>
                    </a:ext>
                  </a:extLst>
                </p:cNvPr>
                <p:cNvSpPr/>
                <p:nvPr/>
              </p:nvSpPr>
              <p:spPr>
                <a:xfrm>
                  <a:off x="3565324" y="4400879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정육면체 358">
                  <a:extLst>
                    <a:ext uri="{FF2B5EF4-FFF2-40B4-BE49-F238E27FC236}">
                      <a16:creationId xmlns:a16="http://schemas.microsoft.com/office/drawing/2014/main" id="{A0A73F5B-E4AA-4C7C-9AAB-651359F491FF}"/>
                    </a:ext>
                  </a:extLst>
                </p:cNvPr>
                <p:cNvSpPr/>
                <p:nvPr/>
              </p:nvSpPr>
              <p:spPr>
                <a:xfrm>
                  <a:off x="3498214" y="4467991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정육면체 359">
                  <a:extLst>
                    <a:ext uri="{FF2B5EF4-FFF2-40B4-BE49-F238E27FC236}">
                      <a16:creationId xmlns:a16="http://schemas.microsoft.com/office/drawing/2014/main" id="{670E848A-8C85-41B0-9ED8-AC730A8641B1}"/>
                    </a:ext>
                  </a:extLst>
                </p:cNvPr>
                <p:cNvSpPr/>
                <p:nvPr/>
              </p:nvSpPr>
              <p:spPr>
                <a:xfrm>
                  <a:off x="3431103" y="4535103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정육면체 360">
                  <a:extLst>
                    <a:ext uri="{FF2B5EF4-FFF2-40B4-BE49-F238E27FC236}">
                      <a16:creationId xmlns:a16="http://schemas.microsoft.com/office/drawing/2014/main" id="{2ED284F9-2A43-4870-978E-4D0FA916D603}"/>
                    </a:ext>
                  </a:extLst>
                </p:cNvPr>
                <p:cNvSpPr/>
                <p:nvPr/>
              </p:nvSpPr>
              <p:spPr>
                <a:xfrm>
                  <a:off x="3355603" y="4610604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정육면체 361">
                  <a:extLst>
                    <a:ext uri="{FF2B5EF4-FFF2-40B4-BE49-F238E27FC236}">
                      <a16:creationId xmlns:a16="http://schemas.microsoft.com/office/drawing/2014/main" id="{63FDB42D-2026-445E-A92D-95CFF5B7F29B}"/>
                    </a:ext>
                  </a:extLst>
                </p:cNvPr>
                <p:cNvSpPr/>
                <p:nvPr/>
              </p:nvSpPr>
              <p:spPr>
                <a:xfrm>
                  <a:off x="3280103" y="4686105"/>
                  <a:ext cx="285206" cy="342244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3" name="그림 362">
                  <a:extLst>
                    <a:ext uri="{FF2B5EF4-FFF2-40B4-BE49-F238E27FC236}">
                      <a16:creationId xmlns:a16="http://schemas.microsoft.com/office/drawing/2014/main" id="{9723723D-2CC4-45EE-AA64-2B6FAB97C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" b="50020"/>
                <a:stretch/>
              </p:blipFill>
              <p:spPr>
                <a:xfrm rot="20693501">
                  <a:off x="3124838" y="4458813"/>
                  <a:ext cx="5012500" cy="363106"/>
                </a:xfrm>
                <a:prstGeom prst="rect">
                  <a:avLst/>
                </a:prstGeom>
                <a:scene3d>
                  <a:camera prst="isometricRightUp"/>
                  <a:lightRig rig="threePt" dir="t"/>
                </a:scene3d>
              </p:spPr>
            </p:pic>
            <p:sp>
              <p:nvSpPr>
                <p:cNvPr id="364" name="자유형: 도형 363">
                  <a:extLst>
                    <a:ext uri="{FF2B5EF4-FFF2-40B4-BE49-F238E27FC236}">
                      <a16:creationId xmlns:a16="http://schemas.microsoft.com/office/drawing/2014/main" id="{617F1C0A-5A82-488E-AFDC-226492E1EB0F}"/>
                    </a:ext>
                  </a:extLst>
                </p:cNvPr>
                <p:cNvSpPr/>
                <p:nvPr/>
              </p:nvSpPr>
              <p:spPr>
                <a:xfrm>
                  <a:off x="3307017" y="1996580"/>
                  <a:ext cx="2741445" cy="2754931"/>
                </a:xfrm>
                <a:custGeom>
                  <a:avLst/>
                  <a:gdLst>
                    <a:gd name="connsiteX0" fmla="*/ 0 w 2785145"/>
                    <a:gd name="connsiteY0" fmla="*/ 2759978 h 2759978"/>
                    <a:gd name="connsiteX1" fmla="*/ 528507 w 2785145"/>
                    <a:gd name="connsiteY1" fmla="*/ 478172 h 2759978"/>
                    <a:gd name="connsiteX2" fmla="*/ 2785145 w 2785145"/>
                    <a:gd name="connsiteY2" fmla="*/ 0 h 2759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85145" h="2759978">
                      <a:moveTo>
                        <a:pt x="0" y="2759978"/>
                      </a:moveTo>
                      <a:cubicBezTo>
                        <a:pt x="32158" y="1849073"/>
                        <a:pt x="64316" y="938168"/>
                        <a:pt x="528507" y="478172"/>
                      </a:cubicBezTo>
                      <a:cubicBezTo>
                        <a:pt x="992698" y="18176"/>
                        <a:pt x="2281806" y="47537"/>
                        <a:pt x="2785145" y="0"/>
                      </a:cubicBez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99E7D234-01DA-451E-A07D-02161302FCA8}"/>
                    </a:ext>
                  </a:extLst>
                </p:cNvPr>
                <p:cNvSpPr txBox="1"/>
                <p:nvPr/>
              </p:nvSpPr>
              <p:spPr>
                <a:xfrm rot="19221890">
                  <a:off x="3376984" y="2071094"/>
                  <a:ext cx="730257" cy="523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64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A616F498-4FA3-4F53-BD75-E516266AEB84}"/>
                    </a:ext>
                  </a:extLst>
                </p:cNvPr>
                <p:cNvSpPr txBox="1"/>
                <p:nvPr/>
              </p:nvSpPr>
              <p:spPr>
                <a:xfrm rot="18947341">
                  <a:off x="4439475" y="4302344"/>
                  <a:ext cx="3601334" cy="50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다섯번째</a:t>
                  </a:r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 이벤트 데이터</a:t>
                  </a:r>
                </a:p>
              </p:txBody>
            </p:sp>
          </p:grpSp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BA2B38AF-4811-4934-9028-7E86AFD6F5FB}"/>
                  </a:ext>
                </a:extLst>
              </p:cNvPr>
              <p:cNvCxnSpPr>
                <a:stCxn id="352" idx="1"/>
                <a:endCxn id="362" idx="3"/>
              </p:cNvCxnSpPr>
              <p:nvPr/>
            </p:nvCxnSpPr>
            <p:spPr>
              <a:xfrm flipH="1">
                <a:off x="4829963" y="4702884"/>
                <a:ext cx="1112245" cy="4009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97CB3518-71B3-466D-A1AA-45F9C5FC7A8D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4526712"/>
                <a:ext cx="1274082" cy="577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>
                <a:extLst>
                  <a:ext uri="{FF2B5EF4-FFF2-40B4-BE49-F238E27FC236}">
                    <a16:creationId xmlns:a16="http://schemas.microsoft.com/office/drawing/2014/main" id="{4DA4968A-72BD-4020-8C84-BCD7C9B8E8A2}"/>
                  </a:ext>
                </a:extLst>
              </p:cNvPr>
              <p:cNvCxnSpPr>
                <a:cxnSpLocks/>
                <a:stCxn id="350" idx="0"/>
                <a:endCxn id="362" idx="3"/>
              </p:cNvCxnSpPr>
              <p:nvPr/>
            </p:nvCxnSpPr>
            <p:spPr>
              <a:xfrm flipH="1">
                <a:off x="4829963" y="4266654"/>
                <a:ext cx="1548473" cy="837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3835AEAB-811D-4178-9E18-271130785E40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4392390"/>
                <a:ext cx="1397478" cy="71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화살표 연결선 303">
                <a:extLst>
                  <a:ext uri="{FF2B5EF4-FFF2-40B4-BE49-F238E27FC236}">
                    <a16:creationId xmlns:a16="http://schemas.microsoft.com/office/drawing/2014/main" id="{AB013AC2-9DFD-4AB8-8CB5-549FDF12BC01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4131577"/>
                <a:ext cx="1655078" cy="9722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화살표 연결선 304">
                <a:extLst>
                  <a:ext uri="{FF2B5EF4-FFF2-40B4-BE49-F238E27FC236}">
                    <a16:creationId xmlns:a16="http://schemas.microsoft.com/office/drawing/2014/main" id="{96D3324F-A43F-45C6-96EE-58171C2AFFA3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4014132"/>
                <a:ext cx="1798888" cy="1089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843244AA-86E1-45C8-B250-54F63B4AF582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3888204"/>
                <a:ext cx="1889614" cy="1215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화살표 연결선 306">
                <a:extLst>
                  <a:ext uri="{FF2B5EF4-FFF2-40B4-BE49-F238E27FC236}">
                    <a16:creationId xmlns:a16="http://schemas.microsoft.com/office/drawing/2014/main" id="{2C7F1283-ABE6-46A0-910E-9310344F3A20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3736942"/>
                <a:ext cx="2040610" cy="1366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화살표 연결선 307">
                <a:extLst>
                  <a:ext uri="{FF2B5EF4-FFF2-40B4-BE49-F238E27FC236}">
                    <a16:creationId xmlns:a16="http://schemas.microsoft.com/office/drawing/2014/main" id="{4761202A-442B-46F1-8CF5-2C5A0902A595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3610610"/>
                <a:ext cx="2174830" cy="1493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82A5C210-988B-46C8-84BE-0B1F2982F058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3467898"/>
                <a:ext cx="2300328" cy="163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28C7010E-3D48-44A2-99BD-5B494389699D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3358842"/>
                <a:ext cx="2411480" cy="1745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화살표 연결선 310">
                <a:extLst>
                  <a:ext uri="{FF2B5EF4-FFF2-40B4-BE49-F238E27FC236}">
                    <a16:creationId xmlns:a16="http://schemas.microsoft.com/office/drawing/2014/main" id="{64449B53-988D-47D4-8063-830AE137B31F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H="1">
                <a:off x="4829963" y="3258176"/>
                <a:ext cx="2537556" cy="1845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화살표: 아래쪽 366">
              <a:extLst>
                <a:ext uri="{FF2B5EF4-FFF2-40B4-BE49-F238E27FC236}">
                  <a16:creationId xmlns:a16="http://schemas.microsoft.com/office/drawing/2014/main" id="{312F8AC3-28A5-4BD9-ADE7-F31367268C2C}"/>
                </a:ext>
              </a:extLst>
            </p:cNvPr>
            <p:cNvSpPr/>
            <p:nvPr/>
          </p:nvSpPr>
          <p:spPr>
            <a:xfrm rot="16200000">
              <a:off x="2371880" y="2996004"/>
              <a:ext cx="378865" cy="20544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44B7340-5062-4C2D-B4C9-4AE0FD539FE3}"/>
                </a:ext>
              </a:extLst>
            </p:cNvPr>
            <p:cNvSpPr txBox="1"/>
            <p:nvPr/>
          </p:nvSpPr>
          <p:spPr>
            <a:xfrm>
              <a:off x="2653867" y="2795772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C</a:t>
              </a:r>
              <a:r>
                <a:rPr lang="en-US" altLang="ko-KR" sz="800" b="1" i="1" dirty="0"/>
                <a:t>t</a:t>
              </a:r>
              <a:endParaRPr lang="ko-KR" altLang="en-US" sz="800" b="1" i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ADD6F678-AC05-42BD-B47C-BE72B00C903A}"/>
                </a:ext>
              </a:extLst>
            </p:cNvPr>
            <p:cNvSpPr txBox="1"/>
            <p:nvPr/>
          </p:nvSpPr>
          <p:spPr>
            <a:xfrm>
              <a:off x="2653868" y="3107868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h</a:t>
              </a:r>
              <a:r>
                <a:rPr lang="en-US" altLang="ko-KR" sz="800" b="1" i="1" dirty="0" err="1"/>
                <a:t>t</a:t>
              </a:r>
              <a:endParaRPr lang="ko-KR" altLang="en-US" sz="800" b="1" i="1" dirty="0"/>
            </a:p>
          </p:txBody>
        </p:sp>
        <p:sp>
          <p:nvSpPr>
            <p:cNvPr id="370" name="화살표: 아래쪽 369">
              <a:extLst>
                <a:ext uri="{FF2B5EF4-FFF2-40B4-BE49-F238E27FC236}">
                  <a16:creationId xmlns:a16="http://schemas.microsoft.com/office/drawing/2014/main" id="{0BF6E916-BBC5-40C5-A8B0-5F0A02B95D26}"/>
                </a:ext>
              </a:extLst>
            </p:cNvPr>
            <p:cNvSpPr/>
            <p:nvPr/>
          </p:nvSpPr>
          <p:spPr>
            <a:xfrm rot="16200000">
              <a:off x="4419121" y="2996004"/>
              <a:ext cx="378865" cy="20544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CA5D842-EEC8-4C80-B00B-1B1060AEF8BB}"/>
                </a:ext>
              </a:extLst>
            </p:cNvPr>
            <p:cNvSpPr txBox="1"/>
            <p:nvPr/>
          </p:nvSpPr>
          <p:spPr>
            <a:xfrm>
              <a:off x="4701108" y="2795772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C</a:t>
              </a:r>
              <a:r>
                <a:rPr lang="en-US" altLang="ko-KR" sz="800" b="1" i="1" dirty="0"/>
                <a:t>t</a:t>
              </a:r>
              <a:endParaRPr lang="ko-KR" altLang="en-US" sz="800" b="1" i="1" dirty="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DCF454D7-C023-43E3-96AA-F68754D38B9C}"/>
                </a:ext>
              </a:extLst>
            </p:cNvPr>
            <p:cNvSpPr txBox="1"/>
            <p:nvPr/>
          </p:nvSpPr>
          <p:spPr>
            <a:xfrm>
              <a:off x="4701109" y="3107868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h</a:t>
              </a:r>
              <a:r>
                <a:rPr lang="en-US" altLang="ko-KR" sz="800" b="1" i="1" dirty="0" err="1"/>
                <a:t>t</a:t>
              </a:r>
              <a:endParaRPr lang="ko-KR" altLang="en-US" sz="800" b="1" i="1" dirty="0"/>
            </a:p>
          </p:txBody>
        </p:sp>
        <p:sp>
          <p:nvSpPr>
            <p:cNvPr id="373" name="화살표: 아래쪽 372">
              <a:extLst>
                <a:ext uri="{FF2B5EF4-FFF2-40B4-BE49-F238E27FC236}">
                  <a16:creationId xmlns:a16="http://schemas.microsoft.com/office/drawing/2014/main" id="{41419171-254B-4D82-85EF-909022061FD4}"/>
                </a:ext>
              </a:extLst>
            </p:cNvPr>
            <p:cNvSpPr/>
            <p:nvPr/>
          </p:nvSpPr>
          <p:spPr>
            <a:xfrm rot="16200000">
              <a:off x="6516634" y="2996004"/>
              <a:ext cx="378865" cy="20544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DD50DE72-1712-4B4C-9773-A35F159CF04B}"/>
                </a:ext>
              </a:extLst>
            </p:cNvPr>
            <p:cNvSpPr txBox="1"/>
            <p:nvPr/>
          </p:nvSpPr>
          <p:spPr>
            <a:xfrm>
              <a:off x="6798621" y="2795772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C</a:t>
              </a:r>
              <a:r>
                <a:rPr lang="en-US" altLang="ko-KR" sz="800" b="1" i="1" dirty="0"/>
                <a:t>t</a:t>
              </a:r>
              <a:endParaRPr lang="ko-KR" altLang="en-US" sz="800" b="1" i="1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C881B685-D84B-4CF5-9A07-85666251DEE5}"/>
                </a:ext>
              </a:extLst>
            </p:cNvPr>
            <p:cNvSpPr txBox="1"/>
            <p:nvPr/>
          </p:nvSpPr>
          <p:spPr>
            <a:xfrm>
              <a:off x="6798622" y="3107868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h</a:t>
              </a:r>
              <a:r>
                <a:rPr lang="en-US" altLang="ko-KR" sz="800" b="1" i="1" dirty="0" err="1"/>
                <a:t>t</a:t>
              </a:r>
              <a:endParaRPr lang="ko-KR" altLang="en-US" sz="800" b="1" i="1" dirty="0"/>
            </a:p>
          </p:txBody>
        </p:sp>
        <p:sp>
          <p:nvSpPr>
            <p:cNvPr id="376" name="화살표: 아래쪽 375">
              <a:extLst>
                <a:ext uri="{FF2B5EF4-FFF2-40B4-BE49-F238E27FC236}">
                  <a16:creationId xmlns:a16="http://schemas.microsoft.com/office/drawing/2014/main" id="{6B2F0E95-F2DE-4833-A897-EF4B0C97B403}"/>
                </a:ext>
              </a:extLst>
            </p:cNvPr>
            <p:cNvSpPr/>
            <p:nvPr/>
          </p:nvSpPr>
          <p:spPr>
            <a:xfrm rot="16200000">
              <a:off x="8630251" y="2996004"/>
              <a:ext cx="378865" cy="20544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8779333E-011F-4604-BCD3-D9426FBA80B7}"/>
                </a:ext>
              </a:extLst>
            </p:cNvPr>
            <p:cNvSpPr txBox="1"/>
            <p:nvPr/>
          </p:nvSpPr>
          <p:spPr>
            <a:xfrm>
              <a:off x="8912238" y="2795772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C</a:t>
              </a:r>
              <a:r>
                <a:rPr lang="en-US" altLang="ko-KR" sz="800" b="1" i="1" dirty="0"/>
                <a:t>t</a:t>
              </a:r>
              <a:endParaRPr lang="ko-KR" altLang="en-US" sz="800" b="1" i="1" dirty="0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98B01230-C9C6-4B65-9E83-7CA30CF74BE1}"/>
                </a:ext>
              </a:extLst>
            </p:cNvPr>
            <p:cNvSpPr txBox="1"/>
            <p:nvPr/>
          </p:nvSpPr>
          <p:spPr>
            <a:xfrm>
              <a:off x="8912239" y="3107868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h</a:t>
              </a:r>
              <a:r>
                <a:rPr lang="en-US" altLang="ko-KR" sz="800" b="1" i="1" dirty="0" err="1"/>
                <a:t>t</a:t>
              </a:r>
              <a:endParaRPr lang="ko-KR" altLang="en-US" sz="800" b="1" i="1" dirty="0"/>
            </a:p>
          </p:txBody>
        </p:sp>
        <p:sp>
          <p:nvSpPr>
            <p:cNvPr id="379" name="화살표: 아래쪽 378">
              <a:extLst>
                <a:ext uri="{FF2B5EF4-FFF2-40B4-BE49-F238E27FC236}">
                  <a16:creationId xmlns:a16="http://schemas.microsoft.com/office/drawing/2014/main" id="{09A2DB4B-66FB-4741-AD71-B5BADF486031}"/>
                </a:ext>
              </a:extLst>
            </p:cNvPr>
            <p:cNvSpPr/>
            <p:nvPr/>
          </p:nvSpPr>
          <p:spPr>
            <a:xfrm rot="16200000">
              <a:off x="10684562" y="2996004"/>
              <a:ext cx="378865" cy="20544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9318AF9B-F110-4F02-8BBF-71DA9C252D7C}"/>
                </a:ext>
              </a:extLst>
            </p:cNvPr>
            <p:cNvSpPr txBox="1"/>
            <p:nvPr/>
          </p:nvSpPr>
          <p:spPr>
            <a:xfrm>
              <a:off x="10966549" y="2795772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C</a:t>
              </a:r>
              <a:r>
                <a:rPr lang="en-US" altLang="ko-KR" sz="800" b="1" i="1" dirty="0"/>
                <a:t>t</a:t>
              </a:r>
              <a:endParaRPr lang="ko-KR" altLang="en-US" sz="800" b="1" i="1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BF31BD6-DE6E-4F61-B541-C61441F02A1B}"/>
                </a:ext>
              </a:extLst>
            </p:cNvPr>
            <p:cNvSpPr txBox="1"/>
            <p:nvPr/>
          </p:nvSpPr>
          <p:spPr>
            <a:xfrm>
              <a:off x="10966550" y="3107868"/>
              <a:ext cx="35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h</a:t>
              </a:r>
              <a:r>
                <a:rPr lang="en-US" altLang="ko-KR" sz="800" b="1" i="1" dirty="0" err="1"/>
                <a:t>t</a:t>
              </a:r>
              <a:endParaRPr lang="ko-KR" altLang="en-US" sz="800" b="1" i="1" dirty="0"/>
            </a:p>
          </p:txBody>
        </p:sp>
      </p:grpSp>
      <p:sp>
        <p:nvSpPr>
          <p:cNvPr id="382" name="부제목 2">
            <a:extLst>
              <a:ext uri="{FF2B5EF4-FFF2-40B4-BE49-F238E27FC236}">
                <a16:creationId xmlns:a16="http://schemas.microsoft.com/office/drawing/2014/main" id="{AD4CF1A0-ED4B-4890-91B6-58421FC21628}"/>
              </a:ext>
            </a:extLst>
          </p:cNvPr>
          <p:cNvSpPr txBox="1">
            <a:spLocks/>
          </p:cNvSpPr>
          <p:nvPr/>
        </p:nvSpPr>
        <p:spPr>
          <a:xfrm>
            <a:off x="1524000" y="1093729"/>
            <a:ext cx="9144000" cy="31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STACKED LSTM LAYER(LSTM LAYER * 2)</a:t>
            </a:r>
            <a:endParaRPr lang="ko-KR" altLang="en-US" dirty="0"/>
          </a:p>
        </p:txBody>
      </p: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B46D4EF4-2397-44AD-A65C-8973EF085D78}"/>
              </a:ext>
            </a:extLst>
          </p:cNvPr>
          <p:cNvGrpSpPr/>
          <p:nvPr/>
        </p:nvGrpSpPr>
        <p:grpSpPr>
          <a:xfrm>
            <a:off x="845088" y="2276064"/>
            <a:ext cx="1487505" cy="1632510"/>
            <a:chOff x="4723011" y="2072081"/>
            <a:chExt cx="2978057" cy="3268363"/>
          </a:xfrm>
        </p:grpSpPr>
        <p:grpSp>
          <p:nvGrpSpPr>
            <p:cNvPr id="676" name="그룹 675">
              <a:extLst>
                <a:ext uri="{FF2B5EF4-FFF2-40B4-BE49-F238E27FC236}">
                  <a16:creationId xmlns:a16="http://schemas.microsoft.com/office/drawing/2014/main" id="{8C5FD536-F07D-40FF-9004-62CE765DF044}"/>
                </a:ext>
              </a:extLst>
            </p:cNvPr>
            <p:cNvGrpSpPr/>
            <p:nvPr/>
          </p:nvGrpSpPr>
          <p:grpSpPr>
            <a:xfrm>
              <a:off x="4723011" y="2072081"/>
              <a:ext cx="2978057" cy="3268363"/>
              <a:chOff x="3280103" y="1996580"/>
              <a:chExt cx="2978057" cy="3268363"/>
            </a:xfrm>
          </p:grpSpPr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ADD55F84-9510-4449-9F0A-C167BDAF8E92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BC67F31A-C829-4511-92AF-938347736220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8930934C-E29C-4DE4-9C4F-DA276729D862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454F9C44-2D9F-45FC-8817-F348C3E7E799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4858E0A9-4778-4D94-9C93-311A58EABD94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정육면체 693">
                <a:extLst>
                  <a:ext uri="{FF2B5EF4-FFF2-40B4-BE49-F238E27FC236}">
                    <a16:creationId xmlns:a16="http://schemas.microsoft.com/office/drawing/2014/main" id="{A32A27A2-9183-4916-A8BD-91BE908A55A2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정육면체 694">
                <a:extLst>
                  <a:ext uri="{FF2B5EF4-FFF2-40B4-BE49-F238E27FC236}">
                    <a16:creationId xmlns:a16="http://schemas.microsoft.com/office/drawing/2014/main" id="{B8FDB0CA-D5FF-40D8-9221-5B759A7C2A7E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정육면체 695">
                <a:extLst>
                  <a:ext uri="{FF2B5EF4-FFF2-40B4-BE49-F238E27FC236}">
                    <a16:creationId xmlns:a16="http://schemas.microsoft.com/office/drawing/2014/main" id="{E03B5539-27E6-4908-B9C3-A6B0B85ACC74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정육면체 696">
                <a:extLst>
                  <a:ext uri="{FF2B5EF4-FFF2-40B4-BE49-F238E27FC236}">
                    <a16:creationId xmlns:a16="http://schemas.microsoft.com/office/drawing/2014/main" id="{CBDF8A36-F7B0-4B4D-8449-5A1594587C17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정육면체 697">
                <a:extLst>
                  <a:ext uri="{FF2B5EF4-FFF2-40B4-BE49-F238E27FC236}">
                    <a16:creationId xmlns:a16="http://schemas.microsoft.com/office/drawing/2014/main" id="{ED129A6E-E0BC-4BB5-AF79-0DCE3291E786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정육면체 698">
                <a:extLst>
                  <a:ext uri="{FF2B5EF4-FFF2-40B4-BE49-F238E27FC236}">
                    <a16:creationId xmlns:a16="http://schemas.microsoft.com/office/drawing/2014/main" id="{50449A19-7680-43DD-B363-83A6FF05D611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정육면체 699">
                <a:extLst>
                  <a:ext uri="{FF2B5EF4-FFF2-40B4-BE49-F238E27FC236}">
                    <a16:creationId xmlns:a16="http://schemas.microsoft.com/office/drawing/2014/main" id="{F2524D48-08B5-4E27-A287-8EE26C14EEBA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정육면체 700">
                <a:extLst>
                  <a:ext uri="{FF2B5EF4-FFF2-40B4-BE49-F238E27FC236}">
                    <a16:creationId xmlns:a16="http://schemas.microsoft.com/office/drawing/2014/main" id="{8B957E54-BBAF-4D43-A90A-52FC4A257F08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정육면체 701">
                <a:extLst>
                  <a:ext uri="{FF2B5EF4-FFF2-40B4-BE49-F238E27FC236}">
                    <a16:creationId xmlns:a16="http://schemas.microsoft.com/office/drawing/2014/main" id="{A45F5CD5-081C-4E6B-A775-331F88435AE7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정육면체 702">
                <a:extLst>
                  <a:ext uri="{FF2B5EF4-FFF2-40B4-BE49-F238E27FC236}">
                    <a16:creationId xmlns:a16="http://schemas.microsoft.com/office/drawing/2014/main" id="{24AD79A9-9F26-4D24-87FB-59EC3EAF8CDD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정육면체 703">
                <a:extLst>
                  <a:ext uri="{FF2B5EF4-FFF2-40B4-BE49-F238E27FC236}">
                    <a16:creationId xmlns:a16="http://schemas.microsoft.com/office/drawing/2014/main" id="{417CC0EB-F461-4FD4-AC52-F805B359CAA6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정육면체 704">
                <a:extLst>
                  <a:ext uri="{FF2B5EF4-FFF2-40B4-BE49-F238E27FC236}">
                    <a16:creationId xmlns:a16="http://schemas.microsoft.com/office/drawing/2014/main" id="{C8C918F1-EFA2-4ED7-BE08-A31857CC0129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정육면체 705">
                <a:extLst>
                  <a:ext uri="{FF2B5EF4-FFF2-40B4-BE49-F238E27FC236}">
                    <a16:creationId xmlns:a16="http://schemas.microsoft.com/office/drawing/2014/main" id="{F5A59E79-C876-45DB-9205-B3FEFDAE0736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정육면체 706">
                <a:extLst>
                  <a:ext uri="{FF2B5EF4-FFF2-40B4-BE49-F238E27FC236}">
                    <a16:creationId xmlns:a16="http://schemas.microsoft.com/office/drawing/2014/main" id="{D0C7EAF5-8A83-4AB4-B598-CB9509952A49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정육면체 707">
                <a:extLst>
                  <a:ext uri="{FF2B5EF4-FFF2-40B4-BE49-F238E27FC236}">
                    <a16:creationId xmlns:a16="http://schemas.microsoft.com/office/drawing/2014/main" id="{0A781445-2BCF-4476-990D-2031C3F26045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정육면체 708">
                <a:extLst>
                  <a:ext uri="{FF2B5EF4-FFF2-40B4-BE49-F238E27FC236}">
                    <a16:creationId xmlns:a16="http://schemas.microsoft.com/office/drawing/2014/main" id="{691CDABD-4D12-4C30-8202-B595618CE810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5F63F4C9-D262-42CB-88E7-657E005DE145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정육면체 710">
                <a:extLst>
                  <a:ext uri="{FF2B5EF4-FFF2-40B4-BE49-F238E27FC236}">
                    <a16:creationId xmlns:a16="http://schemas.microsoft.com/office/drawing/2014/main" id="{ED453969-E846-46C3-ADF1-77164F4C5C80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정육면체 711">
                <a:extLst>
                  <a:ext uri="{FF2B5EF4-FFF2-40B4-BE49-F238E27FC236}">
                    <a16:creationId xmlns:a16="http://schemas.microsoft.com/office/drawing/2014/main" id="{649A9317-1F16-4296-8B57-A5D1796FAC21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정육면체 712">
                <a:extLst>
                  <a:ext uri="{FF2B5EF4-FFF2-40B4-BE49-F238E27FC236}">
                    <a16:creationId xmlns:a16="http://schemas.microsoft.com/office/drawing/2014/main" id="{74B88C4D-985B-47C3-B09D-BAAC0E44342B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정육면체 713">
                <a:extLst>
                  <a:ext uri="{FF2B5EF4-FFF2-40B4-BE49-F238E27FC236}">
                    <a16:creationId xmlns:a16="http://schemas.microsoft.com/office/drawing/2014/main" id="{D77E7A81-EAB8-4430-8D62-44C60C713AF0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정육면체 714">
                <a:extLst>
                  <a:ext uri="{FF2B5EF4-FFF2-40B4-BE49-F238E27FC236}">
                    <a16:creationId xmlns:a16="http://schemas.microsoft.com/office/drawing/2014/main" id="{6101172B-6997-423A-AE51-90E79B0CF5CE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정육면체 715">
                <a:extLst>
                  <a:ext uri="{FF2B5EF4-FFF2-40B4-BE49-F238E27FC236}">
                    <a16:creationId xmlns:a16="http://schemas.microsoft.com/office/drawing/2014/main" id="{35C05ADC-2DAD-4F67-8DDB-D6C32C312A22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정육면체 716">
                <a:extLst>
                  <a:ext uri="{FF2B5EF4-FFF2-40B4-BE49-F238E27FC236}">
                    <a16:creationId xmlns:a16="http://schemas.microsoft.com/office/drawing/2014/main" id="{CF7D420F-2BED-44EB-91C6-2051AE8B02FB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정육면체 717">
                <a:extLst>
                  <a:ext uri="{FF2B5EF4-FFF2-40B4-BE49-F238E27FC236}">
                    <a16:creationId xmlns:a16="http://schemas.microsoft.com/office/drawing/2014/main" id="{DC09A7B3-B2F1-460C-B675-B8A4DE708A4B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정육면체 718">
                <a:extLst>
                  <a:ext uri="{FF2B5EF4-FFF2-40B4-BE49-F238E27FC236}">
                    <a16:creationId xmlns:a16="http://schemas.microsoft.com/office/drawing/2014/main" id="{DB9D9B85-D7FA-49C7-A57D-BF1A7EE36A3F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9553236D-7420-4115-8DF7-7BFEA201DB69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6021022C-D50B-474A-B115-D2AC1F30F646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753C4FC8-E728-4AA3-83CA-96A77D1A705E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53DCB589-6456-4D69-B414-17DF36E3068C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0922F6A4-43C2-49FF-B70F-B1EDF28B54A3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452AD4A0-E243-4404-9050-0E202CF380F2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AB1C61AB-5C4E-4DF6-B417-7A0EBE6C5184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819DAF01-0BC6-4325-8279-34DE0CF30313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62F8C65B-878E-4E20-8092-616924BC1AEA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B4054E9E-4D69-45EB-8317-60290E2CEB58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4E9D9F1D-2A31-4849-B9CE-49AF098DCD89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1F238342-C80B-44AA-8E0C-C96C767FBE6E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DCE5BE64-2662-4202-853E-2500A0F7A48E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DF04B5B7-BA98-467D-8CCF-C571DB827C4B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F131077C-0C4B-43BC-9D79-3D7B15B270E9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19AD973F-691C-491E-A2C7-CFA4D53F96E4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4BBEC7A2-7BCE-4169-85AC-3CE08C93F784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FB457DB1-F373-43C0-B6B0-80676EA33ED8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57D2A5B1-C3AF-435C-97C4-810CA8A0AD93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70227367-81B8-42CF-995A-D61083DAF29C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자유형: 도형 740">
                <a:extLst>
                  <a:ext uri="{FF2B5EF4-FFF2-40B4-BE49-F238E27FC236}">
                    <a16:creationId xmlns:a16="http://schemas.microsoft.com/office/drawing/2014/main" id="{3784F2C4-ED50-408A-827C-355FA1CDA5DB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F5A26E9C-4816-4396-ADE1-0E1DF3ACF383}"/>
                  </a:ext>
                </a:extLst>
              </p:cNvPr>
              <p:cNvSpPr txBox="1"/>
              <p:nvPr/>
            </p:nvSpPr>
            <p:spPr>
              <a:xfrm rot="19221890">
                <a:off x="3373548" y="2061557"/>
                <a:ext cx="760154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677" name="직선 화살표 연결선 676">
              <a:extLst>
                <a:ext uri="{FF2B5EF4-FFF2-40B4-BE49-F238E27FC236}">
                  <a16:creationId xmlns:a16="http://schemas.microsoft.com/office/drawing/2014/main" id="{86BB7A10-2202-43E9-9FDD-2769F580D32A}"/>
                </a:ext>
              </a:extLst>
            </p:cNvPr>
            <p:cNvCxnSpPr>
              <a:cxnSpLocks/>
              <a:stCxn id="729" idx="1"/>
              <a:endCxn id="739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직선 화살표 연결선 677">
              <a:extLst>
                <a:ext uri="{FF2B5EF4-FFF2-40B4-BE49-F238E27FC236}">
                  <a16:creationId xmlns:a16="http://schemas.microsoft.com/office/drawing/2014/main" id="{56989D53-D288-4EA3-8FCB-C8659911B83B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직선 화살표 연결선 678">
              <a:extLst>
                <a:ext uri="{FF2B5EF4-FFF2-40B4-BE49-F238E27FC236}">
                  <a16:creationId xmlns:a16="http://schemas.microsoft.com/office/drawing/2014/main" id="{FB68E799-E8C3-40C2-BBF9-13FA08A4D6B5}"/>
                </a:ext>
              </a:extLst>
            </p:cNvPr>
            <p:cNvCxnSpPr>
              <a:cxnSpLocks/>
              <a:stCxn id="727" idx="0"/>
              <a:endCxn id="739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직선 화살표 연결선 679">
              <a:extLst>
                <a:ext uri="{FF2B5EF4-FFF2-40B4-BE49-F238E27FC236}">
                  <a16:creationId xmlns:a16="http://schemas.microsoft.com/office/drawing/2014/main" id="{BE9A6B03-DDE5-49DD-AB55-D3C7344D5E92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직선 화살표 연결선 680">
              <a:extLst>
                <a:ext uri="{FF2B5EF4-FFF2-40B4-BE49-F238E27FC236}">
                  <a16:creationId xmlns:a16="http://schemas.microsoft.com/office/drawing/2014/main" id="{6302B375-62DC-4E54-BBCA-19E60196E544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직선 화살표 연결선 681">
              <a:extLst>
                <a:ext uri="{FF2B5EF4-FFF2-40B4-BE49-F238E27FC236}">
                  <a16:creationId xmlns:a16="http://schemas.microsoft.com/office/drawing/2014/main" id="{5783039B-2B7B-4C21-81E7-443C41F64F68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직선 화살표 연결선 682">
              <a:extLst>
                <a:ext uri="{FF2B5EF4-FFF2-40B4-BE49-F238E27FC236}">
                  <a16:creationId xmlns:a16="http://schemas.microsoft.com/office/drawing/2014/main" id="{21DD2D41-7AE0-4024-8B32-D68583EB3431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화살표 연결선 683">
              <a:extLst>
                <a:ext uri="{FF2B5EF4-FFF2-40B4-BE49-F238E27FC236}">
                  <a16:creationId xmlns:a16="http://schemas.microsoft.com/office/drawing/2014/main" id="{43DAE96B-6D64-4A60-8B26-00F117265143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직선 화살표 연결선 684">
              <a:extLst>
                <a:ext uri="{FF2B5EF4-FFF2-40B4-BE49-F238E27FC236}">
                  <a16:creationId xmlns:a16="http://schemas.microsoft.com/office/drawing/2014/main" id="{D8E02137-7E69-45AC-B038-F82F7E147548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직선 화살표 연결선 685">
              <a:extLst>
                <a:ext uri="{FF2B5EF4-FFF2-40B4-BE49-F238E27FC236}">
                  <a16:creationId xmlns:a16="http://schemas.microsoft.com/office/drawing/2014/main" id="{FB0CDB06-07BE-414F-AA1E-3C174119BC42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직선 화살표 연결선 686">
              <a:extLst>
                <a:ext uri="{FF2B5EF4-FFF2-40B4-BE49-F238E27FC236}">
                  <a16:creationId xmlns:a16="http://schemas.microsoft.com/office/drawing/2014/main" id="{F25AE681-0482-4126-A849-93084589C6CE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직선 화살표 연결선 687">
              <a:extLst>
                <a:ext uri="{FF2B5EF4-FFF2-40B4-BE49-F238E27FC236}">
                  <a16:creationId xmlns:a16="http://schemas.microsoft.com/office/drawing/2014/main" id="{6DC99DE9-5D7C-4383-BB4D-F4B23C530AE7}"/>
                </a:ext>
              </a:extLst>
            </p:cNvPr>
            <p:cNvCxnSpPr>
              <a:cxnSpLocks/>
              <a:endCxn id="739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D030099E-19FB-462B-8761-E7239227B862}"/>
              </a:ext>
            </a:extLst>
          </p:cNvPr>
          <p:cNvGrpSpPr/>
          <p:nvPr/>
        </p:nvGrpSpPr>
        <p:grpSpPr>
          <a:xfrm>
            <a:off x="2933947" y="2276064"/>
            <a:ext cx="1487505" cy="1632511"/>
            <a:chOff x="4723011" y="2072081"/>
            <a:chExt cx="2978057" cy="3268363"/>
          </a:xfrm>
        </p:grpSpPr>
        <p:grpSp>
          <p:nvGrpSpPr>
            <p:cNvPr id="608" name="그룹 607">
              <a:extLst>
                <a:ext uri="{FF2B5EF4-FFF2-40B4-BE49-F238E27FC236}">
                  <a16:creationId xmlns:a16="http://schemas.microsoft.com/office/drawing/2014/main" id="{DF8AEF2B-C1C0-427E-888D-EB5A653F677C}"/>
                </a:ext>
              </a:extLst>
            </p:cNvPr>
            <p:cNvGrpSpPr/>
            <p:nvPr/>
          </p:nvGrpSpPr>
          <p:grpSpPr>
            <a:xfrm>
              <a:off x="4723011" y="2072081"/>
              <a:ext cx="2978057" cy="3268363"/>
              <a:chOff x="3280103" y="1996580"/>
              <a:chExt cx="2978057" cy="3268363"/>
            </a:xfrm>
          </p:grpSpPr>
          <p:sp>
            <p:nvSpPr>
              <p:cNvPr id="621" name="정육면체 620">
                <a:extLst>
                  <a:ext uri="{FF2B5EF4-FFF2-40B4-BE49-F238E27FC236}">
                    <a16:creationId xmlns:a16="http://schemas.microsoft.com/office/drawing/2014/main" id="{A78BAD83-0871-43A0-B2ED-4980115B308E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정육면체 621">
                <a:extLst>
                  <a:ext uri="{FF2B5EF4-FFF2-40B4-BE49-F238E27FC236}">
                    <a16:creationId xmlns:a16="http://schemas.microsoft.com/office/drawing/2014/main" id="{BC8EA3D6-FA91-49BE-B983-8DF9E9218F21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정육면체 622">
                <a:extLst>
                  <a:ext uri="{FF2B5EF4-FFF2-40B4-BE49-F238E27FC236}">
                    <a16:creationId xmlns:a16="http://schemas.microsoft.com/office/drawing/2014/main" id="{921F0723-CE47-487B-987E-934BE864C2F0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정육면체 623">
                <a:extLst>
                  <a:ext uri="{FF2B5EF4-FFF2-40B4-BE49-F238E27FC236}">
                    <a16:creationId xmlns:a16="http://schemas.microsoft.com/office/drawing/2014/main" id="{DA8120E4-72EC-46C3-8978-4B389DE94A5F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정육면체 624">
                <a:extLst>
                  <a:ext uri="{FF2B5EF4-FFF2-40B4-BE49-F238E27FC236}">
                    <a16:creationId xmlns:a16="http://schemas.microsoft.com/office/drawing/2014/main" id="{04725635-5687-4077-9F9A-6B8276F9C1F4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정육면체 625">
                <a:extLst>
                  <a:ext uri="{FF2B5EF4-FFF2-40B4-BE49-F238E27FC236}">
                    <a16:creationId xmlns:a16="http://schemas.microsoft.com/office/drawing/2014/main" id="{27CF6062-9C29-4929-9181-BFAF72F57285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정육면체 626">
                <a:extLst>
                  <a:ext uri="{FF2B5EF4-FFF2-40B4-BE49-F238E27FC236}">
                    <a16:creationId xmlns:a16="http://schemas.microsoft.com/office/drawing/2014/main" id="{13B37447-071E-4A1B-9A03-07E189076808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정육면체 627">
                <a:extLst>
                  <a:ext uri="{FF2B5EF4-FFF2-40B4-BE49-F238E27FC236}">
                    <a16:creationId xmlns:a16="http://schemas.microsoft.com/office/drawing/2014/main" id="{F62A0166-449A-4200-BA38-13DE44841559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정육면체 628">
                <a:extLst>
                  <a:ext uri="{FF2B5EF4-FFF2-40B4-BE49-F238E27FC236}">
                    <a16:creationId xmlns:a16="http://schemas.microsoft.com/office/drawing/2014/main" id="{F40CE601-431F-45F8-8107-B49876EAC3AF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정육면체 629">
                <a:extLst>
                  <a:ext uri="{FF2B5EF4-FFF2-40B4-BE49-F238E27FC236}">
                    <a16:creationId xmlns:a16="http://schemas.microsoft.com/office/drawing/2014/main" id="{4E5B383D-F9DA-417D-B050-935005089842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정육면체 630">
                <a:extLst>
                  <a:ext uri="{FF2B5EF4-FFF2-40B4-BE49-F238E27FC236}">
                    <a16:creationId xmlns:a16="http://schemas.microsoft.com/office/drawing/2014/main" id="{AB2E519F-086D-4CED-9B27-4A986456C743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정육면체 631">
                <a:extLst>
                  <a:ext uri="{FF2B5EF4-FFF2-40B4-BE49-F238E27FC236}">
                    <a16:creationId xmlns:a16="http://schemas.microsoft.com/office/drawing/2014/main" id="{48B22F5D-46A4-487E-AD83-30B3B7E82137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정육면체 632">
                <a:extLst>
                  <a:ext uri="{FF2B5EF4-FFF2-40B4-BE49-F238E27FC236}">
                    <a16:creationId xmlns:a16="http://schemas.microsoft.com/office/drawing/2014/main" id="{3CEADED5-851A-4F32-B595-828F49807BEE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정육면체 633">
                <a:extLst>
                  <a:ext uri="{FF2B5EF4-FFF2-40B4-BE49-F238E27FC236}">
                    <a16:creationId xmlns:a16="http://schemas.microsoft.com/office/drawing/2014/main" id="{15ED63DD-430A-4B08-AB09-F32EF0240E32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정육면체 634">
                <a:extLst>
                  <a:ext uri="{FF2B5EF4-FFF2-40B4-BE49-F238E27FC236}">
                    <a16:creationId xmlns:a16="http://schemas.microsoft.com/office/drawing/2014/main" id="{ED44116B-B01E-4F07-A78F-28EEBA0BD5D2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정육면체 635">
                <a:extLst>
                  <a:ext uri="{FF2B5EF4-FFF2-40B4-BE49-F238E27FC236}">
                    <a16:creationId xmlns:a16="http://schemas.microsoft.com/office/drawing/2014/main" id="{3E4A4BA5-B9CB-44DB-8F60-53BAC2ED5208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정육면체 636">
                <a:extLst>
                  <a:ext uri="{FF2B5EF4-FFF2-40B4-BE49-F238E27FC236}">
                    <a16:creationId xmlns:a16="http://schemas.microsoft.com/office/drawing/2014/main" id="{64B8F6AC-9ECF-44FF-B884-A3925A04A6DB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정육면체 637">
                <a:extLst>
                  <a:ext uri="{FF2B5EF4-FFF2-40B4-BE49-F238E27FC236}">
                    <a16:creationId xmlns:a16="http://schemas.microsoft.com/office/drawing/2014/main" id="{D8FE6FFF-5FF9-44F4-86C8-A57679EC2C05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정육면체 638">
                <a:extLst>
                  <a:ext uri="{FF2B5EF4-FFF2-40B4-BE49-F238E27FC236}">
                    <a16:creationId xmlns:a16="http://schemas.microsoft.com/office/drawing/2014/main" id="{F458FEC0-E5AB-4D45-A993-8B968A7F515B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정육면체 639">
                <a:extLst>
                  <a:ext uri="{FF2B5EF4-FFF2-40B4-BE49-F238E27FC236}">
                    <a16:creationId xmlns:a16="http://schemas.microsoft.com/office/drawing/2014/main" id="{42829380-74C8-46BA-A635-41297BA01F28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정육면체 640">
                <a:extLst>
                  <a:ext uri="{FF2B5EF4-FFF2-40B4-BE49-F238E27FC236}">
                    <a16:creationId xmlns:a16="http://schemas.microsoft.com/office/drawing/2014/main" id="{C77E06A2-C120-4FC1-B789-DABE9945F8EA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정육면체 641">
                <a:extLst>
                  <a:ext uri="{FF2B5EF4-FFF2-40B4-BE49-F238E27FC236}">
                    <a16:creationId xmlns:a16="http://schemas.microsoft.com/office/drawing/2014/main" id="{2A495293-D7A3-44E2-84F4-9C6066C896A8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정육면체 642">
                <a:extLst>
                  <a:ext uri="{FF2B5EF4-FFF2-40B4-BE49-F238E27FC236}">
                    <a16:creationId xmlns:a16="http://schemas.microsoft.com/office/drawing/2014/main" id="{E9CEEF99-DE4C-401F-9234-66616DE8D9A0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정육면체 643">
                <a:extLst>
                  <a:ext uri="{FF2B5EF4-FFF2-40B4-BE49-F238E27FC236}">
                    <a16:creationId xmlns:a16="http://schemas.microsoft.com/office/drawing/2014/main" id="{7702A7F5-9340-4FBA-9F4D-806237F6884C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정육면체 644">
                <a:extLst>
                  <a:ext uri="{FF2B5EF4-FFF2-40B4-BE49-F238E27FC236}">
                    <a16:creationId xmlns:a16="http://schemas.microsoft.com/office/drawing/2014/main" id="{E58B5056-5B25-47A7-BB6E-BBAA2AB276CA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정육면체 645">
                <a:extLst>
                  <a:ext uri="{FF2B5EF4-FFF2-40B4-BE49-F238E27FC236}">
                    <a16:creationId xmlns:a16="http://schemas.microsoft.com/office/drawing/2014/main" id="{42A50704-5C1E-4305-A9FC-E97CAFB5A7F8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정육면체 646">
                <a:extLst>
                  <a:ext uri="{FF2B5EF4-FFF2-40B4-BE49-F238E27FC236}">
                    <a16:creationId xmlns:a16="http://schemas.microsoft.com/office/drawing/2014/main" id="{F9C1D609-E065-428B-AE23-518F52BAD634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C96A2E4A-CDCB-4E4D-9717-B7943B5E2EB7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820C1F17-CE84-4346-9B03-DEE7BC7615A0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AADE213E-1C61-4CEA-8D18-AFB15829E61A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34964EE7-7038-4CF2-8CB0-445897E1BAEB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144987F8-C3B7-4C88-9CBF-BE322C9E34E4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2FDF435F-8831-40D3-9543-9F9857F421C5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정육면체 653">
                <a:extLst>
                  <a:ext uri="{FF2B5EF4-FFF2-40B4-BE49-F238E27FC236}">
                    <a16:creationId xmlns:a16="http://schemas.microsoft.com/office/drawing/2014/main" id="{C6A4E135-D376-4970-B280-FCB186FCCA35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정육면체 654">
                <a:extLst>
                  <a:ext uri="{FF2B5EF4-FFF2-40B4-BE49-F238E27FC236}">
                    <a16:creationId xmlns:a16="http://schemas.microsoft.com/office/drawing/2014/main" id="{10D9FE53-69D5-4C15-82A1-2079E8B8FF7D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정육면체 655">
                <a:extLst>
                  <a:ext uri="{FF2B5EF4-FFF2-40B4-BE49-F238E27FC236}">
                    <a16:creationId xmlns:a16="http://schemas.microsoft.com/office/drawing/2014/main" id="{DC0FC5A3-B5BA-4110-A685-AFF51758EC41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정육면체 656">
                <a:extLst>
                  <a:ext uri="{FF2B5EF4-FFF2-40B4-BE49-F238E27FC236}">
                    <a16:creationId xmlns:a16="http://schemas.microsoft.com/office/drawing/2014/main" id="{66E2D2E8-D1D2-43B8-98DD-1BFB0FCC742A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7F8D3AD4-2719-4F7B-8684-41289F53F767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27EF086E-DE49-4A9D-BDBE-C8335EA442D1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BE4CEFBE-CB07-491E-887F-1E4C9D49C27F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3CCACF4D-1B90-46C9-A53F-FE0D20ADC056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DADFB6B9-9B7A-42E1-99D1-7A9D8AAED8C6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AF71E199-D30F-4DE3-8474-8C8140FC6A02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A558E566-303A-472A-A4BA-91B7E58EF67E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4AF2ADC1-2F6F-4312-9008-DEB2FB598BE5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3423EF41-2AED-485B-A12D-79A3128AF651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13B5F851-E95F-4E42-B1C3-DFFDE9CFE7F6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F32D6CFC-9595-4839-9927-95136DCCB423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정육면체 668">
                <a:extLst>
                  <a:ext uri="{FF2B5EF4-FFF2-40B4-BE49-F238E27FC236}">
                    <a16:creationId xmlns:a16="http://schemas.microsoft.com/office/drawing/2014/main" id="{26D29D9F-114B-46B4-9EFF-6773D3180EC7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정육면체 669">
                <a:extLst>
                  <a:ext uri="{FF2B5EF4-FFF2-40B4-BE49-F238E27FC236}">
                    <a16:creationId xmlns:a16="http://schemas.microsoft.com/office/drawing/2014/main" id="{B68ED5E4-284F-435A-83F8-A53C6D256B9C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정육면체 670">
                <a:extLst>
                  <a:ext uri="{FF2B5EF4-FFF2-40B4-BE49-F238E27FC236}">
                    <a16:creationId xmlns:a16="http://schemas.microsoft.com/office/drawing/2014/main" id="{CD380CA5-1F14-4564-A053-A5D9A8ADDFF2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자유형: 도형 672">
                <a:extLst>
                  <a:ext uri="{FF2B5EF4-FFF2-40B4-BE49-F238E27FC236}">
                    <a16:creationId xmlns:a16="http://schemas.microsoft.com/office/drawing/2014/main" id="{6908816C-D8C8-4C01-BD46-8AC20D6C9DE2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A13C5FA6-A002-440C-8D6C-143CD877D6E8}"/>
                  </a:ext>
                </a:extLst>
              </p:cNvPr>
              <p:cNvSpPr txBox="1"/>
              <p:nvPr/>
            </p:nvSpPr>
            <p:spPr>
              <a:xfrm rot="19221890">
                <a:off x="3374015" y="2062855"/>
                <a:ext cx="756094" cy="52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609" name="직선 화살표 연결선 608">
              <a:extLst>
                <a:ext uri="{FF2B5EF4-FFF2-40B4-BE49-F238E27FC236}">
                  <a16:creationId xmlns:a16="http://schemas.microsoft.com/office/drawing/2014/main" id="{3EB61440-0471-4046-B7B2-E3880DFCCD50}"/>
                </a:ext>
              </a:extLst>
            </p:cNvPr>
            <p:cNvCxnSpPr>
              <a:cxnSpLocks/>
              <a:stCxn id="661" idx="1"/>
              <a:endCxn id="671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직선 화살표 연결선 609">
              <a:extLst>
                <a:ext uri="{FF2B5EF4-FFF2-40B4-BE49-F238E27FC236}">
                  <a16:creationId xmlns:a16="http://schemas.microsoft.com/office/drawing/2014/main" id="{527ADBC9-94B7-443A-9EB9-D035BAAA962E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직선 화살표 연결선 610">
              <a:extLst>
                <a:ext uri="{FF2B5EF4-FFF2-40B4-BE49-F238E27FC236}">
                  <a16:creationId xmlns:a16="http://schemas.microsoft.com/office/drawing/2014/main" id="{C6024110-F913-4620-8E85-FE24A12E1054}"/>
                </a:ext>
              </a:extLst>
            </p:cNvPr>
            <p:cNvCxnSpPr>
              <a:cxnSpLocks/>
              <a:stCxn id="659" idx="0"/>
              <a:endCxn id="671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직선 화살표 연결선 611">
              <a:extLst>
                <a:ext uri="{FF2B5EF4-FFF2-40B4-BE49-F238E27FC236}">
                  <a16:creationId xmlns:a16="http://schemas.microsoft.com/office/drawing/2014/main" id="{F4805283-4D2A-4816-8011-2C8E72794240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직선 화살표 연결선 612">
              <a:extLst>
                <a:ext uri="{FF2B5EF4-FFF2-40B4-BE49-F238E27FC236}">
                  <a16:creationId xmlns:a16="http://schemas.microsoft.com/office/drawing/2014/main" id="{042E5DD5-F31B-4107-9556-F41D57FCA25A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직선 화살표 연결선 613">
              <a:extLst>
                <a:ext uri="{FF2B5EF4-FFF2-40B4-BE49-F238E27FC236}">
                  <a16:creationId xmlns:a16="http://schemas.microsoft.com/office/drawing/2014/main" id="{4F8252AB-7020-4B9E-947E-3DDB7A6E2CB2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직선 화살표 연결선 614">
              <a:extLst>
                <a:ext uri="{FF2B5EF4-FFF2-40B4-BE49-F238E27FC236}">
                  <a16:creationId xmlns:a16="http://schemas.microsoft.com/office/drawing/2014/main" id="{5DF6A4E1-B0C4-4BA5-A57F-55AA7584FB9F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직선 화살표 연결선 615">
              <a:extLst>
                <a:ext uri="{FF2B5EF4-FFF2-40B4-BE49-F238E27FC236}">
                  <a16:creationId xmlns:a16="http://schemas.microsoft.com/office/drawing/2014/main" id="{14D7C8C5-47D4-49C9-AD65-EFCE19471EE2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직선 화살표 연결선 616">
              <a:extLst>
                <a:ext uri="{FF2B5EF4-FFF2-40B4-BE49-F238E27FC236}">
                  <a16:creationId xmlns:a16="http://schemas.microsoft.com/office/drawing/2014/main" id="{06D7054D-C8B1-484E-B821-ACF70D52AB6E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직선 화살표 연결선 617">
              <a:extLst>
                <a:ext uri="{FF2B5EF4-FFF2-40B4-BE49-F238E27FC236}">
                  <a16:creationId xmlns:a16="http://schemas.microsoft.com/office/drawing/2014/main" id="{8A5347D9-6D92-4A0B-BBD8-89F975E6A77B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화살표 연결선 618">
              <a:extLst>
                <a:ext uri="{FF2B5EF4-FFF2-40B4-BE49-F238E27FC236}">
                  <a16:creationId xmlns:a16="http://schemas.microsoft.com/office/drawing/2014/main" id="{371C729E-789E-4F6A-A976-B742E4ECE02B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화살표 연결선 619">
              <a:extLst>
                <a:ext uri="{FF2B5EF4-FFF2-40B4-BE49-F238E27FC236}">
                  <a16:creationId xmlns:a16="http://schemas.microsoft.com/office/drawing/2014/main" id="{62935D22-CF0C-47C0-8760-AE83DC3FAFFE}"/>
                </a:ext>
              </a:extLst>
            </p:cNvPr>
            <p:cNvCxnSpPr>
              <a:cxnSpLocks/>
              <a:endCxn id="671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A4612572-400A-4DA8-B55E-B9CA15B76265}"/>
              </a:ext>
            </a:extLst>
          </p:cNvPr>
          <p:cNvGrpSpPr/>
          <p:nvPr/>
        </p:nvGrpSpPr>
        <p:grpSpPr>
          <a:xfrm>
            <a:off x="5031194" y="2276064"/>
            <a:ext cx="1487505" cy="1632510"/>
            <a:chOff x="4723011" y="2072081"/>
            <a:chExt cx="2978057" cy="3268363"/>
          </a:xfrm>
        </p:grpSpPr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1D008E7D-C509-48FC-9112-48693603A7FE}"/>
                </a:ext>
              </a:extLst>
            </p:cNvPr>
            <p:cNvGrpSpPr/>
            <p:nvPr/>
          </p:nvGrpSpPr>
          <p:grpSpPr>
            <a:xfrm>
              <a:off x="4723011" y="2072081"/>
              <a:ext cx="2978057" cy="3268363"/>
              <a:chOff x="3280103" y="1996580"/>
              <a:chExt cx="2978057" cy="3268363"/>
            </a:xfrm>
          </p:grpSpPr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B6B4018A-D4CC-4149-8D61-36CC92391073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53F7D4C5-27F6-4B7F-BE42-D30CF5F50667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07441728-B156-43DA-BCE2-5CFDD28BE80D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08F0674A-7919-40C5-BE9D-6CF75B3265C0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E2344DC3-77E8-4C52-A2D7-92F75F3046A4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B127DF37-5DAD-4E36-80F2-B924E7CAB993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A830A943-A30F-47D5-AB64-7DB5C2066150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4E2C729A-CF6C-4200-87C3-9630D5E27CBC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D59E2701-6DD6-49C9-8B39-226F8CB549D4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DE69C2AC-FA54-4280-AB0C-B21D76C874D4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042A9B5C-D59E-4665-8BA7-740DD65DAC9C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19EEF845-D2AD-4F46-979E-01771DB9A661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43874C1F-3AA7-4753-ADB7-FA05879FD270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03216DA4-DEDF-4E07-9D67-ED4B1C3B00E3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7A58CAFA-198E-4BC5-BA85-AF6A7048078E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4A3FCB66-FB3F-489F-AB0D-DFCD172E6C55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A7C0C9A6-5AC8-4D7C-963C-72B8DA2B2ABB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8DADB226-3911-4CEC-9529-A31BB0B87FBD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69182B2D-B16B-46B7-ADF8-07BFC9B7B226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B54D4924-6C4D-414E-9797-237CA7EFC2B1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76F91559-A01C-4DFF-B568-AA517BAC8648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7D6B9B2A-1345-440F-92D4-98CC724E534F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정육면체 574">
                <a:extLst>
                  <a:ext uri="{FF2B5EF4-FFF2-40B4-BE49-F238E27FC236}">
                    <a16:creationId xmlns:a16="http://schemas.microsoft.com/office/drawing/2014/main" id="{F2D61B76-BD87-40C9-B5FF-2FD78C75DA0E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정육면체 575">
                <a:extLst>
                  <a:ext uri="{FF2B5EF4-FFF2-40B4-BE49-F238E27FC236}">
                    <a16:creationId xmlns:a16="http://schemas.microsoft.com/office/drawing/2014/main" id="{7C3D1326-2B15-4CD3-8141-30AE19C92155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E3140F0D-B6AE-4B21-8E7D-E85EC32BA4FD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5A6649C-FC44-47E2-93EF-8840FFFBBCD3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49293E2-2312-41F6-89AD-C12CE52AC54F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9855C744-74B3-4343-B5EC-3B6554565CA5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607C2CD-861A-471E-910C-7CDB17BB1E16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52D17A4C-2E5C-4660-952C-73AD28A8FB5D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2C4C05C1-70EF-4B75-A7CC-46181749D729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7E647737-BA0B-4A7A-8411-93B647C57EE2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72DD47B1-B124-482A-B033-2C8520E13C7E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EEDE831-0A08-47A7-AF19-D6E2E4905DF0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C777F574-AD0A-4483-BBD0-2158C3DD3012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9920A49E-D4AB-4A21-9B1C-AAED5A081747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391CAFA5-C352-46ED-8FC8-342A1F0420FD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1831FFC9-B981-4C86-A18A-CD9E0FFF282D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AC3CE947-7093-4BE4-92B7-4D5C13F0CEC5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2F07551-5300-4D48-BE70-3D0EC1547E4E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정육면체 592">
                <a:extLst>
                  <a:ext uri="{FF2B5EF4-FFF2-40B4-BE49-F238E27FC236}">
                    <a16:creationId xmlns:a16="http://schemas.microsoft.com/office/drawing/2014/main" id="{9AD65254-BC38-41A8-B6F5-8E18BFD89128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3668167-1683-437B-A6F4-8BF82538C462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2881EAE4-4F4C-4561-96F0-9CB51BFE4DF6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정육면체 595">
                <a:extLst>
                  <a:ext uri="{FF2B5EF4-FFF2-40B4-BE49-F238E27FC236}">
                    <a16:creationId xmlns:a16="http://schemas.microsoft.com/office/drawing/2014/main" id="{C1107F35-8E3C-4318-B962-0C5B5EE04485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정육면체 596">
                <a:extLst>
                  <a:ext uri="{FF2B5EF4-FFF2-40B4-BE49-F238E27FC236}">
                    <a16:creationId xmlns:a16="http://schemas.microsoft.com/office/drawing/2014/main" id="{504D0C31-B11F-4ED1-84CE-5ED4A221EC64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정육면체 597">
                <a:extLst>
                  <a:ext uri="{FF2B5EF4-FFF2-40B4-BE49-F238E27FC236}">
                    <a16:creationId xmlns:a16="http://schemas.microsoft.com/office/drawing/2014/main" id="{C9EED6B7-4AF8-425F-9131-8725B18D2B09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정육면체 598">
                <a:extLst>
                  <a:ext uri="{FF2B5EF4-FFF2-40B4-BE49-F238E27FC236}">
                    <a16:creationId xmlns:a16="http://schemas.microsoft.com/office/drawing/2014/main" id="{8DB7EE4A-45E2-45EC-AC80-6F6D1B7ABFB3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정육면체 599">
                <a:extLst>
                  <a:ext uri="{FF2B5EF4-FFF2-40B4-BE49-F238E27FC236}">
                    <a16:creationId xmlns:a16="http://schemas.microsoft.com/office/drawing/2014/main" id="{E4223B5C-8E7B-4798-8B90-2C690484738F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정육면체 600">
                <a:extLst>
                  <a:ext uri="{FF2B5EF4-FFF2-40B4-BE49-F238E27FC236}">
                    <a16:creationId xmlns:a16="http://schemas.microsoft.com/office/drawing/2014/main" id="{95146E38-8CEF-498F-AFC9-F9F05FA8C67C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정육면체 601">
                <a:extLst>
                  <a:ext uri="{FF2B5EF4-FFF2-40B4-BE49-F238E27FC236}">
                    <a16:creationId xmlns:a16="http://schemas.microsoft.com/office/drawing/2014/main" id="{3D4CB7AF-3A81-4C58-A462-075708389C32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정육면체 602">
                <a:extLst>
                  <a:ext uri="{FF2B5EF4-FFF2-40B4-BE49-F238E27FC236}">
                    <a16:creationId xmlns:a16="http://schemas.microsoft.com/office/drawing/2014/main" id="{0D813615-36A5-482C-A0A3-064F4019BE0B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자유형: 도형 604">
                <a:extLst>
                  <a:ext uri="{FF2B5EF4-FFF2-40B4-BE49-F238E27FC236}">
                    <a16:creationId xmlns:a16="http://schemas.microsoft.com/office/drawing/2014/main" id="{30C8C796-6FA4-413F-BD63-F0408FDF0214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15D0AEEC-3C02-4D0F-847A-A20FAF0CE948}"/>
                  </a:ext>
                </a:extLst>
              </p:cNvPr>
              <p:cNvSpPr txBox="1"/>
              <p:nvPr/>
            </p:nvSpPr>
            <p:spPr>
              <a:xfrm rot="19221890">
                <a:off x="3354113" y="2007625"/>
                <a:ext cx="929249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541" name="직선 화살표 연결선 540">
              <a:extLst>
                <a:ext uri="{FF2B5EF4-FFF2-40B4-BE49-F238E27FC236}">
                  <a16:creationId xmlns:a16="http://schemas.microsoft.com/office/drawing/2014/main" id="{9F68A90C-673E-4708-AFB5-2DF8370BB6A1}"/>
                </a:ext>
              </a:extLst>
            </p:cNvPr>
            <p:cNvCxnSpPr>
              <a:cxnSpLocks/>
              <a:stCxn id="593" idx="1"/>
              <a:endCxn id="603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화살표 연결선 541">
              <a:extLst>
                <a:ext uri="{FF2B5EF4-FFF2-40B4-BE49-F238E27FC236}">
                  <a16:creationId xmlns:a16="http://schemas.microsoft.com/office/drawing/2014/main" id="{9F17E4DF-3610-4FE6-A3E1-4B1A63E7DB80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화살표 연결선 542">
              <a:extLst>
                <a:ext uri="{FF2B5EF4-FFF2-40B4-BE49-F238E27FC236}">
                  <a16:creationId xmlns:a16="http://schemas.microsoft.com/office/drawing/2014/main" id="{81F41D11-3159-4B45-B6F2-D31171841C63}"/>
                </a:ext>
              </a:extLst>
            </p:cNvPr>
            <p:cNvCxnSpPr>
              <a:cxnSpLocks/>
              <a:stCxn id="591" idx="0"/>
              <a:endCxn id="603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화살표 연결선 543">
              <a:extLst>
                <a:ext uri="{FF2B5EF4-FFF2-40B4-BE49-F238E27FC236}">
                  <a16:creationId xmlns:a16="http://schemas.microsoft.com/office/drawing/2014/main" id="{23856E61-EBE3-4100-A3C2-54AFC1F20DE4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화살표 연결선 544">
              <a:extLst>
                <a:ext uri="{FF2B5EF4-FFF2-40B4-BE49-F238E27FC236}">
                  <a16:creationId xmlns:a16="http://schemas.microsoft.com/office/drawing/2014/main" id="{3F656F72-D2E2-4153-86EC-98BF640F27A1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화살표 연결선 545">
              <a:extLst>
                <a:ext uri="{FF2B5EF4-FFF2-40B4-BE49-F238E27FC236}">
                  <a16:creationId xmlns:a16="http://schemas.microsoft.com/office/drawing/2014/main" id="{E1F1AF60-F710-49EC-95BD-0AF8887C64FE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546">
              <a:extLst>
                <a:ext uri="{FF2B5EF4-FFF2-40B4-BE49-F238E27FC236}">
                  <a16:creationId xmlns:a16="http://schemas.microsoft.com/office/drawing/2014/main" id="{3FBF5D84-AC0C-4029-A003-CABCBE3940FF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화살표 연결선 547">
              <a:extLst>
                <a:ext uri="{FF2B5EF4-FFF2-40B4-BE49-F238E27FC236}">
                  <a16:creationId xmlns:a16="http://schemas.microsoft.com/office/drawing/2014/main" id="{99A44491-0AE8-4E83-A252-8BBDFD1CF788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화살표 연결선 548">
              <a:extLst>
                <a:ext uri="{FF2B5EF4-FFF2-40B4-BE49-F238E27FC236}">
                  <a16:creationId xmlns:a16="http://schemas.microsoft.com/office/drawing/2014/main" id="{F3F81E6C-A4C2-4DE0-AB60-58E6C8538C03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549">
              <a:extLst>
                <a:ext uri="{FF2B5EF4-FFF2-40B4-BE49-F238E27FC236}">
                  <a16:creationId xmlns:a16="http://schemas.microsoft.com/office/drawing/2014/main" id="{79159238-F8D0-4AB2-8D3A-04422F2F518D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화살표 연결선 550">
              <a:extLst>
                <a:ext uri="{FF2B5EF4-FFF2-40B4-BE49-F238E27FC236}">
                  <a16:creationId xmlns:a16="http://schemas.microsoft.com/office/drawing/2014/main" id="{DA5FC48D-1300-4665-B095-3DF594C16659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화살표 연결선 551">
              <a:extLst>
                <a:ext uri="{FF2B5EF4-FFF2-40B4-BE49-F238E27FC236}">
                  <a16:creationId xmlns:a16="http://schemas.microsoft.com/office/drawing/2014/main" id="{5F888BB2-F130-4B70-9495-61A4C4D0C67A}"/>
                </a:ext>
              </a:extLst>
            </p:cNvPr>
            <p:cNvCxnSpPr>
              <a:cxnSpLocks/>
              <a:endCxn id="603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154E4420-A295-4342-AD4A-0BFB8F4F28D7}"/>
              </a:ext>
            </a:extLst>
          </p:cNvPr>
          <p:cNvGrpSpPr/>
          <p:nvPr/>
        </p:nvGrpSpPr>
        <p:grpSpPr>
          <a:xfrm>
            <a:off x="7134481" y="2276064"/>
            <a:ext cx="1487505" cy="1632510"/>
            <a:chOff x="4723011" y="2072081"/>
            <a:chExt cx="2978057" cy="3268363"/>
          </a:xfrm>
        </p:grpSpPr>
        <p:grpSp>
          <p:nvGrpSpPr>
            <p:cNvPr id="472" name="그룹 471">
              <a:extLst>
                <a:ext uri="{FF2B5EF4-FFF2-40B4-BE49-F238E27FC236}">
                  <a16:creationId xmlns:a16="http://schemas.microsoft.com/office/drawing/2014/main" id="{446152DB-D0A6-4A26-AFDC-3DC1EC6138DF}"/>
                </a:ext>
              </a:extLst>
            </p:cNvPr>
            <p:cNvGrpSpPr/>
            <p:nvPr/>
          </p:nvGrpSpPr>
          <p:grpSpPr>
            <a:xfrm>
              <a:off x="4723011" y="2072081"/>
              <a:ext cx="2978057" cy="3268363"/>
              <a:chOff x="3280103" y="1996580"/>
              <a:chExt cx="2978057" cy="3268363"/>
            </a:xfrm>
          </p:grpSpPr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7E3E003B-501B-4DC8-981F-EF72A3566ED5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431FCBC8-F17F-4308-8289-17ABCF683BC9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정육면체 486">
                <a:extLst>
                  <a:ext uri="{FF2B5EF4-FFF2-40B4-BE49-F238E27FC236}">
                    <a16:creationId xmlns:a16="http://schemas.microsoft.com/office/drawing/2014/main" id="{7C9D8AFA-2AEA-418C-83D5-5EB876CEEB0E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정육면체 487">
                <a:extLst>
                  <a:ext uri="{FF2B5EF4-FFF2-40B4-BE49-F238E27FC236}">
                    <a16:creationId xmlns:a16="http://schemas.microsoft.com/office/drawing/2014/main" id="{91F3780B-9727-4F81-A8A9-D4E46B7F158A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정육면체 488">
                <a:extLst>
                  <a:ext uri="{FF2B5EF4-FFF2-40B4-BE49-F238E27FC236}">
                    <a16:creationId xmlns:a16="http://schemas.microsoft.com/office/drawing/2014/main" id="{8C5C8559-3FD6-4149-8761-E8F12481C63C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정육면체 489">
                <a:extLst>
                  <a:ext uri="{FF2B5EF4-FFF2-40B4-BE49-F238E27FC236}">
                    <a16:creationId xmlns:a16="http://schemas.microsoft.com/office/drawing/2014/main" id="{CB70F2F3-964B-4574-A03B-9B57EF7378FA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정육면체 490">
                <a:extLst>
                  <a:ext uri="{FF2B5EF4-FFF2-40B4-BE49-F238E27FC236}">
                    <a16:creationId xmlns:a16="http://schemas.microsoft.com/office/drawing/2014/main" id="{52F3ADA6-0809-417B-88EF-490DFA033976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정육면체 491">
                <a:extLst>
                  <a:ext uri="{FF2B5EF4-FFF2-40B4-BE49-F238E27FC236}">
                    <a16:creationId xmlns:a16="http://schemas.microsoft.com/office/drawing/2014/main" id="{CF9D4627-DD5B-4D7A-8C4A-C89F9356F0BF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정육면체 492">
                <a:extLst>
                  <a:ext uri="{FF2B5EF4-FFF2-40B4-BE49-F238E27FC236}">
                    <a16:creationId xmlns:a16="http://schemas.microsoft.com/office/drawing/2014/main" id="{FF9D4D76-C81A-4EC9-9280-32EBCB36EC15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정육면체 493">
                <a:extLst>
                  <a:ext uri="{FF2B5EF4-FFF2-40B4-BE49-F238E27FC236}">
                    <a16:creationId xmlns:a16="http://schemas.microsoft.com/office/drawing/2014/main" id="{D5F81388-1A6B-417B-B94C-F2DA1C85839F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정육면체 494">
                <a:extLst>
                  <a:ext uri="{FF2B5EF4-FFF2-40B4-BE49-F238E27FC236}">
                    <a16:creationId xmlns:a16="http://schemas.microsoft.com/office/drawing/2014/main" id="{820F69D4-38B9-48A3-B11B-E76DD708E25D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정육면체 495">
                <a:extLst>
                  <a:ext uri="{FF2B5EF4-FFF2-40B4-BE49-F238E27FC236}">
                    <a16:creationId xmlns:a16="http://schemas.microsoft.com/office/drawing/2014/main" id="{10508546-338D-475D-AB24-43D2609DA040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정육면체 496">
                <a:extLst>
                  <a:ext uri="{FF2B5EF4-FFF2-40B4-BE49-F238E27FC236}">
                    <a16:creationId xmlns:a16="http://schemas.microsoft.com/office/drawing/2014/main" id="{5DB5BC79-7802-45DA-8228-A31579613E25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정육면체 497">
                <a:extLst>
                  <a:ext uri="{FF2B5EF4-FFF2-40B4-BE49-F238E27FC236}">
                    <a16:creationId xmlns:a16="http://schemas.microsoft.com/office/drawing/2014/main" id="{B73AFC07-810B-4E5F-A4E0-0EE0BC7539BC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정육면체 498">
                <a:extLst>
                  <a:ext uri="{FF2B5EF4-FFF2-40B4-BE49-F238E27FC236}">
                    <a16:creationId xmlns:a16="http://schemas.microsoft.com/office/drawing/2014/main" id="{3EB1137F-D489-4F54-B07E-18914A068D90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정육면체 499">
                <a:extLst>
                  <a:ext uri="{FF2B5EF4-FFF2-40B4-BE49-F238E27FC236}">
                    <a16:creationId xmlns:a16="http://schemas.microsoft.com/office/drawing/2014/main" id="{78511794-4E61-469B-9A03-359BE2FA91CC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정육면체 500">
                <a:extLst>
                  <a:ext uri="{FF2B5EF4-FFF2-40B4-BE49-F238E27FC236}">
                    <a16:creationId xmlns:a16="http://schemas.microsoft.com/office/drawing/2014/main" id="{64B42755-2E7C-4E62-B0AF-7569CFDBF73B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정육면체 501">
                <a:extLst>
                  <a:ext uri="{FF2B5EF4-FFF2-40B4-BE49-F238E27FC236}">
                    <a16:creationId xmlns:a16="http://schemas.microsoft.com/office/drawing/2014/main" id="{6126EBC7-1307-47C2-8E0A-FCCBFA340EF0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정육면체 502">
                <a:extLst>
                  <a:ext uri="{FF2B5EF4-FFF2-40B4-BE49-F238E27FC236}">
                    <a16:creationId xmlns:a16="http://schemas.microsoft.com/office/drawing/2014/main" id="{FF5BC9A9-61F1-48EB-AF96-F1E7986A05F3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정육면체 503">
                <a:extLst>
                  <a:ext uri="{FF2B5EF4-FFF2-40B4-BE49-F238E27FC236}">
                    <a16:creationId xmlns:a16="http://schemas.microsoft.com/office/drawing/2014/main" id="{A2E02601-4B0E-4C93-9DA4-987926B21863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정육면체 504">
                <a:extLst>
                  <a:ext uri="{FF2B5EF4-FFF2-40B4-BE49-F238E27FC236}">
                    <a16:creationId xmlns:a16="http://schemas.microsoft.com/office/drawing/2014/main" id="{C245F4C2-76B0-4BA9-BC40-514B32218487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정육면체 505">
                <a:extLst>
                  <a:ext uri="{FF2B5EF4-FFF2-40B4-BE49-F238E27FC236}">
                    <a16:creationId xmlns:a16="http://schemas.microsoft.com/office/drawing/2014/main" id="{6187DC2B-86C7-41CF-B997-FA57092E1257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정육면체 506">
                <a:extLst>
                  <a:ext uri="{FF2B5EF4-FFF2-40B4-BE49-F238E27FC236}">
                    <a16:creationId xmlns:a16="http://schemas.microsoft.com/office/drawing/2014/main" id="{FC2D085E-8C41-4900-8803-52AFBF7F5579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정육면체 507">
                <a:extLst>
                  <a:ext uri="{FF2B5EF4-FFF2-40B4-BE49-F238E27FC236}">
                    <a16:creationId xmlns:a16="http://schemas.microsoft.com/office/drawing/2014/main" id="{6BCA8DAD-6255-40AA-964D-A58A65027752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정육면체 508">
                <a:extLst>
                  <a:ext uri="{FF2B5EF4-FFF2-40B4-BE49-F238E27FC236}">
                    <a16:creationId xmlns:a16="http://schemas.microsoft.com/office/drawing/2014/main" id="{FB3AE12B-DE83-49D5-94F5-3222F34BAEBD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정육면체 509">
                <a:extLst>
                  <a:ext uri="{FF2B5EF4-FFF2-40B4-BE49-F238E27FC236}">
                    <a16:creationId xmlns:a16="http://schemas.microsoft.com/office/drawing/2014/main" id="{73BBB8C8-7F53-41A6-832B-165B023DB7CD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정육면체 510">
                <a:extLst>
                  <a:ext uri="{FF2B5EF4-FFF2-40B4-BE49-F238E27FC236}">
                    <a16:creationId xmlns:a16="http://schemas.microsoft.com/office/drawing/2014/main" id="{AB65D258-37F1-4140-A86E-3901172EEDA2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정육면체 511">
                <a:extLst>
                  <a:ext uri="{FF2B5EF4-FFF2-40B4-BE49-F238E27FC236}">
                    <a16:creationId xmlns:a16="http://schemas.microsoft.com/office/drawing/2014/main" id="{9B010F42-A8D2-469C-9E23-98A7A1654067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정육면체 512">
                <a:extLst>
                  <a:ext uri="{FF2B5EF4-FFF2-40B4-BE49-F238E27FC236}">
                    <a16:creationId xmlns:a16="http://schemas.microsoft.com/office/drawing/2014/main" id="{D54ED1D8-C2B5-4E89-B481-FDBF71BA3454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정육면체 513">
                <a:extLst>
                  <a:ext uri="{FF2B5EF4-FFF2-40B4-BE49-F238E27FC236}">
                    <a16:creationId xmlns:a16="http://schemas.microsoft.com/office/drawing/2014/main" id="{29E2A1BD-21ED-49AD-B8CF-E67194F37631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정육면체 514">
                <a:extLst>
                  <a:ext uri="{FF2B5EF4-FFF2-40B4-BE49-F238E27FC236}">
                    <a16:creationId xmlns:a16="http://schemas.microsoft.com/office/drawing/2014/main" id="{6F8BB20F-EF87-4698-A42F-6BF69FEC6FA8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FFA23556-977B-4DA8-91A0-22CBEEE9669C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9B4E2C41-3158-433D-BA08-6019CBA4B92C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8C059BE3-5451-4BCC-9D58-44F341E9D081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42F6C048-4733-4681-B02B-6A848B370FF8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3C4E109E-13D3-40F2-953A-D6F8175A28A4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62298DAF-9A57-4E9C-9047-5977A4CFDC1E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7A94B8CF-BE20-44F9-A741-1638A05A4149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4FCF8F52-0460-4610-91E5-B5DBE071C49C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C86272A9-C4FD-4408-AB2E-35073791267B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8022478C-E615-4F65-A45F-5E747BDAB0AB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1AC5CAF4-9781-4D92-9B94-47131CC88B6D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D4A25038-22DA-4612-A059-696952C9CB6C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0302F187-8B3F-4E65-B79C-980C15E001DA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9A20EE77-5BB6-46C0-A16D-E17E32B3CB87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0730661C-6196-493A-A150-B45C1D048B85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DBAD99B5-FDF6-4887-BEF9-C35DAF62A88F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정육면체 531">
                <a:extLst>
                  <a:ext uri="{FF2B5EF4-FFF2-40B4-BE49-F238E27FC236}">
                    <a16:creationId xmlns:a16="http://schemas.microsoft.com/office/drawing/2014/main" id="{B83D06CA-090C-48E5-A5A6-65D6A14369B0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정육면체 532">
                <a:extLst>
                  <a:ext uri="{FF2B5EF4-FFF2-40B4-BE49-F238E27FC236}">
                    <a16:creationId xmlns:a16="http://schemas.microsoft.com/office/drawing/2014/main" id="{E49EC74E-F9EB-441C-A311-48BFB38EBE09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정육면체 533">
                <a:extLst>
                  <a:ext uri="{FF2B5EF4-FFF2-40B4-BE49-F238E27FC236}">
                    <a16:creationId xmlns:a16="http://schemas.microsoft.com/office/drawing/2014/main" id="{DD262F84-26B0-4DFB-ABAB-8E72DF2585F9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정육면체 534">
                <a:extLst>
                  <a:ext uri="{FF2B5EF4-FFF2-40B4-BE49-F238E27FC236}">
                    <a16:creationId xmlns:a16="http://schemas.microsoft.com/office/drawing/2014/main" id="{4DBE54DE-AF4F-4BD3-A4DB-C59C8BB2B4F9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자유형: 도형 536">
                <a:extLst>
                  <a:ext uri="{FF2B5EF4-FFF2-40B4-BE49-F238E27FC236}">
                    <a16:creationId xmlns:a16="http://schemas.microsoft.com/office/drawing/2014/main" id="{16B57206-E468-4F5E-ADD3-7D2FAA6FAF87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5D49CFEA-B990-49B1-A08F-EA96D8685ACB}"/>
                  </a:ext>
                </a:extLst>
              </p:cNvPr>
              <p:cNvSpPr txBox="1"/>
              <p:nvPr/>
            </p:nvSpPr>
            <p:spPr>
              <a:xfrm rot="19221890">
                <a:off x="3363538" y="2033782"/>
                <a:ext cx="847239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73" name="직선 화살표 연결선 472">
              <a:extLst>
                <a:ext uri="{FF2B5EF4-FFF2-40B4-BE49-F238E27FC236}">
                  <a16:creationId xmlns:a16="http://schemas.microsoft.com/office/drawing/2014/main" id="{0BFCF5F3-0DCB-4DA0-95BD-D41137A7CE74}"/>
                </a:ext>
              </a:extLst>
            </p:cNvPr>
            <p:cNvCxnSpPr>
              <a:cxnSpLocks/>
              <a:stCxn id="525" idx="1"/>
              <a:endCxn id="535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D930E4C2-64D3-4EBE-B9DD-D492756737E1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E39C9181-F06F-482B-B641-BE3331EC6C8B}"/>
                </a:ext>
              </a:extLst>
            </p:cNvPr>
            <p:cNvCxnSpPr>
              <a:cxnSpLocks/>
              <a:stCxn id="523" idx="0"/>
              <a:endCxn id="535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화살표 연결선 475">
              <a:extLst>
                <a:ext uri="{FF2B5EF4-FFF2-40B4-BE49-F238E27FC236}">
                  <a16:creationId xmlns:a16="http://schemas.microsoft.com/office/drawing/2014/main" id="{9FC7A8F3-49A8-4ABF-A825-3914C6322CB8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화살표 연결선 476">
              <a:extLst>
                <a:ext uri="{FF2B5EF4-FFF2-40B4-BE49-F238E27FC236}">
                  <a16:creationId xmlns:a16="http://schemas.microsoft.com/office/drawing/2014/main" id="{20EDFD8E-A145-4E8E-B1D6-78552434A47E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화살표 연결선 477">
              <a:extLst>
                <a:ext uri="{FF2B5EF4-FFF2-40B4-BE49-F238E27FC236}">
                  <a16:creationId xmlns:a16="http://schemas.microsoft.com/office/drawing/2014/main" id="{A041EA2C-C532-4A47-82B8-2D2D6A165A49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화살표 연결선 478">
              <a:extLst>
                <a:ext uri="{FF2B5EF4-FFF2-40B4-BE49-F238E27FC236}">
                  <a16:creationId xmlns:a16="http://schemas.microsoft.com/office/drawing/2014/main" id="{A022D2C2-27D2-4A4B-87EC-8368FE0CEFBE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화살표 연결선 479">
              <a:extLst>
                <a:ext uri="{FF2B5EF4-FFF2-40B4-BE49-F238E27FC236}">
                  <a16:creationId xmlns:a16="http://schemas.microsoft.com/office/drawing/2014/main" id="{0C10C8DC-D5F3-4602-9006-058C809A6426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화살표 연결선 480">
              <a:extLst>
                <a:ext uri="{FF2B5EF4-FFF2-40B4-BE49-F238E27FC236}">
                  <a16:creationId xmlns:a16="http://schemas.microsoft.com/office/drawing/2014/main" id="{97D98E88-52AE-406A-8D6A-597693861A3C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481">
              <a:extLst>
                <a:ext uri="{FF2B5EF4-FFF2-40B4-BE49-F238E27FC236}">
                  <a16:creationId xmlns:a16="http://schemas.microsoft.com/office/drawing/2014/main" id="{9175F33B-E605-4BEF-B230-C31A45EA8B05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B14EB567-1969-4BCA-BDAE-C9585FD3C366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A6C398AC-3E0F-47D8-B987-AC6A4027D5C5}"/>
                </a:ext>
              </a:extLst>
            </p:cNvPr>
            <p:cNvCxnSpPr>
              <a:cxnSpLocks/>
              <a:endCxn id="535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22DCBA61-2F35-4FD9-AAA5-09106B0F79A2}"/>
              </a:ext>
            </a:extLst>
          </p:cNvPr>
          <p:cNvGrpSpPr/>
          <p:nvPr/>
        </p:nvGrpSpPr>
        <p:grpSpPr>
          <a:xfrm>
            <a:off x="9183292" y="2276064"/>
            <a:ext cx="1487505" cy="1632510"/>
            <a:chOff x="4723011" y="2072081"/>
            <a:chExt cx="2978057" cy="3268363"/>
          </a:xfrm>
        </p:grpSpPr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E5E41BD1-FB41-4996-A73B-ECF4160FA68A}"/>
                </a:ext>
              </a:extLst>
            </p:cNvPr>
            <p:cNvGrpSpPr/>
            <p:nvPr/>
          </p:nvGrpSpPr>
          <p:grpSpPr>
            <a:xfrm>
              <a:off x="4723011" y="2072081"/>
              <a:ext cx="2978057" cy="3268363"/>
              <a:chOff x="3280103" y="1996580"/>
              <a:chExt cx="2978057" cy="3268363"/>
            </a:xfrm>
          </p:grpSpPr>
          <p:sp>
            <p:nvSpPr>
              <p:cNvPr id="417" name="정육면체 416">
                <a:extLst>
                  <a:ext uri="{FF2B5EF4-FFF2-40B4-BE49-F238E27FC236}">
                    <a16:creationId xmlns:a16="http://schemas.microsoft.com/office/drawing/2014/main" id="{67C25882-BCBE-422D-8544-87CCD9A9826F}"/>
                  </a:ext>
                </a:extLst>
              </p:cNvPr>
              <p:cNvSpPr/>
              <p:nvPr/>
            </p:nvSpPr>
            <p:spPr>
              <a:xfrm>
                <a:off x="5519934" y="319115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정육면체 417">
                <a:extLst>
                  <a:ext uri="{FF2B5EF4-FFF2-40B4-BE49-F238E27FC236}">
                    <a16:creationId xmlns:a16="http://schemas.microsoft.com/office/drawing/2014/main" id="{5DDF4E7C-2C32-435A-ADD2-2A9B5A1CC1A5}"/>
                  </a:ext>
                </a:extLst>
              </p:cNvPr>
              <p:cNvSpPr/>
              <p:nvPr/>
            </p:nvSpPr>
            <p:spPr>
              <a:xfrm>
                <a:off x="5419266" y="329182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정육면체 418">
                <a:extLst>
                  <a:ext uri="{FF2B5EF4-FFF2-40B4-BE49-F238E27FC236}">
                    <a16:creationId xmlns:a16="http://schemas.microsoft.com/office/drawing/2014/main" id="{66F327B2-E83B-48F9-B109-1BD789CDAE2E}"/>
                  </a:ext>
                </a:extLst>
              </p:cNvPr>
              <p:cNvSpPr/>
              <p:nvPr/>
            </p:nvSpPr>
            <p:spPr>
              <a:xfrm>
                <a:off x="5301822" y="340927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정육면체 419">
                <a:extLst>
                  <a:ext uri="{FF2B5EF4-FFF2-40B4-BE49-F238E27FC236}">
                    <a16:creationId xmlns:a16="http://schemas.microsoft.com/office/drawing/2014/main" id="{5997063E-E0B4-4651-A7DF-61351F6A335C}"/>
                  </a:ext>
                </a:extLst>
              </p:cNvPr>
              <p:cNvSpPr/>
              <p:nvPr/>
            </p:nvSpPr>
            <p:spPr>
              <a:xfrm>
                <a:off x="5167599" y="354349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정육면체 420">
                <a:extLst>
                  <a:ext uri="{FF2B5EF4-FFF2-40B4-BE49-F238E27FC236}">
                    <a16:creationId xmlns:a16="http://schemas.microsoft.com/office/drawing/2014/main" id="{848F413F-C0A5-4D2B-B114-DF613B478A78}"/>
                  </a:ext>
                </a:extLst>
              </p:cNvPr>
              <p:cNvSpPr/>
              <p:nvPr/>
            </p:nvSpPr>
            <p:spPr>
              <a:xfrm>
                <a:off x="5033376" y="367772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정육면체 421">
                <a:extLst>
                  <a:ext uri="{FF2B5EF4-FFF2-40B4-BE49-F238E27FC236}">
                    <a16:creationId xmlns:a16="http://schemas.microsoft.com/office/drawing/2014/main" id="{EE586040-49A3-42E2-ACC6-F83D519759E2}"/>
                  </a:ext>
                </a:extLst>
              </p:cNvPr>
              <p:cNvSpPr/>
              <p:nvPr/>
            </p:nvSpPr>
            <p:spPr>
              <a:xfrm>
                <a:off x="4899153" y="3811945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정육면체 422">
                <a:extLst>
                  <a:ext uri="{FF2B5EF4-FFF2-40B4-BE49-F238E27FC236}">
                    <a16:creationId xmlns:a16="http://schemas.microsoft.com/office/drawing/2014/main" id="{612F6956-B81D-4F63-810E-4E9F7082B542}"/>
                  </a:ext>
                </a:extLst>
              </p:cNvPr>
              <p:cNvSpPr/>
              <p:nvPr/>
            </p:nvSpPr>
            <p:spPr>
              <a:xfrm>
                <a:off x="5972954" y="199743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정육면체 423">
                <a:extLst>
                  <a:ext uri="{FF2B5EF4-FFF2-40B4-BE49-F238E27FC236}">
                    <a16:creationId xmlns:a16="http://schemas.microsoft.com/office/drawing/2014/main" id="{BED95CDC-801D-48CE-BC44-17B04D4BA27C}"/>
                  </a:ext>
                </a:extLst>
              </p:cNvPr>
              <p:cNvSpPr/>
              <p:nvPr/>
            </p:nvSpPr>
            <p:spPr>
              <a:xfrm>
                <a:off x="5905844" y="206454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정육면체 424">
                <a:extLst>
                  <a:ext uri="{FF2B5EF4-FFF2-40B4-BE49-F238E27FC236}">
                    <a16:creationId xmlns:a16="http://schemas.microsoft.com/office/drawing/2014/main" id="{D5FF2818-8E5A-4642-BBC4-B61E690A5418}"/>
                  </a:ext>
                </a:extLst>
              </p:cNvPr>
              <p:cNvSpPr/>
              <p:nvPr/>
            </p:nvSpPr>
            <p:spPr>
              <a:xfrm>
                <a:off x="5830344" y="214004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정육면체 425">
                <a:extLst>
                  <a:ext uri="{FF2B5EF4-FFF2-40B4-BE49-F238E27FC236}">
                    <a16:creationId xmlns:a16="http://schemas.microsoft.com/office/drawing/2014/main" id="{111DA508-ACCE-46F1-8B3E-C3E16D0C49D3}"/>
                  </a:ext>
                </a:extLst>
              </p:cNvPr>
              <p:cNvSpPr/>
              <p:nvPr/>
            </p:nvSpPr>
            <p:spPr>
              <a:xfrm>
                <a:off x="5754844" y="221554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정육면체 426">
                <a:extLst>
                  <a:ext uri="{FF2B5EF4-FFF2-40B4-BE49-F238E27FC236}">
                    <a16:creationId xmlns:a16="http://schemas.microsoft.com/office/drawing/2014/main" id="{7DC08B2B-40D9-40CE-A44C-1F288A10F799}"/>
                  </a:ext>
                </a:extLst>
              </p:cNvPr>
              <p:cNvSpPr/>
              <p:nvPr/>
            </p:nvSpPr>
            <p:spPr>
              <a:xfrm>
                <a:off x="5687733" y="228265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정육면체 427">
                <a:extLst>
                  <a:ext uri="{FF2B5EF4-FFF2-40B4-BE49-F238E27FC236}">
                    <a16:creationId xmlns:a16="http://schemas.microsoft.com/office/drawing/2014/main" id="{C7D66172-D298-4B86-8E17-B8860D0961CE}"/>
                  </a:ext>
                </a:extLst>
              </p:cNvPr>
              <p:cNvSpPr/>
              <p:nvPr/>
            </p:nvSpPr>
            <p:spPr>
              <a:xfrm>
                <a:off x="5620621" y="234977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정육면체 428">
                <a:extLst>
                  <a:ext uri="{FF2B5EF4-FFF2-40B4-BE49-F238E27FC236}">
                    <a16:creationId xmlns:a16="http://schemas.microsoft.com/office/drawing/2014/main" id="{48F5BBDE-8785-41FF-9BC0-D9F717CC3865}"/>
                  </a:ext>
                </a:extLst>
              </p:cNvPr>
              <p:cNvSpPr/>
              <p:nvPr/>
            </p:nvSpPr>
            <p:spPr>
              <a:xfrm>
                <a:off x="5553511" y="24168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정육면체 429">
                <a:extLst>
                  <a:ext uri="{FF2B5EF4-FFF2-40B4-BE49-F238E27FC236}">
                    <a16:creationId xmlns:a16="http://schemas.microsoft.com/office/drawing/2014/main" id="{E7DF6272-DF78-4B96-9998-76CDB5860219}"/>
                  </a:ext>
                </a:extLst>
              </p:cNvPr>
              <p:cNvSpPr/>
              <p:nvPr/>
            </p:nvSpPr>
            <p:spPr>
              <a:xfrm>
                <a:off x="5486400" y="24839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정육면체 430">
                <a:extLst>
                  <a:ext uri="{FF2B5EF4-FFF2-40B4-BE49-F238E27FC236}">
                    <a16:creationId xmlns:a16="http://schemas.microsoft.com/office/drawing/2014/main" id="{340B877D-A2E8-4AF9-942C-E474387474E1}"/>
                  </a:ext>
                </a:extLst>
              </p:cNvPr>
              <p:cNvSpPr/>
              <p:nvPr/>
            </p:nvSpPr>
            <p:spPr>
              <a:xfrm>
                <a:off x="5419289" y="25511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정육면체 431">
                <a:extLst>
                  <a:ext uri="{FF2B5EF4-FFF2-40B4-BE49-F238E27FC236}">
                    <a16:creationId xmlns:a16="http://schemas.microsoft.com/office/drawing/2014/main" id="{DE9CE51F-A9DC-4CC8-97E7-BCC7E291147B}"/>
                  </a:ext>
                </a:extLst>
              </p:cNvPr>
              <p:cNvSpPr/>
              <p:nvPr/>
            </p:nvSpPr>
            <p:spPr>
              <a:xfrm>
                <a:off x="5352178" y="26182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정육면체 432">
                <a:extLst>
                  <a:ext uri="{FF2B5EF4-FFF2-40B4-BE49-F238E27FC236}">
                    <a16:creationId xmlns:a16="http://schemas.microsoft.com/office/drawing/2014/main" id="{2E1EC0DF-9584-4DF1-BEBE-06D30B5E0A61}"/>
                  </a:ext>
                </a:extLst>
              </p:cNvPr>
              <p:cNvSpPr/>
              <p:nvPr/>
            </p:nvSpPr>
            <p:spPr>
              <a:xfrm>
                <a:off x="5285062" y="26853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정육면체 433">
                <a:extLst>
                  <a:ext uri="{FF2B5EF4-FFF2-40B4-BE49-F238E27FC236}">
                    <a16:creationId xmlns:a16="http://schemas.microsoft.com/office/drawing/2014/main" id="{F2035D17-EA13-4060-8795-00B3C52CC84B}"/>
                  </a:ext>
                </a:extLst>
              </p:cNvPr>
              <p:cNvSpPr/>
              <p:nvPr/>
            </p:nvSpPr>
            <p:spPr>
              <a:xfrm>
                <a:off x="5217952" y="27524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정육면체 434">
                <a:extLst>
                  <a:ext uri="{FF2B5EF4-FFF2-40B4-BE49-F238E27FC236}">
                    <a16:creationId xmlns:a16="http://schemas.microsoft.com/office/drawing/2014/main" id="{3377AAF5-761B-450B-86EE-23C55EE031F0}"/>
                  </a:ext>
                </a:extLst>
              </p:cNvPr>
              <p:cNvSpPr/>
              <p:nvPr/>
            </p:nvSpPr>
            <p:spPr>
              <a:xfrm>
                <a:off x="5150841" y="28195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정육면체 435">
                <a:extLst>
                  <a:ext uri="{FF2B5EF4-FFF2-40B4-BE49-F238E27FC236}">
                    <a16:creationId xmlns:a16="http://schemas.microsoft.com/office/drawing/2014/main" id="{DF80AB9B-8476-4ED6-8C40-E2BE64D4A247}"/>
                  </a:ext>
                </a:extLst>
              </p:cNvPr>
              <p:cNvSpPr/>
              <p:nvPr/>
            </p:nvSpPr>
            <p:spPr>
              <a:xfrm>
                <a:off x="5083730" y="28866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정육면체 436">
                <a:extLst>
                  <a:ext uri="{FF2B5EF4-FFF2-40B4-BE49-F238E27FC236}">
                    <a16:creationId xmlns:a16="http://schemas.microsoft.com/office/drawing/2014/main" id="{1874E296-E992-4B79-ABD3-204FD49B5E9E}"/>
                  </a:ext>
                </a:extLst>
              </p:cNvPr>
              <p:cNvSpPr/>
              <p:nvPr/>
            </p:nvSpPr>
            <p:spPr>
              <a:xfrm>
                <a:off x="5016619" y="29537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정육면체 437">
                <a:extLst>
                  <a:ext uri="{FF2B5EF4-FFF2-40B4-BE49-F238E27FC236}">
                    <a16:creationId xmlns:a16="http://schemas.microsoft.com/office/drawing/2014/main" id="{1168784A-5F3A-40F4-9B7F-D6DE99C53718}"/>
                  </a:ext>
                </a:extLst>
              </p:cNvPr>
              <p:cNvSpPr/>
              <p:nvPr/>
            </p:nvSpPr>
            <p:spPr>
              <a:xfrm>
                <a:off x="4949507" y="302089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정육면체 438">
                <a:extLst>
                  <a:ext uri="{FF2B5EF4-FFF2-40B4-BE49-F238E27FC236}">
                    <a16:creationId xmlns:a16="http://schemas.microsoft.com/office/drawing/2014/main" id="{F4D1C01B-D604-486C-914A-4EBA866E4BB9}"/>
                  </a:ext>
                </a:extLst>
              </p:cNvPr>
              <p:cNvSpPr/>
              <p:nvPr/>
            </p:nvSpPr>
            <p:spPr>
              <a:xfrm>
                <a:off x="4882397" y="3088002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정육면체 439">
                <a:extLst>
                  <a:ext uri="{FF2B5EF4-FFF2-40B4-BE49-F238E27FC236}">
                    <a16:creationId xmlns:a16="http://schemas.microsoft.com/office/drawing/2014/main" id="{3CBB75B5-0235-4B64-A2FF-42DDA3D8D146}"/>
                  </a:ext>
                </a:extLst>
              </p:cNvPr>
              <p:cNvSpPr/>
              <p:nvPr/>
            </p:nvSpPr>
            <p:spPr>
              <a:xfrm>
                <a:off x="4815286" y="315511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정육면체 440">
                <a:extLst>
                  <a:ext uri="{FF2B5EF4-FFF2-40B4-BE49-F238E27FC236}">
                    <a16:creationId xmlns:a16="http://schemas.microsoft.com/office/drawing/2014/main" id="{EE9F9910-BDE6-4D4A-A07C-962770437495}"/>
                  </a:ext>
                </a:extLst>
              </p:cNvPr>
              <p:cNvSpPr/>
              <p:nvPr/>
            </p:nvSpPr>
            <p:spPr>
              <a:xfrm>
                <a:off x="4739786" y="323061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정육면체 441">
                <a:extLst>
                  <a:ext uri="{FF2B5EF4-FFF2-40B4-BE49-F238E27FC236}">
                    <a16:creationId xmlns:a16="http://schemas.microsoft.com/office/drawing/2014/main" id="{DFF4F8A7-FB2E-4D9E-BACF-43B6C556E83A}"/>
                  </a:ext>
                </a:extLst>
              </p:cNvPr>
              <p:cNvSpPr/>
              <p:nvPr/>
            </p:nvSpPr>
            <p:spPr>
              <a:xfrm>
                <a:off x="4664286" y="330611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정육면체 442">
                <a:extLst>
                  <a:ext uri="{FF2B5EF4-FFF2-40B4-BE49-F238E27FC236}">
                    <a16:creationId xmlns:a16="http://schemas.microsoft.com/office/drawing/2014/main" id="{B787D037-34A8-4E0A-868C-137AC91E763E}"/>
                  </a:ext>
                </a:extLst>
              </p:cNvPr>
              <p:cNvSpPr/>
              <p:nvPr/>
            </p:nvSpPr>
            <p:spPr>
              <a:xfrm>
                <a:off x="4605549" y="336064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정육면체 443">
                <a:extLst>
                  <a:ext uri="{FF2B5EF4-FFF2-40B4-BE49-F238E27FC236}">
                    <a16:creationId xmlns:a16="http://schemas.microsoft.com/office/drawing/2014/main" id="{6ACA4B9B-7923-419E-B04A-346C14F52873}"/>
                  </a:ext>
                </a:extLst>
              </p:cNvPr>
              <p:cNvSpPr/>
              <p:nvPr/>
            </p:nvSpPr>
            <p:spPr>
              <a:xfrm>
                <a:off x="4538439" y="342775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정육면체 444">
                <a:extLst>
                  <a:ext uri="{FF2B5EF4-FFF2-40B4-BE49-F238E27FC236}">
                    <a16:creationId xmlns:a16="http://schemas.microsoft.com/office/drawing/2014/main" id="{DC674E9E-8C86-4204-90B4-40A59DAAF58A}"/>
                  </a:ext>
                </a:extLst>
              </p:cNvPr>
              <p:cNvSpPr/>
              <p:nvPr/>
            </p:nvSpPr>
            <p:spPr>
              <a:xfrm>
                <a:off x="4462939" y="350325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정육면체 445">
                <a:extLst>
                  <a:ext uri="{FF2B5EF4-FFF2-40B4-BE49-F238E27FC236}">
                    <a16:creationId xmlns:a16="http://schemas.microsoft.com/office/drawing/2014/main" id="{367F78E2-61BE-4E9E-B261-E268B313B794}"/>
                  </a:ext>
                </a:extLst>
              </p:cNvPr>
              <p:cNvSpPr/>
              <p:nvPr/>
            </p:nvSpPr>
            <p:spPr>
              <a:xfrm>
                <a:off x="4387439" y="357875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정육면체 446">
                <a:extLst>
                  <a:ext uri="{FF2B5EF4-FFF2-40B4-BE49-F238E27FC236}">
                    <a16:creationId xmlns:a16="http://schemas.microsoft.com/office/drawing/2014/main" id="{D7220984-BC6B-4C7A-9B12-F06614F397DC}"/>
                  </a:ext>
                </a:extLst>
              </p:cNvPr>
              <p:cNvSpPr/>
              <p:nvPr/>
            </p:nvSpPr>
            <p:spPr>
              <a:xfrm>
                <a:off x="4320328" y="364587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11D50FE4-C59E-48B1-A96A-10F22540119D}"/>
                  </a:ext>
                </a:extLst>
              </p:cNvPr>
              <p:cNvSpPr/>
              <p:nvPr/>
            </p:nvSpPr>
            <p:spPr>
              <a:xfrm>
                <a:off x="4253216" y="371298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9903EF28-6BA3-4FF9-8F04-7B9A6DB84DFD}"/>
                  </a:ext>
                </a:extLst>
              </p:cNvPr>
              <p:cNvSpPr/>
              <p:nvPr/>
            </p:nvSpPr>
            <p:spPr>
              <a:xfrm>
                <a:off x="4177717" y="378848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670B0DAC-2991-42E2-BED7-FC71FE35BBCD}"/>
                  </a:ext>
                </a:extLst>
              </p:cNvPr>
              <p:cNvSpPr/>
              <p:nvPr/>
            </p:nvSpPr>
            <p:spPr>
              <a:xfrm>
                <a:off x="4110606" y="3855596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55762A20-95C9-4959-9C29-CC08083C6369}"/>
                  </a:ext>
                </a:extLst>
              </p:cNvPr>
              <p:cNvSpPr/>
              <p:nvPr/>
            </p:nvSpPr>
            <p:spPr>
              <a:xfrm>
                <a:off x="4043495" y="3922708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5DDC68F7-07A2-4940-A249-51A39821EBDD}"/>
                  </a:ext>
                </a:extLst>
              </p:cNvPr>
              <p:cNvSpPr/>
              <p:nvPr/>
            </p:nvSpPr>
            <p:spPr>
              <a:xfrm>
                <a:off x="3976384" y="3989820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B4FA839B-30F9-4DDD-8D4E-60D286498CA5}"/>
                  </a:ext>
                </a:extLst>
              </p:cNvPr>
              <p:cNvSpPr/>
              <p:nvPr/>
            </p:nvSpPr>
            <p:spPr>
              <a:xfrm>
                <a:off x="4767741" y="393948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8457AB2C-BD56-4B02-9FB8-9D586BB10497}"/>
                  </a:ext>
                </a:extLst>
              </p:cNvPr>
              <p:cNvSpPr/>
              <p:nvPr/>
            </p:nvSpPr>
            <p:spPr>
              <a:xfrm>
                <a:off x="4650297" y="4056929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3752A8CD-0C35-461F-B225-5567D114E01D}"/>
                  </a:ext>
                </a:extLst>
              </p:cNvPr>
              <p:cNvSpPr/>
              <p:nvPr/>
            </p:nvSpPr>
            <p:spPr>
              <a:xfrm>
                <a:off x="4516074" y="4191153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7F08E96E-3522-4C7A-B8D1-A8F220601A2B}"/>
                  </a:ext>
                </a:extLst>
              </p:cNvPr>
              <p:cNvSpPr/>
              <p:nvPr/>
            </p:nvSpPr>
            <p:spPr>
              <a:xfrm>
                <a:off x="4381851" y="4325377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DE595A84-4990-40BB-8B6D-E78CCF5790B8}"/>
                  </a:ext>
                </a:extLst>
              </p:cNvPr>
              <p:cNvSpPr/>
              <p:nvPr/>
            </p:nvSpPr>
            <p:spPr>
              <a:xfrm>
                <a:off x="4247628" y="4459601"/>
                <a:ext cx="671126" cy="80534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6C1EEF80-0565-48F1-85E0-BD4A97DB0077}"/>
                  </a:ext>
                </a:extLst>
              </p:cNvPr>
              <p:cNvSpPr/>
              <p:nvPr/>
            </p:nvSpPr>
            <p:spPr>
              <a:xfrm>
                <a:off x="3909268" y="405692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정육면체 458">
                <a:extLst>
                  <a:ext uri="{FF2B5EF4-FFF2-40B4-BE49-F238E27FC236}">
                    <a16:creationId xmlns:a16="http://schemas.microsoft.com/office/drawing/2014/main" id="{3006FF01-1BFB-4BB0-BD77-D5028E3E1C77}"/>
                  </a:ext>
                </a:extLst>
              </p:cNvPr>
              <p:cNvSpPr/>
              <p:nvPr/>
            </p:nvSpPr>
            <p:spPr>
              <a:xfrm>
                <a:off x="3842158" y="412404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정육면체 459">
                <a:extLst>
                  <a:ext uri="{FF2B5EF4-FFF2-40B4-BE49-F238E27FC236}">
                    <a16:creationId xmlns:a16="http://schemas.microsoft.com/office/drawing/2014/main" id="{6C1E6E04-0416-4B35-B47C-2E906A168F0F}"/>
                  </a:ext>
                </a:extLst>
              </p:cNvPr>
              <p:cNvSpPr/>
              <p:nvPr/>
            </p:nvSpPr>
            <p:spPr>
              <a:xfrm>
                <a:off x="3775047" y="419115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정육면체 460">
                <a:extLst>
                  <a:ext uri="{FF2B5EF4-FFF2-40B4-BE49-F238E27FC236}">
                    <a16:creationId xmlns:a16="http://schemas.microsoft.com/office/drawing/2014/main" id="{04B01D3B-46D0-488E-A777-916EBB9BE44D}"/>
                  </a:ext>
                </a:extLst>
              </p:cNvPr>
              <p:cNvSpPr/>
              <p:nvPr/>
            </p:nvSpPr>
            <p:spPr>
              <a:xfrm>
                <a:off x="3707936" y="425826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정육면체 461">
                <a:extLst>
                  <a:ext uri="{FF2B5EF4-FFF2-40B4-BE49-F238E27FC236}">
                    <a16:creationId xmlns:a16="http://schemas.microsoft.com/office/drawing/2014/main" id="{5CA2CD95-E778-414B-81DE-30DACFD29C83}"/>
                  </a:ext>
                </a:extLst>
              </p:cNvPr>
              <p:cNvSpPr/>
              <p:nvPr/>
            </p:nvSpPr>
            <p:spPr>
              <a:xfrm>
                <a:off x="3640825" y="4325377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CBBDA378-F3F5-4954-B6ED-EC0710E36F06}"/>
                  </a:ext>
                </a:extLst>
              </p:cNvPr>
              <p:cNvSpPr/>
              <p:nvPr/>
            </p:nvSpPr>
            <p:spPr>
              <a:xfrm>
                <a:off x="3565324" y="4400879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69D15554-19CC-4DDA-9CD1-41775428E019}"/>
                  </a:ext>
                </a:extLst>
              </p:cNvPr>
              <p:cNvSpPr/>
              <p:nvPr/>
            </p:nvSpPr>
            <p:spPr>
              <a:xfrm>
                <a:off x="3498214" y="4467991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9ADF16CA-CC7A-4232-BAB4-67DEED63B6A7}"/>
                  </a:ext>
                </a:extLst>
              </p:cNvPr>
              <p:cNvSpPr/>
              <p:nvPr/>
            </p:nvSpPr>
            <p:spPr>
              <a:xfrm>
                <a:off x="3431103" y="4535103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8DC9F97F-9BDB-4E18-B7CC-C212BDA60377}"/>
                  </a:ext>
                </a:extLst>
              </p:cNvPr>
              <p:cNvSpPr/>
              <p:nvPr/>
            </p:nvSpPr>
            <p:spPr>
              <a:xfrm>
                <a:off x="3355603" y="4610604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006BD87C-8078-41D9-A02C-97F3877C8A9D}"/>
                  </a:ext>
                </a:extLst>
              </p:cNvPr>
              <p:cNvSpPr/>
              <p:nvPr/>
            </p:nvSpPr>
            <p:spPr>
              <a:xfrm>
                <a:off x="3280103" y="4686105"/>
                <a:ext cx="285206" cy="3422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자유형: 도형 468">
                <a:extLst>
                  <a:ext uri="{FF2B5EF4-FFF2-40B4-BE49-F238E27FC236}">
                    <a16:creationId xmlns:a16="http://schemas.microsoft.com/office/drawing/2014/main" id="{205F4FF0-6089-4459-897D-F0B6453B855C}"/>
                  </a:ext>
                </a:extLst>
              </p:cNvPr>
              <p:cNvSpPr/>
              <p:nvPr/>
            </p:nvSpPr>
            <p:spPr>
              <a:xfrm>
                <a:off x="3307017" y="1996580"/>
                <a:ext cx="2741445" cy="2754931"/>
              </a:xfrm>
              <a:custGeom>
                <a:avLst/>
                <a:gdLst>
                  <a:gd name="connsiteX0" fmla="*/ 0 w 2785145"/>
                  <a:gd name="connsiteY0" fmla="*/ 2759978 h 2759978"/>
                  <a:gd name="connsiteX1" fmla="*/ 528507 w 2785145"/>
                  <a:gd name="connsiteY1" fmla="*/ 478172 h 2759978"/>
                  <a:gd name="connsiteX2" fmla="*/ 2785145 w 2785145"/>
                  <a:gd name="connsiteY2" fmla="*/ 0 h 275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5145" h="2759978">
                    <a:moveTo>
                      <a:pt x="0" y="2759978"/>
                    </a:moveTo>
                    <a:cubicBezTo>
                      <a:pt x="32158" y="1849073"/>
                      <a:pt x="64316" y="938168"/>
                      <a:pt x="528507" y="478172"/>
                    </a:cubicBezTo>
                    <a:cubicBezTo>
                      <a:pt x="992698" y="18176"/>
                      <a:pt x="2281806" y="47537"/>
                      <a:pt x="2785145" y="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D729912B-FC90-4AEE-B0A0-B5CEB7319655}"/>
                  </a:ext>
                </a:extLst>
              </p:cNvPr>
              <p:cNvSpPr txBox="1"/>
              <p:nvPr/>
            </p:nvSpPr>
            <p:spPr>
              <a:xfrm rot="19221890">
                <a:off x="3376984" y="2071094"/>
                <a:ext cx="730257" cy="52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/>
                    </a:solidFill>
                  </a:rPr>
                  <a:t>64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A8686B5D-4FD2-453D-A681-F3F4DEA74874}"/>
                </a:ext>
              </a:extLst>
            </p:cNvPr>
            <p:cNvCxnSpPr>
              <a:cxnSpLocks/>
              <a:stCxn id="457" idx="1"/>
              <a:endCxn id="467" idx="3"/>
            </p:cNvCxnSpPr>
            <p:nvPr/>
          </p:nvCxnSpPr>
          <p:spPr>
            <a:xfrm flipH="1">
              <a:off x="4829963" y="4702884"/>
              <a:ext cx="1112245" cy="400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47C8B860-2341-4306-AAC6-1C2432D2A958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4526712"/>
              <a:ext cx="1274082" cy="57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화살표 연결선 406">
              <a:extLst>
                <a:ext uri="{FF2B5EF4-FFF2-40B4-BE49-F238E27FC236}">
                  <a16:creationId xmlns:a16="http://schemas.microsoft.com/office/drawing/2014/main" id="{AD2111A4-DF12-4FC7-9E87-65A08CCFCA93}"/>
                </a:ext>
              </a:extLst>
            </p:cNvPr>
            <p:cNvCxnSpPr>
              <a:cxnSpLocks/>
              <a:stCxn id="455" idx="0"/>
              <a:endCxn id="467" idx="3"/>
            </p:cNvCxnSpPr>
            <p:nvPr/>
          </p:nvCxnSpPr>
          <p:spPr>
            <a:xfrm flipH="1">
              <a:off x="4829963" y="4266654"/>
              <a:ext cx="1548473" cy="837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화살표 연결선 407">
              <a:extLst>
                <a:ext uri="{FF2B5EF4-FFF2-40B4-BE49-F238E27FC236}">
                  <a16:creationId xmlns:a16="http://schemas.microsoft.com/office/drawing/2014/main" id="{CD1CDBF8-B2E1-4DAC-9C6F-46716CAC28DD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4392390"/>
              <a:ext cx="1397478" cy="711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화살표 연결선 408">
              <a:extLst>
                <a:ext uri="{FF2B5EF4-FFF2-40B4-BE49-F238E27FC236}">
                  <a16:creationId xmlns:a16="http://schemas.microsoft.com/office/drawing/2014/main" id="{DD8E184B-917B-44E3-99FA-6C3A98FFF769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4131577"/>
              <a:ext cx="1655078" cy="97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9DD0D183-C2EE-4225-8FC8-10C390890EE4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4014132"/>
              <a:ext cx="1798888" cy="108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화살표 연결선 410">
              <a:extLst>
                <a:ext uri="{FF2B5EF4-FFF2-40B4-BE49-F238E27FC236}">
                  <a16:creationId xmlns:a16="http://schemas.microsoft.com/office/drawing/2014/main" id="{795E8E86-F998-422A-958D-0811DD2BB667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3888204"/>
              <a:ext cx="1889614" cy="121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화살표 연결선 411">
              <a:extLst>
                <a:ext uri="{FF2B5EF4-FFF2-40B4-BE49-F238E27FC236}">
                  <a16:creationId xmlns:a16="http://schemas.microsoft.com/office/drawing/2014/main" id="{0C3CC040-1B04-4D63-A7D5-A4F2D6B30C1E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3736942"/>
              <a:ext cx="2040610" cy="136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F6BFB6EC-182B-4B25-9502-F7A1E770898E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3610610"/>
              <a:ext cx="2174830" cy="1493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D9B43179-D772-4D9F-A0A5-D407026BA07B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3467898"/>
              <a:ext cx="2300328" cy="1635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화살표 연결선 414">
              <a:extLst>
                <a:ext uri="{FF2B5EF4-FFF2-40B4-BE49-F238E27FC236}">
                  <a16:creationId xmlns:a16="http://schemas.microsoft.com/office/drawing/2014/main" id="{809596A0-F6E7-49FA-9209-41BC3F4691F3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3358842"/>
              <a:ext cx="2411480" cy="1745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화살표 연결선 415">
              <a:extLst>
                <a:ext uri="{FF2B5EF4-FFF2-40B4-BE49-F238E27FC236}">
                  <a16:creationId xmlns:a16="http://schemas.microsoft.com/office/drawing/2014/main" id="{4098A70C-39DD-4970-8A14-95DB81606058}"/>
                </a:ext>
              </a:extLst>
            </p:cNvPr>
            <p:cNvCxnSpPr>
              <a:cxnSpLocks/>
              <a:endCxn id="467" idx="3"/>
            </p:cNvCxnSpPr>
            <p:nvPr/>
          </p:nvCxnSpPr>
          <p:spPr>
            <a:xfrm flipH="1">
              <a:off x="4829963" y="3258176"/>
              <a:ext cx="2537556" cy="1845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화살표: 아래쪽 388">
            <a:extLst>
              <a:ext uri="{FF2B5EF4-FFF2-40B4-BE49-F238E27FC236}">
                <a16:creationId xmlns:a16="http://schemas.microsoft.com/office/drawing/2014/main" id="{B09FBF79-650A-46D1-931D-9364898B1A6A}"/>
              </a:ext>
            </a:extLst>
          </p:cNvPr>
          <p:cNvSpPr/>
          <p:nvPr/>
        </p:nvSpPr>
        <p:spPr>
          <a:xfrm rot="16200000">
            <a:off x="2371880" y="224364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F85867A5-121F-441F-A41F-A26ECDFA52AC}"/>
              </a:ext>
            </a:extLst>
          </p:cNvPr>
          <p:cNvSpPr txBox="1"/>
          <p:nvPr/>
        </p:nvSpPr>
        <p:spPr>
          <a:xfrm>
            <a:off x="2653867" y="204341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6F8D585-1064-436C-AF05-99FE1225AA62}"/>
              </a:ext>
            </a:extLst>
          </p:cNvPr>
          <p:cNvSpPr txBox="1"/>
          <p:nvPr/>
        </p:nvSpPr>
        <p:spPr>
          <a:xfrm>
            <a:off x="2653868" y="235550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92" name="화살표: 아래쪽 391">
            <a:extLst>
              <a:ext uri="{FF2B5EF4-FFF2-40B4-BE49-F238E27FC236}">
                <a16:creationId xmlns:a16="http://schemas.microsoft.com/office/drawing/2014/main" id="{8E449726-73CC-4A53-B652-0BF806F95FD6}"/>
              </a:ext>
            </a:extLst>
          </p:cNvPr>
          <p:cNvSpPr/>
          <p:nvPr/>
        </p:nvSpPr>
        <p:spPr>
          <a:xfrm rot="16200000">
            <a:off x="4419121" y="224364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F6EB133B-8047-4ECB-AD29-580AA5BA8F33}"/>
              </a:ext>
            </a:extLst>
          </p:cNvPr>
          <p:cNvSpPr txBox="1"/>
          <p:nvPr/>
        </p:nvSpPr>
        <p:spPr>
          <a:xfrm>
            <a:off x="4701108" y="204341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018095C9-A88F-4FCD-A805-AF682297CE0F}"/>
              </a:ext>
            </a:extLst>
          </p:cNvPr>
          <p:cNvSpPr txBox="1"/>
          <p:nvPr/>
        </p:nvSpPr>
        <p:spPr>
          <a:xfrm>
            <a:off x="4701109" y="235550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95" name="화살표: 아래쪽 394">
            <a:extLst>
              <a:ext uri="{FF2B5EF4-FFF2-40B4-BE49-F238E27FC236}">
                <a16:creationId xmlns:a16="http://schemas.microsoft.com/office/drawing/2014/main" id="{AE767728-D9D7-485A-9AEE-6A568970F47D}"/>
              </a:ext>
            </a:extLst>
          </p:cNvPr>
          <p:cNvSpPr/>
          <p:nvPr/>
        </p:nvSpPr>
        <p:spPr>
          <a:xfrm rot="16200000">
            <a:off x="6516634" y="224364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BA593BBE-7B84-4E73-AA8A-9BB0FF4BCC70}"/>
              </a:ext>
            </a:extLst>
          </p:cNvPr>
          <p:cNvSpPr txBox="1"/>
          <p:nvPr/>
        </p:nvSpPr>
        <p:spPr>
          <a:xfrm>
            <a:off x="6798621" y="204341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4D3B332-13DB-4125-B7B5-90A5EFDA46E0}"/>
              </a:ext>
            </a:extLst>
          </p:cNvPr>
          <p:cNvSpPr txBox="1"/>
          <p:nvPr/>
        </p:nvSpPr>
        <p:spPr>
          <a:xfrm>
            <a:off x="6798622" y="235550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398" name="화살표: 아래쪽 397">
            <a:extLst>
              <a:ext uri="{FF2B5EF4-FFF2-40B4-BE49-F238E27FC236}">
                <a16:creationId xmlns:a16="http://schemas.microsoft.com/office/drawing/2014/main" id="{04EC411B-0781-4EE1-ADA4-B218DC844C1F}"/>
              </a:ext>
            </a:extLst>
          </p:cNvPr>
          <p:cNvSpPr/>
          <p:nvPr/>
        </p:nvSpPr>
        <p:spPr>
          <a:xfrm rot="16200000">
            <a:off x="8630251" y="224364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7267E7B-2712-40A9-BCE5-088685E4B1A9}"/>
              </a:ext>
            </a:extLst>
          </p:cNvPr>
          <p:cNvSpPr txBox="1"/>
          <p:nvPr/>
        </p:nvSpPr>
        <p:spPr>
          <a:xfrm>
            <a:off x="8912238" y="204341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5CC15347-27AB-4A90-AE2B-89D45FB57FF1}"/>
              </a:ext>
            </a:extLst>
          </p:cNvPr>
          <p:cNvSpPr txBox="1"/>
          <p:nvPr/>
        </p:nvSpPr>
        <p:spPr>
          <a:xfrm>
            <a:off x="8912239" y="235550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401" name="화살표: 아래쪽 400">
            <a:extLst>
              <a:ext uri="{FF2B5EF4-FFF2-40B4-BE49-F238E27FC236}">
                <a16:creationId xmlns:a16="http://schemas.microsoft.com/office/drawing/2014/main" id="{03068375-A913-4F96-97CB-EBD46836F7A7}"/>
              </a:ext>
            </a:extLst>
          </p:cNvPr>
          <p:cNvSpPr/>
          <p:nvPr/>
        </p:nvSpPr>
        <p:spPr>
          <a:xfrm rot="16200000">
            <a:off x="10684562" y="2243644"/>
            <a:ext cx="378865" cy="2054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5BEBBBF-1D64-406D-B2E6-445957332F42}"/>
              </a:ext>
            </a:extLst>
          </p:cNvPr>
          <p:cNvSpPr txBox="1"/>
          <p:nvPr/>
        </p:nvSpPr>
        <p:spPr>
          <a:xfrm>
            <a:off x="10966549" y="2043412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C</a:t>
            </a:r>
            <a:r>
              <a:rPr lang="en-US" altLang="ko-KR" sz="800" b="1" i="1" dirty="0"/>
              <a:t>t</a:t>
            </a:r>
            <a:endParaRPr lang="ko-KR" altLang="en-US" sz="800" b="1" i="1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0F056960-453E-4806-B3BB-01143E574B8D}"/>
              </a:ext>
            </a:extLst>
          </p:cNvPr>
          <p:cNvSpPr txBox="1"/>
          <p:nvPr/>
        </p:nvSpPr>
        <p:spPr>
          <a:xfrm>
            <a:off x="10966550" y="2355508"/>
            <a:ext cx="35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err="1"/>
              <a:t>h</a:t>
            </a:r>
            <a:r>
              <a:rPr lang="en-US" altLang="ko-KR" sz="800" b="1" i="1" dirty="0" err="1"/>
              <a:t>t</a:t>
            </a:r>
            <a:endParaRPr lang="ko-KR" altLang="en-US" sz="800" b="1" i="1" dirty="0"/>
          </a:p>
        </p:txBody>
      </p:sp>
      <p:sp>
        <p:nvSpPr>
          <p:cNvPr id="744" name="화살표: 아래쪽 743">
            <a:extLst>
              <a:ext uri="{FF2B5EF4-FFF2-40B4-BE49-F238E27FC236}">
                <a16:creationId xmlns:a16="http://schemas.microsoft.com/office/drawing/2014/main" id="{84047524-D1DA-4089-B21D-22BA3B7CA363}"/>
              </a:ext>
            </a:extLst>
          </p:cNvPr>
          <p:cNvSpPr/>
          <p:nvPr/>
        </p:nvSpPr>
        <p:spPr>
          <a:xfrm rot="10800000">
            <a:off x="1065106" y="4539668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타원 744">
            <a:extLst>
              <a:ext uri="{FF2B5EF4-FFF2-40B4-BE49-F238E27FC236}">
                <a16:creationId xmlns:a16="http://schemas.microsoft.com/office/drawing/2014/main" id="{301FE561-9344-4D55-89AF-10BE119F4511}"/>
              </a:ext>
            </a:extLst>
          </p:cNvPr>
          <p:cNvSpPr/>
          <p:nvPr/>
        </p:nvSpPr>
        <p:spPr>
          <a:xfrm>
            <a:off x="1132200" y="4157796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6" name="화살표: 아래쪽 745">
            <a:extLst>
              <a:ext uri="{FF2B5EF4-FFF2-40B4-BE49-F238E27FC236}">
                <a16:creationId xmlns:a16="http://schemas.microsoft.com/office/drawing/2014/main" id="{7B0014BF-4FEC-4C2B-B6B8-830CC7E67044}"/>
              </a:ext>
            </a:extLst>
          </p:cNvPr>
          <p:cNvSpPr/>
          <p:nvPr/>
        </p:nvSpPr>
        <p:spPr>
          <a:xfrm rot="10800000">
            <a:off x="3112354" y="4539668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타원 746">
            <a:extLst>
              <a:ext uri="{FF2B5EF4-FFF2-40B4-BE49-F238E27FC236}">
                <a16:creationId xmlns:a16="http://schemas.microsoft.com/office/drawing/2014/main" id="{8C30754A-F5D3-4A01-88F0-F1CEE214B9C7}"/>
              </a:ext>
            </a:extLst>
          </p:cNvPr>
          <p:cNvSpPr/>
          <p:nvPr/>
        </p:nvSpPr>
        <p:spPr>
          <a:xfrm>
            <a:off x="3179448" y="4157796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8" name="화살표: 아래쪽 747">
            <a:extLst>
              <a:ext uri="{FF2B5EF4-FFF2-40B4-BE49-F238E27FC236}">
                <a16:creationId xmlns:a16="http://schemas.microsoft.com/office/drawing/2014/main" id="{5F7CD78A-D6E1-457B-B2DF-490234E85736}"/>
              </a:ext>
            </a:extLst>
          </p:cNvPr>
          <p:cNvSpPr/>
          <p:nvPr/>
        </p:nvSpPr>
        <p:spPr>
          <a:xfrm rot="10800000">
            <a:off x="5294612" y="4539668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타원 748">
            <a:extLst>
              <a:ext uri="{FF2B5EF4-FFF2-40B4-BE49-F238E27FC236}">
                <a16:creationId xmlns:a16="http://schemas.microsoft.com/office/drawing/2014/main" id="{B80E55ED-BA58-4D4D-BDA6-25F61B465E06}"/>
              </a:ext>
            </a:extLst>
          </p:cNvPr>
          <p:cNvSpPr/>
          <p:nvPr/>
        </p:nvSpPr>
        <p:spPr>
          <a:xfrm>
            <a:off x="5361706" y="4157796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0" name="화살표: 아래쪽 749">
            <a:extLst>
              <a:ext uri="{FF2B5EF4-FFF2-40B4-BE49-F238E27FC236}">
                <a16:creationId xmlns:a16="http://schemas.microsoft.com/office/drawing/2014/main" id="{6E5D0560-0054-41E5-84E0-BD31CDAE78A5}"/>
              </a:ext>
            </a:extLst>
          </p:cNvPr>
          <p:cNvSpPr/>
          <p:nvPr/>
        </p:nvSpPr>
        <p:spPr>
          <a:xfrm rot="10800000">
            <a:off x="7390020" y="4539668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타원 750">
            <a:extLst>
              <a:ext uri="{FF2B5EF4-FFF2-40B4-BE49-F238E27FC236}">
                <a16:creationId xmlns:a16="http://schemas.microsoft.com/office/drawing/2014/main" id="{61AEA231-40AA-4392-B05F-1222890C0B7F}"/>
              </a:ext>
            </a:extLst>
          </p:cNvPr>
          <p:cNvSpPr/>
          <p:nvPr/>
        </p:nvSpPr>
        <p:spPr>
          <a:xfrm>
            <a:off x="7457114" y="4157796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2" name="화살표: 아래쪽 751">
            <a:extLst>
              <a:ext uri="{FF2B5EF4-FFF2-40B4-BE49-F238E27FC236}">
                <a16:creationId xmlns:a16="http://schemas.microsoft.com/office/drawing/2014/main" id="{075A90D4-8B2B-41BB-9714-0D710BE81AB4}"/>
              </a:ext>
            </a:extLst>
          </p:cNvPr>
          <p:cNvSpPr/>
          <p:nvPr/>
        </p:nvSpPr>
        <p:spPr>
          <a:xfrm rot="10800000">
            <a:off x="9410845" y="4539668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3" name="타원 752">
            <a:extLst>
              <a:ext uri="{FF2B5EF4-FFF2-40B4-BE49-F238E27FC236}">
                <a16:creationId xmlns:a16="http://schemas.microsoft.com/office/drawing/2014/main" id="{51B2D13A-4A9C-4621-827C-1AC22C13421D}"/>
              </a:ext>
            </a:extLst>
          </p:cNvPr>
          <p:cNvSpPr/>
          <p:nvPr/>
        </p:nvSpPr>
        <p:spPr>
          <a:xfrm>
            <a:off x="9477939" y="4157796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4" name="화살표: 아래쪽 753">
            <a:extLst>
              <a:ext uri="{FF2B5EF4-FFF2-40B4-BE49-F238E27FC236}">
                <a16:creationId xmlns:a16="http://schemas.microsoft.com/office/drawing/2014/main" id="{29E8E7E6-7227-47DD-ADD7-9764DCC2AE9C}"/>
              </a:ext>
            </a:extLst>
          </p:cNvPr>
          <p:cNvSpPr/>
          <p:nvPr/>
        </p:nvSpPr>
        <p:spPr>
          <a:xfrm rot="10800000">
            <a:off x="9410845" y="1988090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타원 754">
            <a:extLst>
              <a:ext uri="{FF2B5EF4-FFF2-40B4-BE49-F238E27FC236}">
                <a16:creationId xmlns:a16="http://schemas.microsoft.com/office/drawing/2014/main" id="{C3F1849C-42E7-4727-B818-564EE758B681}"/>
              </a:ext>
            </a:extLst>
          </p:cNvPr>
          <p:cNvSpPr/>
          <p:nvPr/>
        </p:nvSpPr>
        <p:spPr>
          <a:xfrm>
            <a:off x="9477939" y="1606218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6" name="화살표: 아래쪽 755">
            <a:extLst>
              <a:ext uri="{FF2B5EF4-FFF2-40B4-BE49-F238E27FC236}">
                <a16:creationId xmlns:a16="http://schemas.microsoft.com/office/drawing/2014/main" id="{3386AC66-FFBA-423B-8532-1C9FF895972C}"/>
              </a:ext>
            </a:extLst>
          </p:cNvPr>
          <p:cNvSpPr/>
          <p:nvPr/>
        </p:nvSpPr>
        <p:spPr>
          <a:xfrm rot="10800000">
            <a:off x="7380977" y="1988090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7" name="타원 756">
            <a:extLst>
              <a:ext uri="{FF2B5EF4-FFF2-40B4-BE49-F238E27FC236}">
                <a16:creationId xmlns:a16="http://schemas.microsoft.com/office/drawing/2014/main" id="{FCCFF3DC-1304-4A77-B9F4-F3A8C16D7FF4}"/>
              </a:ext>
            </a:extLst>
          </p:cNvPr>
          <p:cNvSpPr/>
          <p:nvPr/>
        </p:nvSpPr>
        <p:spPr>
          <a:xfrm>
            <a:off x="7448071" y="1606218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8" name="화살표: 아래쪽 757">
            <a:extLst>
              <a:ext uri="{FF2B5EF4-FFF2-40B4-BE49-F238E27FC236}">
                <a16:creationId xmlns:a16="http://schemas.microsoft.com/office/drawing/2014/main" id="{AC110000-BE53-4DD3-9723-5C9A01999A61}"/>
              </a:ext>
            </a:extLst>
          </p:cNvPr>
          <p:cNvSpPr/>
          <p:nvPr/>
        </p:nvSpPr>
        <p:spPr>
          <a:xfrm rot="10800000">
            <a:off x="5292095" y="1988090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타원 758">
            <a:extLst>
              <a:ext uri="{FF2B5EF4-FFF2-40B4-BE49-F238E27FC236}">
                <a16:creationId xmlns:a16="http://schemas.microsoft.com/office/drawing/2014/main" id="{BB665A3C-4C87-41C2-97F2-C101AC7BC35C}"/>
              </a:ext>
            </a:extLst>
          </p:cNvPr>
          <p:cNvSpPr/>
          <p:nvPr/>
        </p:nvSpPr>
        <p:spPr>
          <a:xfrm>
            <a:off x="5359189" y="1606218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0" name="화살표: 아래쪽 759">
            <a:extLst>
              <a:ext uri="{FF2B5EF4-FFF2-40B4-BE49-F238E27FC236}">
                <a16:creationId xmlns:a16="http://schemas.microsoft.com/office/drawing/2014/main" id="{63DBF3F2-A2EA-4E46-89B8-B6C3B41CAC4D}"/>
              </a:ext>
            </a:extLst>
          </p:cNvPr>
          <p:cNvSpPr/>
          <p:nvPr/>
        </p:nvSpPr>
        <p:spPr>
          <a:xfrm rot="10800000">
            <a:off x="3080011" y="1988090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1" name="타원 760">
            <a:extLst>
              <a:ext uri="{FF2B5EF4-FFF2-40B4-BE49-F238E27FC236}">
                <a16:creationId xmlns:a16="http://schemas.microsoft.com/office/drawing/2014/main" id="{A99936E8-0410-4EC1-B64A-FBD52FE2BBA6}"/>
              </a:ext>
            </a:extLst>
          </p:cNvPr>
          <p:cNvSpPr/>
          <p:nvPr/>
        </p:nvSpPr>
        <p:spPr>
          <a:xfrm>
            <a:off x="3147105" y="1606218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2" name="화살표: 아래쪽 761">
            <a:extLst>
              <a:ext uri="{FF2B5EF4-FFF2-40B4-BE49-F238E27FC236}">
                <a16:creationId xmlns:a16="http://schemas.microsoft.com/office/drawing/2014/main" id="{5ED43AB0-AE84-4F69-A494-842901EF171D}"/>
              </a:ext>
            </a:extLst>
          </p:cNvPr>
          <p:cNvSpPr/>
          <p:nvPr/>
        </p:nvSpPr>
        <p:spPr>
          <a:xfrm rot="10800000">
            <a:off x="1058420" y="1988090"/>
            <a:ext cx="445281" cy="2414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3" name="타원 762">
            <a:extLst>
              <a:ext uri="{FF2B5EF4-FFF2-40B4-BE49-F238E27FC236}">
                <a16:creationId xmlns:a16="http://schemas.microsoft.com/office/drawing/2014/main" id="{1D023E8C-0AD3-4B65-BECA-A7C94D308BAA}"/>
              </a:ext>
            </a:extLst>
          </p:cNvPr>
          <p:cNvSpPr/>
          <p:nvPr/>
        </p:nvSpPr>
        <p:spPr>
          <a:xfrm>
            <a:off x="1125514" y="1606218"/>
            <a:ext cx="295385" cy="295385"/>
          </a:xfrm>
          <a:prstGeom prst="ellipse">
            <a:avLst/>
          </a:prstGeom>
          <a:solidFill>
            <a:srgbClr val="EC8C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0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137</Words>
  <Application>Microsoft Office PowerPoint</Application>
  <PresentationFormat>와이드스크린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STACKED LSTM</vt:lpstr>
      <vt:lpstr>STACKED LSTM</vt:lpstr>
      <vt:lpstr>STACKED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STACKED LSTM</dc:title>
  <dc:creator>kim yoon seung</dc:creator>
  <cp:lastModifiedBy>kim yoon seung</cp:lastModifiedBy>
  <cp:revision>15</cp:revision>
  <dcterms:created xsi:type="dcterms:W3CDTF">2019-05-21T01:30:48Z</dcterms:created>
  <dcterms:modified xsi:type="dcterms:W3CDTF">2019-05-22T02:14:02Z</dcterms:modified>
</cp:coreProperties>
</file>