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1C1C3-3031-475E-BAA3-F01DE53D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FE7D31-75FE-494C-BD21-FC77FDEE5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5FF53-548E-4E3A-96D0-A715013C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8AFCD-C22D-4347-A055-EB12C107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C2BB1-005F-42C9-A7F1-212F3172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9C77-378C-4287-AC01-81F3C5D2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32D93-BD21-4763-BD96-549F1C19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331D0-761F-4995-8F1B-0ED4FC20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0B14D-5ABE-4C55-B50B-0413DABF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A945C-A4DD-4446-A899-5A27E00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4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8A22B9-D22E-47E5-BB3A-C7E7AC213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B7936C-299E-44F2-AF6F-4B47B49C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9DA5C-A0BB-4201-B1EA-8F2A8542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068AF-D787-4D27-B1AC-4B2A81A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E16F6-AB40-4070-BE63-1F305811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E5EC-F626-49A5-9842-D201077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2DF84-9505-4AF7-BCA6-FFC6F8DE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63965-7331-456C-864E-439C7841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75D2A-7D33-4F90-B87B-91A0253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EB41F-F763-4437-A1A0-DF74B99C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5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B105-62C9-4C31-BF24-4C9DFB8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A679-5840-4CF6-AB4F-00127A9D8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AE5BE-FC80-4CF3-B669-FDED763D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60F58-3D12-47CA-A6A8-7E605E5F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2C0F0-4EAD-46F6-A5F5-9D7A1B71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BFCE3-C031-4D62-9114-E212AEB7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975BA-BB4E-4274-9342-8C165C2F4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F633E-C096-4D30-9608-69AE8AE1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087C8-5BB0-4268-800C-B062FFCC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730C8-EAC2-47AF-9C7C-A53CED8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ED58E5-077D-4D09-8FC8-9EE78032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7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2B427-E04A-4734-9A37-0471825B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5965C-31D4-4D24-BCE3-853FB34E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32081-E92A-48D6-A616-01573C91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C00CC5-9772-4214-B3C0-EF824CE4D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B547E-59A6-44DF-B25A-1DB18D80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A425E-BBBD-4B75-852F-F904BCC3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57B0FD-A4EF-46BD-8F7C-B91E7E57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D53279-476D-4DB1-B1BA-31AF8EEC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C1AAE-BC9C-45AB-B5BF-F2BC612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81773-0564-46F7-908B-3E6B7947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1A585-1948-42BB-9930-D57E8F74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6615D-DB98-4225-A853-D900DE17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9DC74F-A59F-459B-AFAF-4828088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F414-DB24-4B46-B0F6-378B35CD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4EAA0-2EB0-4D0B-AC05-AB91F6F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7482-2724-4C37-AB65-AF54B955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485C8-D099-414B-9DA6-33F1053D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7CD13-9D95-46A6-958B-9D081AB9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1182C5-E4E6-40F0-8457-B55C208B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38F06-2B3C-4351-9636-9F0B9B58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621D0-40F4-4789-A052-ECA19F3A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5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42582-CAB4-499E-9818-548215B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7B652-FFB1-4AC2-8E7B-5B832C4B4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7E588-1E63-4E55-AFFB-BAA5B218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C945E-AAC8-4B02-8D54-23244074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7A64A-56DA-4940-A205-23E75B7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D85F5-ABE4-4598-A0D6-904DA93B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5DE12C-D4C6-412F-B181-B5D86841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81408-6616-4E98-95BC-F3049A11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0F62-41C8-45F0-89E6-196EFE164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1FA4-298B-47A4-88B1-618DAD20F9FA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ED82F-2F95-4220-8F56-9EBA4761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D5992-434A-414C-B350-FDD31F99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8343-5770-4823-9EE6-1F7F951DF9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2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75961-7521-48F3-8E4A-F287DE03D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ADABOUND 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122037-E657-4F7A-82D7-373B48C9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66" y="3592707"/>
            <a:ext cx="9933992" cy="680713"/>
          </a:xfrm>
        </p:spPr>
        <p:txBody>
          <a:bodyPr/>
          <a:lstStyle/>
          <a:p>
            <a:r>
              <a:rPr lang="en-US" altLang="ko-KR" dirty="0"/>
              <a:t>Adaptive gradient methods with dynamic bound of learning rate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F7CD9-62EF-4C86-8F32-3AA25222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8FBD4-2B85-4691-8F9E-7C2B9BA5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ADABOUND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ADABOUND  </dc:title>
  <dc:creator>DKI07</dc:creator>
  <cp:lastModifiedBy>DKI07</cp:lastModifiedBy>
  <cp:revision>2</cp:revision>
  <dcterms:created xsi:type="dcterms:W3CDTF">2020-01-17T09:30:36Z</dcterms:created>
  <dcterms:modified xsi:type="dcterms:W3CDTF">2020-01-17T09:32:03Z</dcterms:modified>
</cp:coreProperties>
</file>