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B896B-C0E0-4FEA-BD75-4B295C697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1894A-314B-40BB-9DF6-90829D9BB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9745F-BF3B-4B82-8AE0-411C2E6A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4456D-BEA1-4DB6-BB92-49557DDA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B84E3-F8A9-4816-8329-81297FD5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9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D07D2-4496-4702-8FB6-7605C003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17FAF-1B6F-435F-AF7A-F1DC9EA5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39AF-63D3-43B4-92E7-D02B8C9E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49A47-4378-43F6-997D-52FAEA53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C504A-E10C-4458-9C7E-E4CC1CF0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0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DCB94-5368-4666-B9FE-B6A4BD05E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9EA0A-F957-4E15-A8BA-391B1D0DF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EAEB-409C-4A33-B7C0-734A1043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D1287-99A4-4127-A20B-170E8D0F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5C1E9-4FDA-4CE2-B532-A16E46DB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8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926DA-C759-4D8F-BDBE-E18C4B9E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BB0C8-2ABA-4026-AD6E-22846A08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9AD64-7C09-4873-BE55-E1352ADB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08CFE-07F1-4CC6-B5FE-B5C30F65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F3B5E-CDF8-419F-A835-CCF00045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6832E-BD64-4D49-8904-4617A4E0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F5DDB-CE53-40A2-A4D6-1D7DF3C7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BC1D3-EAC5-457F-953A-21F5AC42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20331-2CF7-4C11-B2B2-B355144C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62FBB-22D2-4AB0-B019-A053C7AF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9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2720F-B8C8-4A6F-B446-5A7BFAE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9D9CA-F410-4E5A-8A38-20967395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06C16-6AFA-446B-8553-DDBF4DD88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95C3D-3667-4245-92FD-466E5687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22C39-EE12-494B-90E1-C75ECAC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5188C-F2D1-403F-9CDC-642111FE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6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BD265-0C69-44F4-9EA8-08780EC2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854C7-C0C2-416C-A457-A26548B5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E76A6-75AF-4A79-B1CE-A67B2BC5B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9047D-C292-4412-A7F4-90CCE92D4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E965F2-60F3-499B-9BC7-46C7DA4D1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46BA41-040D-423E-AF87-DF2E193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3392EE-2B7A-4598-B4E4-017D91C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44CC61-CFEE-4A6D-99FD-FFC7AFB6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5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6B39D-9534-470C-8F51-26B80954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8B2559-9EFB-42FD-9602-ABCF3EC8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170F9-0566-4AED-9E8B-0AEF5006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360E2-40E3-4B49-8A25-73E69449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5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809A35-6112-4453-BC02-369784AC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77541-7EA0-4EA6-864F-5EF66A38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352B9-C69E-4419-863B-9EAE1404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D962-445D-4B49-B9F9-D65556C4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D229C-178D-458F-848F-A4DC7523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DE1792-7243-4284-A788-0EA6DB61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35ECE-DEF0-475A-B5B3-204FCB48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C88CA-FB55-45E9-9FCC-072B5492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C5E43-A240-4DC0-9351-7E8AE76B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8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F0228-07AB-44B6-99D3-CE6E95AD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26965-684A-407B-A7E6-315BBBF2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750522-3D3C-4C0A-BC50-569C81C3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CC4CC-AC7B-4F72-BD00-A9F446E4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776F3-4772-470A-98BE-20767E0D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9E4A6-DFB6-44E2-9489-05C25661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7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F2B2A3-12DC-4793-912C-6F38F233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2ADC8-8EB8-4FE3-8B63-813E4ED8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8676E-49F7-4D4B-A152-FE3CA079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E16D-DEC7-4580-887D-95173992F596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90607-29AA-4CB3-AE91-DF0C506AE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FB696-275D-4C5D-BF61-036AB3C7D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F826-1E33-4E18-9B3F-028EEF5FE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6D8A5-A11C-4C2D-98F5-545A87AA4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Focal 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24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A6089-B479-4E3D-A3D9-59DD54A4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Focal loss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3A899-F095-4210-A64A-C781D39C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6116"/>
          </a:xfrm>
        </p:spPr>
        <p:txBody>
          <a:bodyPr/>
          <a:lstStyle/>
          <a:p>
            <a:r>
              <a:rPr lang="en-US" altLang="ko-KR" sz="2400" dirty="0"/>
              <a:t> BCE(Binary Cross Entropy) </a:t>
            </a:r>
            <a:r>
              <a:rPr lang="ko-KR" altLang="en-US" sz="2400" dirty="0"/>
              <a:t>의 수정판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확실하게 </a:t>
            </a:r>
            <a:r>
              <a:rPr lang="ko-KR" altLang="en-US" sz="2400" dirty="0" err="1"/>
              <a:t>높은확률로</a:t>
            </a:r>
            <a:r>
              <a:rPr lang="ko-KR" altLang="en-US" sz="2400" dirty="0"/>
              <a:t> 분류한 케이스는 비중을 낮게 한다</a:t>
            </a:r>
            <a:r>
              <a:rPr lang="en-US" altLang="ko-KR" sz="2400" dirty="0"/>
              <a:t>(scale down)</a:t>
            </a:r>
          </a:p>
          <a:p>
            <a:r>
              <a:rPr lang="ko-KR" altLang="en-US" sz="2400" dirty="0"/>
              <a:t> 상대적으로 불확실하고 틀리게 분류한 케이스에 집중하여 학습 하게 됨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08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4CE3B-4462-4774-89C6-5C6F56EE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BCE </a:t>
            </a:r>
            <a:r>
              <a:rPr lang="ko-KR" altLang="en-US" dirty="0" err="1"/>
              <a:t>는뭘까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2450D-69BE-4850-A0E1-9463733D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462"/>
            <a:ext cx="10515600" cy="6486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Log </a:t>
            </a:r>
            <a:r>
              <a:rPr lang="ko-KR" altLang="en-US" dirty="0"/>
              <a:t>함수부터 </a:t>
            </a:r>
            <a:r>
              <a:rPr lang="en-US" altLang="ko-KR" dirty="0" err="1"/>
              <a:t>araboza</a:t>
            </a:r>
            <a:endParaRPr lang="ko-KR" altLang="en-US" dirty="0"/>
          </a:p>
        </p:txBody>
      </p:sp>
      <p:pic>
        <p:nvPicPr>
          <p:cNvPr id="4" name="Picture 2" descr="관련 이미지">
            <a:extLst>
              <a:ext uri="{FF2B5EF4-FFF2-40B4-BE49-F238E27FC236}">
                <a16:creationId xmlns:a16="http://schemas.microsoft.com/office/drawing/2014/main" id="{51999A93-7793-4947-A93A-231E08F6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02" y="2781160"/>
            <a:ext cx="3821674" cy="381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477644-86F8-4341-A1A8-3B6C7C8ADD7C}"/>
              </a:ext>
            </a:extLst>
          </p:cNvPr>
          <p:cNvCxnSpPr/>
          <p:nvPr/>
        </p:nvCxnSpPr>
        <p:spPr>
          <a:xfrm flipV="1">
            <a:off x="2088776" y="2572871"/>
            <a:ext cx="0" cy="415065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69A5F62-DC68-4EDA-A2AE-8693955C09AA}"/>
              </a:ext>
            </a:extLst>
          </p:cNvPr>
          <p:cNvSpPr txBox="1">
            <a:spLocks/>
          </p:cNvSpPr>
          <p:nvPr/>
        </p:nvSpPr>
        <p:spPr>
          <a:xfrm>
            <a:off x="5910450" y="2784102"/>
            <a:ext cx="4336209" cy="648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X</a:t>
            </a:r>
            <a:r>
              <a:rPr lang="ko-KR" altLang="en-US" sz="1800" dirty="0"/>
              <a:t>가 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일때</a:t>
            </a:r>
            <a:r>
              <a:rPr lang="ko-KR" altLang="en-US" sz="1800" dirty="0"/>
              <a:t> </a:t>
            </a:r>
            <a:r>
              <a:rPr lang="en-US" altLang="ko-KR" sz="1800" dirty="0"/>
              <a:t>y </a:t>
            </a:r>
            <a:r>
              <a:rPr lang="ko-KR" altLang="en-US" sz="1800" dirty="0"/>
              <a:t>는 </a:t>
            </a:r>
            <a:r>
              <a:rPr lang="en-US" altLang="ko-KR" sz="1800" dirty="0"/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X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 err="1"/>
              <a:t>일때</a:t>
            </a:r>
            <a:r>
              <a:rPr lang="ko-KR" altLang="en-US" sz="1800" dirty="0"/>
              <a:t> </a:t>
            </a:r>
            <a:r>
              <a:rPr lang="en-US" altLang="ko-KR" sz="1800" dirty="0"/>
              <a:t>y</a:t>
            </a:r>
            <a:r>
              <a:rPr lang="ko-KR" altLang="en-US" sz="1800" dirty="0"/>
              <a:t> 는  </a:t>
            </a:r>
            <a:r>
              <a:rPr lang="en-US" altLang="ko-KR" sz="1800" dirty="0"/>
              <a:t>- </a:t>
            </a:r>
            <a:r>
              <a:rPr lang="ko-KR" altLang="en-US" sz="1800" dirty="0"/>
              <a:t>무한으로 수렴한다</a:t>
            </a:r>
          </a:p>
        </p:txBody>
      </p:sp>
    </p:spTree>
    <p:extLst>
      <p:ext uri="{BB962C8B-B14F-4D97-AF65-F5344CB8AC3E}">
        <p14:creationId xmlns:p14="http://schemas.microsoft.com/office/powerpoint/2010/main" val="20271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B6A42-E434-49EE-BDAD-87B39C86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BCE </a:t>
            </a:r>
            <a:r>
              <a:rPr lang="ko-KR" altLang="en-US" dirty="0" err="1"/>
              <a:t>는뭘까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6902AA-6CDF-4A04-85BC-2BC898FC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64" y="1690688"/>
            <a:ext cx="3419476" cy="919721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E31AF-5913-4375-9243-08E1EE5F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518" y="1837765"/>
            <a:ext cx="5643282" cy="433919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1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</a:p>
          <a:p>
            <a:r>
              <a:rPr lang="en-US" altLang="ko-KR" sz="2000" dirty="0"/>
              <a:t> 0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무한으로 수렴한다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p_t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예측값</a:t>
            </a:r>
            <a:r>
              <a:rPr lang="en-US" altLang="ko-KR" sz="2000" dirty="0"/>
              <a:t>(0&lt;_ </a:t>
            </a:r>
            <a:r>
              <a:rPr lang="en-US" altLang="ko-KR" sz="2000" dirty="0" err="1"/>
              <a:t>p_t</a:t>
            </a:r>
            <a:r>
              <a:rPr lang="en-US" altLang="ko-KR" sz="2000" dirty="0"/>
              <a:t> 1&lt;_ 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정답이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일때</a:t>
            </a:r>
            <a:r>
              <a:rPr lang="en-US" altLang="ko-KR" sz="2000" dirty="0"/>
              <a:t>, 1</a:t>
            </a:r>
            <a:r>
              <a:rPr lang="ko-KR" altLang="en-US" sz="2000" dirty="0"/>
              <a:t>을 예측하면 </a:t>
            </a:r>
            <a:r>
              <a:rPr lang="en-US" altLang="ko-KR" sz="2000" dirty="0"/>
              <a:t>BCE</a:t>
            </a:r>
            <a:r>
              <a:rPr lang="ko-KR" altLang="en-US" sz="2000" dirty="0"/>
              <a:t>는 </a:t>
            </a:r>
            <a:r>
              <a:rPr lang="en-US" altLang="ko-KR" sz="2000" dirty="0"/>
              <a:t>0, 0</a:t>
            </a:r>
            <a:r>
              <a:rPr lang="ko-KR" altLang="en-US" sz="2000" dirty="0"/>
              <a:t>을 예측하면 아주 </a:t>
            </a:r>
            <a:r>
              <a:rPr lang="ko-KR" altLang="en-US" sz="2000" dirty="0" err="1"/>
              <a:t>큰값을</a:t>
            </a:r>
            <a:r>
              <a:rPr lang="ko-KR" altLang="en-US" sz="2000" dirty="0"/>
              <a:t> </a:t>
            </a:r>
            <a:r>
              <a:rPr lang="en-US" altLang="ko-KR" sz="2000" dirty="0"/>
              <a:t>LOSS</a:t>
            </a:r>
            <a:r>
              <a:rPr lang="ko-KR" altLang="en-US" sz="2000" dirty="0"/>
              <a:t>로 갖는다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정답이 </a:t>
            </a:r>
            <a:r>
              <a:rPr lang="en-US" altLang="ko-KR" sz="2000" dirty="0"/>
              <a:t>0</a:t>
            </a:r>
            <a:r>
              <a:rPr lang="ko-KR" altLang="en-US" sz="2000" dirty="0" err="1"/>
              <a:t>일때</a:t>
            </a:r>
            <a:r>
              <a:rPr lang="en-US" altLang="ko-KR" sz="2000" dirty="0"/>
              <a:t>, (1-p_t) </a:t>
            </a:r>
            <a:r>
              <a:rPr lang="ko-KR" altLang="en-US" sz="2000" dirty="0"/>
              <a:t>로 계산하면 </a:t>
            </a:r>
            <a:r>
              <a:rPr lang="ko-KR" altLang="en-US" sz="2000" dirty="0" err="1"/>
              <a:t>같은결과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BA50C7-9686-4BC0-ABA5-7C475E4D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7832"/>
            <a:ext cx="3879357" cy="320913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E187FF-8FBC-4457-ABE6-987E9DB75232}"/>
              </a:ext>
            </a:extLst>
          </p:cNvPr>
          <p:cNvCxnSpPr>
            <a:cxnSpLocks/>
          </p:cNvCxnSpPr>
          <p:nvPr/>
        </p:nvCxnSpPr>
        <p:spPr>
          <a:xfrm flipV="1">
            <a:off x="1586752" y="2823883"/>
            <a:ext cx="0" cy="355898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8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25463-A025-4EAA-9623-3BEE8A0F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Focal loss </a:t>
            </a:r>
            <a:r>
              <a:rPr lang="ko-KR" altLang="en-US" dirty="0"/>
              <a:t>는 </a:t>
            </a:r>
            <a:r>
              <a:rPr lang="ko-KR" altLang="en-US" dirty="0" err="1"/>
              <a:t>뭘까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73458-D381-4780-A0EC-3E4B2ADA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224" y="2133599"/>
            <a:ext cx="4298575" cy="40433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CE</a:t>
            </a:r>
            <a:r>
              <a:rPr lang="ko-KR" altLang="en-US" sz="2000" dirty="0"/>
              <a:t>와 동일하나 </a:t>
            </a:r>
            <a:r>
              <a:rPr lang="ko-KR" altLang="en-US" sz="2000" dirty="0" err="1"/>
              <a:t>감마텀을</a:t>
            </a:r>
            <a:r>
              <a:rPr lang="ko-KR" altLang="en-US" sz="2000" dirty="0"/>
              <a:t> 추가함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감마를 크게 줄수록 높은 확률을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</a:t>
            </a:r>
            <a:r>
              <a:rPr lang="ko-KR" altLang="en-US" sz="2000" dirty="0" err="1"/>
              <a:t>가진애들에</a:t>
            </a:r>
            <a:r>
              <a:rPr lang="ko-KR" altLang="en-US" sz="2000" dirty="0"/>
              <a:t> 대해 </a:t>
            </a:r>
            <a:r>
              <a:rPr lang="ko-KR" altLang="en-US" sz="2000" dirty="0" err="1"/>
              <a:t>로쓰를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적게줌</a:t>
            </a:r>
            <a:endParaRPr lang="ko-KR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7F3399-C35F-429F-AA45-368F4EA0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6102775" cy="373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A391A9-DF67-4F9F-8639-90D5C174EFAB}"/>
              </a:ext>
            </a:extLst>
          </p:cNvPr>
          <p:cNvCxnSpPr/>
          <p:nvPr/>
        </p:nvCxnSpPr>
        <p:spPr>
          <a:xfrm>
            <a:off x="2949389" y="2734236"/>
            <a:ext cx="7978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2403293-3260-4470-AF26-D0BC055E0F6F}"/>
              </a:ext>
            </a:extLst>
          </p:cNvPr>
          <p:cNvCxnSpPr/>
          <p:nvPr/>
        </p:nvCxnSpPr>
        <p:spPr>
          <a:xfrm>
            <a:off x="3980330" y="3101789"/>
            <a:ext cx="7978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4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25463-A025-4EAA-9623-3BEE8A0F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이게 왜 </a:t>
            </a:r>
            <a:r>
              <a:rPr lang="en-US" altLang="ko-KR" dirty="0"/>
              <a:t>Imbalanced data</a:t>
            </a:r>
            <a:r>
              <a:rPr lang="ko-KR" altLang="en-US" dirty="0"/>
              <a:t>에 유용한가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73458-D381-4780-A0EC-3E4B2ADA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정답에 근접한 </a:t>
            </a:r>
            <a:r>
              <a:rPr lang="en-US" altLang="ko-KR" dirty="0"/>
              <a:t>weight</a:t>
            </a:r>
            <a:r>
              <a:rPr lang="ko-KR" altLang="en-US" dirty="0"/>
              <a:t>들은 더 이상 유용한 학습신호를 </a:t>
            </a:r>
            <a:r>
              <a:rPr lang="ko-KR" altLang="en-US" dirty="0" err="1"/>
              <a:t>못준다</a:t>
            </a:r>
            <a:endParaRPr lang="en-US" altLang="ko-KR" dirty="0"/>
          </a:p>
          <a:p>
            <a:r>
              <a:rPr lang="en-US" altLang="ko-KR" dirty="0"/>
              <a:t> imbalance </a:t>
            </a:r>
            <a:r>
              <a:rPr lang="ko-KR" altLang="en-US" dirty="0"/>
              <a:t>데이터일 경우</a:t>
            </a:r>
            <a:r>
              <a:rPr lang="en-US" altLang="ko-KR" dirty="0"/>
              <a:t>, </a:t>
            </a:r>
            <a:r>
              <a:rPr lang="ko-KR" altLang="en-US" dirty="0"/>
              <a:t>대부분의 학습을 점유하며 일반화를 방해한다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생각</a:t>
            </a:r>
            <a:r>
              <a:rPr lang="en-US" altLang="ko-KR" dirty="0"/>
              <a:t>) </a:t>
            </a:r>
            <a:r>
              <a:rPr lang="ko-KR" altLang="en-US" dirty="0"/>
              <a:t>잘 맞추는 </a:t>
            </a:r>
            <a:r>
              <a:rPr lang="en-US" altLang="ko-KR" dirty="0"/>
              <a:t>weight </a:t>
            </a:r>
            <a:r>
              <a:rPr lang="ko-KR" altLang="en-US" dirty="0"/>
              <a:t>도 </a:t>
            </a:r>
            <a:r>
              <a:rPr lang="en-US" altLang="ko-KR" dirty="0"/>
              <a:t>Loss</a:t>
            </a:r>
            <a:r>
              <a:rPr lang="ko-KR" altLang="en-US" dirty="0"/>
              <a:t>가 계속 계산되며 과적합이 </a:t>
            </a:r>
            <a:r>
              <a:rPr lang="ko-KR" altLang="en-US" dirty="0" err="1"/>
              <a:t>될까봐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그럼 </a:t>
            </a:r>
            <a:r>
              <a:rPr lang="en-US" altLang="ko-KR" dirty="0"/>
              <a:t>adaptive optimizer</a:t>
            </a:r>
            <a:r>
              <a:rPr lang="ko-KR" altLang="en-US" dirty="0"/>
              <a:t>들은 뭐하고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66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182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Focal loss</vt:lpstr>
      <vt:lpstr>Focal loss</vt:lpstr>
      <vt:lpstr>BCE 는뭘까</vt:lpstr>
      <vt:lpstr>BCE 는뭘까</vt:lpstr>
      <vt:lpstr>그렇다면 Focal loss 는 뭘까</vt:lpstr>
      <vt:lpstr>이게 왜 Imbalanced data에 유용한가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Focal loss</dc:title>
  <dc:creator>DKI07</dc:creator>
  <cp:lastModifiedBy>DKI07</cp:lastModifiedBy>
  <cp:revision>10</cp:revision>
  <dcterms:created xsi:type="dcterms:W3CDTF">2020-02-01T15:08:32Z</dcterms:created>
  <dcterms:modified xsi:type="dcterms:W3CDTF">2020-02-01T17:01:07Z</dcterms:modified>
</cp:coreProperties>
</file>