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4" r:id="rId2"/>
    <p:sldId id="386" r:id="rId3"/>
    <p:sldId id="409" r:id="rId4"/>
    <p:sldId id="387" r:id="rId5"/>
    <p:sldId id="411" r:id="rId6"/>
    <p:sldId id="412" r:id="rId7"/>
    <p:sldId id="413" r:id="rId8"/>
    <p:sldId id="415" r:id="rId9"/>
    <p:sldId id="416" r:id="rId10"/>
    <p:sldId id="417" r:id="rId11"/>
    <p:sldId id="418" r:id="rId12"/>
    <p:sldId id="317" r:id="rId13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7">
          <p15:clr>
            <a:srgbClr val="A4A3A4"/>
          </p15:clr>
        </p15:guide>
        <p15:guide id="2" pos="32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94" d="100"/>
          <a:sy n="94" d="100"/>
        </p:scale>
        <p:origin x="78" y="138"/>
      </p:cViewPr>
      <p:guideLst>
        <p:guide orient="horz" pos="1717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3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uangbangyi2019/mygi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将本地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仓库工程推送到远程仓库</a:t>
            </a:r>
            <a:r>
              <a:rPr lang="en-US" altLang="zh-CN" sz="2400" dirty="0" err="1"/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281" y="68210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第三步</a:t>
            </a:r>
            <a:r>
              <a:rPr lang="zh-CN" altLang="en-US" dirty="0"/>
              <a:t>：将本地项目推送到</a:t>
            </a:r>
            <a:r>
              <a:rPr lang="en-US" altLang="zh-CN" dirty="0" err="1"/>
              <a:t>github</a:t>
            </a:r>
            <a:r>
              <a:rPr lang="zh-CN" altLang="en-US" dirty="0"/>
              <a:t>远程项目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534" y="1051545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使用命令将本地项目和远程项目关联，如：</a:t>
            </a:r>
            <a:r>
              <a:rPr lang="en-US" altLang="zh-CN" dirty="0" err="1"/>
              <a:t>git</a:t>
            </a:r>
            <a:r>
              <a:rPr lang="en-US" altLang="zh-CN" dirty="0"/>
              <a:t> remote add origin </a:t>
            </a:r>
            <a:r>
              <a:rPr lang="en-US" altLang="zh-CN" dirty="0">
                <a:hlinkClick r:id="rId3"/>
              </a:rPr>
              <a:t>git@github.com:huangbangyi2019/mygit.git</a:t>
            </a:r>
            <a:r>
              <a:rPr lang="en-US" altLang="zh-CN" dirty="0"/>
              <a:t> (</a:t>
            </a:r>
            <a:r>
              <a:rPr lang="zh-CN" altLang="en-US" sz="1400" dirty="0">
                <a:solidFill>
                  <a:srgbClr val="FF0000"/>
                </a:solidFill>
              </a:rPr>
              <a:t>要在本文件夹内点击右键</a:t>
            </a:r>
            <a:r>
              <a:rPr lang="en-US" altLang="zh-CN" sz="1400" dirty="0" err="1">
                <a:solidFill>
                  <a:srgbClr val="FF0000"/>
                </a:solidFill>
              </a:rPr>
              <a:t>Git</a:t>
            </a:r>
            <a:r>
              <a:rPr lang="en-US" altLang="zh-CN" sz="1400" dirty="0">
                <a:solidFill>
                  <a:srgbClr val="FF0000"/>
                </a:solidFill>
              </a:rPr>
              <a:t> bash</a:t>
            </a:r>
            <a:r>
              <a:rPr lang="zh-CN" altLang="en-US" sz="1400" dirty="0">
                <a:solidFill>
                  <a:srgbClr val="FF0000"/>
                </a:solidFill>
              </a:rPr>
              <a:t>，表明是在该文件夹下操作命令的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b)</a:t>
            </a:r>
            <a:r>
              <a:rPr lang="en-US" altLang="zh-CN" dirty="0" err="1"/>
              <a:t>git</a:t>
            </a:r>
            <a:r>
              <a:rPr lang="en-US" altLang="zh-CN" dirty="0"/>
              <a:t> add .    -&gt; </a:t>
            </a:r>
            <a:r>
              <a:rPr lang="zh-CN" altLang="en-US" dirty="0"/>
              <a:t>将本地文件发送到暂存区</a:t>
            </a:r>
            <a:endParaRPr lang="en-US" altLang="zh-CN" dirty="0"/>
          </a:p>
          <a:p>
            <a:r>
              <a:rPr lang="en-US" altLang="zh-CN" dirty="0"/>
              <a:t>c)</a:t>
            </a:r>
            <a:r>
              <a:rPr lang="en-US" altLang="zh-CN" dirty="0" err="1"/>
              <a:t>git</a:t>
            </a:r>
            <a:r>
              <a:rPr lang="en-US" altLang="zh-CN" dirty="0"/>
              <a:t> commit –m “</a:t>
            </a:r>
            <a:r>
              <a:rPr lang="zh-CN" altLang="en-US" dirty="0"/>
              <a:t>第一次发布</a:t>
            </a:r>
            <a:r>
              <a:rPr lang="en-US" altLang="zh-CN" dirty="0"/>
              <a:t>” -&gt;</a:t>
            </a:r>
            <a:r>
              <a:rPr lang="zh-CN" altLang="en-US" dirty="0"/>
              <a:t>将暂存区文件发送到本地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r>
              <a:rPr lang="en-US" altLang="zh-CN" dirty="0"/>
              <a:t>d) </a:t>
            </a:r>
            <a:r>
              <a:rPr lang="en-US" altLang="zh-CN" dirty="0" err="1"/>
              <a:t>git</a:t>
            </a:r>
            <a:r>
              <a:rPr lang="en-US" altLang="zh-CN" dirty="0"/>
              <a:t> push -u origin master   </a:t>
            </a:r>
            <a:r>
              <a:rPr lang="zh-CN" altLang="en-US" dirty="0"/>
              <a:t>将本地仓库文件发布到远程</a:t>
            </a:r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147" y="2685757"/>
            <a:ext cx="5619750" cy="282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将本地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仓库工程推送到远程仓库</a:t>
            </a:r>
            <a:r>
              <a:rPr lang="en-US" altLang="zh-CN" sz="2400" dirty="0" err="1"/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9526" y="96976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</a:t>
            </a:r>
            <a:r>
              <a:rPr lang="en-US" altLang="zh-CN" dirty="0" err="1"/>
              <a:t>github</a:t>
            </a:r>
            <a:r>
              <a:rPr lang="zh-CN" altLang="en-US" dirty="0"/>
              <a:t>网站查看我们本地仓库文件是否已经发布到远程仓库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502" y="1539801"/>
            <a:ext cx="8640960" cy="38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694" y="96976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ssh</a:t>
            </a:r>
            <a:r>
              <a:rPr lang="zh-CN" altLang="en-US" dirty="0"/>
              <a:t>配置本地和远程之间免密码登陆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、将本地</a:t>
            </a:r>
            <a:r>
              <a:rPr lang="en-US" altLang="zh-CN" dirty="0" err="1"/>
              <a:t>git</a:t>
            </a:r>
            <a:r>
              <a:rPr lang="zh-CN" altLang="en-US" dirty="0"/>
              <a:t>仓库工程推送到远程仓库</a:t>
            </a:r>
            <a:r>
              <a:rPr lang="en-US" altLang="zh-CN" dirty="0" err="1"/>
              <a:t>github</a:t>
            </a:r>
            <a:r>
              <a:rPr lang="en-US" altLang="zh-CN" dirty="0"/>
              <a:t>(</a:t>
            </a:r>
            <a:r>
              <a:rPr lang="zh-CN" altLang="en-US" dirty="0"/>
              <a:t>第一次发布</a:t>
            </a:r>
            <a:r>
              <a:rPr lang="en-US" altLang="zh-CN" dirty="0"/>
              <a:t>)</a:t>
            </a:r>
          </a:p>
          <a:p>
            <a:endParaRPr lang="zh-CN" altLang="en-US" dirty="0">
              <a:latin typeface="+mn-ea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3622" y="2985988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1600" dirty="0"/>
              <a:t>：根据</a:t>
            </a:r>
            <a:r>
              <a:rPr lang="en-US" altLang="zh-CN" sz="1600" dirty="0"/>
              <a:t>&lt;</a:t>
            </a:r>
            <a:r>
              <a:rPr lang="zh-CN" altLang="en-US" sz="1600" dirty="0"/>
              <a:t>实验报告模版</a:t>
            </a:r>
            <a:r>
              <a:rPr lang="en-US" altLang="zh-CN" sz="1600" dirty="0"/>
              <a:t>&gt;</a:t>
            </a:r>
            <a:r>
              <a:rPr lang="zh-CN" altLang="en-US" sz="1600" dirty="0"/>
              <a:t>的模版填写、截图实训课的相关</a:t>
            </a:r>
            <a:r>
              <a:rPr lang="zh-CN" altLang="en-US" sz="1600"/>
              <a:t>内容。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ssh</a:t>
            </a:r>
            <a:r>
              <a:rPr lang="zh-CN" altLang="en-US" sz="2400" dirty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1534" y="10417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思路</a:t>
            </a:r>
            <a:r>
              <a:rPr lang="zh-CN" altLang="en-US" dirty="0"/>
              <a:t>：先在本地配置，然后发送给</a:t>
            </a:r>
            <a:r>
              <a:rPr lang="en-US" altLang="zh-CN" dirty="0" err="1"/>
              <a:t>github</a:t>
            </a:r>
            <a:r>
              <a:rPr lang="zh-CN" altLang="en-US" dirty="0"/>
              <a:t>远程仓库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534" y="1545828"/>
            <a:ext cx="7200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第一步</a:t>
            </a:r>
            <a:r>
              <a:rPr lang="zh-CN" altLang="en-US" dirty="0"/>
              <a:t>：在本地需要生成</a:t>
            </a:r>
            <a:r>
              <a:rPr lang="en-US" altLang="zh-CN" dirty="0" err="1"/>
              <a:t>ssh</a:t>
            </a:r>
            <a:r>
              <a:rPr lang="zh-CN" altLang="en-US" dirty="0"/>
              <a:t>证书</a:t>
            </a:r>
            <a:endParaRPr lang="en-US" altLang="zh-CN" dirty="0"/>
          </a:p>
          <a:p>
            <a:r>
              <a:rPr lang="en-US" altLang="zh-CN" dirty="0"/>
              <a:t> ①   </a:t>
            </a:r>
            <a:r>
              <a:rPr lang="en-US" altLang="zh-CN" dirty="0" err="1"/>
              <a:t>cd</a:t>
            </a:r>
            <a:r>
              <a:rPr lang="en-US" altLang="zh-CN" dirty="0"/>
              <a:t> ~/.</a:t>
            </a:r>
            <a:r>
              <a:rPr lang="en-US" altLang="zh-CN" dirty="0" err="1"/>
              <a:t>ssh</a:t>
            </a:r>
            <a:r>
              <a:rPr lang="en-US" altLang="zh-CN" dirty="0"/>
              <a:t>/    【</a:t>
            </a:r>
            <a:r>
              <a:rPr lang="zh-CN" altLang="en-US" dirty="0"/>
              <a:t>如果没有对应的文件夹，则执行  </a:t>
            </a:r>
            <a:r>
              <a:rPr lang="en-US" altLang="zh-CN" dirty="0" err="1"/>
              <a:t>mkdir</a:t>
            </a:r>
            <a:r>
              <a:rPr lang="en-US" altLang="zh-CN" dirty="0"/>
              <a:t>  ~/.</a:t>
            </a:r>
            <a:r>
              <a:rPr lang="en-US" altLang="zh-CN" dirty="0" err="1"/>
              <a:t>ssh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②  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user.name</a:t>
            </a:r>
            <a:r>
              <a:rPr lang="en-US" altLang="zh-CN" dirty="0"/>
              <a:t> “</a:t>
            </a:r>
            <a:r>
              <a:rPr lang="zh-CN" altLang="en-US" dirty="0"/>
              <a:t>你的用户名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③  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“</a:t>
            </a:r>
            <a:r>
              <a:rPr lang="zh-CN" altLang="en-US" dirty="0"/>
              <a:t>你的邮箱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④  </a:t>
            </a:r>
            <a:r>
              <a:t>ssh-keygen -t rsa -C "</a:t>
            </a:r>
            <a:r>
              <a:rPr lang="zh-CN"/>
              <a:t>你的邮箱</a:t>
            </a:r>
            <a:r>
              <a:t>"</a:t>
            </a:r>
          </a:p>
          <a:p>
            <a:r>
              <a:rPr lang="zh-CN"/>
              <a:t>查看秘钥：cat ~/.ssh/id_rsa.pub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250" y="3273767"/>
            <a:ext cx="625330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25550" y="4786188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b="1" dirty="0">
                <a:solidFill>
                  <a:srgbClr val="FF0000"/>
                </a:solidFill>
              </a:rPr>
              <a:t>出现这个框一直回车就行了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ssh</a:t>
            </a:r>
            <a:r>
              <a:rPr lang="zh-CN" altLang="en-US" sz="2400" dirty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566" y="8257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当出现如下两截图，证明本地已经成功配置好</a:t>
            </a:r>
            <a:r>
              <a:rPr lang="en-US" altLang="zh-CN" dirty="0" err="1"/>
              <a:t>ssh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566" y="1401812"/>
            <a:ext cx="419390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0086" y="1401812"/>
            <a:ext cx="388287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ssh</a:t>
            </a:r>
            <a:r>
              <a:rPr lang="zh-CN" altLang="en-US" sz="2400" dirty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第二步</a:t>
            </a:r>
            <a:r>
              <a:rPr lang="zh-CN" altLang="en-US" dirty="0"/>
              <a:t>：在</a:t>
            </a:r>
            <a:r>
              <a:rPr lang="en-US" altLang="zh-CN" dirty="0" err="1"/>
              <a:t>github</a:t>
            </a:r>
            <a:r>
              <a:rPr lang="zh-CN" altLang="en-US" dirty="0"/>
              <a:t>远程仓库配置</a:t>
            </a:r>
            <a:r>
              <a:rPr lang="en-US" altLang="zh-CN" dirty="0" err="1"/>
              <a:t>ssh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42" y="1257796"/>
            <a:ext cx="1828800" cy="309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9806" y="1401812"/>
            <a:ext cx="37444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>
            <a:off x="2753742" y="26259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6270" y="1329804"/>
            <a:ext cx="288853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>
            <a:stCxn id="2051" idx="3"/>
          </p:cNvCxnSpPr>
          <p:nvPr/>
        </p:nvCxnSpPr>
        <p:spPr>
          <a:xfrm>
            <a:off x="7074222" y="28419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558" y="4498156"/>
            <a:ext cx="907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</a:t>
            </a:r>
            <a:r>
              <a:rPr lang="zh-CN" altLang="en-US" dirty="0"/>
              <a:t>可以随意取，但是</a:t>
            </a:r>
            <a:r>
              <a:rPr lang="en-US" altLang="zh-CN" dirty="0"/>
              <a:t>key</a:t>
            </a:r>
            <a:r>
              <a:rPr lang="zh-CN" altLang="en-US" dirty="0"/>
              <a:t>是刚才我们本地生成的</a:t>
            </a:r>
            <a:r>
              <a:rPr lang="en-US" altLang="zh-CN" dirty="0" err="1"/>
              <a:t>id_rsa.pub</a:t>
            </a:r>
            <a:r>
              <a:rPr lang="zh-CN" altLang="en-US" dirty="0"/>
              <a:t>文件，注意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 err="1"/>
              <a:t>github</a:t>
            </a:r>
            <a:r>
              <a:rPr lang="zh-CN" altLang="en-US" dirty="0"/>
              <a:t>的时候不要有回车或者空格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5870" y="4786313"/>
            <a:ext cx="3876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箭头连接符 14"/>
          <p:cNvCxnSpPr/>
          <p:nvPr/>
        </p:nvCxnSpPr>
        <p:spPr>
          <a:xfrm flipH="1">
            <a:off x="7290246" y="42821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ssh</a:t>
            </a:r>
            <a:r>
              <a:rPr lang="zh-CN" altLang="en-US" sz="2400" dirty="0"/>
              <a:t>配置本地和远程之间免密码登陆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第三步</a:t>
            </a:r>
            <a:r>
              <a:rPr lang="zh-CN" altLang="en-US" dirty="0"/>
              <a:t>：检验一下本地仓库和远程仓库是否已经能通讯了，使用命令：</a:t>
            </a:r>
            <a:r>
              <a:rPr lang="en-US" altLang="zh-CN" dirty="0" err="1"/>
              <a:t>ssh</a:t>
            </a:r>
            <a:r>
              <a:rPr lang="en-US" altLang="zh-CN" dirty="0"/>
              <a:t> -T git@github.com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7290246" y="4282132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678" y="2265908"/>
            <a:ext cx="5457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53542" y="161783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出现这样表明已经通信成功了，并且在本地多出一个文件（</a:t>
            </a:r>
            <a:r>
              <a:rPr lang="en-US" altLang="zh-CN" sz="1600" dirty="0" err="1"/>
              <a:t>know_host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如果失败可能是网络连接问题或者在</a:t>
            </a:r>
            <a:r>
              <a:rPr lang="en-US" altLang="zh-CN" sz="1600" dirty="0" err="1"/>
              <a:t>github</a:t>
            </a:r>
            <a:r>
              <a:rPr lang="zh-CN" altLang="en-US" sz="1600" dirty="0"/>
              <a:t>的创建</a:t>
            </a:r>
            <a:r>
              <a:rPr lang="en-US" altLang="zh-CN" sz="1600" dirty="0"/>
              <a:t>key </a:t>
            </a:r>
            <a:r>
              <a:rPr lang="zh-CN" altLang="en-US" sz="1600" dirty="0"/>
              <a:t>的时候检查是否有回车符或者空格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9686" y="3706068"/>
            <a:ext cx="5400600" cy="138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将本地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仓库工程推送到远程仓库</a:t>
            </a:r>
            <a:r>
              <a:rPr lang="en-US" altLang="zh-CN" sz="2400" dirty="0" err="1"/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1534" y="1041772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思路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、本地创建一个新项目</a:t>
            </a:r>
            <a:endParaRPr lang="en-US" altLang="zh-CN" dirty="0"/>
          </a:p>
          <a:p>
            <a:r>
              <a:rPr lang="en-US" altLang="zh-CN" dirty="0"/>
              <a:t>              2</a:t>
            </a:r>
            <a:r>
              <a:rPr lang="zh-CN" altLang="en-US" dirty="0"/>
              <a:t>、在远程</a:t>
            </a:r>
            <a:r>
              <a:rPr lang="en-US" altLang="zh-CN" dirty="0" err="1"/>
              <a:t>github</a:t>
            </a:r>
            <a:r>
              <a:rPr lang="zh-CN" altLang="en-US" dirty="0"/>
              <a:t>创建一个新项目</a:t>
            </a:r>
            <a:endParaRPr lang="en-US" altLang="zh-CN" dirty="0"/>
          </a:p>
          <a:p>
            <a:r>
              <a:rPr lang="en-US" altLang="zh-CN" dirty="0"/>
              <a:t>              3</a:t>
            </a:r>
            <a:r>
              <a:rPr lang="zh-CN" altLang="en-US" dirty="0"/>
              <a:t>、将本地项目推送到</a:t>
            </a:r>
            <a:r>
              <a:rPr lang="en-US" altLang="zh-CN" dirty="0" err="1"/>
              <a:t>github</a:t>
            </a:r>
            <a:r>
              <a:rPr lang="zh-CN" altLang="en-US" dirty="0"/>
              <a:t>远程项目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542" y="212189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第一步</a:t>
            </a:r>
            <a:r>
              <a:rPr lang="zh-CN" altLang="en-US" dirty="0"/>
              <a:t>：本地创建新项目</a:t>
            </a:r>
            <a:endParaRPr lang="en-US" altLang="zh-CN" dirty="0"/>
          </a:p>
          <a:p>
            <a:r>
              <a:rPr lang="en-US" altLang="zh-CN" dirty="0"/>
              <a:t>           1</a:t>
            </a:r>
            <a:r>
              <a:rPr lang="zh-CN" altLang="en-US" dirty="0"/>
              <a:t>、在桌面创建一个</a:t>
            </a:r>
            <a:r>
              <a:rPr lang="en-US" altLang="zh-CN" dirty="0" err="1"/>
              <a:t>mygit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/>
              <a:t>           2</a:t>
            </a:r>
            <a:r>
              <a:rPr lang="zh-CN" altLang="en-US" dirty="0"/>
              <a:t>、初始化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要在本文件夹内点击右键</a:t>
            </a:r>
            <a:r>
              <a:rPr lang="en-US" altLang="zh-CN" sz="1400" dirty="0" err="1">
                <a:solidFill>
                  <a:srgbClr val="FF0000"/>
                </a:solidFill>
              </a:rPr>
              <a:t>Git</a:t>
            </a:r>
            <a:r>
              <a:rPr lang="en-US" altLang="zh-CN" sz="1400" dirty="0">
                <a:solidFill>
                  <a:srgbClr val="FF0000"/>
                </a:solidFill>
              </a:rPr>
              <a:t> bash</a:t>
            </a:r>
            <a:r>
              <a:rPr lang="zh-CN" altLang="en-US" sz="1400" dirty="0">
                <a:solidFill>
                  <a:srgbClr val="FF0000"/>
                </a:solidFill>
              </a:rPr>
              <a:t>，表明是在该文件夹下操作的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a)</a:t>
            </a:r>
            <a:r>
              <a:rPr lang="zh-CN" altLang="en-US" dirty="0"/>
              <a:t>使用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innit</a:t>
            </a:r>
            <a:r>
              <a:rPr lang="en-US" altLang="zh-CN" dirty="0"/>
              <a:t> </a:t>
            </a:r>
            <a:r>
              <a:rPr lang="zh-CN" altLang="en-US" dirty="0"/>
              <a:t>命令将文件夹</a:t>
            </a:r>
            <a:r>
              <a:rPr lang="en-US" altLang="zh-CN" dirty="0" err="1"/>
              <a:t>mygit</a:t>
            </a:r>
            <a:r>
              <a:rPr lang="zh-CN" altLang="en-US" dirty="0"/>
              <a:t>初始化为一个本地</a:t>
            </a:r>
            <a:r>
              <a:rPr lang="en-US" altLang="zh-CN" dirty="0" err="1"/>
              <a:t>git</a:t>
            </a:r>
            <a:r>
              <a:rPr lang="zh-CN" altLang="en-US" dirty="0"/>
              <a:t>仓库</a:t>
            </a:r>
            <a:endParaRPr lang="en-US" altLang="zh-CN" dirty="0"/>
          </a:p>
          <a:p>
            <a:r>
              <a:rPr lang="en-US" altLang="zh-CN" dirty="0"/>
              <a:t>	b)</a:t>
            </a:r>
            <a:r>
              <a:rPr lang="zh-CN" altLang="en-US" dirty="0"/>
              <a:t>在仓库里面创建一个文件夹</a:t>
            </a:r>
            <a:r>
              <a:rPr lang="en-US" altLang="zh-CN" dirty="0" err="1"/>
              <a:t>hello.txt</a:t>
            </a:r>
            <a:r>
              <a:rPr lang="zh-CN" altLang="en-US" dirty="0"/>
              <a:t>文件</a:t>
            </a:r>
            <a:r>
              <a:rPr lang="en-US" altLang="zh-CN" dirty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5590" y="3706068"/>
            <a:ext cx="7561263" cy="148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将本地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仓库工程推送到远程仓库</a:t>
            </a:r>
            <a:r>
              <a:rPr lang="en-US" altLang="zh-CN" sz="2400" dirty="0" err="1"/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534" y="111378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第二步</a:t>
            </a:r>
            <a:r>
              <a:rPr lang="zh-CN" altLang="en-US" dirty="0"/>
              <a:t>：在远程</a:t>
            </a:r>
            <a:r>
              <a:rPr lang="en-US" altLang="zh-CN" dirty="0" err="1"/>
              <a:t>github</a:t>
            </a:r>
            <a:r>
              <a:rPr lang="zh-CN" altLang="en-US" dirty="0"/>
              <a:t>创建一个新项目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5550" y="1689844"/>
            <a:ext cx="1733550" cy="34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7799" y="2265908"/>
            <a:ext cx="36004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>
          <a:xfrm>
            <a:off x="2681734" y="30579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90246" y="1329804"/>
            <a:ext cx="3313138" cy="363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>
            <a:off x="6858198" y="28419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将本地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仓库工程推送到远程仓库</a:t>
            </a:r>
            <a:r>
              <a:rPr lang="en-US" altLang="zh-CN" sz="2400" dirty="0" err="1"/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534" y="1113780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第二步</a:t>
            </a:r>
            <a:r>
              <a:rPr lang="zh-CN" altLang="en-US" dirty="0"/>
              <a:t>：在远程</a:t>
            </a:r>
            <a:r>
              <a:rPr lang="en-US" altLang="zh-CN" dirty="0" err="1"/>
              <a:t>github</a:t>
            </a:r>
            <a:r>
              <a:rPr lang="zh-CN" altLang="en-US" dirty="0"/>
              <a:t>创建一个新项目。创建成功以后</a:t>
            </a:r>
            <a:r>
              <a:rPr lang="en-US" altLang="zh-CN" dirty="0"/>
              <a:t>HTTPS</a:t>
            </a:r>
            <a:r>
              <a:rPr lang="zh-CN" altLang="en-US" dirty="0"/>
              <a:t>或者</a:t>
            </a:r>
            <a:r>
              <a:rPr lang="en-US" altLang="zh-CN" dirty="0"/>
              <a:t>SSH</a:t>
            </a:r>
            <a:r>
              <a:rPr lang="zh-CN" altLang="en-US" dirty="0"/>
              <a:t>后面跟是一窜地址就是</a:t>
            </a:r>
            <a:r>
              <a:rPr lang="en-US" altLang="zh-CN" dirty="0" err="1"/>
              <a:t>mygit</a:t>
            </a:r>
            <a:r>
              <a:rPr lang="zh-CN" altLang="en-US" dirty="0"/>
              <a:t>项目的唯一标识例如：</a:t>
            </a:r>
            <a:r>
              <a:rPr lang="en-US" altLang="zh-CN" dirty="0"/>
              <a:t>git@github.com:huangbangyi2019/mygit.git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462" y="1761852"/>
            <a:ext cx="9378478" cy="336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684</Words>
  <Application>Microsoft Office PowerPoint</Application>
  <PresentationFormat>自定义</PresentationFormat>
  <Paragraphs>47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711</cp:revision>
  <dcterms:created xsi:type="dcterms:W3CDTF">2016-04-25T01:13:00Z</dcterms:created>
  <dcterms:modified xsi:type="dcterms:W3CDTF">2020-11-24T03:14:28Z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