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4" r:id="rId2"/>
    <p:sldId id="386" r:id="rId3"/>
    <p:sldId id="409" r:id="rId4"/>
    <p:sldId id="387" r:id="rId5"/>
    <p:sldId id="411" r:id="rId6"/>
    <p:sldId id="412" r:id="rId7"/>
    <p:sldId id="414" r:id="rId8"/>
    <p:sldId id="415" r:id="rId9"/>
    <p:sldId id="416" r:id="rId10"/>
    <p:sldId id="417" r:id="rId11"/>
    <p:sldId id="418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317" r:id="rId22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95" d="100"/>
          <a:sy n="95" d="100"/>
        </p:scale>
        <p:origin x="-1140" y="-732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5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rm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8977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rm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将本地仓库文件删除，并需要同步到远程仓库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9646" y="176185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第一步：在仓库里面鼠标右键点击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第二步：使用命令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+</a:t>
            </a:r>
            <a:r>
              <a:rPr lang="zh-CN" altLang="en-US" dirty="0" smtClean="0"/>
              <a:t>文件名称，将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仓库文件删除</a:t>
            </a:r>
            <a:endParaRPr lang="en-US" altLang="zh-CN" dirty="0" smtClean="0"/>
          </a:p>
          <a:p>
            <a:r>
              <a:rPr lang="zh-CN" altLang="en-US" dirty="0" smtClean="0"/>
              <a:t>第三步：使用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 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第四步：使用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同步到远程仓库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mv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8977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mv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对文件重命名，格式为：</a:t>
            </a: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file_from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file_to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89646" y="176185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第一步：在仓库里面鼠标右键点击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第二步：使用命令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+</a:t>
            </a:r>
            <a:r>
              <a:rPr lang="zh-CN" altLang="en-US" dirty="0" smtClean="0"/>
              <a:t>老文件名称  </a:t>
            </a:r>
            <a:r>
              <a:rPr lang="en-US" altLang="zh-CN" dirty="0" smtClean="0"/>
              <a:t>+</a:t>
            </a:r>
            <a:r>
              <a:rPr lang="zh-CN" altLang="en-US" dirty="0" smtClean="0"/>
              <a:t>新文件名称</a:t>
            </a:r>
            <a:endParaRPr lang="en-US" altLang="zh-CN" dirty="0" smtClean="0"/>
          </a:p>
          <a:p>
            <a:r>
              <a:rPr lang="zh-CN" altLang="en-US" dirty="0" smtClean="0"/>
              <a:t>第三步：使用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 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第四步：使用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同步到远程仓库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622" y="3490044"/>
            <a:ext cx="2314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950" y="2913980"/>
            <a:ext cx="48958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4262" y="969764"/>
            <a:ext cx="27363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>
            <a:off x="4049886" y="3994100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9234462" y="2337916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log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8977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log</a:t>
            </a:r>
            <a:r>
              <a:rPr lang="zh-CN" altLang="en-US" b="1" dirty="0" smtClean="0"/>
              <a:t>：     </a:t>
            </a:r>
            <a:r>
              <a:rPr lang="zh-CN" altLang="en-US" dirty="0" smtClean="0"/>
              <a:t>查看提交历史</a:t>
            </a:r>
            <a:endParaRPr lang="en-US" altLang="zh-CN" dirty="0" smtClean="0"/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log -p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查看指定文件提交历史</a:t>
            </a:r>
          </a:p>
          <a:p>
            <a:endParaRPr lang="zh-CN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3982" y="1905868"/>
            <a:ext cx="51816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05868"/>
            <a:ext cx="46979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list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8977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 --list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获取全局配置信息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9606" y="1329804"/>
            <a:ext cx="55435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分支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默认的是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分支，一般情况下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分支就是我们待发布版本的分支，因此我们在开发环节需要将从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主分支提取一个分支（比如</a:t>
            </a:r>
            <a:r>
              <a:rPr lang="en-US" altLang="zh-CN" dirty="0" smtClean="0"/>
              <a:t>dev</a:t>
            </a:r>
            <a:r>
              <a:rPr lang="zh-CN" altLang="en-US" dirty="0" smtClean="0"/>
              <a:t>）进行开发新功能，待新功能开发完成以后并测试完成后再合并到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主分支，最后发布到生产环境。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290246" y="42821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622" y="2193900"/>
            <a:ext cx="65527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534" y="32169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首先先使用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命令从远程克隆到本地作为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分支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494" y="1113780"/>
            <a:ext cx="676875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第一步：在本地创建一个文件夹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master</a:t>
            </a:r>
            <a:endParaRPr lang="en-US" altLang="zh-CN" dirty="0" smtClean="0"/>
          </a:p>
          <a:p>
            <a:r>
              <a:rPr lang="zh-CN" altLang="en-US" dirty="0" smtClean="0"/>
              <a:t>第二步：在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文件夹里面鼠标右键点击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第三部：在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 </a:t>
            </a:r>
            <a:r>
              <a:rPr lang="zh-CN" altLang="en-US" dirty="0" smtClean="0"/>
              <a:t>输入命令为：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+</a:t>
            </a:r>
            <a:r>
              <a:rPr lang="zh-CN" altLang="en-US" dirty="0" smtClean="0"/>
              <a:t>远程项目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63" y="2769964"/>
            <a:ext cx="3096344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3862" y="2913980"/>
            <a:ext cx="324036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4262" y="2769964"/>
            <a:ext cx="2664296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右箭头 18"/>
          <p:cNvSpPr/>
          <p:nvPr/>
        </p:nvSpPr>
        <p:spPr>
          <a:xfrm>
            <a:off x="3257798" y="3706068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146230" y="3706068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branch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29859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具体实现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 branch  + </a:t>
            </a:r>
            <a:r>
              <a:rPr lang="zh-CN" altLang="en-US" b="1" dirty="0" smtClean="0"/>
              <a:t>分支名称：创建分支，并使用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 branch </a:t>
            </a:r>
            <a:r>
              <a:rPr lang="zh-CN" altLang="en-US" b="1" dirty="0" smtClean="0"/>
              <a:t>查看所有的分支，打星号的表示当前的分支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1654" y="3706068"/>
            <a:ext cx="4962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889646" y="897756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目标：将分支开发测试好的代码合并到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第一步：从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主分支创建开发环境的分支</a:t>
            </a:r>
            <a:endParaRPr lang="en-US" altLang="zh-CN" dirty="0" smtClean="0"/>
          </a:p>
          <a:p>
            <a:r>
              <a:rPr lang="zh-CN" altLang="en-US" dirty="0" smtClean="0"/>
              <a:t>第二步：编写开发环境下代码</a:t>
            </a:r>
            <a:endParaRPr lang="en-US" altLang="zh-CN" dirty="0" smtClean="0"/>
          </a:p>
          <a:p>
            <a:r>
              <a:rPr lang="zh-CN" altLang="en-US" dirty="0" smtClean="0"/>
              <a:t>第三步：将开发环境的代码合并到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主分支中</a:t>
            </a:r>
            <a:endParaRPr lang="en-US" altLang="zh-CN" dirty="0" smtClean="0"/>
          </a:p>
          <a:p>
            <a:r>
              <a:rPr lang="zh-CN" altLang="en-US" dirty="0" smtClean="0"/>
              <a:t>第四步：将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主分支提交到远程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分支，准备发布生产版本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branch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9606" y="10417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具体实现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：由当前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分支切换到开发分支</a:t>
            </a:r>
            <a:r>
              <a:rPr lang="en-US" altLang="zh-CN" b="1" dirty="0" smtClean="0"/>
              <a:t>dev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622" y="1473820"/>
            <a:ext cx="4848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9606" y="2769964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具体实现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：在</a:t>
            </a:r>
            <a:r>
              <a:rPr lang="en-US" altLang="zh-CN" sz="1600" b="1" dirty="0" smtClean="0"/>
              <a:t>dev</a:t>
            </a:r>
            <a:r>
              <a:rPr lang="zh-CN" altLang="en-US" sz="1600" b="1" dirty="0" smtClean="0"/>
              <a:t>分支下，编辑文件内容（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vim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test.txt</a:t>
            </a:r>
            <a:r>
              <a:rPr lang="zh-CN" altLang="en-US" sz="1600" b="1" dirty="0" smtClean="0"/>
              <a:t>）并保存然后提交到</a:t>
            </a:r>
            <a:r>
              <a:rPr lang="en-US" altLang="zh-CN" sz="1600" b="1" dirty="0" smtClean="0"/>
              <a:t>dev</a:t>
            </a:r>
            <a:r>
              <a:rPr lang="zh-CN" altLang="en-US" sz="1600" b="1" dirty="0" smtClean="0"/>
              <a:t>分支中</a:t>
            </a:r>
            <a:endParaRPr lang="en-US" altLang="zh-CN" sz="1600" dirty="0" smtClean="0"/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vim test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、按字母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’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进行编辑（比如新增加内容为：</a:t>
            </a:r>
            <a:r>
              <a:rPr lang="en-US" altLang="zh-CN" sz="1600" b="1" smtClean="0">
                <a:solidFill>
                  <a:srgbClr val="FF0000"/>
                </a:solidFill>
              </a:rPr>
              <a:t>dev</a:t>
            </a:r>
            <a:r>
              <a:rPr lang="zh-CN" altLang="en-US" sz="1600" b="1" smtClean="0">
                <a:solidFill>
                  <a:srgbClr val="FF0000"/>
                </a:solidFill>
              </a:rPr>
              <a:t>）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esc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，然后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shift +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冒号，最后 输入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wq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回车，使用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cat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test.txt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查看编辑后内容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add .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commit –m “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在开发分支下提交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”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branch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70" y="1833860"/>
            <a:ext cx="39604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7998" y="1689844"/>
            <a:ext cx="489654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箭头 15"/>
          <p:cNvSpPr/>
          <p:nvPr/>
        </p:nvSpPr>
        <p:spPr>
          <a:xfrm>
            <a:off x="4265910" y="255394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–merge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checkout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9606" y="10417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Merge</a:t>
            </a:r>
            <a:r>
              <a:rPr lang="zh-CN" altLang="en-US" b="1" dirty="0" smtClean="0"/>
              <a:t>：合并分支</a:t>
            </a:r>
            <a:endParaRPr lang="en-US" altLang="zh-CN" b="1" dirty="0" smtClean="0"/>
          </a:p>
          <a:p>
            <a:r>
              <a:rPr lang="en-US" altLang="zh-CN" b="1" dirty="0" smtClean="0"/>
              <a:t>Checkout</a:t>
            </a:r>
            <a:r>
              <a:rPr lang="zh-CN" altLang="en-US" b="1" dirty="0" smtClean="0"/>
              <a:t>：却换当前分支至目的分支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9606" y="183386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具体实现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：目前当前分支为</a:t>
            </a:r>
            <a:r>
              <a:rPr lang="en-US" altLang="zh-CN" sz="1600" b="1" dirty="0" smtClean="0"/>
              <a:t>dev</a:t>
            </a:r>
            <a:r>
              <a:rPr lang="zh-CN" altLang="en-US" sz="1600" b="1" dirty="0" smtClean="0"/>
              <a:t>，使用命令</a:t>
            </a:r>
            <a:r>
              <a:rPr lang="en-US" altLang="zh-CN" sz="1600" b="1" dirty="0" smtClean="0"/>
              <a:t>checkout</a:t>
            </a:r>
            <a:r>
              <a:rPr lang="zh-CN" altLang="en-US" sz="1600" b="1" dirty="0" smtClean="0"/>
              <a:t>切换到</a:t>
            </a:r>
            <a:r>
              <a:rPr lang="en-US" altLang="zh-CN" sz="1600" b="1" dirty="0" smtClean="0"/>
              <a:t>master</a:t>
            </a:r>
            <a:r>
              <a:rPr lang="zh-CN" altLang="en-US" sz="1600" b="1" dirty="0" smtClean="0"/>
              <a:t>主分支并进行合并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最后将合并后的代码推送到远程仓库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master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dev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62" y="3130004"/>
            <a:ext cx="49244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6070" y="3346028"/>
            <a:ext cx="4176464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右箭头 16"/>
          <p:cNvSpPr/>
          <p:nvPr/>
        </p:nvSpPr>
        <p:spPr>
          <a:xfrm>
            <a:off x="5130006" y="3922092"/>
            <a:ext cx="576064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614" y="104177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讲解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常用命令，在实践中能熟悉掌握使用</a:t>
            </a: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9606" y="1905868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1600" dirty="0" smtClean="0"/>
              <a:t>：根据</a:t>
            </a:r>
            <a:r>
              <a:rPr lang="en-US" altLang="zh-CN" sz="1600" dirty="0" smtClean="0"/>
              <a:t>&lt;</a:t>
            </a:r>
            <a:r>
              <a:rPr lang="zh-CN" altLang="en-US" sz="1600" dirty="0" smtClean="0"/>
              <a:t>实验报告模版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的模版填写、截图实训课的相关</a:t>
            </a:r>
            <a:r>
              <a:rPr lang="zh-CN" altLang="en-US" sz="1600" dirty="0" smtClean="0"/>
              <a:t>内容。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查看远程仓库文件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9606" y="10417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查看远程仓库项目是否为已合并后的文件内容</a:t>
            </a:r>
            <a:endParaRPr lang="en-US" altLang="zh-CN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478" y="1473820"/>
            <a:ext cx="9505056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1534" y="10417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0070C0"/>
                </a:solidFill>
              </a:rPr>
              <a:t>需要</a:t>
            </a:r>
            <a:r>
              <a:rPr lang="zh-CN" altLang="en-US" b="1" dirty="0" smtClean="0">
                <a:solidFill>
                  <a:srgbClr val="0070C0"/>
                </a:solidFill>
              </a:rPr>
              <a:t>重新配置</a:t>
            </a:r>
            <a:r>
              <a:rPr lang="en-US" altLang="zh-CN" b="1" dirty="0" err="1" smtClean="0">
                <a:solidFill>
                  <a:srgbClr val="0070C0"/>
                </a:solidFill>
              </a:rPr>
              <a:t>ssh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1534" y="154582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第一步</a:t>
            </a:r>
            <a:r>
              <a:rPr lang="zh-CN" altLang="en-US" dirty="0" smtClean="0"/>
              <a:t>：在本地需要生成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r>
              <a:rPr lang="en-US" altLang="zh-CN" dirty="0" smtClean="0"/>
              <a:t> ①  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    【</a:t>
            </a:r>
            <a:r>
              <a:rPr lang="zh-CN" altLang="en-US" dirty="0" smtClean="0"/>
              <a:t>如果没有对应的文件夹，则执行  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 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② 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user.name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你的用户名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③ 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你的邮箱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④  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 “</a:t>
            </a:r>
            <a:r>
              <a:rPr lang="zh-CN" altLang="en-US" dirty="0" smtClean="0"/>
              <a:t>你的邮箱</a:t>
            </a:r>
            <a:r>
              <a:rPr lang="en-US" altLang="zh-CN" dirty="0" smtClean="0"/>
              <a:t>"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550" y="3202012"/>
            <a:ext cx="625330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25550" y="4786188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出现这个框一直回车就行了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566" y="8257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当出现如下两截图，证明本地已经成功配置好</a:t>
            </a:r>
            <a:r>
              <a:rPr lang="en-US" altLang="zh-CN" dirty="0" err="1" smtClean="0"/>
              <a:t>ssh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566" y="1401812"/>
            <a:ext cx="419390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0086" y="1401812"/>
            <a:ext cx="388287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第二步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远程仓库配置</a:t>
            </a:r>
            <a:r>
              <a:rPr lang="en-US" altLang="zh-CN" dirty="0" err="1" smtClean="0"/>
              <a:t>ssh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42" y="1257796"/>
            <a:ext cx="1828800" cy="309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806" y="1401812"/>
            <a:ext cx="37444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>
            <a:off x="2753742" y="26259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6270" y="1329804"/>
            <a:ext cx="288853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2051" idx="3"/>
          </p:cNvCxnSpPr>
          <p:nvPr/>
        </p:nvCxnSpPr>
        <p:spPr>
          <a:xfrm>
            <a:off x="7074222" y="28419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558" y="44981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Title</a:t>
            </a:r>
            <a:r>
              <a:rPr lang="zh-CN" altLang="en-US" dirty="0" smtClean="0"/>
              <a:t>可以随意取，但是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是刚才我们本地生成的</a:t>
            </a:r>
            <a:r>
              <a:rPr lang="en-US" altLang="zh-CN" dirty="0" err="1" smtClean="0"/>
              <a:t>id_rsa.pub</a:t>
            </a:r>
            <a:r>
              <a:rPr lang="zh-CN" altLang="en-US" dirty="0" smtClean="0"/>
              <a:t>文件，注意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的时候不要有回车或者空格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5870" y="4786313"/>
            <a:ext cx="3876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>
          <a:xfrm flipH="1">
            <a:off x="7290246" y="42821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第三步</a:t>
            </a:r>
            <a:r>
              <a:rPr lang="zh-CN" altLang="en-US" dirty="0" smtClean="0"/>
              <a:t>：检验一下本地仓库和远程仓库是否已经能通讯了，使用命令：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-T git@github.com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290246" y="42821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678" y="2265908"/>
            <a:ext cx="5457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53542" y="161783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出现这样表明已经通信成功了，并且在本地多出一个文件（</a:t>
            </a:r>
            <a:r>
              <a:rPr lang="en-US" altLang="zh-CN" sz="1600" dirty="0" err="1" smtClean="0"/>
              <a:t>know_host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如果失败可能是网络连接问题或者在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的创建</a:t>
            </a:r>
            <a:r>
              <a:rPr lang="en-US" altLang="zh-CN" sz="1600" dirty="0" smtClean="0"/>
              <a:t>key </a:t>
            </a:r>
            <a:r>
              <a:rPr lang="zh-CN" altLang="en-US" sz="1600" dirty="0" smtClean="0"/>
              <a:t>的时候检查是否有回车符或者空格</a:t>
            </a:r>
            <a:endParaRPr lang="zh-CN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9686" y="3706068"/>
            <a:ext cx="5400600" cy="138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clone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5670" y="897756"/>
            <a:ext cx="756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clone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将远程仓库</a:t>
            </a:r>
            <a:r>
              <a:rPr lang="zh-CN" altLang="en-US" dirty="0" smtClean="0">
                <a:solidFill>
                  <a:srgbClr val="FF0000"/>
                </a:solidFill>
              </a:rPr>
              <a:t>整个工程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到本地仓库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1654" y="161783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第一步：在本地创建一个文件夹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localGit</a:t>
            </a:r>
            <a:endParaRPr lang="en-US" altLang="zh-CN" dirty="0" smtClean="0"/>
          </a:p>
          <a:p>
            <a:r>
              <a:rPr lang="zh-CN" altLang="en-US" dirty="0" smtClean="0"/>
              <a:t>第二步：在</a:t>
            </a:r>
            <a:r>
              <a:rPr lang="en-US" altLang="zh-CN" dirty="0" err="1" smtClean="0"/>
              <a:t>localGit</a:t>
            </a:r>
            <a:r>
              <a:rPr lang="zh-CN" altLang="en-US" dirty="0" smtClean="0"/>
              <a:t>文件夹里面鼠标右键点击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第三部：在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 </a:t>
            </a:r>
            <a:r>
              <a:rPr lang="zh-CN" altLang="en-US" dirty="0" smtClean="0"/>
              <a:t>输入命令为：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+</a:t>
            </a:r>
            <a:r>
              <a:rPr lang="zh-CN" altLang="en-US" dirty="0" smtClean="0"/>
              <a:t>远程项目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63" y="2769964"/>
            <a:ext cx="3096344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3862" y="2913980"/>
            <a:ext cx="324036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4262" y="2769964"/>
            <a:ext cx="2664296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右箭头 18"/>
          <p:cNvSpPr/>
          <p:nvPr/>
        </p:nvSpPr>
        <p:spPr>
          <a:xfrm>
            <a:off x="3257798" y="3706068"/>
            <a:ext cx="50405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146230" y="3706068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5670" y="8977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push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将本地文件提交到远程仓库，如果是第一次添加的话需要使用命令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origin+</a:t>
            </a:r>
            <a:r>
              <a:rPr lang="zh-CN" altLang="en-US" dirty="0" smtClean="0"/>
              <a:t>远程项目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；如果是后续的</a:t>
            </a:r>
            <a:r>
              <a:rPr lang="zh-CN" altLang="en-US" dirty="0" smtClean="0">
                <a:solidFill>
                  <a:srgbClr val="FF0000"/>
                </a:solidFill>
              </a:rPr>
              <a:t>更新</a:t>
            </a:r>
            <a:r>
              <a:rPr lang="zh-CN" altLang="en-US" dirty="0" smtClean="0"/>
              <a:t>则只需要使用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即可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3662" y="197787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第一步：将</a:t>
            </a:r>
            <a:r>
              <a:rPr lang="en-US" altLang="zh-CN" dirty="0" err="1" smtClean="0"/>
              <a:t>hello.txt</a:t>
            </a:r>
            <a:r>
              <a:rPr lang="zh-CN" altLang="en-US" dirty="0" smtClean="0"/>
              <a:t>文件修改内容</a:t>
            </a:r>
            <a:endParaRPr lang="en-US" altLang="zh-CN" dirty="0" smtClean="0"/>
          </a:p>
          <a:p>
            <a:r>
              <a:rPr lang="zh-CN" altLang="en-US" dirty="0" smtClean="0"/>
              <a:t>第二步：在仓库里面鼠标右键点击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第三部：在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 </a:t>
            </a:r>
            <a:r>
              <a:rPr lang="zh-CN" altLang="en-US" dirty="0" smtClean="0"/>
              <a:t>输入命令为：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更新内容</a:t>
            </a:r>
            <a:r>
              <a:rPr lang="en-US" altLang="zh-CN" dirty="0" smtClean="0"/>
              <a:t>”   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42" y="3274020"/>
            <a:ext cx="2736304" cy="1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3942" y="3130004"/>
            <a:ext cx="40324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9653" y="1905868"/>
            <a:ext cx="324036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箭头 14"/>
          <p:cNvSpPr/>
          <p:nvPr/>
        </p:nvSpPr>
        <p:spPr>
          <a:xfrm>
            <a:off x="3689846" y="3994100"/>
            <a:ext cx="79208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8082334" y="2697956"/>
            <a:ext cx="45719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常用命令详解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pull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1654" y="8977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pull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取回远程主机某个分支的更新，再与本地的指定分支合并，语法为：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&lt;</a:t>
            </a:r>
            <a:r>
              <a:rPr lang="zh-CN" altLang="en-US" dirty="0" smtClean="0"/>
              <a:t>远程主机名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远程分支名</a:t>
            </a:r>
            <a:r>
              <a:rPr lang="en-US" altLang="zh-CN" dirty="0" smtClean="0"/>
              <a:t>&gt;:&lt;</a:t>
            </a:r>
            <a:r>
              <a:rPr lang="zh-CN" altLang="en-US" dirty="0" smtClean="0"/>
              <a:t>本地分支名</a:t>
            </a:r>
            <a:r>
              <a:rPr lang="en-US" altLang="zh-CN" dirty="0" smtClean="0"/>
              <a:t>&gt;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89646" y="1761852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第一步：如果在远程编辑</a:t>
            </a:r>
            <a:r>
              <a:rPr lang="en-US" altLang="zh-CN" dirty="0" err="1" smtClean="0"/>
              <a:t>hello.txt</a:t>
            </a:r>
            <a:r>
              <a:rPr lang="zh-CN" altLang="en-US" dirty="0" smtClean="0"/>
              <a:t>新增加内容</a:t>
            </a:r>
            <a:r>
              <a:rPr lang="en-US" altLang="zh-CN" dirty="0" smtClean="0"/>
              <a:t>my love</a:t>
            </a:r>
          </a:p>
          <a:p>
            <a:r>
              <a:rPr lang="zh-CN" altLang="en-US" dirty="0" smtClean="0"/>
              <a:t>第二步：在仓库里面鼠标右键点击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zh-CN" altLang="en-US" dirty="0" smtClean="0"/>
              <a:t>第三步：在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 </a:t>
            </a:r>
            <a:r>
              <a:rPr lang="zh-CN" altLang="en-US" dirty="0" smtClean="0"/>
              <a:t>输入命令为：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 </a:t>
            </a:r>
            <a:r>
              <a:rPr lang="en-US" altLang="zh-CN" dirty="0" err="1" smtClean="0"/>
              <a:t>master:master</a:t>
            </a:r>
            <a:r>
              <a:rPr lang="zh-CN" altLang="en-US" dirty="0" smtClean="0"/>
              <a:t>，执行完成后在本地文件就与远程文件合并好了。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62" y="3634060"/>
            <a:ext cx="3240360" cy="137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7878" y="3490044"/>
            <a:ext cx="4824536" cy="16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318" y="1905868"/>
            <a:ext cx="2628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箭头 15"/>
          <p:cNvSpPr/>
          <p:nvPr/>
        </p:nvSpPr>
        <p:spPr>
          <a:xfrm>
            <a:off x="3473822" y="4282132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8586390" y="3057996"/>
            <a:ext cx="72008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1016</Words>
  <Application>Microsoft Office PowerPoint</Application>
  <PresentationFormat>自定义</PresentationFormat>
  <Paragraphs>89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402</cp:lastModifiedBy>
  <cp:revision>749</cp:revision>
  <dcterms:created xsi:type="dcterms:W3CDTF">2016-04-25T01:13:00Z</dcterms:created>
  <dcterms:modified xsi:type="dcterms:W3CDTF">2020-11-24T08:10:01Z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