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386" r:id="rId5"/>
    <p:sldId id="409" r:id="rId6"/>
    <p:sldId id="428" r:id="rId7"/>
    <p:sldId id="439" r:id="rId8"/>
    <p:sldId id="430" r:id="rId9"/>
    <p:sldId id="431" r:id="rId10"/>
    <p:sldId id="429" r:id="rId11"/>
    <p:sldId id="432" r:id="rId12"/>
    <p:sldId id="434" r:id="rId13"/>
    <p:sldId id="433" r:id="rId14"/>
    <p:sldId id="435" r:id="rId15"/>
    <p:sldId id="436" r:id="rId16"/>
    <p:sldId id="317" r:id="rId17"/>
  </p:sldIdLst>
  <p:sldSz cx="10259695" cy="5395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1"/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95" d="100"/>
          <a:sy n="95" d="100"/>
        </p:scale>
        <p:origin x="-342" y="288"/>
      </p:cViewPr>
      <p:guideLst>
        <p:guide orient="horz" pos="1700"/>
        <p:guide pos="3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://download.eclipse.org/egit/updates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hyperlink" Target="http://lib.csdn.net/base/git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0"/>
          <p:cNvSpPr/>
          <p:nvPr/>
        </p:nvSpPr>
        <p:spPr>
          <a:xfrm>
            <a:off x="2367278" y="1829391"/>
            <a:ext cx="5488305" cy="1372621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69766" y="2121892"/>
            <a:ext cx="4546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课程内容  </a:t>
            </a:r>
            <a:r>
              <a:rPr kumimoji="1"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 </a:t>
            </a:r>
            <a:r>
              <a:rPr kumimoji="1" lang="en-US" altLang="zh-CN" sz="2400" b="1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Git</a:t>
            </a:r>
            <a:r>
              <a:rPr kumimoji="1"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实训课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6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72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50744" y="2935466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讲师  蒋思芳</a:t>
            </a:r>
            <a:endParaRPr lang="zh-CN" altLang="en-US" sz="1600" dirty="0"/>
          </a:p>
        </p:txBody>
      </p:sp>
      <p:pic>
        <p:nvPicPr>
          <p:cNvPr id="11" name="图片 10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第三步</a:t>
            </a:r>
            <a:r>
              <a:rPr lang="zh-CN" altLang="en-US" dirty="0" smtClean="0"/>
              <a:t> </a:t>
            </a:r>
            <a:r>
              <a:rPr lang="zh-CN" altLang="en-US" dirty="0" smtClean="0"/>
              <a:t>提交本地仓库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）没有提交前是 “？”号，如图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510" y="1617836"/>
            <a:ext cx="878497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3582" y="831900"/>
            <a:ext cx="6912768" cy="45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98" y="704652"/>
            <a:ext cx="7399337" cy="469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550" y="96976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提交到本地仓库后的现象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510" y="1617836"/>
            <a:ext cx="914501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6675" y="199009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  谢！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1814" y="1056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课程目标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614" y="1041772"/>
            <a:ext cx="63367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Eclipse </a:t>
            </a:r>
            <a:r>
              <a:rPr lang="zh-CN" altLang="en-US" sz="2800" dirty="0" smtClean="0"/>
              <a:t>集成</a:t>
            </a:r>
            <a:r>
              <a:rPr lang="en-US" altLang="zh-CN" sz="2800" dirty="0" err="1" smtClean="0"/>
              <a:t>Git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工程提交到本地仓库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dirty="0" smtClean="0"/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57598" y="2625948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课堂作业</a:t>
            </a:r>
            <a:r>
              <a:rPr lang="zh-CN" altLang="en-US" sz="2000" dirty="0" smtClean="0"/>
              <a:t>：根据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实验报告模版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的模版填写、截图实训课的相关内容并打印出来上交到老师。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、首</a:t>
            </a:r>
            <a:r>
              <a:rPr lang="zh-CN" altLang="en-US" dirty="0" smtClean="0"/>
              <a:t>先打开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，然后点击</a:t>
            </a:r>
            <a:r>
              <a:rPr lang="en-US" altLang="zh-CN" dirty="0" smtClean="0"/>
              <a:t>Help&gt;Install New Software&gt;Add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br>
              <a:rPr lang="en-US" altLang="zh-CN" dirty="0" smtClean="0"/>
            </a:br>
            <a:r>
              <a:rPr lang="en-US" altLang="zh-CN" dirty="0" smtClean="0"/>
              <a:t>      Location</a:t>
            </a:r>
            <a:r>
              <a:rPr lang="zh-CN" altLang="en-US" dirty="0" smtClean="0"/>
              <a:t>： </a:t>
            </a:r>
            <a:r>
              <a:rPr lang="en-US" altLang="zh-CN" dirty="0" smtClean="0">
                <a:hlinkClick r:id="rId2"/>
              </a:rPr>
              <a:t>http://download.eclipse.org/egit/updates</a:t>
            </a:r>
            <a:r>
              <a:rPr lang="en-US" altLang="zh-CN" dirty="0" smtClean="0"/>
              <a:t> 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534" y="1833860"/>
            <a:ext cx="698477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 勾选插件，然后一路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，最后重启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。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需要几分钟</a:t>
            </a:r>
            <a:r>
              <a:rPr lang="zh-CN" altLang="en-US" dirty="0" smtClean="0"/>
              <a:t> 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534" y="1473820"/>
            <a:ext cx="844708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90" y="1042035"/>
            <a:ext cx="6813550" cy="3800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/>
              <a:t> 配</a:t>
            </a:r>
            <a:r>
              <a:rPr lang="zh-CN" altLang="en-US" dirty="0" smtClean="0"/>
              <a:t>置用户名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510" y="1329804"/>
            <a:ext cx="9217024" cy="406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 配</a:t>
            </a:r>
            <a:r>
              <a:rPr lang="zh-CN" altLang="en-US" dirty="0" smtClean="0"/>
              <a:t>置邮箱</a:t>
            </a: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510" y="1329804"/>
            <a:ext cx="9155832" cy="380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本</a:t>
            </a:r>
            <a:r>
              <a:rPr lang="zh-CN" altLang="en-US" b="1" dirty="0" smtClean="0"/>
              <a:t>地工程上传到远程仓库</a:t>
            </a:r>
            <a:endParaRPr lang="en-US" altLang="zh-CN" b="1" dirty="0" smtClean="0"/>
          </a:p>
          <a:p>
            <a:r>
              <a:rPr lang="zh-CN" altLang="en-US" dirty="0" smtClean="0"/>
              <a:t>第一步</a:t>
            </a:r>
            <a:r>
              <a:rPr lang="zh-CN" altLang="en-US" dirty="0" smtClean="0"/>
              <a:t>、新建本地工程</a:t>
            </a:r>
            <a:endParaRPr lang="en-US" altLang="zh-CN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9844"/>
            <a:ext cx="491398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8038" y="897756"/>
            <a:ext cx="504056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箭头 11"/>
          <p:cNvSpPr/>
          <p:nvPr/>
        </p:nvSpPr>
        <p:spPr>
          <a:xfrm>
            <a:off x="4913982" y="291398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二步 </a:t>
            </a:r>
            <a:r>
              <a:rPr lang="zh-CN" altLang="en-US" dirty="0" smtClean="0"/>
              <a:t>创</a:t>
            </a:r>
            <a:r>
              <a:rPr lang="zh-CN" altLang="en-US" dirty="0" smtClean="0"/>
              <a:t>建</a:t>
            </a:r>
            <a:r>
              <a:rPr lang="en-US" altLang="zh-CN" dirty="0" err="1" smtClean="0">
                <a:hlinkClick r:id="rId2" tooltip="Git知识库"/>
              </a:rPr>
              <a:t>Git</a:t>
            </a:r>
            <a:r>
              <a:rPr lang="zh-CN" altLang="en-US" dirty="0" smtClean="0"/>
              <a:t>的本地仓库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如果没有</a:t>
            </a:r>
            <a:r>
              <a:rPr lang="en-US" altLang="zh-CN" dirty="0" smtClean="0"/>
              <a:t>) </a:t>
            </a:r>
            <a:endParaRPr lang="en-US" altLang="zh-CN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542" y="1401812"/>
            <a:ext cx="8705850" cy="368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演示</Application>
  <PresentationFormat>自定义</PresentationFormat>
  <Paragraphs>58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美兰</cp:lastModifiedBy>
  <cp:revision>796</cp:revision>
  <dcterms:created xsi:type="dcterms:W3CDTF">2016-04-25T01:13:00Z</dcterms:created>
  <dcterms:modified xsi:type="dcterms:W3CDTF">2020-11-30T00:11:58Z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