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386" r:id="rId5"/>
    <p:sldId id="409" r:id="rId6"/>
    <p:sldId id="428" r:id="rId7"/>
    <p:sldId id="437" r:id="rId8"/>
    <p:sldId id="438" r:id="rId9"/>
    <p:sldId id="439" r:id="rId10"/>
    <p:sldId id="440" r:id="rId11"/>
    <p:sldId id="441" r:id="rId12"/>
    <p:sldId id="442" r:id="rId13"/>
    <p:sldId id="445" r:id="rId14"/>
    <p:sldId id="443" r:id="rId15"/>
    <p:sldId id="444" r:id="rId16"/>
    <p:sldId id="446" r:id="rId17"/>
    <p:sldId id="447" r:id="rId18"/>
    <p:sldId id="448" r:id="rId19"/>
    <p:sldId id="317" r:id="rId20"/>
  </p:sldIdLst>
  <p:sldSz cx="10259695" cy="5395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95" d="100"/>
          <a:sy n="95" d="100"/>
        </p:scale>
        <p:origin x="-342" y="288"/>
      </p:cViewPr>
      <p:guideLst>
        <p:guide orient="horz" pos="1700"/>
        <p:guide pos="3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://download.eclipse.org/egit/updates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0"/>
          <p:cNvSpPr/>
          <p:nvPr/>
        </p:nvSpPr>
        <p:spPr>
          <a:xfrm>
            <a:off x="2367278" y="1829391"/>
            <a:ext cx="5488305" cy="1372621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69766" y="2121892"/>
            <a:ext cx="4546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课程内容  </a:t>
            </a:r>
            <a:r>
              <a:rPr kumimoji="1"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 </a:t>
            </a:r>
            <a:r>
              <a:rPr kumimoji="1" lang="en-US" altLang="zh-CN" sz="2400" b="1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Git</a:t>
            </a: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实训课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2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0744" y="2935466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讲师  蒋思芳</a:t>
            </a:r>
            <a:endParaRPr lang="zh-CN" altLang="en-US" sz="1600" dirty="0"/>
          </a:p>
        </p:txBody>
      </p:sp>
      <p:pic>
        <p:nvPicPr>
          <p:cNvPr id="11" name="图片 10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 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六</a:t>
            </a:r>
            <a:r>
              <a:rPr lang="zh-CN" altLang="en-US" dirty="0" smtClean="0"/>
              <a:t>步：将本次仓库工程提交到远程</a:t>
            </a:r>
            <a:r>
              <a:rPr lang="zh-CN" altLang="en-US" dirty="0" smtClean="0"/>
              <a:t>仓库，首先在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官网上登录并创建仓库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git</a:t>
            </a:r>
            <a:r>
              <a:rPr lang="en-US" altLang="zh-CN" dirty="0" err="1" smtClean="0"/>
              <a:t>_</a:t>
            </a:r>
            <a:r>
              <a:rPr lang="en-US" altLang="zh-CN" dirty="0" err="1" smtClean="0"/>
              <a:t>project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463" y="1473820"/>
            <a:ext cx="5904656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7760" y="1761852"/>
            <a:ext cx="369225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右箭头 12"/>
          <p:cNvSpPr/>
          <p:nvPr/>
        </p:nvSpPr>
        <p:spPr>
          <a:xfrm>
            <a:off x="6138118" y="313000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七</a:t>
            </a:r>
            <a:r>
              <a:rPr lang="zh-CN" altLang="en-US" dirty="0" smtClean="0"/>
              <a:t>步：配置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470" y="2193900"/>
            <a:ext cx="5184576" cy="286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3462" y="1113780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http.sslVerify</a:t>
            </a:r>
            <a:r>
              <a:rPr lang="zh-CN" altLang="en-US" dirty="0" smtClean="0"/>
              <a:t>，值为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；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安装目录下的</a:t>
            </a:r>
            <a:r>
              <a:rPr lang="en-US" altLang="zh-CN" dirty="0" err="1" smtClean="0"/>
              <a:t>eclipse.ini</a:t>
            </a:r>
            <a:r>
              <a:rPr lang="zh-CN" altLang="en-US" dirty="0" smtClean="0"/>
              <a:t>添加一句：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Dhttps.protocols</a:t>
            </a:r>
            <a:r>
              <a:rPr lang="en-US" altLang="zh-CN" dirty="0" smtClean="0"/>
              <a:t>=TLSv1,TLSv1.1,TLSv1.2 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重启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094" y="2121892"/>
            <a:ext cx="4337919" cy="28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 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第八</a:t>
            </a:r>
            <a:r>
              <a:rPr lang="zh-CN" altLang="en-US" dirty="0" smtClean="0"/>
              <a:t>步：</a:t>
            </a:r>
            <a:r>
              <a:rPr lang="en-US" altLang="zh-CN" dirty="0" smtClean="0"/>
              <a:t>Team -&gt;Remote-&gt;Push</a:t>
            </a:r>
            <a:r>
              <a:rPr lang="zh-CN" altLang="en-US" dirty="0" smtClean="0"/>
              <a:t>推送到远程仓库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542" y="1185788"/>
            <a:ext cx="777081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 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第九</a:t>
            </a:r>
            <a:r>
              <a:rPr lang="zh-CN" altLang="en-US" dirty="0" smtClean="0"/>
              <a:t>步：填写相关提交信息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542" y="1257796"/>
            <a:ext cx="7632848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七</a:t>
            </a:r>
            <a:r>
              <a:rPr lang="zh-CN" altLang="en-US" dirty="0" smtClean="0"/>
              <a:t>步：配置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到远程仓库的信息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55" y="1473820"/>
            <a:ext cx="489654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7485" y="1113780"/>
            <a:ext cx="4752528" cy="275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箭头 11"/>
          <p:cNvSpPr/>
          <p:nvPr/>
        </p:nvSpPr>
        <p:spPr>
          <a:xfrm>
            <a:off x="5057998" y="226590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470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推送成功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3" y="1287463"/>
            <a:ext cx="97424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更新远程仓库最新代码 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- pull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3542" y="89775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在远程仓库修改内容后， 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进行更新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550" y="1401813"/>
            <a:ext cx="778013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25550" y="3274020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添加</a:t>
            </a:r>
            <a:r>
              <a:rPr lang="zh-CN" altLang="en-US" dirty="0" smtClean="0"/>
              <a:t>在本次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仓库修改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文件内容：</a:t>
            </a:r>
            <a:endParaRPr lang="en-US" altLang="zh-CN" dirty="0" smtClean="0"/>
          </a:p>
          <a:p>
            <a:r>
              <a:rPr lang="en-US" altLang="zh-CN" dirty="0" smtClean="0"/>
              <a:t>[branch "master"] </a:t>
            </a:r>
            <a:endParaRPr lang="en-US" altLang="zh-CN" dirty="0" smtClean="0"/>
          </a:p>
          <a:p>
            <a:r>
              <a:rPr lang="en-US" altLang="zh-CN" dirty="0" smtClean="0"/>
              <a:t>	remote = origin </a:t>
            </a:r>
            <a:endParaRPr lang="en-US" altLang="zh-CN" dirty="0" smtClean="0"/>
          </a:p>
          <a:p>
            <a:r>
              <a:rPr lang="en-US" altLang="zh-CN" dirty="0" smtClean="0"/>
              <a:t>	merge = refs/heads/master</a:t>
            </a:r>
            <a:endParaRPr lang="en-US" altLang="zh-CN" dirty="0" smtClean="0"/>
          </a:p>
          <a:p>
            <a:r>
              <a:rPr lang="en-US" altLang="zh-CN" dirty="0" smtClean="0"/>
              <a:t>[remote "origin"]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b="1" dirty="0" smtClean="0">
                <a:solidFill>
                  <a:srgbClr val="FF0000"/>
                </a:solidFill>
              </a:rPr>
              <a:t>https://github.com/huangbangyi2019/git_project.git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	fetch = +refs/heads/*:refs/remotes/origin/* </a:t>
            </a:r>
            <a:endParaRPr lang="en-US" altLang="zh-CN" dirty="0" smtClean="0"/>
          </a:p>
          <a:p>
            <a:r>
              <a:rPr lang="en-US" altLang="zh-CN" dirty="0" smtClean="0"/>
              <a:t>	push = refs/heads/</a:t>
            </a:r>
            <a:r>
              <a:rPr lang="en-US" altLang="zh-CN" dirty="0" err="1" smtClean="0"/>
              <a:t>master:refs</a:t>
            </a:r>
            <a:r>
              <a:rPr lang="en-US" altLang="zh-CN" dirty="0" smtClean="0"/>
              <a:t>/heads/master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5550" y="284197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URL = </a:t>
            </a:r>
            <a:r>
              <a:rPr lang="zh-CN" altLang="en-US" b="1" dirty="0" smtClean="0">
                <a:solidFill>
                  <a:srgbClr val="FF0000"/>
                </a:solidFill>
              </a:rPr>
              <a:t>远程仓库项目唯一标识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6675" y="199009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  谢！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1814" y="1056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课程目标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614" y="1041772"/>
            <a:ext cx="63367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Eclipse</a:t>
            </a:r>
            <a:r>
              <a:rPr lang="zh-CN" altLang="en-US" sz="2800" dirty="0" smtClean="0"/>
              <a:t>常用</a:t>
            </a:r>
            <a:r>
              <a:rPr lang="en-US" altLang="zh-CN" sz="2800" dirty="0" err="1" smtClean="0"/>
              <a:t>Git</a:t>
            </a:r>
            <a:r>
              <a:rPr lang="zh-CN" altLang="en-US" sz="2800" dirty="0" smtClean="0"/>
              <a:t>操</a:t>
            </a:r>
            <a:r>
              <a:rPr lang="zh-CN" altLang="en-US" sz="2800" dirty="0" smtClean="0"/>
              <a:t>作</a:t>
            </a:r>
            <a:endParaRPr lang="en-US" altLang="zh-CN" sz="2800" dirty="0" smtClean="0"/>
          </a:p>
          <a:p>
            <a:endParaRPr lang="zh-CN" altLang="en-US" dirty="0" smtClean="0"/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01614" y="248193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课堂作业</a:t>
            </a:r>
            <a:r>
              <a:rPr lang="zh-CN" altLang="en-US" sz="2000" dirty="0" smtClean="0"/>
              <a:t>：根据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实验报告模版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的模版填写、截图实训课的相关内容并打印出来上交到老师。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、首先打开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，然后点击</a:t>
            </a:r>
            <a:r>
              <a:rPr lang="en-US" altLang="zh-CN" dirty="0" smtClean="0"/>
              <a:t>Help&gt;Install New Software&gt;Add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 </a:t>
            </a:r>
            <a:br>
              <a:rPr lang="en-US" altLang="zh-CN" dirty="0" smtClean="0"/>
            </a:br>
            <a:r>
              <a:rPr lang="en-US" altLang="zh-CN" dirty="0" smtClean="0"/>
              <a:t>      Location</a:t>
            </a:r>
            <a:r>
              <a:rPr lang="zh-CN" altLang="en-US" dirty="0" smtClean="0"/>
              <a:t>： </a:t>
            </a:r>
            <a:r>
              <a:rPr lang="en-US" altLang="zh-CN" dirty="0" smtClean="0">
                <a:hlinkClick r:id="rId2"/>
              </a:rPr>
              <a:t>http://download.eclipse.org/egit/updates</a:t>
            </a:r>
            <a:r>
              <a:rPr lang="en-US" altLang="zh-CN" dirty="0" smtClean="0"/>
              <a:t> 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1534" y="1833860"/>
            <a:ext cx="698477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 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34" y="89775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 勾选插件，然后一路 </a:t>
            </a:r>
            <a:r>
              <a:rPr lang="en-US" altLang="zh-CN" dirty="0" smtClean="0"/>
              <a:t>next </a:t>
            </a:r>
            <a:r>
              <a:rPr lang="zh-CN" altLang="en-US" dirty="0" smtClean="0"/>
              <a:t>，最后重启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。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需要几分钟 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534" y="1473820"/>
            <a:ext cx="844708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配置我们的用户名和密码，即是自己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注册用户。</a:t>
            </a:r>
            <a:r>
              <a:rPr lang="en-US" altLang="zh-CN" dirty="0" smtClean="0"/>
              <a:t>windows--</a:t>
            </a:r>
            <a:r>
              <a:rPr lang="en-US" altLang="zh-CN" dirty="0" err="1" smtClean="0"/>
              <a:t>perferences--Team--Git--Configuration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9566" y="1404938"/>
            <a:ext cx="8208912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</a:t>
            </a:r>
            <a:r>
              <a:rPr lang="en-US" altLang="zh-CN" dirty="0" smtClean="0"/>
              <a:t>Eclipse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ssh</a:t>
            </a:r>
            <a:r>
              <a:rPr lang="en-US" altLang="zh-CN" dirty="0" err="1" smtClean="0"/>
              <a:t>eclipse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SSH2 key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windows -- </a:t>
            </a:r>
            <a:r>
              <a:rPr lang="en-US" altLang="zh-CN" dirty="0" err="1" smtClean="0"/>
              <a:t>perferences</a:t>
            </a:r>
            <a:r>
              <a:rPr lang="en-US" altLang="zh-CN" dirty="0" smtClean="0"/>
              <a:t>--General--Network Commection--SSH2--key  management--General RSA Key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18" y="1473820"/>
            <a:ext cx="8561387" cy="407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</a:t>
            </a:r>
            <a:r>
              <a:rPr lang="zh-CN" altLang="en-US" dirty="0" smtClean="0"/>
              <a:t>步</a:t>
            </a:r>
            <a:r>
              <a:rPr lang="zh-CN" altLang="en-US" dirty="0" smtClean="0"/>
              <a:t>：把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SSH Key </a:t>
            </a:r>
            <a:r>
              <a:rPr lang="zh-CN" altLang="en-US" dirty="0" smtClean="0"/>
              <a:t>注册到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上，登录</a:t>
            </a:r>
            <a:r>
              <a:rPr lang="en-US" altLang="zh-CN" dirty="0" err="1" smtClean="0"/>
              <a:t>github</a:t>
            </a:r>
            <a:r>
              <a:rPr lang="en-US" altLang="zh-CN" dirty="0" smtClean="0"/>
              <a:t>--settings--add</a:t>
            </a:r>
            <a:r>
              <a:rPr lang="zh-CN" altLang="en-US" dirty="0" smtClean="0"/>
              <a:t>把上诉生成的</a:t>
            </a:r>
            <a:r>
              <a:rPr lang="en-US" altLang="zh-CN" dirty="0" smtClean="0"/>
              <a:t>SSH Key</a:t>
            </a:r>
            <a:r>
              <a:rPr lang="zh-CN" altLang="en-US" dirty="0" smtClean="0"/>
              <a:t>粘贴即可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18" y="1545827"/>
            <a:ext cx="8856984" cy="32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 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</a:t>
            </a:r>
            <a:r>
              <a:rPr lang="zh-CN" altLang="en-US" dirty="0" smtClean="0"/>
              <a:t>步：新建工程，对项目进行一些代码编写。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542" y="1185788"/>
            <a:ext cx="864096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-push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第五</a:t>
            </a:r>
            <a:r>
              <a:rPr lang="zh-CN" altLang="en-US" dirty="0" smtClean="0"/>
              <a:t>步：将新工程加入到本次仓库：</a:t>
            </a:r>
            <a:r>
              <a:rPr lang="en-US" altLang="zh-CN" dirty="0" smtClean="0"/>
              <a:t>1.Team -&gt;share  Project   2.Team-&gt;commit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5788"/>
            <a:ext cx="338437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5830" y="1185788"/>
            <a:ext cx="316835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0206" y="1185788"/>
            <a:ext cx="3528392" cy="395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>
          <a:xfrm>
            <a:off x="3329806" y="2985988"/>
            <a:ext cx="21602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6714182" y="2913980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WPS 演示</Application>
  <PresentationFormat>自定义</PresentationFormat>
  <Paragraphs>87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美兰</cp:lastModifiedBy>
  <cp:revision>827</cp:revision>
  <dcterms:created xsi:type="dcterms:W3CDTF">2016-04-25T01:13:00Z</dcterms:created>
  <dcterms:modified xsi:type="dcterms:W3CDTF">2020-11-18T02:43:59Z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