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386" r:id="rId5"/>
    <p:sldId id="437" r:id="rId6"/>
    <p:sldId id="438" r:id="rId7"/>
    <p:sldId id="439" r:id="rId8"/>
    <p:sldId id="445" r:id="rId9"/>
    <p:sldId id="443" r:id="rId10"/>
    <p:sldId id="450" r:id="rId11"/>
    <p:sldId id="451" r:id="rId12"/>
    <p:sldId id="452" r:id="rId13"/>
    <p:sldId id="449" r:id="rId14"/>
    <p:sldId id="444" r:id="rId15"/>
    <p:sldId id="446" r:id="rId16"/>
    <p:sldId id="447" r:id="rId17"/>
    <p:sldId id="453" r:id="rId18"/>
    <p:sldId id="317" r:id="rId19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95" d="100"/>
          <a:sy n="95" d="100"/>
        </p:scale>
        <p:origin x="-342" y="288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huangbangyi2019/Team.git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将本地代码添加到本地仓库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558" y="897756"/>
            <a:ext cx="7704856" cy="385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Team -&gt;Remote-&gt;Push</a:t>
            </a:r>
            <a:r>
              <a:rPr lang="zh-CN" altLang="en-US" dirty="0" smtClean="0"/>
              <a:t>推送到远程仓库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185788"/>
            <a:ext cx="777081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</a:t>
            </a:r>
            <a:r>
              <a:rPr lang="zh-CN" altLang="en-US" dirty="0" smtClean="0"/>
              <a:t>：填写相关提交信息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257796"/>
            <a:ext cx="7632848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</a:t>
            </a:r>
            <a:r>
              <a:rPr lang="zh-CN" altLang="en-US" dirty="0" smtClean="0"/>
              <a:t>：配置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到远程仓库的信息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5" y="1473820"/>
            <a:ext cx="48965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485" y="1113780"/>
            <a:ext cx="4752528" cy="275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>
            <a:off x="5057998" y="22659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470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推送成功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220788"/>
            <a:ext cx="954246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团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队协作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1494" y="825748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当全部同学都已经往远程仓库添加文件了以后， 每个学生都需要实时更新本地工程代码，与远程仓库代码保持一致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582" y="1545828"/>
            <a:ext cx="6665913" cy="356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470" y="1329804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课程内容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进行团队协调开发。</a:t>
            </a:r>
            <a:endParaRPr lang="en-US" altLang="zh-CN" sz="2000" dirty="0" smtClean="0"/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470" y="2049884"/>
            <a:ext cx="61926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2000" dirty="0" smtClean="0"/>
              <a:t>：根据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实验报告模版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的模版填写、截图实训课的相关内容。</a:t>
            </a:r>
            <a:endParaRPr lang="en-US" altLang="zh-CN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5470" y="3057996"/>
            <a:ext cx="96490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实验步骤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、每个班分成五组（按照之前分好的组）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2</a:t>
            </a:r>
            <a:r>
              <a:rPr lang="zh-CN" altLang="en-US" sz="2000" dirty="0" smtClean="0"/>
              <a:t>、老师将系统框架（需要分五个包）上传到远程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仓库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      3</a:t>
            </a:r>
            <a:r>
              <a:rPr lang="zh-CN" altLang="en-US" sz="2000" dirty="0" smtClean="0"/>
              <a:t>、每个学生都需要从远程仓库下载到本地来</a:t>
            </a:r>
            <a:endParaRPr lang="en-US" altLang="zh-CN" sz="2000" dirty="0" smtClean="0"/>
          </a:p>
          <a:p>
            <a:r>
              <a:rPr lang="en-US" altLang="zh-CN" sz="2000" dirty="0" smtClean="0"/>
              <a:t>	       4</a:t>
            </a:r>
            <a:r>
              <a:rPr lang="zh-CN" altLang="en-US" sz="2000" dirty="0" smtClean="0"/>
              <a:t>、每个学生在对应的包下面写一个类（以姓名拼音取类名，需要写一些属性和方法）            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、将自己写的类提交远程（先更新后提交，顺序不能颠倒了）</a:t>
            </a:r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 smtClean="0"/>
              <a:t>                      6</a:t>
            </a:r>
            <a:r>
              <a:rPr lang="zh-CN" altLang="en-US" sz="2000" dirty="0" smtClean="0"/>
              <a:t>、待所有学生提交完成以后， 每个学生再次更新本地工程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6230" y="1113780"/>
            <a:ext cx="301104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上箭头 9"/>
          <p:cNvSpPr/>
          <p:nvPr/>
        </p:nvSpPr>
        <p:spPr>
          <a:xfrm>
            <a:off x="8586390" y="3130004"/>
            <a:ext cx="144016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1"/>
            <a:ext cx="9001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用户名和邮箱要使用老师的账户和邮箱，因为接下来会登入到老师远程仓库下载初始化工程：</a:t>
            </a:r>
            <a:r>
              <a:rPr lang="en-US" altLang="zh-CN" dirty="0" err="1" smtClean="0">
                <a:solidFill>
                  <a:srgbClr val="FF0000"/>
                </a:solidFill>
              </a:rPr>
              <a:t>user.name</a:t>
            </a:r>
            <a:r>
              <a:rPr lang="en-US" altLang="zh-CN" dirty="0" smtClean="0"/>
              <a:t> =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注册的名称（</a:t>
            </a:r>
            <a:r>
              <a:rPr lang="en-US" altLang="zh-CN" dirty="0" smtClean="0"/>
              <a:t>jiangsifnag</a:t>
            </a:r>
            <a:r>
              <a:rPr lang="zh-CN" altLang="en-US" dirty="0" smtClean="0"/>
              <a:t>）；</a:t>
            </a:r>
            <a:r>
              <a:rPr lang="en-US" altLang="zh-CN" dirty="0" err="1" smtClean="0">
                <a:solidFill>
                  <a:srgbClr val="FF0000"/>
                </a:solidFill>
              </a:rPr>
              <a:t>user.email</a:t>
            </a:r>
            <a:r>
              <a:rPr lang="en-US" altLang="zh-CN" dirty="0" smtClean="0"/>
              <a:t>=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注册的邮箱</a:t>
            </a:r>
            <a:r>
              <a:rPr lang="en-US" altLang="zh-CN" dirty="0" smtClean="0"/>
              <a:t>(691887420@qq.com)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833860"/>
            <a:ext cx="8208912" cy="356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，生</a:t>
            </a:r>
            <a:r>
              <a:rPr lang="zh-CN" altLang="en-US" dirty="0" smtClean="0"/>
              <a:t>成</a:t>
            </a:r>
            <a:r>
              <a:rPr lang="en-US" altLang="zh-CN" dirty="0" smtClean="0"/>
              <a:t>SSH2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步骤：</a:t>
            </a:r>
            <a:r>
              <a:rPr lang="en-US" altLang="zh-CN" dirty="0" smtClean="0"/>
              <a:t>windows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perferences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General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Network</a:t>
            </a:r>
            <a:r>
              <a:rPr lang="en-US" altLang="zh-CN" dirty="0" smtClean="0"/>
              <a:t> Commection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SSH2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key 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management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General</a:t>
            </a:r>
            <a:r>
              <a:rPr lang="en-US" altLang="zh-CN" dirty="0" smtClean="0"/>
              <a:t> </a:t>
            </a:r>
            <a:r>
              <a:rPr lang="en-US" altLang="zh-CN" dirty="0" smtClean="0"/>
              <a:t>RSA Key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473820"/>
            <a:ext cx="8561387" cy="407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第三步：把生成的</a:t>
            </a:r>
            <a:r>
              <a:rPr lang="en-US" altLang="zh-CN" dirty="0" smtClean="0"/>
              <a:t>SSH Key </a:t>
            </a:r>
            <a:r>
              <a:rPr lang="zh-CN" altLang="en-US" dirty="0" smtClean="0"/>
              <a:t>注册到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上，登录</a:t>
            </a:r>
            <a:r>
              <a:rPr lang="en-US" altLang="zh-CN" dirty="0" err="1" smtClean="0"/>
              <a:t>github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settings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add</a:t>
            </a:r>
            <a:r>
              <a:rPr lang="zh-CN" altLang="en-US" dirty="0" smtClean="0"/>
              <a:t>把</a:t>
            </a:r>
            <a:r>
              <a:rPr lang="zh-CN" altLang="en-US" dirty="0" smtClean="0"/>
              <a:t>本地</a:t>
            </a:r>
            <a:r>
              <a:rPr lang="zh-CN" altLang="en-US" dirty="0" smtClean="0"/>
              <a:t>生</a:t>
            </a:r>
            <a:r>
              <a:rPr lang="zh-CN" altLang="en-US" dirty="0" smtClean="0"/>
              <a:t>成的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粘贴即</a:t>
            </a:r>
            <a:r>
              <a:rPr lang="zh-CN" altLang="en-US" dirty="0" smtClean="0"/>
              <a:t>可，注意不要有空格。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545827"/>
            <a:ext cx="8856984" cy="32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</a:t>
            </a:r>
            <a:r>
              <a:rPr lang="zh-CN" altLang="en-US" dirty="0" smtClean="0"/>
              <a:t>：配</a:t>
            </a:r>
            <a:r>
              <a:rPr lang="zh-CN" altLang="en-US" dirty="0" smtClean="0"/>
              <a:t>置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</a:t>
            </a:r>
            <a:r>
              <a:rPr lang="zh-CN" altLang="en-US" dirty="0" smtClean="0"/>
              <a:t>关信息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70" y="2193900"/>
            <a:ext cx="5184576" cy="286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8973" y="111378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http.sslVerify</a:t>
            </a:r>
            <a:r>
              <a:rPr lang="zh-CN" altLang="en-US" dirty="0" smtClean="0"/>
              <a:t>，值为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安装目录下的</a:t>
            </a:r>
            <a:r>
              <a:rPr lang="en-US" altLang="zh-CN" dirty="0" err="1" smtClean="0"/>
              <a:t>eclipse.ini</a:t>
            </a:r>
            <a:r>
              <a:rPr lang="zh-CN" altLang="en-US" dirty="0" smtClean="0"/>
              <a:t>添加一句：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Dhttps.protocols</a:t>
            </a:r>
            <a:r>
              <a:rPr lang="en-US" altLang="zh-CN" dirty="0" smtClean="0"/>
              <a:t>=TLSv1,TLSv1.1,TLSv1.2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、重启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094" y="2121892"/>
            <a:ext cx="4337919" cy="28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从远程仓库导入初始化工程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470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file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，填写好</a:t>
            </a:r>
            <a:endParaRPr lang="en-US" altLang="zh-CN" dirty="0" smtClean="0"/>
          </a:p>
          <a:p>
            <a:r>
              <a:rPr lang="zh-CN" altLang="en-US" dirty="0" smtClean="0"/>
              <a:t>第三</a:t>
            </a:r>
            <a:r>
              <a:rPr lang="zh-CN" altLang="en-US" dirty="0" smtClean="0"/>
              <a:t>个截图后一路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下去就行了。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4" y="1545828"/>
            <a:ext cx="2209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617836"/>
            <a:ext cx="22322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>
          <a:xfrm>
            <a:off x="2393702" y="204988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057998" y="204988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462" y="3274020"/>
            <a:ext cx="62646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</a:t>
            </a:r>
            <a:r>
              <a:rPr lang="zh-CN" altLang="en-US" b="1" dirty="0" smtClean="0">
                <a:solidFill>
                  <a:srgbClr val="FF0000"/>
                </a:solidFill>
              </a:rPr>
              <a:t>意</a:t>
            </a:r>
            <a:r>
              <a:rPr lang="zh-CN" altLang="en-US" dirty="0" smtClean="0"/>
              <a:t>：第三个截图所有学生都是使用老师远程仓库的工程</a:t>
            </a:r>
            <a:endParaRPr lang="en-US" altLang="zh-CN" dirty="0" smtClean="0"/>
          </a:p>
          <a:p>
            <a:r>
              <a:rPr lang="en-US" altLang="zh-CN" dirty="0" smtClean="0"/>
              <a:t>URI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https://github.com/jiangsifang/MyTeam.git</a:t>
            </a:r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jiangsifang</a:t>
            </a:r>
            <a:endParaRPr lang="en-US" altLang="zh-CN" dirty="0" smtClean="0"/>
          </a:p>
          <a:p>
            <a:r>
              <a:rPr lang="en-US" altLang="zh-CN" dirty="0" smtClean="0"/>
              <a:t>Password:meilan891215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90" y="653415"/>
            <a:ext cx="4069715" cy="4109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从远程仓库导入初始化工程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第二步：将远程工程导入到本地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中进行开发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70" y="1257796"/>
            <a:ext cx="4953000" cy="35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箭头 14"/>
          <p:cNvSpPr/>
          <p:nvPr/>
        </p:nvSpPr>
        <p:spPr>
          <a:xfrm>
            <a:off x="5274022" y="291398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55" y="1117600"/>
            <a:ext cx="3295650" cy="369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本地工程代码开发，并提交到远程仓库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第一步：需求开发</a:t>
            </a:r>
            <a:endParaRPr lang="en-US" altLang="zh-CN" dirty="0" smtClean="0"/>
          </a:p>
          <a:p>
            <a:r>
              <a:rPr lang="zh-CN" altLang="en-US" dirty="0" smtClean="0"/>
              <a:t>第二步：先更新本地工程，更新前先确定是否存在如下配置，如果不存在则需要如下配置，然后在提交本地代码到远程仓库。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905868"/>
            <a:ext cx="396044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06070" y="1817732"/>
            <a:ext cx="417646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查看是否需要添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加在本次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仓库修改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[branch "master"] </a:t>
            </a:r>
            <a:endParaRPr lang="en-US" altLang="zh-CN" dirty="0" smtClean="0"/>
          </a:p>
          <a:p>
            <a:r>
              <a:rPr lang="en-US" altLang="zh-CN" dirty="0" smtClean="0"/>
              <a:t>	remote = origin </a:t>
            </a:r>
            <a:endParaRPr lang="en-US" altLang="zh-CN" dirty="0" smtClean="0"/>
          </a:p>
          <a:p>
            <a:r>
              <a:rPr lang="en-US" altLang="zh-CN" dirty="0" smtClean="0"/>
              <a:t>	merge = refs/heads/master</a:t>
            </a:r>
            <a:endParaRPr lang="en-US" altLang="zh-CN" dirty="0" smtClean="0"/>
          </a:p>
          <a:p>
            <a:r>
              <a:rPr lang="en-US" altLang="zh-CN" dirty="0" smtClean="0"/>
              <a:t>[remote "origin"]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https://github.com/jiangsifang/MyTeam.git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fetch = +refs/heads/*:refs/remotes/origin/* </a:t>
            </a:r>
            <a:endParaRPr lang="en-US" altLang="zh-CN" dirty="0" smtClean="0"/>
          </a:p>
          <a:p>
            <a:r>
              <a:rPr lang="en-US" altLang="zh-CN" dirty="0" smtClean="0"/>
              <a:t>	push = refs/heads/</a:t>
            </a:r>
            <a:r>
              <a:rPr lang="en-US" altLang="zh-CN" dirty="0" err="1" smtClean="0"/>
              <a:t>master:refs</a:t>
            </a:r>
            <a:r>
              <a:rPr lang="en-US" altLang="zh-CN" dirty="0" smtClean="0"/>
              <a:t>/heads/master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913982" y="3057996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WPS 演示</Application>
  <PresentationFormat>自定义</PresentationFormat>
  <Paragraphs>93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美兰</cp:lastModifiedBy>
  <cp:revision>881</cp:revision>
  <dcterms:created xsi:type="dcterms:W3CDTF">2016-04-25T01:13:00Z</dcterms:created>
  <dcterms:modified xsi:type="dcterms:W3CDTF">2020-12-03T09:14:07Z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