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notesMasterIdLst>
    <p:notesMasterId r:id="rId27"/>
  </p:notesMasterIdLst>
  <p:sldIdLst>
    <p:sldId id="2844" r:id="rId3"/>
    <p:sldId id="409" r:id="rId4"/>
    <p:sldId id="465" r:id="rId5"/>
    <p:sldId id="2845" r:id="rId6"/>
    <p:sldId id="524" r:id="rId7"/>
    <p:sldId id="365" r:id="rId8"/>
    <p:sldId id="523" r:id="rId9"/>
    <p:sldId id="417" r:id="rId10"/>
    <p:sldId id="2846" r:id="rId11"/>
    <p:sldId id="526" r:id="rId12"/>
    <p:sldId id="418" r:id="rId13"/>
    <p:sldId id="525" r:id="rId14"/>
    <p:sldId id="527" r:id="rId15"/>
    <p:sldId id="534" r:id="rId16"/>
    <p:sldId id="529" r:id="rId17"/>
    <p:sldId id="2842" r:id="rId18"/>
    <p:sldId id="530" r:id="rId19"/>
    <p:sldId id="528" r:id="rId20"/>
    <p:sldId id="2847" r:id="rId21"/>
    <p:sldId id="2843" r:id="rId22"/>
    <p:sldId id="385" r:id="rId23"/>
    <p:sldId id="386" r:id="rId24"/>
    <p:sldId id="388" r:id="rId25"/>
    <p:sldId id="39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3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19" autoAdjust="0"/>
    <p:restoredTop sz="80131" autoAdjust="0"/>
  </p:normalViewPr>
  <p:slideViewPr>
    <p:cSldViewPr snapToGrid="0" snapToObjects="1">
      <p:cViewPr varScale="1">
        <p:scale>
          <a:sx n="126" d="100"/>
          <a:sy n="126" d="100"/>
        </p:scale>
        <p:origin x="11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464EF1-5697-6C42-84D8-3049B6959C77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C0FE36-7EFE-604B-9653-9A1D642971FC}">
      <dgm:prSet phldrT="[文本]"/>
      <dgm:spPr/>
      <dgm:t>
        <a:bodyPr/>
        <a:lstStyle/>
        <a:p>
          <a:r>
            <a:rPr lang="zh-CN" altLang="en-US" dirty="0"/>
            <a:t>知识</a:t>
          </a:r>
        </a:p>
      </dgm:t>
    </dgm:pt>
    <dgm:pt modelId="{9C60EE34-9CD5-E743-BBC1-9677C4CA07F7}" type="parTrans" cxnId="{45C3AD66-660A-684E-8510-69769A0148D8}">
      <dgm:prSet/>
      <dgm:spPr/>
      <dgm:t>
        <a:bodyPr/>
        <a:lstStyle/>
        <a:p>
          <a:endParaRPr lang="zh-CN" altLang="en-US"/>
        </a:p>
      </dgm:t>
    </dgm:pt>
    <dgm:pt modelId="{B9CED469-0289-1143-92D6-06DD306F8FBE}" type="sibTrans" cxnId="{45C3AD66-660A-684E-8510-69769A0148D8}">
      <dgm:prSet/>
      <dgm:spPr/>
      <dgm:t>
        <a:bodyPr/>
        <a:lstStyle/>
        <a:p>
          <a:endParaRPr lang="zh-CN" altLang="en-US"/>
        </a:p>
      </dgm:t>
    </dgm:pt>
    <dgm:pt modelId="{C745FDB8-671D-4848-810B-DC03A9805360}">
      <dgm:prSet phldrT="[文本]" custT="1"/>
      <dgm:spPr/>
      <dgm:t>
        <a:bodyPr/>
        <a:lstStyle/>
        <a:p>
          <a:r>
            <a:rPr lang="en-US" altLang="zh-CN" sz="2800" dirty="0"/>
            <a:t>4-tree</a:t>
          </a:r>
          <a:r>
            <a:rPr lang="zh-CN" altLang="en-US" sz="2800" dirty="0"/>
            <a:t>算法</a:t>
          </a:r>
        </a:p>
      </dgm:t>
    </dgm:pt>
    <dgm:pt modelId="{E47EEEA7-FF88-BA41-9C48-DCABA7616E1D}" type="parTrans" cxnId="{355E1EFE-18CA-3E46-9DCE-CE66863BFC08}">
      <dgm:prSet/>
      <dgm:spPr/>
      <dgm:t>
        <a:bodyPr/>
        <a:lstStyle/>
        <a:p>
          <a:endParaRPr lang="zh-CN" altLang="en-US"/>
        </a:p>
      </dgm:t>
    </dgm:pt>
    <dgm:pt modelId="{6C51D323-7EA4-E947-975B-17DC5E1DFDC5}" type="sibTrans" cxnId="{355E1EFE-18CA-3E46-9DCE-CE66863BFC08}">
      <dgm:prSet/>
      <dgm:spPr/>
      <dgm:t>
        <a:bodyPr/>
        <a:lstStyle/>
        <a:p>
          <a:endParaRPr lang="zh-CN" altLang="en-US"/>
        </a:p>
      </dgm:t>
    </dgm:pt>
    <dgm:pt modelId="{E4308470-6474-BF45-B4D5-F8D2A3F1AE03}">
      <dgm:prSet phldrT="[文本]" custT="1"/>
      <dgm:spPr/>
      <dgm:t>
        <a:bodyPr/>
        <a:lstStyle/>
        <a:p>
          <a:r>
            <a:rPr lang="zh-CN" altLang="en-US" sz="2800" dirty="0"/>
            <a:t>复杂度分析</a:t>
          </a:r>
        </a:p>
      </dgm:t>
    </dgm:pt>
    <dgm:pt modelId="{1DA88E3F-52D6-8142-BBDA-010E08D43778}" type="parTrans" cxnId="{1F7F82A0-4263-4740-888B-D439E39E013C}">
      <dgm:prSet/>
      <dgm:spPr/>
      <dgm:t>
        <a:bodyPr/>
        <a:lstStyle/>
        <a:p>
          <a:endParaRPr lang="zh-CN" altLang="en-US"/>
        </a:p>
      </dgm:t>
    </dgm:pt>
    <dgm:pt modelId="{D17019FB-A2BC-B049-93BA-1FADB336429C}" type="sibTrans" cxnId="{1F7F82A0-4263-4740-888B-D439E39E013C}">
      <dgm:prSet/>
      <dgm:spPr/>
      <dgm:t>
        <a:bodyPr/>
        <a:lstStyle/>
        <a:p>
          <a:endParaRPr lang="zh-CN" altLang="en-US"/>
        </a:p>
      </dgm:t>
    </dgm:pt>
    <dgm:pt modelId="{D90C0CA0-6B6B-0C42-952C-38B0681C5BD5}">
      <dgm:prSet phldrT="[文本]"/>
      <dgm:spPr/>
      <dgm:t>
        <a:bodyPr/>
        <a:lstStyle/>
        <a:p>
          <a:r>
            <a:rPr lang="zh-CN" altLang="en-US" dirty="0"/>
            <a:t>能力</a:t>
          </a:r>
        </a:p>
      </dgm:t>
    </dgm:pt>
    <dgm:pt modelId="{DAE86C8E-CACB-644E-9A0F-8CDA2545CF69}" type="parTrans" cxnId="{14A71F32-85E4-1946-ADF7-5844B478F1C6}">
      <dgm:prSet/>
      <dgm:spPr/>
      <dgm:t>
        <a:bodyPr/>
        <a:lstStyle/>
        <a:p>
          <a:endParaRPr lang="zh-CN" altLang="en-US"/>
        </a:p>
      </dgm:t>
    </dgm:pt>
    <dgm:pt modelId="{96DA0AF8-0AE6-1944-91B3-C96BF0AC765C}" type="sibTrans" cxnId="{14A71F32-85E4-1946-ADF7-5844B478F1C6}">
      <dgm:prSet/>
      <dgm:spPr/>
      <dgm:t>
        <a:bodyPr/>
        <a:lstStyle/>
        <a:p>
          <a:endParaRPr lang="zh-CN" altLang="en-US"/>
        </a:p>
      </dgm:t>
    </dgm:pt>
    <dgm:pt modelId="{74F260C9-CBCC-0647-B0ED-F01828F07AD1}">
      <dgm:prSet phldrT="[文本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zh-CN" altLang="en-US" sz="2800" dirty="0"/>
            <a:t>  编程实现</a:t>
          </a:r>
        </a:p>
      </dgm:t>
    </dgm:pt>
    <dgm:pt modelId="{F8D2B541-A700-7842-B265-168EC492F3C6}" type="parTrans" cxnId="{46CB6ECC-E3ED-5146-8704-11D38E3FFEC7}">
      <dgm:prSet/>
      <dgm:spPr/>
      <dgm:t>
        <a:bodyPr/>
        <a:lstStyle/>
        <a:p>
          <a:endParaRPr lang="zh-CN" altLang="en-US"/>
        </a:p>
      </dgm:t>
    </dgm:pt>
    <dgm:pt modelId="{14F7E6F6-A2DC-AF42-B207-28341B500E0C}" type="sibTrans" cxnId="{46CB6ECC-E3ED-5146-8704-11D38E3FFEC7}">
      <dgm:prSet/>
      <dgm:spPr/>
      <dgm:t>
        <a:bodyPr/>
        <a:lstStyle/>
        <a:p>
          <a:endParaRPr lang="zh-CN" altLang="en-US"/>
        </a:p>
      </dgm:t>
    </dgm:pt>
    <dgm:pt modelId="{547F540E-2DFF-284A-BBD6-7342547DAADF}">
      <dgm:prSet phldrT="[文本]"/>
      <dgm:spPr/>
      <dgm:t>
        <a:bodyPr/>
        <a:lstStyle/>
        <a:p>
          <a:pPr marL="285750" lvl="1" indent="0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zh-CN" altLang="en-US" sz="3600" dirty="0"/>
        </a:p>
      </dgm:t>
    </dgm:pt>
    <dgm:pt modelId="{B460D689-D138-9A4C-940F-7714D67F7732}" type="parTrans" cxnId="{E748B4E8-BEDE-2E4F-A466-FCCD511C45ED}">
      <dgm:prSet/>
      <dgm:spPr/>
      <dgm:t>
        <a:bodyPr/>
        <a:lstStyle/>
        <a:p>
          <a:endParaRPr lang="zh-CN" altLang="en-US"/>
        </a:p>
      </dgm:t>
    </dgm:pt>
    <dgm:pt modelId="{B8C6F554-DEF8-5B42-AFBE-2FCFC7467A2B}" type="sibTrans" cxnId="{E748B4E8-BEDE-2E4F-A466-FCCD511C45ED}">
      <dgm:prSet/>
      <dgm:spPr/>
      <dgm:t>
        <a:bodyPr/>
        <a:lstStyle/>
        <a:p>
          <a:endParaRPr lang="zh-CN" altLang="en-US"/>
        </a:p>
      </dgm:t>
    </dgm:pt>
    <dgm:pt modelId="{7606FC03-999A-5B4E-A909-961BA9C68FFC}">
      <dgm:prSet phldrT="[文本]"/>
      <dgm:spPr/>
      <dgm:t>
        <a:bodyPr/>
        <a:lstStyle/>
        <a:p>
          <a:r>
            <a:rPr lang="zh-CN" altLang="en-US" dirty="0"/>
            <a:t>素质</a:t>
          </a:r>
        </a:p>
      </dgm:t>
    </dgm:pt>
    <dgm:pt modelId="{FB572E43-7F7D-0948-B8F8-202B8DE14816}" type="parTrans" cxnId="{7E8FCD84-8EC5-0640-89B0-9B6C25E22ADB}">
      <dgm:prSet/>
      <dgm:spPr/>
      <dgm:t>
        <a:bodyPr/>
        <a:lstStyle/>
        <a:p>
          <a:endParaRPr lang="zh-CN" altLang="en-US"/>
        </a:p>
      </dgm:t>
    </dgm:pt>
    <dgm:pt modelId="{36D8D4EA-AA88-6D47-9F51-091627818AD1}" type="sibTrans" cxnId="{7E8FCD84-8EC5-0640-89B0-9B6C25E22ADB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15AFEF1-9F44-4F45-B310-77A87A48C638}">
          <dgm:prSet phldrT="[文本]" custT="1"/>
          <dgm:spPr/>
          <dgm:t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2800" dirty="0"/>
                <a:t>  实际问题</a:t>
              </a:r>
              <a14:m>
                <m:oMath xmlns:m="http://schemas.openxmlformats.org/officeDocument/2006/math">
                  <m:r>
                    <a:rPr lang="zh-CN" altLang="en-US" sz="2800" i="1" smtClean="0">
                      <a:latin typeface="Cambria Math" panose="02040503050406030204" pitchFamily="18" charset="0"/>
                    </a:rPr>
                    <m:t>⇌</m:t>
                  </m:r>
                </m:oMath>
              </a14:m>
              <a:r>
                <a:rPr lang="en-US" altLang="zh-CN" sz="2800" dirty="0"/>
                <a:t>4-tree</a:t>
              </a:r>
              <a:r>
                <a:rPr lang="zh-CN" altLang="en-US" sz="2800" dirty="0"/>
                <a:t>算法</a:t>
              </a:r>
            </a:p>
          </dgm:t>
        </dgm:pt>
      </mc:Choice>
      <mc:Fallback xmlns="">
        <dgm:pt modelId="{815AFEF1-9F44-4F45-B310-77A87A48C638}">
          <dgm:prSet phldrT="[文本]" custT="1"/>
          <dgm:spPr/>
          <dgm:t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2800" dirty="0"/>
                <a:t>  实际问题</a:t>
              </a:r>
              <a:r>
                <a:rPr lang="zh-CN" altLang="en-US" sz="2800" i="0">
                  <a:latin typeface="Cambria Math" panose="02040503050406030204" pitchFamily="18" charset="0"/>
                </a:rPr>
                <a:t>⇌</a:t>
              </a:r>
              <a:r>
                <a:rPr lang="en-US" altLang="zh-CN" sz="2800" dirty="0"/>
                <a:t>4-tree</a:t>
              </a:r>
              <a:r>
                <a:rPr lang="zh-CN" altLang="en-US" sz="2800" dirty="0"/>
                <a:t>算法</a:t>
              </a:r>
            </a:p>
          </dgm:t>
        </dgm:pt>
      </mc:Fallback>
    </mc:AlternateContent>
    <dgm:pt modelId="{9FF1CEED-2796-AC40-B069-808AF688124E}" type="parTrans" cxnId="{1936A4DF-B27C-1343-8F16-632657823ED7}">
      <dgm:prSet/>
      <dgm:spPr/>
      <dgm:t>
        <a:bodyPr/>
        <a:lstStyle/>
        <a:p>
          <a:endParaRPr lang="zh-CN" altLang="en-US"/>
        </a:p>
      </dgm:t>
    </dgm:pt>
    <dgm:pt modelId="{EAD5526F-FD96-E84F-B0DC-C1A18D24B740}" type="sibTrans" cxnId="{1936A4DF-B27C-1343-8F16-632657823ED7}">
      <dgm:prSet/>
      <dgm:spPr/>
      <dgm:t>
        <a:bodyPr/>
        <a:lstStyle/>
        <a:p>
          <a:endParaRPr lang="zh-CN" altLang="en-US"/>
        </a:p>
      </dgm:t>
    </dgm:pt>
    <dgm:pt modelId="{B0B0E3FC-6626-6940-BFC8-8BB39E7C8902}">
      <dgm:prSet phldrT="[文本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zh-CN" altLang="en-US" sz="2800" dirty="0"/>
            <a:t>  明确算法本质，思考改进</a:t>
          </a: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endParaRPr lang="zh-CN" altLang="en-US" sz="2800" dirty="0"/>
        </a:p>
      </dgm:t>
    </dgm:pt>
    <dgm:pt modelId="{2E78AEF5-EFB4-B847-8FCF-D313E70CA198}" type="parTrans" cxnId="{022776D5-DE42-2D46-9048-41149B71AEFD}">
      <dgm:prSet/>
      <dgm:spPr/>
      <dgm:t>
        <a:bodyPr/>
        <a:lstStyle/>
        <a:p>
          <a:endParaRPr lang="zh-CN" altLang="en-US"/>
        </a:p>
      </dgm:t>
    </dgm:pt>
    <dgm:pt modelId="{4D193B4F-9AD3-1C43-A88F-208434F7A0D6}" type="sibTrans" cxnId="{022776D5-DE42-2D46-9048-41149B71AEFD}">
      <dgm:prSet/>
      <dgm:spPr/>
      <dgm:t>
        <a:bodyPr/>
        <a:lstStyle/>
        <a:p>
          <a:endParaRPr lang="zh-CN" altLang="en-US"/>
        </a:p>
      </dgm:t>
    </dgm:pt>
    <dgm:pt modelId="{5DBAE3FD-283C-6E4F-AC05-A9889B815411}">
      <dgm:prSet phldrT="[文本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zh-CN" altLang="en-US" sz="2800" dirty="0"/>
            <a:t>  理论联系实际</a:t>
          </a:r>
        </a:p>
      </dgm:t>
    </dgm:pt>
    <dgm:pt modelId="{17D65F74-6744-744C-80F5-87A72C3BA2A2}" type="parTrans" cxnId="{D1EE459F-A4A1-2247-8411-0275FBE50BD2}">
      <dgm:prSet/>
      <dgm:spPr/>
      <dgm:t>
        <a:bodyPr/>
        <a:lstStyle/>
        <a:p>
          <a:endParaRPr lang="zh-CN" altLang="en-US"/>
        </a:p>
      </dgm:t>
    </dgm:pt>
    <dgm:pt modelId="{772E624F-FEA9-E742-AA18-3AE8A007EC4C}" type="sibTrans" cxnId="{D1EE459F-A4A1-2247-8411-0275FBE50BD2}">
      <dgm:prSet/>
      <dgm:spPr/>
      <dgm:t>
        <a:bodyPr/>
        <a:lstStyle/>
        <a:p>
          <a:endParaRPr lang="zh-CN" altLang="en-US"/>
        </a:p>
      </dgm:t>
    </dgm:pt>
    <dgm:pt modelId="{770822D8-D94C-414C-884B-D7DD7981B67E}" type="pres">
      <dgm:prSet presAssocID="{4A464EF1-5697-6C42-84D8-3049B6959C77}" presName="Name0" presStyleCnt="0">
        <dgm:presLayoutVars>
          <dgm:dir/>
          <dgm:animLvl val="lvl"/>
          <dgm:resizeHandles val="exact"/>
        </dgm:presLayoutVars>
      </dgm:prSet>
      <dgm:spPr/>
    </dgm:pt>
    <dgm:pt modelId="{F5807334-1197-AA43-A9F3-5CFB969C554A}" type="pres">
      <dgm:prSet presAssocID="{4A464EF1-5697-6C42-84D8-3049B6959C77}" presName="tSp" presStyleCnt="0"/>
      <dgm:spPr/>
    </dgm:pt>
    <dgm:pt modelId="{BCCD874C-0EB0-4D4C-83F0-007AB4CB0402}" type="pres">
      <dgm:prSet presAssocID="{4A464EF1-5697-6C42-84D8-3049B6959C77}" presName="bSp" presStyleCnt="0"/>
      <dgm:spPr/>
    </dgm:pt>
    <dgm:pt modelId="{420E67C8-5AD4-CE46-B31A-AB433B74A382}" type="pres">
      <dgm:prSet presAssocID="{4A464EF1-5697-6C42-84D8-3049B6959C77}" presName="process" presStyleCnt="0"/>
      <dgm:spPr/>
    </dgm:pt>
    <dgm:pt modelId="{F6F3373F-571E-1B40-9196-71C6E1FCA926}" type="pres">
      <dgm:prSet presAssocID="{6AC0FE36-7EFE-604B-9653-9A1D642971FC}" presName="composite1" presStyleCnt="0"/>
      <dgm:spPr/>
    </dgm:pt>
    <dgm:pt modelId="{6F322B23-7B9A-8A4F-9885-E31E5E3A10F3}" type="pres">
      <dgm:prSet presAssocID="{6AC0FE36-7EFE-604B-9653-9A1D642971FC}" presName="dummyNode1" presStyleLbl="node1" presStyleIdx="0" presStyleCnt="3"/>
      <dgm:spPr/>
    </dgm:pt>
    <dgm:pt modelId="{FA071C0E-72DA-2143-8CB4-3ACC575EF948}" type="pres">
      <dgm:prSet presAssocID="{6AC0FE36-7EFE-604B-9653-9A1D642971FC}" presName="childNode1" presStyleLbl="bgAcc1" presStyleIdx="0" presStyleCnt="3" custScaleY="88731" custLinFactNeighborY="-5797">
        <dgm:presLayoutVars>
          <dgm:bulletEnabled val="1"/>
        </dgm:presLayoutVars>
      </dgm:prSet>
      <dgm:spPr/>
    </dgm:pt>
    <dgm:pt modelId="{29C98AB4-EDEC-464E-A424-7ACF04D7AD8F}" type="pres">
      <dgm:prSet presAssocID="{6AC0FE36-7EFE-604B-9653-9A1D642971FC}" presName="childNode1tx" presStyleLbl="bgAcc1" presStyleIdx="0" presStyleCnt="3">
        <dgm:presLayoutVars>
          <dgm:bulletEnabled val="1"/>
        </dgm:presLayoutVars>
      </dgm:prSet>
      <dgm:spPr/>
    </dgm:pt>
    <dgm:pt modelId="{D6F3DAEF-6B15-0643-AEA4-EB9D97B140C5}" type="pres">
      <dgm:prSet presAssocID="{6AC0FE36-7EFE-604B-9653-9A1D642971FC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FB414187-C032-F24A-B2E5-B4B2E33E113A}" type="pres">
      <dgm:prSet presAssocID="{6AC0FE36-7EFE-604B-9653-9A1D642971FC}" presName="connSite1" presStyleCnt="0"/>
      <dgm:spPr/>
    </dgm:pt>
    <dgm:pt modelId="{EC9E7638-955B-644E-802D-283D243B88D6}" type="pres">
      <dgm:prSet presAssocID="{B9CED469-0289-1143-92D6-06DD306F8FBE}" presName="Name9" presStyleLbl="sibTrans2D1" presStyleIdx="0" presStyleCnt="2"/>
      <dgm:spPr/>
    </dgm:pt>
    <dgm:pt modelId="{3A76B6BC-B8AB-E546-9D2D-5C39CB2EABBD}" type="pres">
      <dgm:prSet presAssocID="{D90C0CA0-6B6B-0C42-952C-38B0681C5BD5}" presName="composite2" presStyleCnt="0"/>
      <dgm:spPr/>
    </dgm:pt>
    <dgm:pt modelId="{D3AB9B4F-BA4A-474D-982D-594B53480CFF}" type="pres">
      <dgm:prSet presAssocID="{D90C0CA0-6B6B-0C42-952C-38B0681C5BD5}" presName="dummyNode2" presStyleLbl="node1" presStyleIdx="0" presStyleCnt="3"/>
      <dgm:spPr/>
    </dgm:pt>
    <dgm:pt modelId="{938566F8-03C3-6340-8B45-FE63D9C52F5C}" type="pres">
      <dgm:prSet presAssocID="{D90C0CA0-6B6B-0C42-952C-38B0681C5BD5}" presName="childNode2" presStyleLbl="bgAcc1" presStyleIdx="1" presStyleCnt="3">
        <dgm:presLayoutVars>
          <dgm:bulletEnabled val="1"/>
        </dgm:presLayoutVars>
      </dgm:prSet>
      <dgm:spPr/>
    </dgm:pt>
    <dgm:pt modelId="{AC24657A-9F06-8A43-A56B-C503EE686439}" type="pres">
      <dgm:prSet presAssocID="{D90C0CA0-6B6B-0C42-952C-38B0681C5BD5}" presName="childNode2tx" presStyleLbl="bgAcc1" presStyleIdx="1" presStyleCnt="3">
        <dgm:presLayoutVars>
          <dgm:bulletEnabled val="1"/>
        </dgm:presLayoutVars>
      </dgm:prSet>
      <dgm:spPr/>
    </dgm:pt>
    <dgm:pt modelId="{066D78C7-5D4E-6C49-AEFC-CA5654F7BE68}" type="pres">
      <dgm:prSet presAssocID="{D90C0CA0-6B6B-0C42-952C-38B0681C5BD5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97564DEC-1E7E-334E-A8F2-8E71CABF01B2}" type="pres">
      <dgm:prSet presAssocID="{D90C0CA0-6B6B-0C42-952C-38B0681C5BD5}" presName="connSite2" presStyleCnt="0"/>
      <dgm:spPr/>
    </dgm:pt>
    <dgm:pt modelId="{EEC3F331-0095-3645-88E6-20BD3DA2ACED}" type="pres">
      <dgm:prSet presAssocID="{96DA0AF8-0AE6-1944-91B3-C96BF0AC765C}" presName="Name18" presStyleLbl="sibTrans2D1" presStyleIdx="1" presStyleCnt="2"/>
      <dgm:spPr/>
    </dgm:pt>
    <dgm:pt modelId="{DA492B4C-F058-BF4E-9615-DD70CAA55378}" type="pres">
      <dgm:prSet presAssocID="{7606FC03-999A-5B4E-A909-961BA9C68FFC}" presName="composite1" presStyleCnt="0"/>
      <dgm:spPr/>
    </dgm:pt>
    <dgm:pt modelId="{1A9702A4-5BAD-D84D-BCCB-6B24615F9C15}" type="pres">
      <dgm:prSet presAssocID="{7606FC03-999A-5B4E-A909-961BA9C68FFC}" presName="dummyNode1" presStyleLbl="node1" presStyleIdx="1" presStyleCnt="3"/>
      <dgm:spPr/>
    </dgm:pt>
    <dgm:pt modelId="{22FD1A79-D70A-2C48-9A51-ECC084A5B2AA}" type="pres">
      <dgm:prSet presAssocID="{7606FC03-999A-5B4E-A909-961BA9C68FFC}" presName="childNode1" presStyleLbl="bgAcc1" presStyleIdx="2" presStyleCnt="3">
        <dgm:presLayoutVars>
          <dgm:bulletEnabled val="1"/>
        </dgm:presLayoutVars>
      </dgm:prSet>
      <dgm:spPr/>
    </dgm:pt>
    <dgm:pt modelId="{17A24744-C39B-3742-A744-8E544DC4E558}" type="pres">
      <dgm:prSet presAssocID="{7606FC03-999A-5B4E-A909-961BA9C68FFC}" presName="childNode1tx" presStyleLbl="bgAcc1" presStyleIdx="2" presStyleCnt="3">
        <dgm:presLayoutVars>
          <dgm:bulletEnabled val="1"/>
        </dgm:presLayoutVars>
      </dgm:prSet>
      <dgm:spPr/>
    </dgm:pt>
    <dgm:pt modelId="{34060D12-4F98-4A40-AC82-6C3313F5E7C8}" type="pres">
      <dgm:prSet presAssocID="{7606FC03-999A-5B4E-A909-961BA9C68FFC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B0F05010-DEC4-7944-BE95-75E459A4BCFF}" type="pres">
      <dgm:prSet presAssocID="{7606FC03-999A-5B4E-A909-961BA9C68FFC}" presName="connSite1" presStyleCnt="0"/>
      <dgm:spPr/>
    </dgm:pt>
  </dgm:ptLst>
  <dgm:cxnLst>
    <dgm:cxn modelId="{5826BA0D-AAB0-FA46-B8C1-5D9DA82E49F5}" type="presOf" srcId="{C745FDB8-671D-4848-810B-DC03A9805360}" destId="{29C98AB4-EDEC-464E-A424-7ACF04D7AD8F}" srcOrd="1" destOrd="0" presId="urn:microsoft.com/office/officeart/2005/8/layout/hProcess4"/>
    <dgm:cxn modelId="{271E3C1A-95E1-574D-9B24-D9CF73A85327}" type="presOf" srcId="{B0B0E3FC-6626-6940-BFC8-8BB39E7C8902}" destId="{AC24657A-9F06-8A43-A56B-C503EE686439}" srcOrd="1" destOrd="1" presId="urn:microsoft.com/office/officeart/2005/8/layout/hProcess4"/>
    <dgm:cxn modelId="{7C36D123-0306-4C4A-822B-A2BF0442438C}" type="presOf" srcId="{5DBAE3FD-283C-6E4F-AC05-A9889B815411}" destId="{17A24744-C39B-3742-A744-8E544DC4E558}" srcOrd="1" destOrd="1" presId="urn:microsoft.com/office/officeart/2005/8/layout/hProcess4"/>
    <dgm:cxn modelId="{9A6CBA2B-E52A-9545-BA15-91C2EC5B2468}" type="presOf" srcId="{6AC0FE36-7EFE-604B-9653-9A1D642971FC}" destId="{D6F3DAEF-6B15-0643-AEA4-EB9D97B140C5}" srcOrd="0" destOrd="0" presId="urn:microsoft.com/office/officeart/2005/8/layout/hProcess4"/>
    <dgm:cxn modelId="{BD3E9E31-8E42-D04D-9A19-1E4B3597BE09}" type="presOf" srcId="{547F540E-2DFF-284A-BBD6-7342547DAADF}" destId="{938566F8-03C3-6340-8B45-FE63D9C52F5C}" srcOrd="0" destOrd="2" presId="urn:microsoft.com/office/officeart/2005/8/layout/hProcess4"/>
    <dgm:cxn modelId="{14A71F32-85E4-1946-ADF7-5844B478F1C6}" srcId="{4A464EF1-5697-6C42-84D8-3049B6959C77}" destId="{D90C0CA0-6B6B-0C42-952C-38B0681C5BD5}" srcOrd="1" destOrd="0" parTransId="{DAE86C8E-CACB-644E-9A0F-8CDA2545CF69}" sibTransId="{96DA0AF8-0AE6-1944-91B3-C96BF0AC765C}"/>
    <dgm:cxn modelId="{B9DED938-0055-C34C-BD26-EFB58F14FD8B}" type="presOf" srcId="{B9CED469-0289-1143-92D6-06DD306F8FBE}" destId="{EC9E7638-955B-644E-802D-283D243B88D6}" srcOrd="0" destOrd="0" presId="urn:microsoft.com/office/officeart/2005/8/layout/hProcess4"/>
    <dgm:cxn modelId="{64DA173F-D4C0-804A-95D9-46567D72CBBE}" type="presOf" srcId="{E4308470-6474-BF45-B4D5-F8D2A3F1AE03}" destId="{29C98AB4-EDEC-464E-A424-7ACF04D7AD8F}" srcOrd="1" destOrd="1" presId="urn:microsoft.com/office/officeart/2005/8/layout/hProcess4"/>
    <dgm:cxn modelId="{0381FA5C-497B-FA40-B5CA-13AAAA67E24E}" type="presOf" srcId="{547F540E-2DFF-284A-BBD6-7342547DAADF}" destId="{AC24657A-9F06-8A43-A56B-C503EE686439}" srcOrd="1" destOrd="2" presId="urn:microsoft.com/office/officeart/2005/8/layout/hProcess4"/>
    <dgm:cxn modelId="{AAB2095D-1808-2247-9085-900576A6DB00}" type="presOf" srcId="{5DBAE3FD-283C-6E4F-AC05-A9889B815411}" destId="{22FD1A79-D70A-2C48-9A51-ECC084A5B2AA}" srcOrd="0" destOrd="1" presId="urn:microsoft.com/office/officeart/2005/8/layout/hProcess4"/>
    <dgm:cxn modelId="{45C3AD66-660A-684E-8510-69769A0148D8}" srcId="{4A464EF1-5697-6C42-84D8-3049B6959C77}" destId="{6AC0FE36-7EFE-604B-9653-9A1D642971FC}" srcOrd="0" destOrd="0" parTransId="{9C60EE34-9CD5-E743-BBC1-9677C4CA07F7}" sibTransId="{B9CED469-0289-1143-92D6-06DD306F8FBE}"/>
    <dgm:cxn modelId="{000D546E-2523-7443-813E-86DDAA5A4696}" type="presOf" srcId="{815AFEF1-9F44-4F45-B310-77A87A48C638}" destId="{22FD1A79-D70A-2C48-9A51-ECC084A5B2AA}" srcOrd="0" destOrd="0" presId="urn:microsoft.com/office/officeart/2005/8/layout/hProcess4"/>
    <dgm:cxn modelId="{36433879-7614-AE4C-A9A5-7B5FE0A26078}" type="presOf" srcId="{E4308470-6474-BF45-B4D5-F8D2A3F1AE03}" destId="{FA071C0E-72DA-2143-8CB4-3ACC575EF948}" srcOrd="0" destOrd="1" presId="urn:microsoft.com/office/officeart/2005/8/layout/hProcess4"/>
    <dgm:cxn modelId="{7E8FCD84-8EC5-0640-89B0-9B6C25E22ADB}" srcId="{4A464EF1-5697-6C42-84D8-3049B6959C77}" destId="{7606FC03-999A-5B4E-A909-961BA9C68FFC}" srcOrd="2" destOrd="0" parTransId="{FB572E43-7F7D-0948-B8F8-202B8DE14816}" sibTransId="{36D8D4EA-AA88-6D47-9F51-091627818AD1}"/>
    <dgm:cxn modelId="{83000690-A69C-6C4B-9DC8-11AD3ABE4B5C}" type="presOf" srcId="{7606FC03-999A-5B4E-A909-961BA9C68FFC}" destId="{34060D12-4F98-4A40-AC82-6C3313F5E7C8}" srcOrd="0" destOrd="0" presId="urn:microsoft.com/office/officeart/2005/8/layout/hProcess4"/>
    <dgm:cxn modelId="{D1EE459F-A4A1-2247-8411-0275FBE50BD2}" srcId="{7606FC03-999A-5B4E-A909-961BA9C68FFC}" destId="{5DBAE3FD-283C-6E4F-AC05-A9889B815411}" srcOrd="1" destOrd="0" parTransId="{17D65F74-6744-744C-80F5-87A72C3BA2A2}" sibTransId="{772E624F-FEA9-E742-AA18-3AE8A007EC4C}"/>
    <dgm:cxn modelId="{1F7F82A0-4263-4740-888B-D439E39E013C}" srcId="{6AC0FE36-7EFE-604B-9653-9A1D642971FC}" destId="{E4308470-6474-BF45-B4D5-F8D2A3F1AE03}" srcOrd="1" destOrd="0" parTransId="{1DA88E3F-52D6-8142-BBDA-010E08D43778}" sibTransId="{D17019FB-A2BC-B049-93BA-1FADB336429C}"/>
    <dgm:cxn modelId="{3688E2A8-862D-1F46-8C70-C8AF06E58738}" type="presOf" srcId="{74F260C9-CBCC-0647-B0ED-F01828F07AD1}" destId="{AC24657A-9F06-8A43-A56B-C503EE686439}" srcOrd="1" destOrd="0" presId="urn:microsoft.com/office/officeart/2005/8/layout/hProcess4"/>
    <dgm:cxn modelId="{458696AB-895F-134B-9B0D-C6F8528D1BE0}" type="presOf" srcId="{D90C0CA0-6B6B-0C42-952C-38B0681C5BD5}" destId="{066D78C7-5D4E-6C49-AEFC-CA5654F7BE68}" srcOrd="0" destOrd="0" presId="urn:microsoft.com/office/officeart/2005/8/layout/hProcess4"/>
    <dgm:cxn modelId="{820B8FB4-DABB-CA4E-8209-4CB1295EC903}" type="presOf" srcId="{C745FDB8-671D-4848-810B-DC03A9805360}" destId="{FA071C0E-72DA-2143-8CB4-3ACC575EF948}" srcOrd="0" destOrd="0" presId="urn:microsoft.com/office/officeart/2005/8/layout/hProcess4"/>
    <dgm:cxn modelId="{7FD5B7BB-E983-4345-B7ED-97F6912AA3FA}" type="presOf" srcId="{4A464EF1-5697-6C42-84D8-3049B6959C77}" destId="{770822D8-D94C-414C-884B-D7DD7981B67E}" srcOrd="0" destOrd="0" presId="urn:microsoft.com/office/officeart/2005/8/layout/hProcess4"/>
    <dgm:cxn modelId="{AEAE5AC6-CC88-C64B-B759-B9018C6238B5}" type="presOf" srcId="{B0B0E3FC-6626-6940-BFC8-8BB39E7C8902}" destId="{938566F8-03C3-6340-8B45-FE63D9C52F5C}" srcOrd="0" destOrd="1" presId="urn:microsoft.com/office/officeart/2005/8/layout/hProcess4"/>
    <dgm:cxn modelId="{46CB6ECC-E3ED-5146-8704-11D38E3FFEC7}" srcId="{D90C0CA0-6B6B-0C42-952C-38B0681C5BD5}" destId="{74F260C9-CBCC-0647-B0ED-F01828F07AD1}" srcOrd="0" destOrd="0" parTransId="{F8D2B541-A700-7842-B265-168EC492F3C6}" sibTransId="{14F7E6F6-A2DC-AF42-B207-28341B500E0C}"/>
    <dgm:cxn modelId="{711E2ECD-243D-474A-A640-FB5BD6B5018A}" type="presOf" srcId="{74F260C9-CBCC-0647-B0ED-F01828F07AD1}" destId="{938566F8-03C3-6340-8B45-FE63D9C52F5C}" srcOrd="0" destOrd="0" presId="urn:microsoft.com/office/officeart/2005/8/layout/hProcess4"/>
    <dgm:cxn modelId="{1FE52ECD-83B3-ED45-9F5D-BBC20716091D}" type="presOf" srcId="{96DA0AF8-0AE6-1944-91B3-C96BF0AC765C}" destId="{EEC3F331-0095-3645-88E6-20BD3DA2ACED}" srcOrd="0" destOrd="0" presId="urn:microsoft.com/office/officeart/2005/8/layout/hProcess4"/>
    <dgm:cxn modelId="{022776D5-DE42-2D46-9048-41149B71AEFD}" srcId="{D90C0CA0-6B6B-0C42-952C-38B0681C5BD5}" destId="{B0B0E3FC-6626-6940-BFC8-8BB39E7C8902}" srcOrd="1" destOrd="0" parTransId="{2E78AEF5-EFB4-B847-8FCF-D313E70CA198}" sibTransId="{4D193B4F-9AD3-1C43-A88F-208434F7A0D6}"/>
    <dgm:cxn modelId="{1936A4DF-B27C-1343-8F16-632657823ED7}" srcId="{7606FC03-999A-5B4E-A909-961BA9C68FFC}" destId="{815AFEF1-9F44-4F45-B310-77A87A48C638}" srcOrd="0" destOrd="0" parTransId="{9FF1CEED-2796-AC40-B069-808AF688124E}" sibTransId="{EAD5526F-FD96-E84F-B0DC-C1A18D24B740}"/>
    <dgm:cxn modelId="{E748B4E8-BEDE-2E4F-A466-FCCD511C45ED}" srcId="{D90C0CA0-6B6B-0C42-952C-38B0681C5BD5}" destId="{547F540E-2DFF-284A-BBD6-7342547DAADF}" srcOrd="2" destOrd="0" parTransId="{B460D689-D138-9A4C-940F-7714D67F7732}" sibTransId="{B8C6F554-DEF8-5B42-AFBE-2FCFC7467A2B}"/>
    <dgm:cxn modelId="{C13514F0-EF52-2943-A941-9735C7E0A004}" type="presOf" srcId="{815AFEF1-9F44-4F45-B310-77A87A48C638}" destId="{17A24744-C39B-3742-A744-8E544DC4E558}" srcOrd="1" destOrd="0" presId="urn:microsoft.com/office/officeart/2005/8/layout/hProcess4"/>
    <dgm:cxn modelId="{355E1EFE-18CA-3E46-9DCE-CE66863BFC08}" srcId="{6AC0FE36-7EFE-604B-9653-9A1D642971FC}" destId="{C745FDB8-671D-4848-810B-DC03A9805360}" srcOrd="0" destOrd="0" parTransId="{E47EEEA7-FF88-BA41-9C48-DCABA7616E1D}" sibTransId="{6C51D323-7EA4-E947-975B-17DC5E1DFDC5}"/>
    <dgm:cxn modelId="{C8DA00A5-6BD6-9941-BFFC-3F0A39AA564C}" type="presParOf" srcId="{770822D8-D94C-414C-884B-D7DD7981B67E}" destId="{F5807334-1197-AA43-A9F3-5CFB969C554A}" srcOrd="0" destOrd="0" presId="urn:microsoft.com/office/officeart/2005/8/layout/hProcess4"/>
    <dgm:cxn modelId="{F1B7929A-F5D1-DB4A-ACFE-B3128EF935E3}" type="presParOf" srcId="{770822D8-D94C-414C-884B-D7DD7981B67E}" destId="{BCCD874C-0EB0-4D4C-83F0-007AB4CB0402}" srcOrd="1" destOrd="0" presId="urn:microsoft.com/office/officeart/2005/8/layout/hProcess4"/>
    <dgm:cxn modelId="{430CB12F-DD03-794E-A96C-2DBA209C1A0A}" type="presParOf" srcId="{770822D8-D94C-414C-884B-D7DD7981B67E}" destId="{420E67C8-5AD4-CE46-B31A-AB433B74A382}" srcOrd="2" destOrd="0" presId="urn:microsoft.com/office/officeart/2005/8/layout/hProcess4"/>
    <dgm:cxn modelId="{2C32C3DD-8BCB-F643-8019-B5F8E612C333}" type="presParOf" srcId="{420E67C8-5AD4-CE46-B31A-AB433B74A382}" destId="{F6F3373F-571E-1B40-9196-71C6E1FCA926}" srcOrd="0" destOrd="0" presId="urn:microsoft.com/office/officeart/2005/8/layout/hProcess4"/>
    <dgm:cxn modelId="{AC35F03F-A6E2-B74D-BE05-2EE9FECE54B2}" type="presParOf" srcId="{F6F3373F-571E-1B40-9196-71C6E1FCA926}" destId="{6F322B23-7B9A-8A4F-9885-E31E5E3A10F3}" srcOrd="0" destOrd="0" presId="urn:microsoft.com/office/officeart/2005/8/layout/hProcess4"/>
    <dgm:cxn modelId="{437C4098-9CFA-3242-819E-E9C6BD704C75}" type="presParOf" srcId="{F6F3373F-571E-1B40-9196-71C6E1FCA926}" destId="{FA071C0E-72DA-2143-8CB4-3ACC575EF948}" srcOrd="1" destOrd="0" presId="urn:microsoft.com/office/officeart/2005/8/layout/hProcess4"/>
    <dgm:cxn modelId="{93E67E6C-3E71-7643-8690-3BAD1C051853}" type="presParOf" srcId="{F6F3373F-571E-1B40-9196-71C6E1FCA926}" destId="{29C98AB4-EDEC-464E-A424-7ACF04D7AD8F}" srcOrd="2" destOrd="0" presId="urn:microsoft.com/office/officeart/2005/8/layout/hProcess4"/>
    <dgm:cxn modelId="{BF6E06E6-583D-9549-9D35-16EF1A1F94BB}" type="presParOf" srcId="{F6F3373F-571E-1B40-9196-71C6E1FCA926}" destId="{D6F3DAEF-6B15-0643-AEA4-EB9D97B140C5}" srcOrd="3" destOrd="0" presId="urn:microsoft.com/office/officeart/2005/8/layout/hProcess4"/>
    <dgm:cxn modelId="{A74C8038-6D4B-BC42-BEFC-89CDD76699B1}" type="presParOf" srcId="{F6F3373F-571E-1B40-9196-71C6E1FCA926}" destId="{FB414187-C032-F24A-B2E5-B4B2E33E113A}" srcOrd="4" destOrd="0" presId="urn:microsoft.com/office/officeart/2005/8/layout/hProcess4"/>
    <dgm:cxn modelId="{D6498B73-2A51-504F-9ACB-0CB8029968ED}" type="presParOf" srcId="{420E67C8-5AD4-CE46-B31A-AB433B74A382}" destId="{EC9E7638-955B-644E-802D-283D243B88D6}" srcOrd="1" destOrd="0" presId="urn:microsoft.com/office/officeart/2005/8/layout/hProcess4"/>
    <dgm:cxn modelId="{938A0911-A110-634A-9976-E2ECE4E5B97E}" type="presParOf" srcId="{420E67C8-5AD4-CE46-B31A-AB433B74A382}" destId="{3A76B6BC-B8AB-E546-9D2D-5C39CB2EABBD}" srcOrd="2" destOrd="0" presId="urn:microsoft.com/office/officeart/2005/8/layout/hProcess4"/>
    <dgm:cxn modelId="{7344E168-394A-A94D-A785-86F465963E47}" type="presParOf" srcId="{3A76B6BC-B8AB-E546-9D2D-5C39CB2EABBD}" destId="{D3AB9B4F-BA4A-474D-982D-594B53480CFF}" srcOrd="0" destOrd="0" presId="urn:microsoft.com/office/officeart/2005/8/layout/hProcess4"/>
    <dgm:cxn modelId="{BD7BE120-B3B8-354A-8223-A726E3E33E69}" type="presParOf" srcId="{3A76B6BC-B8AB-E546-9D2D-5C39CB2EABBD}" destId="{938566F8-03C3-6340-8B45-FE63D9C52F5C}" srcOrd="1" destOrd="0" presId="urn:microsoft.com/office/officeart/2005/8/layout/hProcess4"/>
    <dgm:cxn modelId="{1A0F93D2-B395-0648-BBCD-A1FFCCE3A492}" type="presParOf" srcId="{3A76B6BC-B8AB-E546-9D2D-5C39CB2EABBD}" destId="{AC24657A-9F06-8A43-A56B-C503EE686439}" srcOrd="2" destOrd="0" presId="urn:microsoft.com/office/officeart/2005/8/layout/hProcess4"/>
    <dgm:cxn modelId="{D0EB660E-A286-604F-96AD-63EFD192E953}" type="presParOf" srcId="{3A76B6BC-B8AB-E546-9D2D-5C39CB2EABBD}" destId="{066D78C7-5D4E-6C49-AEFC-CA5654F7BE68}" srcOrd="3" destOrd="0" presId="urn:microsoft.com/office/officeart/2005/8/layout/hProcess4"/>
    <dgm:cxn modelId="{1F7B6F2F-C0EF-3A4D-98B4-F84AC3843E4E}" type="presParOf" srcId="{3A76B6BC-B8AB-E546-9D2D-5C39CB2EABBD}" destId="{97564DEC-1E7E-334E-A8F2-8E71CABF01B2}" srcOrd="4" destOrd="0" presId="urn:microsoft.com/office/officeart/2005/8/layout/hProcess4"/>
    <dgm:cxn modelId="{B2B6A2C9-A702-2346-A2D1-932B0BEEE52E}" type="presParOf" srcId="{420E67C8-5AD4-CE46-B31A-AB433B74A382}" destId="{EEC3F331-0095-3645-88E6-20BD3DA2ACED}" srcOrd="3" destOrd="0" presId="urn:microsoft.com/office/officeart/2005/8/layout/hProcess4"/>
    <dgm:cxn modelId="{C7B92A9C-BE71-704B-877F-BCE3538FE4AD}" type="presParOf" srcId="{420E67C8-5AD4-CE46-B31A-AB433B74A382}" destId="{DA492B4C-F058-BF4E-9615-DD70CAA55378}" srcOrd="4" destOrd="0" presId="urn:microsoft.com/office/officeart/2005/8/layout/hProcess4"/>
    <dgm:cxn modelId="{D3DA8266-7A4E-0544-8691-D3BC4BA05139}" type="presParOf" srcId="{DA492B4C-F058-BF4E-9615-DD70CAA55378}" destId="{1A9702A4-5BAD-D84D-BCCB-6B24615F9C15}" srcOrd="0" destOrd="0" presId="urn:microsoft.com/office/officeart/2005/8/layout/hProcess4"/>
    <dgm:cxn modelId="{08FCA638-697F-6243-B07A-72BF1FBAC104}" type="presParOf" srcId="{DA492B4C-F058-BF4E-9615-DD70CAA55378}" destId="{22FD1A79-D70A-2C48-9A51-ECC084A5B2AA}" srcOrd="1" destOrd="0" presId="urn:microsoft.com/office/officeart/2005/8/layout/hProcess4"/>
    <dgm:cxn modelId="{35862354-AACA-A542-BF7A-C53DF4C5441B}" type="presParOf" srcId="{DA492B4C-F058-BF4E-9615-DD70CAA55378}" destId="{17A24744-C39B-3742-A744-8E544DC4E558}" srcOrd="2" destOrd="0" presId="urn:microsoft.com/office/officeart/2005/8/layout/hProcess4"/>
    <dgm:cxn modelId="{1B7290C5-8766-D648-9E41-8683503AE9B7}" type="presParOf" srcId="{DA492B4C-F058-BF4E-9615-DD70CAA55378}" destId="{34060D12-4F98-4A40-AC82-6C3313F5E7C8}" srcOrd="3" destOrd="0" presId="urn:microsoft.com/office/officeart/2005/8/layout/hProcess4"/>
    <dgm:cxn modelId="{D178531C-965F-214F-A827-14E9A62658D3}" type="presParOf" srcId="{DA492B4C-F058-BF4E-9615-DD70CAA55378}" destId="{B0F05010-DEC4-7944-BE95-75E459A4BCF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464EF1-5697-6C42-84D8-3049B6959C77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C0FE36-7EFE-604B-9653-9A1D642971FC}">
      <dgm:prSet phldrT="[文本]"/>
      <dgm:spPr/>
      <dgm:t>
        <a:bodyPr/>
        <a:lstStyle/>
        <a:p>
          <a:r>
            <a:rPr lang="zh-CN" altLang="en-US" dirty="0"/>
            <a:t>知识</a:t>
          </a:r>
        </a:p>
      </dgm:t>
    </dgm:pt>
    <dgm:pt modelId="{9C60EE34-9CD5-E743-BBC1-9677C4CA07F7}" type="parTrans" cxnId="{45C3AD66-660A-684E-8510-69769A0148D8}">
      <dgm:prSet/>
      <dgm:spPr/>
      <dgm:t>
        <a:bodyPr/>
        <a:lstStyle/>
        <a:p>
          <a:endParaRPr lang="zh-CN" altLang="en-US"/>
        </a:p>
      </dgm:t>
    </dgm:pt>
    <dgm:pt modelId="{B9CED469-0289-1143-92D6-06DD306F8FBE}" type="sibTrans" cxnId="{45C3AD66-660A-684E-8510-69769A0148D8}">
      <dgm:prSet/>
      <dgm:spPr/>
      <dgm:t>
        <a:bodyPr/>
        <a:lstStyle/>
        <a:p>
          <a:endParaRPr lang="zh-CN" altLang="en-US"/>
        </a:p>
      </dgm:t>
    </dgm:pt>
    <dgm:pt modelId="{C745FDB8-671D-4848-810B-DC03A9805360}">
      <dgm:prSet phldrT="[文本]" custT="1"/>
      <dgm:spPr/>
      <dgm:t>
        <a:bodyPr/>
        <a:lstStyle/>
        <a:p>
          <a:r>
            <a:rPr lang="en-US" altLang="zh-CN" sz="2800" dirty="0"/>
            <a:t>4-tree</a:t>
          </a:r>
          <a:r>
            <a:rPr lang="zh-CN" altLang="en-US" sz="2800" dirty="0"/>
            <a:t>算法</a:t>
          </a:r>
        </a:p>
      </dgm:t>
    </dgm:pt>
    <dgm:pt modelId="{E47EEEA7-FF88-BA41-9C48-DCABA7616E1D}" type="parTrans" cxnId="{355E1EFE-18CA-3E46-9DCE-CE66863BFC08}">
      <dgm:prSet/>
      <dgm:spPr/>
      <dgm:t>
        <a:bodyPr/>
        <a:lstStyle/>
        <a:p>
          <a:endParaRPr lang="zh-CN" altLang="en-US"/>
        </a:p>
      </dgm:t>
    </dgm:pt>
    <dgm:pt modelId="{6C51D323-7EA4-E947-975B-17DC5E1DFDC5}" type="sibTrans" cxnId="{355E1EFE-18CA-3E46-9DCE-CE66863BFC08}">
      <dgm:prSet/>
      <dgm:spPr/>
      <dgm:t>
        <a:bodyPr/>
        <a:lstStyle/>
        <a:p>
          <a:endParaRPr lang="zh-CN" altLang="en-US"/>
        </a:p>
      </dgm:t>
    </dgm:pt>
    <dgm:pt modelId="{E4308470-6474-BF45-B4D5-F8D2A3F1AE03}">
      <dgm:prSet phldrT="[文本]" custT="1"/>
      <dgm:spPr/>
      <dgm:t>
        <a:bodyPr/>
        <a:lstStyle/>
        <a:p>
          <a:r>
            <a:rPr lang="zh-CN" altLang="en-US" sz="2800" dirty="0"/>
            <a:t>复杂度分析</a:t>
          </a:r>
        </a:p>
      </dgm:t>
    </dgm:pt>
    <dgm:pt modelId="{1DA88E3F-52D6-8142-BBDA-010E08D43778}" type="parTrans" cxnId="{1F7F82A0-4263-4740-888B-D439E39E013C}">
      <dgm:prSet/>
      <dgm:spPr/>
      <dgm:t>
        <a:bodyPr/>
        <a:lstStyle/>
        <a:p>
          <a:endParaRPr lang="zh-CN" altLang="en-US"/>
        </a:p>
      </dgm:t>
    </dgm:pt>
    <dgm:pt modelId="{D17019FB-A2BC-B049-93BA-1FADB336429C}" type="sibTrans" cxnId="{1F7F82A0-4263-4740-888B-D439E39E013C}">
      <dgm:prSet/>
      <dgm:spPr/>
      <dgm:t>
        <a:bodyPr/>
        <a:lstStyle/>
        <a:p>
          <a:endParaRPr lang="zh-CN" altLang="en-US"/>
        </a:p>
      </dgm:t>
    </dgm:pt>
    <dgm:pt modelId="{D90C0CA0-6B6B-0C42-952C-38B0681C5BD5}">
      <dgm:prSet phldrT="[文本]"/>
      <dgm:spPr/>
      <dgm:t>
        <a:bodyPr/>
        <a:lstStyle/>
        <a:p>
          <a:r>
            <a:rPr lang="zh-CN" altLang="en-US" dirty="0"/>
            <a:t>能力</a:t>
          </a:r>
        </a:p>
      </dgm:t>
    </dgm:pt>
    <dgm:pt modelId="{DAE86C8E-CACB-644E-9A0F-8CDA2545CF69}" type="parTrans" cxnId="{14A71F32-85E4-1946-ADF7-5844B478F1C6}">
      <dgm:prSet/>
      <dgm:spPr/>
      <dgm:t>
        <a:bodyPr/>
        <a:lstStyle/>
        <a:p>
          <a:endParaRPr lang="zh-CN" altLang="en-US"/>
        </a:p>
      </dgm:t>
    </dgm:pt>
    <dgm:pt modelId="{96DA0AF8-0AE6-1944-91B3-C96BF0AC765C}" type="sibTrans" cxnId="{14A71F32-85E4-1946-ADF7-5844B478F1C6}">
      <dgm:prSet/>
      <dgm:spPr/>
      <dgm:t>
        <a:bodyPr/>
        <a:lstStyle/>
        <a:p>
          <a:endParaRPr lang="zh-CN" altLang="en-US"/>
        </a:p>
      </dgm:t>
    </dgm:pt>
    <dgm:pt modelId="{74F260C9-CBCC-0647-B0ED-F01828F07AD1}">
      <dgm:prSet phldrT="[文本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zh-CN" altLang="en-US" sz="2800" dirty="0"/>
            <a:t>  编程实现</a:t>
          </a:r>
        </a:p>
      </dgm:t>
    </dgm:pt>
    <dgm:pt modelId="{F8D2B541-A700-7842-B265-168EC492F3C6}" type="parTrans" cxnId="{46CB6ECC-E3ED-5146-8704-11D38E3FFEC7}">
      <dgm:prSet/>
      <dgm:spPr/>
      <dgm:t>
        <a:bodyPr/>
        <a:lstStyle/>
        <a:p>
          <a:endParaRPr lang="zh-CN" altLang="en-US"/>
        </a:p>
      </dgm:t>
    </dgm:pt>
    <dgm:pt modelId="{14F7E6F6-A2DC-AF42-B207-28341B500E0C}" type="sibTrans" cxnId="{46CB6ECC-E3ED-5146-8704-11D38E3FFEC7}">
      <dgm:prSet/>
      <dgm:spPr/>
      <dgm:t>
        <a:bodyPr/>
        <a:lstStyle/>
        <a:p>
          <a:endParaRPr lang="zh-CN" altLang="en-US"/>
        </a:p>
      </dgm:t>
    </dgm:pt>
    <dgm:pt modelId="{547F540E-2DFF-284A-BBD6-7342547DAADF}">
      <dgm:prSet phldrT="[文本]"/>
      <dgm:spPr/>
      <dgm:t>
        <a:bodyPr/>
        <a:lstStyle/>
        <a:p>
          <a:pPr marL="285750" lvl="1" indent="0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zh-CN" altLang="en-US" sz="3600" dirty="0"/>
        </a:p>
      </dgm:t>
    </dgm:pt>
    <dgm:pt modelId="{B460D689-D138-9A4C-940F-7714D67F7732}" type="parTrans" cxnId="{E748B4E8-BEDE-2E4F-A466-FCCD511C45ED}">
      <dgm:prSet/>
      <dgm:spPr/>
      <dgm:t>
        <a:bodyPr/>
        <a:lstStyle/>
        <a:p>
          <a:endParaRPr lang="zh-CN" altLang="en-US"/>
        </a:p>
      </dgm:t>
    </dgm:pt>
    <dgm:pt modelId="{B8C6F554-DEF8-5B42-AFBE-2FCFC7467A2B}" type="sibTrans" cxnId="{E748B4E8-BEDE-2E4F-A466-FCCD511C45ED}">
      <dgm:prSet/>
      <dgm:spPr/>
      <dgm:t>
        <a:bodyPr/>
        <a:lstStyle/>
        <a:p>
          <a:endParaRPr lang="zh-CN" altLang="en-US"/>
        </a:p>
      </dgm:t>
    </dgm:pt>
    <dgm:pt modelId="{7606FC03-999A-5B4E-A909-961BA9C68FFC}">
      <dgm:prSet phldrT="[文本]"/>
      <dgm:spPr/>
      <dgm:t>
        <a:bodyPr/>
        <a:lstStyle/>
        <a:p>
          <a:r>
            <a:rPr lang="zh-CN" altLang="en-US" dirty="0"/>
            <a:t>素质</a:t>
          </a:r>
        </a:p>
      </dgm:t>
    </dgm:pt>
    <dgm:pt modelId="{FB572E43-7F7D-0948-B8F8-202B8DE14816}" type="parTrans" cxnId="{7E8FCD84-8EC5-0640-89B0-9B6C25E22ADB}">
      <dgm:prSet/>
      <dgm:spPr/>
      <dgm:t>
        <a:bodyPr/>
        <a:lstStyle/>
        <a:p>
          <a:endParaRPr lang="zh-CN" altLang="en-US"/>
        </a:p>
      </dgm:t>
    </dgm:pt>
    <dgm:pt modelId="{36D8D4EA-AA88-6D47-9F51-091627818AD1}" type="sibTrans" cxnId="{7E8FCD84-8EC5-0640-89B0-9B6C25E22ADB}">
      <dgm:prSet/>
      <dgm:spPr/>
      <dgm:t>
        <a:bodyPr/>
        <a:lstStyle/>
        <a:p>
          <a:endParaRPr lang="zh-CN" altLang="en-US"/>
        </a:p>
      </dgm:t>
    </dgm:pt>
    <dgm:pt modelId="{815AFEF1-9F44-4F45-B310-77A87A48C638}">
      <dgm:prSet phldrT="[文本]" custT="1"/>
      <dgm:spPr>
        <a:blipFill>
          <a:blip xmlns:r="http://schemas.openxmlformats.org/officeDocument/2006/relationships" r:embed="rId1"/>
          <a:stretch>
            <a:fillRect l="-855" r="-427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9FF1CEED-2796-AC40-B069-808AF688124E}" type="parTrans" cxnId="{1936A4DF-B27C-1343-8F16-632657823ED7}">
      <dgm:prSet/>
      <dgm:spPr/>
      <dgm:t>
        <a:bodyPr/>
        <a:lstStyle/>
        <a:p>
          <a:endParaRPr lang="zh-CN" altLang="en-US"/>
        </a:p>
      </dgm:t>
    </dgm:pt>
    <dgm:pt modelId="{EAD5526F-FD96-E84F-B0DC-C1A18D24B740}" type="sibTrans" cxnId="{1936A4DF-B27C-1343-8F16-632657823ED7}">
      <dgm:prSet/>
      <dgm:spPr/>
      <dgm:t>
        <a:bodyPr/>
        <a:lstStyle/>
        <a:p>
          <a:endParaRPr lang="zh-CN" altLang="en-US"/>
        </a:p>
      </dgm:t>
    </dgm:pt>
    <dgm:pt modelId="{B0B0E3FC-6626-6940-BFC8-8BB39E7C8902}">
      <dgm:prSet phldrT="[文本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zh-CN" altLang="en-US" sz="2800" dirty="0"/>
            <a:t>  明确算法本质，思考改进</a:t>
          </a: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endParaRPr lang="zh-CN" altLang="en-US" sz="2800" dirty="0"/>
        </a:p>
      </dgm:t>
    </dgm:pt>
    <dgm:pt modelId="{2E78AEF5-EFB4-B847-8FCF-D313E70CA198}" type="parTrans" cxnId="{022776D5-DE42-2D46-9048-41149B71AEFD}">
      <dgm:prSet/>
      <dgm:spPr/>
      <dgm:t>
        <a:bodyPr/>
        <a:lstStyle/>
        <a:p>
          <a:endParaRPr lang="zh-CN" altLang="en-US"/>
        </a:p>
      </dgm:t>
    </dgm:pt>
    <dgm:pt modelId="{4D193B4F-9AD3-1C43-A88F-208434F7A0D6}" type="sibTrans" cxnId="{022776D5-DE42-2D46-9048-41149B71AEFD}">
      <dgm:prSet/>
      <dgm:spPr/>
      <dgm:t>
        <a:bodyPr/>
        <a:lstStyle/>
        <a:p>
          <a:endParaRPr lang="zh-CN" altLang="en-US"/>
        </a:p>
      </dgm:t>
    </dgm:pt>
    <dgm:pt modelId="{5DBAE3FD-283C-6E4F-AC05-A9889B815411}">
      <dgm:prSet phldrT="[文本]" custT="1"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17D65F74-6744-744C-80F5-87A72C3BA2A2}" type="parTrans" cxnId="{D1EE459F-A4A1-2247-8411-0275FBE50BD2}">
      <dgm:prSet/>
      <dgm:spPr/>
      <dgm:t>
        <a:bodyPr/>
        <a:lstStyle/>
        <a:p>
          <a:endParaRPr lang="zh-CN" altLang="en-US"/>
        </a:p>
      </dgm:t>
    </dgm:pt>
    <dgm:pt modelId="{772E624F-FEA9-E742-AA18-3AE8A007EC4C}" type="sibTrans" cxnId="{D1EE459F-A4A1-2247-8411-0275FBE50BD2}">
      <dgm:prSet/>
      <dgm:spPr/>
      <dgm:t>
        <a:bodyPr/>
        <a:lstStyle/>
        <a:p>
          <a:endParaRPr lang="zh-CN" altLang="en-US"/>
        </a:p>
      </dgm:t>
    </dgm:pt>
    <dgm:pt modelId="{770822D8-D94C-414C-884B-D7DD7981B67E}" type="pres">
      <dgm:prSet presAssocID="{4A464EF1-5697-6C42-84D8-3049B6959C77}" presName="Name0" presStyleCnt="0">
        <dgm:presLayoutVars>
          <dgm:dir/>
          <dgm:animLvl val="lvl"/>
          <dgm:resizeHandles val="exact"/>
        </dgm:presLayoutVars>
      </dgm:prSet>
      <dgm:spPr/>
    </dgm:pt>
    <dgm:pt modelId="{F5807334-1197-AA43-A9F3-5CFB969C554A}" type="pres">
      <dgm:prSet presAssocID="{4A464EF1-5697-6C42-84D8-3049B6959C77}" presName="tSp" presStyleCnt="0"/>
      <dgm:spPr/>
    </dgm:pt>
    <dgm:pt modelId="{BCCD874C-0EB0-4D4C-83F0-007AB4CB0402}" type="pres">
      <dgm:prSet presAssocID="{4A464EF1-5697-6C42-84D8-3049B6959C77}" presName="bSp" presStyleCnt="0"/>
      <dgm:spPr/>
    </dgm:pt>
    <dgm:pt modelId="{420E67C8-5AD4-CE46-B31A-AB433B74A382}" type="pres">
      <dgm:prSet presAssocID="{4A464EF1-5697-6C42-84D8-3049B6959C77}" presName="process" presStyleCnt="0"/>
      <dgm:spPr/>
    </dgm:pt>
    <dgm:pt modelId="{F6F3373F-571E-1B40-9196-71C6E1FCA926}" type="pres">
      <dgm:prSet presAssocID="{6AC0FE36-7EFE-604B-9653-9A1D642971FC}" presName="composite1" presStyleCnt="0"/>
      <dgm:spPr/>
    </dgm:pt>
    <dgm:pt modelId="{6F322B23-7B9A-8A4F-9885-E31E5E3A10F3}" type="pres">
      <dgm:prSet presAssocID="{6AC0FE36-7EFE-604B-9653-9A1D642971FC}" presName="dummyNode1" presStyleLbl="node1" presStyleIdx="0" presStyleCnt="3"/>
      <dgm:spPr/>
    </dgm:pt>
    <dgm:pt modelId="{FA071C0E-72DA-2143-8CB4-3ACC575EF948}" type="pres">
      <dgm:prSet presAssocID="{6AC0FE36-7EFE-604B-9653-9A1D642971FC}" presName="childNode1" presStyleLbl="bgAcc1" presStyleIdx="0" presStyleCnt="3" custScaleY="88731" custLinFactNeighborY="-5797">
        <dgm:presLayoutVars>
          <dgm:bulletEnabled val="1"/>
        </dgm:presLayoutVars>
      </dgm:prSet>
      <dgm:spPr/>
    </dgm:pt>
    <dgm:pt modelId="{29C98AB4-EDEC-464E-A424-7ACF04D7AD8F}" type="pres">
      <dgm:prSet presAssocID="{6AC0FE36-7EFE-604B-9653-9A1D642971FC}" presName="childNode1tx" presStyleLbl="bgAcc1" presStyleIdx="0" presStyleCnt="3">
        <dgm:presLayoutVars>
          <dgm:bulletEnabled val="1"/>
        </dgm:presLayoutVars>
      </dgm:prSet>
      <dgm:spPr/>
    </dgm:pt>
    <dgm:pt modelId="{D6F3DAEF-6B15-0643-AEA4-EB9D97B140C5}" type="pres">
      <dgm:prSet presAssocID="{6AC0FE36-7EFE-604B-9653-9A1D642971FC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FB414187-C032-F24A-B2E5-B4B2E33E113A}" type="pres">
      <dgm:prSet presAssocID="{6AC0FE36-7EFE-604B-9653-9A1D642971FC}" presName="connSite1" presStyleCnt="0"/>
      <dgm:spPr/>
    </dgm:pt>
    <dgm:pt modelId="{EC9E7638-955B-644E-802D-283D243B88D6}" type="pres">
      <dgm:prSet presAssocID="{B9CED469-0289-1143-92D6-06DD306F8FBE}" presName="Name9" presStyleLbl="sibTrans2D1" presStyleIdx="0" presStyleCnt="2"/>
      <dgm:spPr/>
    </dgm:pt>
    <dgm:pt modelId="{3A76B6BC-B8AB-E546-9D2D-5C39CB2EABBD}" type="pres">
      <dgm:prSet presAssocID="{D90C0CA0-6B6B-0C42-952C-38B0681C5BD5}" presName="composite2" presStyleCnt="0"/>
      <dgm:spPr/>
    </dgm:pt>
    <dgm:pt modelId="{D3AB9B4F-BA4A-474D-982D-594B53480CFF}" type="pres">
      <dgm:prSet presAssocID="{D90C0CA0-6B6B-0C42-952C-38B0681C5BD5}" presName="dummyNode2" presStyleLbl="node1" presStyleIdx="0" presStyleCnt="3"/>
      <dgm:spPr/>
    </dgm:pt>
    <dgm:pt modelId="{938566F8-03C3-6340-8B45-FE63D9C52F5C}" type="pres">
      <dgm:prSet presAssocID="{D90C0CA0-6B6B-0C42-952C-38B0681C5BD5}" presName="childNode2" presStyleLbl="bgAcc1" presStyleIdx="1" presStyleCnt="3">
        <dgm:presLayoutVars>
          <dgm:bulletEnabled val="1"/>
        </dgm:presLayoutVars>
      </dgm:prSet>
      <dgm:spPr/>
    </dgm:pt>
    <dgm:pt modelId="{AC24657A-9F06-8A43-A56B-C503EE686439}" type="pres">
      <dgm:prSet presAssocID="{D90C0CA0-6B6B-0C42-952C-38B0681C5BD5}" presName="childNode2tx" presStyleLbl="bgAcc1" presStyleIdx="1" presStyleCnt="3">
        <dgm:presLayoutVars>
          <dgm:bulletEnabled val="1"/>
        </dgm:presLayoutVars>
      </dgm:prSet>
      <dgm:spPr/>
    </dgm:pt>
    <dgm:pt modelId="{066D78C7-5D4E-6C49-AEFC-CA5654F7BE68}" type="pres">
      <dgm:prSet presAssocID="{D90C0CA0-6B6B-0C42-952C-38B0681C5BD5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97564DEC-1E7E-334E-A8F2-8E71CABF01B2}" type="pres">
      <dgm:prSet presAssocID="{D90C0CA0-6B6B-0C42-952C-38B0681C5BD5}" presName="connSite2" presStyleCnt="0"/>
      <dgm:spPr/>
    </dgm:pt>
    <dgm:pt modelId="{EEC3F331-0095-3645-88E6-20BD3DA2ACED}" type="pres">
      <dgm:prSet presAssocID="{96DA0AF8-0AE6-1944-91B3-C96BF0AC765C}" presName="Name18" presStyleLbl="sibTrans2D1" presStyleIdx="1" presStyleCnt="2"/>
      <dgm:spPr/>
    </dgm:pt>
    <dgm:pt modelId="{DA492B4C-F058-BF4E-9615-DD70CAA55378}" type="pres">
      <dgm:prSet presAssocID="{7606FC03-999A-5B4E-A909-961BA9C68FFC}" presName="composite1" presStyleCnt="0"/>
      <dgm:spPr/>
    </dgm:pt>
    <dgm:pt modelId="{1A9702A4-5BAD-D84D-BCCB-6B24615F9C15}" type="pres">
      <dgm:prSet presAssocID="{7606FC03-999A-5B4E-A909-961BA9C68FFC}" presName="dummyNode1" presStyleLbl="node1" presStyleIdx="1" presStyleCnt="3"/>
      <dgm:spPr/>
    </dgm:pt>
    <dgm:pt modelId="{22FD1A79-D70A-2C48-9A51-ECC084A5B2AA}" type="pres">
      <dgm:prSet presAssocID="{7606FC03-999A-5B4E-A909-961BA9C68FFC}" presName="childNode1" presStyleLbl="bgAcc1" presStyleIdx="2" presStyleCnt="3">
        <dgm:presLayoutVars>
          <dgm:bulletEnabled val="1"/>
        </dgm:presLayoutVars>
      </dgm:prSet>
      <dgm:spPr/>
    </dgm:pt>
    <dgm:pt modelId="{17A24744-C39B-3742-A744-8E544DC4E558}" type="pres">
      <dgm:prSet presAssocID="{7606FC03-999A-5B4E-A909-961BA9C68FFC}" presName="childNode1tx" presStyleLbl="bgAcc1" presStyleIdx="2" presStyleCnt="3">
        <dgm:presLayoutVars>
          <dgm:bulletEnabled val="1"/>
        </dgm:presLayoutVars>
      </dgm:prSet>
      <dgm:spPr/>
    </dgm:pt>
    <dgm:pt modelId="{34060D12-4F98-4A40-AC82-6C3313F5E7C8}" type="pres">
      <dgm:prSet presAssocID="{7606FC03-999A-5B4E-A909-961BA9C68FFC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B0F05010-DEC4-7944-BE95-75E459A4BCFF}" type="pres">
      <dgm:prSet presAssocID="{7606FC03-999A-5B4E-A909-961BA9C68FFC}" presName="connSite1" presStyleCnt="0"/>
      <dgm:spPr/>
    </dgm:pt>
  </dgm:ptLst>
  <dgm:cxnLst>
    <dgm:cxn modelId="{5826BA0D-AAB0-FA46-B8C1-5D9DA82E49F5}" type="presOf" srcId="{C745FDB8-671D-4848-810B-DC03A9805360}" destId="{29C98AB4-EDEC-464E-A424-7ACF04D7AD8F}" srcOrd="1" destOrd="0" presId="urn:microsoft.com/office/officeart/2005/8/layout/hProcess4"/>
    <dgm:cxn modelId="{271E3C1A-95E1-574D-9B24-D9CF73A85327}" type="presOf" srcId="{B0B0E3FC-6626-6940-BFC8-8BB39E7C8902}" destId="{AC24657A-9F06-8A43-A56B-C503EE686439}" srcOrd="1" destOrd="1" presId="urn:microsoft.com/office/officeart/2005/8/layout/hProcess4"/>
    <dgm:cxn modelId="{7C36D123-0306-4C4A-822B-A2BF0442438C}" type="presOf" srcId="{5DBAE3FD-283C-6E4F-AC05-A9889B815411}" destId="{17A24744-C39B-3742-A744-8E544DC4E558}" srcOrd="1" destOrd="1" presId="urn:microsoft.com/office/officeart/2005/8/layout/hProcess4"/>
    <dgm:cxn modelId="{9A6CBA2B-E52A-9545-BA15-91C2EC5B2468}" type="presOf" srcId="{6AC0FE36-7EFE-604B-9653-9A1D642971FC}" destId="{D6F3DAEF-6B15-0643-AEA4-EB9D97B140C5}" srcOrd="0" destOrd="0" presId="urn:microsoft.com/office/officeart/2005/8/layout/hProcess4"/>
    <dgm:cxn modelId="{BD3E9E31-8E42-D04D-9A19-1E4B3597BE09}" type="presOf" srcId="{547F540E-2DFF-284A-BBD6-7342547DAADF}" destId="{938566F8-03C3-6340-8B45-FE63D9C52F5C}" srcOrd="0" destOrd="2" presId="urn:microsoft.com/office/officeart/2005/8/layout/hProcess4"/>
    <dgm:cxn modelId="{14A71F32-85E4-1946-ADF7-5844B478F1C6}" srcId="{4A464EF1-5697-6C42-84D8-3049B6959C77}" destId="{D90C0CA0-6B6B-0C42-952C-38B0681C5BD5}" srcOrd="1" destOrd="0" parTransId="{DAE86C8E-CACB-644E-9A0F-8CDA2545CF69}" sibTransId="{96DA0AF8-0AE6-1944-91B3-C96BF0AC765C}"/>
    <dgm:cxn modelId="{B9DED938-0055-C34C-BD26-EFB58F14FD8B}" type="presOf" srcId="{B9CED469-0289-1143-92D6-06DD306F8FBE}" destId="{EC9E7638-955B-644E-802D-283D243B88D6}" srcOrd="0" destOrd="0" presId="urn:microsoft.com/office/officeart/2005/8/layout/hProcess4"/>
    <dgm:cxn modelId="{64DA173F-D4C0-804A-95D9-46567D72CBBE}" type="presOf" srcId="{E4308470-6474-BF45-B4D5-F8D2A3F1AE03}" destId="{29C98AB4-EDEC-464E-A424-7ACF04D7AD8F}" srcOrd="1" destOrd="1" presId="urn:microsoft.com/office/officeart/2005/8/layout/hProcess4"/>
    <dgm:cxn modelId="{0381FA5C-497B-FA40-B5CA-13AAAA67E24E}" type="presOf" srcId="{547F540E-2DFF-284A-BBD6-7342547DAADF}" destId="{AC24657A-9F06-8A43-A56B-C503EE686439}" srcOrd="1" destOrd="2" presId="urn:microsoft.com/office/officeart/2005/8/layout/hProcess4"/>
    <dgm:cxn modelId="{AAB2095D-1808-2247-9085-900576A6DB00}" type="presOf" srcId="{5DBAE3FD-283C-6E4F-AC05-A9889B815411}" destId="{22FD1A79-D70A-2C48-9A51-ECC084A5B2AA}" srcOrd="0" destOrd="1" presId="urn:microsoft.com/office/officeart/2005/8/layout/hProcess4"/>
    <dgm:cxn modelId="{45C3AD66-660A-684E-8510-69769A0148D8}" srcId="{4A464EF1-5697-6C42-84D8-3049B6959C77}" destId="{6AC0FE36-7EFE-604B-9653-9A1D642971FC}" srcOrd="0" destOrd="0" parTransId="{9C60EE34-9CD5-E743-BBC1-9677C4CA07F7}" sibTransId="{B9CED469-0289-1143-92D6-06DD306F8FBE}"/>
    <dgm:cxn modelId="{000D546E-2523-7443-813E-86DDAA5A4696}" type="presOf" srcId="{815AFEF1-9F44-4F45-B310-77A87A48C638}" destId="{22FD1A79-D70A-2C48-9A51-ECC084A5B2AA}" srcOrd="0" destOrd="0" presId="urn:microsoft.com/office/officeart/2005/8/layout/hProcess4"/>
    <dgm:cxn modelId="{36433879-7614-AE4C-A9A5-7B5FE0A26078}" type="presOf" srcId="{E4308470-6474-BF45-B4D5-F8D2A3F1AE03}" destId="{FA071C0E-72DA-2143-8CB4-3ACC575EF948}" srcOrd="0" destOrd="1" presId="urn:microsoft.com/office/officeart/2005/8/layout/hProcess4"/>
    <dgm:cxn modelId="{7E8FCD84-8EC5-0640-89B0-9B6C25E22ADB}" srcId="{4A464EF1-5697-6C42-84D8-3049B6959C77}" destId="{7606FC03-999A-5B4E-A909-961BA9C68FFC}" srcOrd="2" destOrd="0" parTransId="{FB572E43-7F7D-0948-B8F8-202B8DE14816}" sibTransId="{36D8D4EA-AA88-6D47-9F51-091627818AD1}"/>
    <dgm:cxn modelId="{83000690-A69C-6C4B-9DC8-11AD3ABE4B5C}" type="presOf" srcId="{7606FC03-999A-5B4E-A909-961BA9C68FFC}" destId="{34060D12-4F98-4A40-AC82-6C3313F5E7C8}" srcOrd="0" destOrd="0" presId="urn:microsoft.com/office/officeart/2005/8/layout/hProcess4"/>
    <dgm:cxn modelId="{D1EE459F-A4A1-2247-8411-0275FBE50BD2}" srcId="{7606FC03-999A-5B4E-A909-961BA9C68FFC}" destId="{5DBAE3FD-283C-6E4F-AC05-A9889B815411}" srcOrd="1" destOrd="0" parTransId="{17D65F74-6744-744C-80F5-87A72C3BA2A2}" sibTransId="{772E624F-FEA9-E742-AA18-3AE8A007EC4C}"/>
    <dgm:cxn modelId="{1F7F82A0-4263-4740-888B-D439E39E013C}" srcId="{6AC0FE36-7EFE-604B-9653-9A1D642971FC}" destId="{E4308470-6474-BF45-B4D5-F8D2A3F1AE03}" srcOrd="1" destOrd="0" parTransId="{1DA88E3F-52D6-8142-BBDA-010E08D43778}" sibTransId="{D17019FB-A2BC-B049-93BA-1FADB336429C}"/>
    <dgm:cxn modelId="{3688E2A8-862D-1F46-8C70-C8AF06E58738}" type="presOf" srcId="{74F260C9-CBCC-0647-B0ED-F01828F07AD1}" destId="{AC24657A-9F06-8A43-A56B-C503EE686439}" srcOrd="1" destOrd="0" presId="urn:microsoft.com/office/officeart/2005/8/layout/hProcess4"/>
    <dgm:cxn modelId="{458696AB-895F-134B-9B0D-C6F8528D1BE0}" type="presOf" srcId="{D90C0CA0-6B6B-0C42-952C-38B0681C5BD5}" destId="{066D78C7-5D4E-6C49-AEFC-CA5654F7BE68}" srcOrd="0" destOrd="0" presId="urn:microsoft.com/office/officeart/2005/8/layout/hProcess4"/>
    <dgm:cxn modelId="{820B8FB4-DABB-CA4E-8209-4CB1295EC903}" type="presOf" srcId="{C745FDB8-671D-4848-810B-DC03A9805360}" destId="{FA071C0E-72DA-2143-8CB4-3ACC575EF948}" srcOrd="0" destOrd="0" presId="urn:microsoft.com/office/officeart/2005/8/layout/hProcess4"/>
    <dgm:cxn modelId="{7FD5B7BB-E983-4345-B7ED-97F6912AA3FA}" type="presOf" srcId="{4A464EF1-5697-6C42-84D8-3049B6959C77}" destId="{770822D8-D94C-414C-884B-D7DD7981B67E}" srcOrd="0" destOrd="0" presId="urn:microsoft.com/office/officeart/2005/8/layout/hProcess4"/>
    <dgm:cxn modelId="{AEAE5AC6-CC88-C64B-B759-B9018C6238B5}" type="presOf" srcId="{B0B0E3FC-6626-6940-BFC8-8BB39E7C8902}" destId="{938566F8-03C3-6340-8B45-FE63D9C52F5C}" srcOrd="0" destOrd="1" presId="urn:microsoft.com/office/officeart/2005/8/layout/hProcess4"/>
    <dgm:cxn modelId="{46CB6ECC-E3ED-5146-8704-11D38E3FFEC7}" srcId="{D90C0CA0-6B6B-0C42-952C-38B0681C5BD5}" destId="{74F260C9-CBCC-0647-B0ED-F01828F07AD1}" srcOrd="0" destOrd="0" parTransId="{F8D2B541-A700-7842-B265-168EC492F3C6}" sibTransId="{14F7E6F6-A2DC-AF42-B207-28341B500E0C}"/>
    <dgm:cxn modelId="{711E2ECD-243D-474A-A640-FB5BD6B5018A}" type="presOf" srcId="{74F260C9-CBCC-0647-B0ED-F01828F07AD1}" destId="{938566F8-03C3-6340-8B45-FE63D9C52F5C}" srcOrd="0" destOrd="0" presId="urn:microsoft.com/office/officeart/2005/8/layout/hProcess4"/>
    <dgm:cxn modelId="{1FE52ECD-83B3-ED45-9F5D-BBC20716091D}" type="presOf" srcId="{96DA0AF8-0AE6-1944-91B3-C96BF0AC765C}" destId="{EEC3F331-0095-3645-88E6-20BD3DA2ACED}" srcOrd="0" destOrd="0" presId="urn:microsoft.com/office/officeart/2005/8/layout/hProcess4"/>
    <dgm:cxn modelId="{022776D5-DE42-2D46-9048-41149B71AEFD}" srcId="{D90C0CA0-6B6B-0C42-952C-38B0681C5BD5}" destId="{B0B0E3FC-6626-6940-BFC8-8BB39E7C8902}" srcOrd="1" destOrd="0" parTransId="{2E78AEF5-EFB4-B847-8FCF-D313E70CA198}" sibTransId="{4D193B4F-9AD3-1C43-A88F-208434F7A0D6}"/>
    <dgm:cxn modelId="{1936A4DF-B27C-1343-8F16-632657823ED7}" srcId="{7606FC03-999A-5B4E-A909-961BA9C68FFC}" destId="{815AFEF1-9F44-4F45-B310-77A87A48C638}" srcOrd="0" destOrd="0" parTransId="{9FF1CEED-2796-AC40-B069-808AF688124E}" sibTransId="{EAD5526F-FD96-E84F-B0DC-C1A18D24B740}"/>
    <dgm:cxn modelId="{E748B4E8-BEDE-2E4F-A466-FCCD511C45ED}" srcId="{D90C0CA0-6B6B-0C42-952C-38B0681C5BD5}" destId="{547F540E-2DFF-284A-BBD6-7342547DAADF}" srcOrd="2" destOrd="0" parTransId="{B460D689-D138-9A4C-940F-7714D67F7732}" sibTransId="{B8C6F554-DEF8-5B42-AFBE-2FCFC7467A2B}"/>
    <dgm:cxn modelId="{C13514F0-EF52-2943-A941-9735C7E0A004}" type="presOf" srcId="{815AFEF1-9F44-4F45-B310-77A87A48C638}" destId="{17A24744-C39B-3742-A744-8E544DC4E558}" srcOrd="1" destOrd="0" presId="urn:microsoft.com/office/officeart/2005/8/layout/hProcess4"/>
    <dgm:cxn modelId="{355E1EFE-18CA-3E46-9DCE-CE66863BFC08}" srcId="{6AC0FE36-7EFE-604B-9653-9A1D642971FC}" destId="{C745FDB8-671D-4848-810B-DC03A9805360}" srcOrd="0" destOrd="0" parTransId="{E47EEEA7-FF88-BA41-9C48-DCABA7616E1D}" sibTransId="{6C51D323-7EA4-E947-975B-17DC5E1DFDC5}"/>
    <dgm:cxn modelId="{C8DA00A5-6BD6-9941-BFFC-3F0A39AA564C}" type="presParOf" srcId="{770822D8-D94C-414C-884B-D7DD7981B67E}" destId="{F5807334-1197-AA43-A9F3-5CFB969C554A}" srcOrd="0" destOrd="0" presId="urn:microsoft.com/office/officeart/2005/8/layout/hProcess4"/>
    <dgm:cxn modelId="{F1B7929A-F5D1-DB4A-ACFE-B3128EF935E3}" type="presParOf" srcId="{770822D8-D94C-414C-884B-D7DD7981B67E}" destId="{BCCD874C-0EB0-4D4C-83F0-007AB4CB0402}" srcOrd="1" destOrd="0" presId="urn:microsoft.com/office/officeart/2005/8/layout/hProcess4"/>
    <dgm:cxn modelId="{430CB12F-DD03-794E-A96C-2DBA209C1A0A}" type="presParOf" srcId="{770822D8-D94C-414C-884B-D7DD7981B67E}" destId="{420E67C8-5AD4-CE46-B31A-AB433B74A382}" srcOrd="2" destOrd="0" presId="urn:microsoft.com/office/officeart/2005/8/layout/hProcess4"/>
    <dgm:cxn modelId="{2C32C3DD-8BCB-F643-8019-B5F8E612C333}" type="presParOf" srcId="{420E67C8-5AD4-CE46-B31A-AB433B74A382}" destId="{F6F3373F-571E-1B40-9196-71C6E1FCA926}" srcOrd="0" destOrd="0" presId="urn:microsoft.com/office/officeart/2005/8/layout/hProcess4"/>
    <dgm:cxn modelId="{AC35F03F-A6E2-B74D-BE05-2EE9FECE54B2}" type="presParOf" srcId="{F6F3373F-571E-1B40-9196-71C6E1FCA926}" destId="{6F322B23-7B9A-8A4F-9885-E31E5E3A10F3}" srcOrd="0" destOrd="0" presId="urn:microsoft.com/office/officeart/2005/8/layout/hProcess4"/>
    <dgm:cxn modelId="{437C4098-9CFA-3242-819E-E9C6BD704C75}" type="presParOf" srcId="{F6F3373F-571E-1B40-9196-71C6E1FCA926}" destId="{FA071C0E-72DA-2143-8CB4-3ACC575EF948}" srcOrd="1" destOrd="0" presId="urn:microsoft.com/office/officeart/2005/8/layout/hProcess4"/>
    <dgm:cxn modelId="{93E67E6C-3E71-7643-8690-3BAD1C051853}" type="presParOf" srcId="{F6F3373F-571E-1B40-9196-71C6E1FCA926}" destId="{29C98AB4-EDEC-464E-A424-7ACF04D7AD8F}" srcOrd="2" destOrd="0" presId="urn:microsoft.com/office/officeart/2005/8/layout/hProcess4"/>
    <dgm:cxn modelId="{BF6E06E6-583D-9549-9D35-16EF1A1F94BB}" type="presParOf" srcId="{F6F3373F-571E-1B40-9196-71C6E1FCA926}" destId="{D6F3DAEF-6B15-0643-AEA4-EB9D97B140C5}" srcOrd="3" destOrd="0" presId="urn:microsoft.com/office/officeart/2005/8/layout/hProcess4"/>
    <dgm:cxn modelId="{A74C8038-6D4B-BC42-BEFC-89CDD76699B1}" type="presParOf" srcId="{F6F3373F-571E-1B40-9196-71C6E1FCA926}" destId="{FB414187-C032-F24A-B2E5-B4B2E33E113A}" srcOrd="4" destOrd="0" presId="urn:microsoft.com/office/officeart/2005/8/layout/hProcess4"/>
    <dgm:cxn modelId="{D6498B73-2A51-504F-9ACB-0CB8029968ED}" type="presParOf" srcId="{420E67C8-5AD4-CE46-B31A-AB433B74A382}" destId="{EC9E7638-955B-644E-802D-283D243B88D6}" srcOrd="1" destOrd="0" presId="urn:microsoft.com/office/officeart/2005/8/layout/hProcess4"/>
    <dgm:cxn modelId="{938A0911-A110-634A-9976-E2ECE4E5B97E}" type="presParOf" srcId="{420E67C8-5AD4-CE46-B31A-AB433B74A382}" destId="{3A76B6BC-B8AB-E546-9D2D-5C39CB2EABBD}" srcOrd="2" destOrd="0" presId="urn:microsoft.com/office/officeart/2005/8/layout/hProcess4"/>
    <dgm:cxn modelId="{7344E168-394A-A94D-A785-86F465963E47}" type="presParOf" srcId="{3A76B6BC-B8AB-E546-9D2D-5C39CB2EABBD}" destId="{D3AB9B4F-BA4A-474D-982D-594B53480CFF}" srcOrd="0" destOrd="0" presId="urn:microsoft.com/office/officeart/2005/8/layout/hProcess4"/>
    <dgm:cxn modelId="{BD7BE120-B3B8-354A-8223-A726E3E33E69}" type="presParOf" srcId="{3A76B6BC-B8AB-E546-9D2D-5C39CB2EABBD}" destId="{938566F8-03C3-6340-8B45-FE63D9C52F5C}" srcOrd="1" destOrd="0" presId="urn:microsoft.com/office/officeart/2005/8/layout/hProcess4"/>
    <dgm:cxn modelId="{1A0F93D2-B395-0648-BBCD-A1FFCCE3A492}" type="presParOf" srcId="{3A76B6BC-B8AB-E546-9D2D-5C39CB2EABBD}" destId="{AC24657A-9F06-8A43-A56B-C503EE686439}" srcOrd="2" destOrd="0" presId="urn:microsoft.com/office/officeart/2005/8/layout/hProcess4"/>
    <dgm:cxn modelId="{D0EB660E-A286-604F-96AD-63EFD192E953}" type="presParOf" srcId="{3A76B6BC-B8AB-E546-9D2D-5C39CB2EABBD}" destId="{066D78C7-5D4E-6C49-AEFC-CA5654F7BE68}" srcOrd="3" destOrd="0" presId="urn:microsoft.com/office/officeart/2005/8/layout/hProcess4"/>
    <dgm:cxn modelId="{1F7B6F2F-C0EF-3A4D-98B4-F84AC3843E4E}" type="presParOf" srcId="{3A76B6BC-B8AB-E546-9D2D-5C39CB2EABBD}" destId="{97564DEC-1E7E-334E-A8F2-8E71CABF01B2}" srcOrd="4" destOrd="0" presId="urn:microsoft.com/office/officeart/2005/8/layout/hProcess4"/>
    <dgm:cxn modelId="{B2B6A2C9-A702-2346-A2D1-932B0BEEE52E}" type="presParOf" srcId="{420E67C8-5AD4-CE46-B31A-AB433B74A382}" destId="{EEC3F331-0095-3645-88E6-20BD3DA2ACED}" srcOrd="3" destOrd="0" presId="urn:microsoft.com/office/officeart/2005/8/layout/hProcess4"/>
    <dgm:cxn modelId="{C7B92A9C-BE71-704B-877F-BCE3538FE4AD}" type="presParOf" srcId="{420E67C8-5AD4-CE46-B31A-AB433B74A382}" destId="{DA492B4C-F058-BF4E-9615-DD70CAA55378}" srcOrd="4" destOrd="0" presId="urn:microsoft.com/office/officeart/2005/8/layout/hProcess4"/>
    <dgm:cxn modelId="{D3DA8266-7A4E-0544-8691-D3BC4BA05139}" type="presParOf" srcId="{DA492B4C-F058-BF4E-9615-DD70CAA55378}" destId="{1A9702A4-5BAD-D84D-BCCB-6B24615F9C15}" srcOrd="0" destOrd="0" presId="urn:microsoft.com/office/officeart/2005/8/layout/hProcess4"/>
    <dgm:cxn modelId="{08FCA638-697F-6243-B07A-72BF1FBAC104}" type="presParOf" srcId="{DA492B4C-F058-BF4E-9615-DD70CAA55378}" destId="{22FD1A79-D70A-2C48-9A51-ECC084A5B2AA}" srcOrd="1" destOrd="0" presId="urn:microsoft.com/office/officeart/2005/8/layout/hProcess4"/>
    <dgm:cxn modelId="{35862354-AACA-A542-BF7A-C53DF4C5441B}" type="presParOf" srcId="{DA492B4C-F058-BF4E-9615-DD70CAA55378}" destId="{17A24744-C39B-3742-A744-8E544DC4E558}" srcOrd="2" destOrd="0" presId="urn:microsoft.com/office/officeart/2005/8/layout/hProcess4"/>
    <dgm:cxn modelId="{1B7290C5-8766-D648-9E41-8683503AE9B7}" type="presParOf" srcId="{DA492B4C-F058-BF4E-9615-DD70CAA55378}" destId="{34060D12-4F98-4A40-AC82-6C3313F5E7C8}" srcOrd="3" destOrd="0" presId="urn:microsoft.com/office/officeart/2005/8/layout/hProcess4"/>
    <dgm:cxn modelId="{D178531C-965F-214F-A827-14E9A62658D3}" type="presParOf" srcId="{DA492B4C-F058-BF4E-9615-DD70CAA55378}" destId="{B0F05010-DEC4-7944-BE95-75E459A4BCF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71C0E-72DA-2143-8CB4-3ACC575EF948}">
      <dsp:nvSpPr>
        <dsp:cNvPr id="0" name=""/>
        <dsp:cNvSpPr/>
      </dsp:nvSpPr>
      <dsp:spPr>
        <a:xfrm>
          <a:off x="2898" y="1533526"/>
          <a:ext cx="2841928" cy="20798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4-tree</a:t>
          </a:r>
          <a:r>
            <a:rPr lang="zh-CN" altLang="en-US" sz="2800" kern="1200" dirty="0"/>
            <a:t>算法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/>
            <a:t>复杂度分析</a:t>
          </a:r>
        </a:p>
      </dsp:txBody>
      <dsp:txXfrm>
        <a:off x="50761" y="1581389"/>
        <a:ext cx="2746202" cy="1538443"/>
      </dsp:txXfrm>
    </dsp:sp>
    <dsp:sp modelId="{EC9E7638-955B-644E-802D-283D243B88D6}">
      <dsp:nvSpPr>
        <dsp:cNvPr id="0" name=""/>
        <dsp:cNvSpPr/>
      </dsp:nvSpPr>
      <dsp:spPr>
        <a:xfrm>
          <a:off x="1603572" y="2108477"/>
          <a:ext cx="3115099" cy="3115099"/>
        </a:xfrm>
        <a:prstGeom prst="leftCircularArrow">
          <a:avLst>
            <a:gd name="adj1" fmla="val 3094"/>
            <a:gd name="adj2" fmla="val 380180"/>
            <a:gd name="adj3" fmla="val 2155691"/>
            <a:gd name="adj4" fmla="val 9024489"/>
            <a:gd name="adj5" fmla="val 360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3DAEF-6B15-0643-AEA4-EB9D97B140C5}">
      <dsp:nvSpPr>
        <dsp:cNvPr id="0" name=""/>
        <dsp:cNvSpPr/>
      </dsp:nvSpPr>
      <dsp:spPr>
        <a:xfrm>
          <a:off x="634437" y="3379046"/>
          <a:ext cx="2526158" cy="1004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知识</a:t>
          </a:r>
        </a:p>
      </dsp:txBody>
      <dsp:txXfrm>
        <a:off x="663860" y="3408469"/>
        <a:ext cx="2467312" cy="945724"/>
      </dsp:txXfrm>
    </dsp:sp>
    <dsp:sp modelId="{938566F8-03C3-6340-8B45-FE63D9C52F5C}">
      <dsp:nvSpPr>
        <dsp:cNvPr id="0" name=""/>
        <dsp:cNvSpPr/>
      </dsp:nvSpPr>
      <dsp:spPr>
        <a:xfrm>
          <a:off x="3619514" y="1537335"/>
          <a:ext cx="2841928" cy="23439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zh-CN" altLang="en-US" sz="2800" kern="1200" dirty="0"/>
            <a:t>  编程实现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zh-CN" altLang="en-US" sz="2800" kern="1200" dirty="0"/>
            <a:t>  明确算法本质，思考改进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endParaRPr lang="zh-CN" altLang="en-US" sz="2800" kern="1200" dirty="0"/>
        </a:p>
        <a:p>
          <a:pPr marL="285750" lvl="1" indent="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3600" kern="1200" dirty="0"/>
        </a:p>
      </dsp:txBody>
      <dsp:txXfrm>
        <a:off x="3673456" y="2093562"/>
        <a:ext cx="2734044" cy="1733827"/>
      </dsp:txXfrm>
    </dsp:sp>
    <dsp:sp modelId="{EEC3F331-0095-3645-88E6-20BD3DA2ACED}">
      <dsp:nvSpPr>
        <dsp:cNvPr id="0" name=""/>
        <dsp:cNvSpPr/>
      </dsp:nvSpPr>
      <dsp:spPr>
        <a:xfrm>
          <a:off x="5196506" y="103183"/>
          <a:ext cx="3478235" cy="3478235"/>
        </a:xfrm>
        <a:prstGeom prst="circularArrow">
          <a:avLst>
            <a:gd name="adj1" fmla="val 2771"/>
            <a:gd name="adj2" fmla="val 337917"/>
            <a:gd name="adj3" fmla="val 19486572"/>
            <a:gd name="adj4" fmla="val 12575511"/>
            <a:gd name="adj5" fmla="val 32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D78C7-5D4E-6C49-AEFC-CA5654F7BE68}">
      <dsp:nvSpPr>
        <dsp:cNvPr id="0" name=""/>
        <dsp:cNvSpPr/>
      </dsp:nvSpPr>
      <dsp:spPr>
        <a:xfrm>
          <a:off x="4251054" y="1035050"/>
          <a:ext cx="2526158" cy="1004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能力</a:t>
          </a:r>
        </a:p>
      </dsp:txBody>
      <dsp:txXfrm>
        <a:off x="4280477" y="1064473"/>
        <a:ext cx="2467312" cy="945724"/>
      </dsp:txXfrm>
    </dsp:sp>
    <dsp:sp modelId="{22FD1A79-D70A-2C48-9A51-ECC084A5B2AA}">
      <dsp:nvSpPr>
        <dsp:cNvPr id="0" name=""/>
        <dsp:cNvSpPr/>
      </dsp:nvSpPr>
      <dsp:spPr>
        <a:xfrm>
          <a:off x="7236131" y="1537335"/>
          <a:ext cx="2841928" cy="23439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zh-CN" altLang="en-US" sz="2800" kern="1200" dirty="0"/>
            <a:t>  实际问题</a:t>
          </a:r>
          <a14:m xmlns:a14="http://schemas.microsoft.com/office/drawing/2010/main">
            <m:oMath xmlns:m="http://schemas.openxmlformats.org/officeDocument/2006/math">
              <m:r>
                <a:rPr lang="zh-CN" altLang="en-US" sz="2800" i="1" kern="1200" smtClean="0">
                  <a:latin typeface="Cambria Math" panose="02040503050406030204" pitchFamily="18" charset="0"/>
                </a:rPr>
                <m:t>⇌</m:t>
              </m:r>
            </m:oMath>
          </a14:m>
          <a:r>
            <a:rPr lang="en-US" altLang="zh-CN" sz="2800" kern="1200" dirty="0"/>
            <a:t>4-tree</a:t>
          </a:r>
          <a:r>
            <a:rPr lang="zh-CN" altLang="en-US" sz="2800" kern="1200" dirty="0"/>
            <a:t>算法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Char char="•"/>
            <a:tabLst/>
            <a:defRPr/>
          </a:pPr>
          <a:r>
            <a:rPr lang="zh-CN" altLang="en-US" sz="2800" kern="1200" dirty="0"/>
            <a:t>  理论联系实际</a:t>
          </a:r>
        </a:p>
      </dsp:txBody>
      <dsp:txXfrm>
        <a:off x="7290073" y="1591277"/>
        <a:ext cx="2734044" cy="1733827"/>
      </dsp:txXfrm>
    </dsp:sp>
    <dsp:sp modelId="{34060D12-4F98-4A40-AC82-6C3313F5E7C8}">
      <dsp:nvSpPr>
        <dsp:cNvPr id="0" name=""/>
        <dsp:cNvSpPr/>
      </dsp:nvSpPr>
      <dsp:spPr>
        <a:xfrm>
          <a:off x="7867671" y="3379046"/>
          <a:ext cx="2526158" cy="1004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素质</a:t>
          </a:r>
        </a:p>
      </dsp:txBody>
      <dsp:txXfrm>
        <a:off x="7897094" y="3408469"/>
        <a:ext cx="2467312" cy="945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1AB73-F9F7-B742-B6F8-D7C0403672CF}" type="datetimeFigureOut">
              <a:rPr kumimoji="1" lang="zh-CN" altLang="en-US" smtClean="0"/>
              <a:t>2023/11/15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B74CE-9FFD-1746-99A3-B06B2D2716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0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本课件参考群文件</a:t>
            </a:r>
          </a:p>
        </p:txBody>
      </p:sp>
    </p:spTree>
    <p:extLst>
      <p:ext uri="{BB962C8B-B14F-4D97-AF65-F5344CB8AC3E}">
        <p14:creationId xmlns:p14="http://schemas.microsoft.com/office/powerpoint/2010/main" val="3214898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join</a:t>
            </a:r>
            <a:r>
              <a:rPr kumimoji="1" lang="zh-CN" altLang="en-US" dirty="0"/>
              <a:t>翻译成合并？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1024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两两组合，直接</a:t>
            </a:r>
            <a:r>
              <a:rPr kumimoji="1" lang="en-US" altLang="zh-CN" dirty="0"/>
              <a:t>n-bit</a:t>
            </a:r>
            <a:r>
              <a:rPr kumimoji="1" lang="zh-CN" altLang="en-US" dirty="0"/>
              <a:t>都用生日攻击，</a:t>
            </a:r>
            <a:r>
              <a:rPr kumimoji="1" lang="en-US" altLang="zh-CN" dirty="0"/>
              <a:t>2^n/2</a:t>
            </a:r>
          </a:p>
          <a:p>
            <a:r>
              <a:rPr kumimoji="1" lang="zh-CN" altLang="en-US" dirty="0"/>
              <a:t>转成低</a:t>
            </a:r>
            <a:r>
              <a:rPr kumimoji="1" lang="en-US" altLang="zh-CN" dirty="0"/>
              <a:t>l</a:t>
            </a:r>
            <a:r>
              <a:rPr kumimoji="1" lang="zh-CN" altLang="en-US" dirty="0"/>
              <a:t>比特，两边都用生日攻击，高</a:t>
            </a:r>
            <a:r>
              <a:rPr kumimoji="1" lang="en-US" altLang="zh-CN" dirty="0"/>
              <a:t>n-l</a:t>
            </a:r>
            <a:r>
              <a:rPr kumimoji="1" lang="zh-CN" altLang="en-US" dirty="0"/>
              <a:t>比特用数值相等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524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13.1</a:t>
            </a:r>
            <a:r>
              <a:rPr lang="zh-CN" altLang="en-US" dirty="0"/>
              <a:t>，用生日攻击，如何找？低位分别相等，则四个异或后低位也等于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13.2</a:t>
            </a:r>
            <a:r>
              <a:rPr lang="zh-CN" altLang="en-US" dirty="0"/>
              <a:t>，低位已经等于</a:t>
            </a:r>
            <a:r>
              <a:rPr lang="en-US" altLang="zh-CN" dirty="0"/>
              <a:t>0</a:t>
            </a:r>
            <a:r>
              <a:rPr lang="zh-CN" altLang="en-US" dirty="0"/>
              <a:t>，但是用生日攻击，两两异或值均为</a:t>
            </a:r>
            <a:r>
              <a:rPr lang="en-US" altLang="zh-CN" dirty="0"/>
              <a:t>0</a:t>
            </a:r>
            <a:r>
              <a:rPr lang="zh-CN" altLang="en-US" dirty="0"/>
              <a:t>，而不是任意值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449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相当于在低</a:t>
            </a:r>
            <a:r>
              <a:rPr kumimoji="1" lang="en-US" altLang="zh-CN" dirty="0"/>
              <a:t>l</a:t>
            </a:r>
            <a:r>
              <a:rPr kumimoji="1" lang="zh-CN" altLang="en-US" dirty="0"/>
              <a:t>比特和高</a:t>
            </a:r>
            <a:r>
              <a:rPr kumimoji="1" lang="en-US" altLang="zh-CN" dirty="0"/>
              <a:t>n-l</a:t>
            </a:r>
            <a:r>
              <a:rPr kumimoji="1" lang="zh-CN" altLang="en-US" dirty="0"/>
              <a:t>比特分别调用生日攻击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4776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k</a:t>
            </a:r>
            <a:r>
              <a:rPr kumimoji="1" lang="zh-CN" altLang="en-US" dirty="0"/>
              <a:t>越大，分割越精细，利用率越高，排除掉的可能性越少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2922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生日攻击，如果改为两人生日相差</a:t>
            </a:r>
            <a:r>
              <a:rPr kumimoji="1" lang="en-US" altLang="zh-CN" dirty="0"/>
              <a:t>1</a:t>
            </a:r>
            <a:r>
              <a:rPr kumimoji="1" lang="zh-CN" altLang="en-US" dirty="0"/>
              <a:t>天，可以找到解，但不是找出全部解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063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7248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求一阶导数，</a:t>
            </a:r>
            <a:r>
              <a:rPr kumimoji="1" lang="en-US" altLang="zh-CN" dirty="0"/>
              <a:t>=0</a:t>
            </a:r>
            <a:r>
              <a:rPr kumimoji="1" lang="zh-CN" altLang="en-US" dirty="0"/>
              <a:t>得最小值</a:t>
            </a:r>
            <a:endParaRPr kumimoji="1" lang="en-US" altLang="zh-CN" dirty="0"/>
          </a:p>
          <a:p>
            <a:r>
              <a:rPr kumimoji="1" lang="en-US" altLang="zh-CN" dirty="0"/>
              <a:t>k</a:t>
            </a:r>
            <a:r>
              <a:rPr kumimoji="1" lang="zh-CN" altLang="en-US" dirty="0"/>
              <a:t>越大，分割越精细，利用率越高，排除掉的可能性越少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6050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生日攻击，如果改为两人生日相差</a:t>
            </a:r>
            <a:r>
              <a:rPr kumimoji="1" lang="en-US" altLang="zh-CN" dirty="0"/>
              <a:t>1</a:t>
            </a:r>
            <a:r>
              <a:rPr kumimoji="1" lang="zh-CN" altLang="en-US" dirty="0"/>
              <a:t>天，可以找到解，但不是找出全部解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0817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牺牲了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62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——</a:t>
            </a:r>
            <a:r>
              <a:rPr kumimoji="1" lang="zh-CN" altLang="en-US" dirty="0"/>
              <a:t>参考慕课第五章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B74CE-9FFD-1746-99A3-B06B2D271635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42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三种性质相互关系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Rogaway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P. and T. Shrimpton. Cryptographic hash function basics: Definitions, implications, and separations for preimage resistance, second-preimage resistance, and collision resistance. Fast Software Encryption 2004, Lecture Notes in Computer Science, vol. 3017, eds. W. Meier, and B.K. Roy. Springer-Verlag, Berlin, pp. 371–388.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5D521-AE6B-4B79-AC6E-6EBA104150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160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讲解</a:t>
            </a:r>
            <a:r>
              <a:rPr lang="en-US" altLang="zh-CN" dirty="0"/>
              <a:t>DM</a:t>
            </a:r>
            <a:r>
              <a:rPr lang="zh-CN" altLang="en-US" dirty="0"/>
              <a:t>结构，</a:t>
            </a:r>
            <a:r>
              <a:rPr lang="en-US" altLang="zh-CN" dirty="0"/>
              <a:t>CMAC</a:t>
            </a:r>
            <a:r>
              <a:rPr lang="zh-CN" altLang="en-US" dirty="0"/>
              <a:t>算法以及如何借助差分进行碰撞攻击，碰撞和伪造相当于找输出差分为</a:t>
            </a:r>
            <a:r>
              <a:rPr lang="en-US" altLang="zh-CN" dirty="0"/>
              <a:t>0</a:t>
            </a:r>
            <a:r>
              <a:rPr lang="zh-CN" altLang="en-US" dirty="0"/>
              <a:t>的路线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6570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凡是能用生日攻击的，都可以用广义生日攻击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202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本课件参考群文件</a:t>
            </a:r>
          </a:p>
        </p:txBody>
      </p:sp>
    </p:spTree>
    <p:extLst>
      <p:ext uri="{BB962C8B-B14F-4D97-AF65-F5344CB8AC3E}">
        <p14:creationId xmlns:p14="http://schemas.microsoft.com/office/powerpoint/2010/main" val="4122195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=0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=</a:t>
            </a:r>
            <a:r>
              <a:rPr kumimoji="1" lang="zh-CN" altLang="en-US" dirty="0"/>
              <a:t>常数，取模，让学生思考不同变形下的解决方法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2651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E39849A-588E-534D-A4A4-75D0EB195D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32A5DE7-2EFB-3148-99C3-597627F91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课间按月份统计一下生日，便于说明独立性，如果分布很不均匀可能某月份不够两个同学，或者比较少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注意：下面方法只是说明，可以根据生日攻击找到一个解，但不是说可以用生日攻击找到所有解，用概率进行分析的话，其实不需要</a:t>
            </a:r>
            <a:r>
              <a:rPr lang="en-US" altLang="zh-CN" dirty="0">
                <a:latin typeface="Arial" panose="020B0604020202020204" pitchFamily="34" charset="0"/>
              </a:rPr>
              <a:t>23</a:t>
            </a:r>
            <a:r>
              <a:rPr lang="zh-CN" altLang="en-US" dirty="0">
                <a:latin typeface="Arial" panose="020B0604020202020204" pitchFamily="34" charset="0"/>
              </a:rPr>
              <a:t>人就可以以大于</a:t>
            </a:r>
            <a:r>
              <a:rPr lang="en-US" altLang="zh-CN" dirty="0">
                <a:latin typeface="Arial" panose="020B0604020202020204" pitchFamily="34" charset="0"/>
              </a:rPr>
              <a:t>1/2</a:t>
            </a:r>
            <a:r>
              <a:rPr lang="zh-CN" altLang="en-US" dirty="0">
                <a:latin typeface="Arial" panose="020B0604020202020204" pitchFamily="34" charset="0"/>
              </a:rPr>
              <a:t>的概率找到生日相邻的同学，但是没有很有效的算法，而我们用生日攻击可以比较有效的找到一个。</a:t>
            </a:r>
            <a:r>
              <a:rPr lang="zh-CN" altLang="en-US" b="1" dirty="0">
                <a:latin typeface="Arial" panose="020B0604020202020204" pitchFamily="34" charset="0"/>
              </a:rPr>
              <a:t>存在</a:t>
            </a:r>
            <a:r>
              <a:rPr lang="en-US" altLang="zh-CN" b="1" dirty="0">
                <a:latin typeface="Arial" panose="020B0604020202020204" pitchFamily="34" charset="0"/>
              </a:rPr>
              <a:t>vs</a:t>
            </a:r>
            <a:r>
              <a:rPr lang="zh-CN" altLang="en-US" b="1" dirty="0">
                <a:latin typeface="Arial" panose="020B0604020202020204" pitchFamily="34" charset="0"/>
              </a:rPr>
              <a:t> 找到。 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x1-x2 = 0 mod 365</a:t>
            </a:r>
            <a:r>
              <a:rPr lang="zh-CN" altLang="en-US" dirty="0">
                <a:latin typeface="Arial" panose="020B0604020202020204" pitchFamily="34" charset="0"/>
              </a:rPr>
              <a:t>，和</a:t>
            </a:r>
            <a:r>
              <a:rPr lang="en-US" altLang="zh-CN" dirty="0">
                <a:latin typeface="Arial" panose="020B0604020202020204" pitchFamily="34" charset="0"/>
              </a:rPr>
              <a:t>x1-x2 = 1 mod 365</a:t>
            </a:r>
            <a:r>
              <a:rPr lang="zh-CN" altLang="en-US" dirty="0">
                <a:latin typeface="Arial" panose="020B0604020202020204" pitchFamily="34" charset="0"/>
              </a:rPr>
              <a:t>，和</a:t>
            </a:r>
            <a:r>
              <a:rPr lang="en-US" altLang="zh-CN" dirty="0">
                <a:latin typeface="Arial" panose="020B0604020202020204" pitchFamily="34" charset="0"/>
              </a:rPr>
              <a:t>x1-x2 = 2 mod 365 </a:t>
            </a:r>
            <a:r>
              <a:rPr lang="zh-CN" altLang="en-US" dirty="0">
                <a:latin typeface="Arial" panose="020B0604020202020204" pitchFamily="34" charset="0"/>
              </a:rPr>
              <a:t>都是等价的，在第一个的解的基础上</a:t>
            </a:r>
            <a:r>
              <a:rPr lang="en-US" altLang="zh-CN" dirty="0">
                <a:latin typeface="Arial" panose="020B0604020202020204" pitchFamily="34" charset="0"/>
              </a:rPr>
              <a:t>+1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</a:rPr>
              <a:t>，就可以，</a:t>
            </a:r>
            <a:r>
              <a:rPr lang="en-US" altLang="zh-CN" dirty="0">
                <a:latin typeface="Arial" panose="020B0604020202020204" pitchFamily="34" charset="0"/>
              </a:rPr>
              <a:t>if x1-x2 = 0 mod 365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x1=x2  mod 365 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x1+1=x2+1  mod 365 </a:t>
            </a:r>
            <a:r>
              <a:rPr lang="zh-CN" altLang="en-US" dirty="0">
                <a:latin typeface="Arial" panose="020B0604020202020204" pitchFamily="34" charset="0"/>
              </a:rPr>
              <a:t>，记</a:t>
            </a:r>
            <a:r>
              <a:rPr lang="en-US" altLang="zh-CN" dirty="0">
                <a:latin typeface="Arial" panose="020B0604020202020204" pitchFamily="34" charset="0"/>
              </a:rPr>
              <a:t>x1‘=x1+1</a:t>
            </a:r>
            <a:r>
              <a:rPr lang="zh-CN" altLang="en-US" dirty="0">
                <a:latin typeface="Arial" panose="020B0604020202020204" pitchFamily="34" charset="0"/>
              </a:rPr>
              <a:t>，则记</a:t>
            </a:r>
            <a:r>
              <a:rPr lang="en-US" altLang="zh-CN" dirty="0">
                <a:latin typeface="Arial" panose="020B0604020202020204" pitchFamily="34" charset="0"/>
              </a:rPr>
              <a:t>x1‘--x2 = 1 mod 365</a:t>
            </a:r>
            <a:r>
              <a:rPr lang="zh-CN" altLang="en-US" dirty="0">
                <a:latin typeface="Arial" panose="020B0604020202020204" pitchFamily="34" charset="0"/>
              </a:rPr>
              <a:t>，反之亦然</a:t>
            </a:r>
            <a:r>
              <a:rPr lang="en-US" altLang="zh-CN" dirty="0">
                <a:latin typeface="Arial" panose="020B0604020202020204" pitchFamily="34" charset="0"/>
              </a:rPr>
              <a:t>.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305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74CE-9FFD-1746-99A3-B06B2D27163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313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1346948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914400" y="4282764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914400" y="1484779"/>
            <a:ext cx="103632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646373" y="4107023"/>
            <a:ext cx="12192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12444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2AF1B-A51B-104D-A0EB-A8D46DCC8399}" type="datetime1">
              <a:rPr lang="zh-CN" altLang="en-US" smtClean="0">
                <a:solidFill>
                  <a:srgbClr val="464653"/>
                </a:solidFill>
              </a:rPr>
              <a:t>2023/11/15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3740" y="6272786"/>
            <a:ext cx="6327648" cy="365125"/>
          </a:xfrm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59041" y="4227195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9F35284C-0033-4805-ABC8-D1BD204EC99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28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8" t="17369" r="6713" b="20948"/>
          <a:stretch/>
        </p:blipFill>
        <p:spPr>
          <a:xfrm>
            <a:off x="195096" y="82885"/>
            <a:ext cx="2961262" cy="995288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E1FF1C-2367-4F14-9377-F05B4DA66DE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微软雅黑 Light"/>
                <a:cs typeface="+mn-cs"/>
              </a:rPr>
              <a:t>2023/11/15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A44188-3096-49C0-8534-FE6F15E0F6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19315" y="971707"/>
            <a:ext cx="11546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319315" y="1022154"/>
            <a:ext cx="11546115" cy="5250880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80000"/>
              <a:buFont typeface="Wingdings" pitchFamily="2" charset="2"/>
              <a:buChar char="n"/>
              <a:defRPr sz="2600" b="0">
                <a:latin typeface="+mj-ea"/>
                <a:ea typeface="+mj-ea"/>
              </a:defRPr>
            </a:lvl1pPr>
            <a:lvl2pPr marL="685800" indent="-228600"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200" b="0">
                <a:latin typeface="+mj-ea"/>
                <a:ea typeface="+mj-ea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微软雅黑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4176216" y="205717"/>
            <a:ext cx="7689214" cy="75234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4176216" y="205717"/>
            <a:ext cx="7689214" cy="752342"/>
          </a:xfrm>
        </p:spPr>
        <p:txBody>
          <a:bodyPr anchor="ctr"/>
          <a:lstStyle>
            <a:lvl1pPr marL="0" indent="0" algn="r">
              <a:buNone/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559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AE1035-45B9-43A1-85DC-91C0594E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2023/11/15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E05E5E-0CF1-4F4E-BE84-66E38C34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6255E9-2097-4547-A992-4AB3438D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95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 sz="2800"/>
            </a:lvl1pPr>
            <a:lvl2pPr>
              <a:lnSpc>
                <a:spcPct val="110000"/>
              </a:lnSpc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1"/>
            <a:r>
              <a:rPr lang="zh-CN" altLang="en-US" dirty="0"/>
              <a:t>
第二级
第三级
第四级
第五级</a:t>
            </a:r>
            <a:endParaRPr lang="en-US" altLang="zh-C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3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lum bright="6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1" y="6019800"/>
            <a:ext cx="128481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25"/>
          <p:cNvGrpSpPr>
            <a:grpSpLocks/>
          </p:cNvGrpSpPr>
          <p:nvPr userDrawn="1"/>
        </p:nvGrpSpPr>
        <p:grpSpPr bwMode="auto">
          <a:xfrm>
            <a:off x="2235200" y="6324601"/>
            <a:ext cx="68072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</p:grpSp>
      <p:grpSp>
        <p:nvGrpSpPr>
          <p:cNvPr id="8" name="组合 25"/>
          <p:cNvGrpSpPr>
            <a:grpSpLocks/>
          </p:cNvGrpSpPr>
          <p:nvPr userDrawn="1"/>
        </p:nvGrpSpPr>
        <p:grpSpPr bwMode="auto">
          <a:xfrm>
            <a:off x="10769600" y="6324601"/>
            <a:ext cx="14224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9" name="矩形 8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</p:grpSp>
      <p:grpSp>
        <p:nvGrpSpPr>
          <p:cNvPr id="11" name="组合 22"/>
          <p:cNvGrpSpPr>
            <a:grpSpLocks/>
          </p:cNvGrpSpPr>
          <p:nvPr userDrawn="1"/>
        </p:nvGrpSpPr>
        <p:grpSpPr bwMode="auto">
          <a:xfrm>
            <a:off x="609600" y="1066800"/>
            <a:ext cx="8229600" cy="46038"/>
            <a:chOff x="1828800" y="1371600"/>
            <a:chExt cx="6172200" cy="45719"/>
          </a:xfrm>
        </p:grpSpPr>
        <p:grpSp>
          <p:nvGrpSpPr>
            <p:cNvPr id="12" name="组合 25"/>
            <p:cNvGrpSpPr>
              <a:grpSpLocks/>
            </p:cNvGrpSpPr>
            <p:nvPr userDrawn="1"/>
          </p:nvGrpSpPr>
          <p:grpSpPr bwMode="auto">
            <a:xfrm>
              <a:off x="1828800" y="1371600"/>
              <a:ext cx="51054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6" name="矩形 15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</p:grpSp>
        <p:grpSp>
          <p:nvGrpSpPr>
            <p:cNvPr id="13" name="组合 25"/>
            <p:cNvGrpSpPr>
              <a:grpSpLocks/>
            </p:cNvGrpSpPr>
            <p:nvPr userDrawn="1"/>
          </p:nvGrpSpPr>
          <p:grpSpPr bwMode="auto">
            <a:xfrm>
              <a:off x="6934200" y="1371600"/>
              <a:ext cx="10668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</p:grpSp>
      </p:grpSp>
      <p:sp>
        <p:nvSpPr>
          <p:cNvPr id="22" name="内容占位符 7"/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10972800" cy="4556760"/>
          </a:xfrm>
        </p:spPr>
        <p:txBody>
          <a:bodyPr/>
          <a:lstStyle>
            <a:lvl1pPr>
              <a:buClr>
                <a:srgbClr val="C00000"/>
              </a:buClr>
              <a:buSzPct val="80000"/>
              <a:buFont typeface="Wingdings" pitchFamily="2" charset="2"/>
              <a:buChar char="n"/>
              <a:defRPr sz="2800" baseline="0">
                <a:latin typeface="Times New Roman" pitchFamily="18" charset="0"/>
                <a:ea typeface="宋体" pitchFamily="2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Ø"/>
              <a:defRPr sz="26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buClr>
                <a:srgbClr val="C00000"/>
              </a:buClr>
              <a:buSzPct val="70000"/>
              <a:buFont typeface="Wingdings" pitchFamily="2" charset="2"/>
              <a:buChar char="l"/>
              <a:defRPr sz="24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buClr>
                <a:srgbClr val="C00000"/>
              </a:buClr>
              <a:buSzPct val="65000"/>
              <a:buFont typeface="Wingdings" pitchFamily="2" charset="2"/>
              <a:buChar char="u"/>
              <a:defRPr sz="2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buClr>
                <a:srgbClr val="C00000"/>
              </a:buClr>
              <a:buSzPct val="8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8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灯片编号占位符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674B7-57E9-4233-A9D4-F357DC1CE1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02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08B49F-478A-4D63-8556-91B6029F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2023/11/15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0D7975-097D-4052-9316-C6780A0F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93FEFC-2948-4060-8D4A-F6B75680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00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1346948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914400" y="4282764"/>
            <a:ext cx="103632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914400" y="1484779"/>
            <a:ext cx="103632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646373" y="4107023"/>
            <a:ext cx="12192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12444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2AF1B-A51B-104D-A0EB-A8D46DCC8399}" type="datetime1">
              <a:rPr lang="zh-CN" altLang="en-US" smtClean="0">
                <a:solidFill>
                  <a:srgbClr val="464653"/>
                </a:solidFill>
              </a:rPr>
              <a:t>2023/11/15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3740" y="6272786"/>
            <a:ext cx="6327648" cy="365125"/>
          </a:xfrm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59041" y="4227195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9F35284C-0033-4805-ABC8-D1BD204EC99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46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92C19-6CC9-464B-9CA1-93CC62B3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D6133B-30F4-D045-A4FD-D6C7108F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2023/11/15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6CBF0F-5EF2-FC46-BC46-A7B04D7F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88BED0-7337-DC41-90BD-783C94BB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31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 sz="2800"/>
            </a:lvl1pPr>
            <a:lvl2pPr>
              <a:lnSpc>
                <a:spcPct val="110000"/>
              </a:lnSpc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1"/>
            <a:r>
              <a:rPr lang="zh-CN" altLang="en-US" dirty="0"/>
              <a:t>
第二级
第三级
第四级
第五级</a:t>
            </a:r>
            <a:endParaRPr lang="en-US" altLang="zh-C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44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lum bright="6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1" y="6019800"/>
            <a:ext cx="128481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25"/>
          <p:cNvGrpSpPr>
            <a:grpSpLocks/>
          </p:cNvGrpSpPr>
          <p:nvPr userDrawn="1"/>
        </p:nvGrpSpPr>
        <p:grpSpPr bwMode="auto">
          <a:xfrm>
            <a:off x="2235200" y="6324601"/>
            <a:ext cx="68072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</p:grpSp>
      <p:grpSp>
        <p:nvGrpSpPr>
          <p:cNvPr id="8" name="组合 25"/>
          <p:cNvGrpSpPr>
            <a:grpSpLocks/>
          </p:cNvGrpSpPr>
          <p:nvPr userDrawn="1"/>
        </p:nvGrpSpPr>
        <p:grpSpPr bwMode="auto">
          <a:xfrm>
            <a:off x="10769600" y="6324601"/>
            <a:ext cx="14224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9" name="矩形 8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800"/>
            </a:p>
          </p:txBody>
        </p:sp>
      </p:grpSp>
      <p:grpSp>
        <p:nvGrpSpPr>
          <p:cNvPr id="11" name="组合 22"/>
          <p:cNvGrpSpPr>
            <a:grpSpLocks/>
          </p:cNvGrpSpPr>
          <p:nvPr userDrawn="1"/>
        </p:nvGrpSpPr>
        <p:grpSpPr bwMode="auto">
          <a:xfrm>
            <a:off x="609600" y="1066800"/>
            <a:ext cx="8229600" cy="46038"/>
            <a:chOff x="1828800" y="1371600"/>
            <a:chExt cx="6172200" cy="45719"/>
          </a:xfrm>
        </p:grpSpPr>
        <p:grpSp>
          <p:nvGrpSpPr>
            <p:cNvPr id="12" name="组合 25"/>
            <p:cNvGrpSpPr>
              <a:grpSpLocks/>
            </p:cNvGrpSpPr>
            <p:nvPr userDrawn="1"/>
          </p:nvGrpSpPr>
          <p:grpSpPr bwMode="auto">
            <a:xfrm>
              <a:off x="1828800" y="1371600"/>
              <a:ext cx="51054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6" name="矩形 15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</p:grpSp>
        <p:grpSp>
          <p:nvGrpSpPr>
            <p:cNvPr id="13" name="组合 25"/>
            <p:cNvGrpSpPr>
              <a:grpSpLocks/>
            </p:cNvGrpSpPr>
            <p:nvPr userDrawn="1"/>
          </p:nvGrpSpPr>
          <p:grpSpPr bwMode="auto">
            <a:xfrm>
              <a:off x="6934200" y="1371600"/>
              <a:ext cx="10668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800"/>
              </a:p>
            </p:txBody>
          </p:sp>
        </p:grpSp>
      </p:grpSp>
      <p:sp>
        <p:nvSpPr>
          <p:cNvPr id="22" name="内容占位符 7"/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10972800" cy="4556760"/>
          </a:xfrm>
        </p:spPr>
        <p:txBody>
          <a:bodyPr/>
          <a:lstStyle>
            <a:lvl1pPr>
              <a:buClr>
                <a:srgbClr val="C00000"/>
              </a:buClr>
              <a:buSzPct val="80000"/>
              <a:buFont typeface="Wingdings" pitchFamily="2" charset="2"/>
              <a:buChar char="n"/>
              <a:defRPr sz="2800" baseline="0">
                <a:latin typeface="Times New Roman" pitchFamily="18" charset="0"/>
                <a:ea typeface="宋体" pitchFamily="2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Ø"/>
              <a:defRPr sz="26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buClr>
                <a:srgbClr val="C00000"/>
              </a:buClr>
              <a:buSzPct val="70000"/>
              <a:buFont typeface="Wingdings" pitchFamily="2" charset="2"/>
              <a:buChar char="l"/>
              <a:defRPr sz="24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buClr>
                <a:srgbClr val="C00000"/>
              </a:buClr>
              <a:buSzPct val="65000"/>
              <a:buFont typeface="Wingdings" pitchFamily="2" charset="2"/>
              <a:buChar char="u"/>
              <a:defRPr sz="2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buClr>
                <a:srgbClr val="C00000"/>
              </a:buClr>
              <a:buSzPct val="8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8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灯片编号占位符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674B7-57E9-4233-A9D4-F357DC1CE1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11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pw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C5E16E7-C406-C441-AA0B-28460418EB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6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1" y="6019800"/>
            <a:ext cx="128481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25">
            <a:extLst>
              <a:ext uri="{FF2B5EF4-FFF2-40B4-BE49-F238E27FC236}">
                <a16:creationId xmlns:a16="http://schemas.microsoft.com/office/drawing/2014/main" id="{95D58F11-662B-2F4E-BF81-EAF7D11F21E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235200" y="6324601"/>
            <a:ext cx="68072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DE46188-4607-5546-8574-29367A45984F}"/>
                </a:ext>
              </a:extLst>
            </p:cNvPr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45705AA-FBE3-AA43-8399-B44393677D23}"/>
                </a:ext>
              </a:extLst>
            </p:cNvPr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25">
            <a:extLst>
              <a:ext uri="{FF2B5EF4-FFF2-40B4-BE49-F238E27FC236}">
                <a16:creationId xmlns:a16="http://schemas.microsoft.com/office/drawing/2014/main" id="{0BD4F81A-80B8-C54E-A755-E09A8D86B86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769600" y="6324601"/>
            <a:ext cx="14224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AD29F0B-DA3D-0443-AA47-667E058BF951}"/>
                </a:ext>
              </a:extLst>
            </p:cNvPr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38C0998-0016-E042-9134-A84FE5F2482C}"/>
                </a:ext>
              </a:extLst>
            </p:cNvPr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1" name="灯片编号占位符 22">
            <a:extLst>
              <a:ext uri="{FF2B5EF4-FFF2-40B4-BE49-F238E27FC236}">
                <a16:creationId xmlns:a16="http://schemas.microsoft.com/office/drawing/2014/main" id="{35160CAF-A351-0C45-ACFD-945ED046AC65}"/>
              </a:ext>
            </a:extLst>
          </p:cNvPr>
          <p:cNvSpPr txBox="1">
            <a:spLocks/>
          </p:cNvSpPr>
          <p:nvPr userDrawn="1"/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4B0BC17A-AC34-E544-8506-956A6624BB19}" type="slidenum">
              <a:rPr lang="en-US" altLang="zh-CN" sz="1200" b="1" smtClean="0">
                <a:solidFill>
                  <a:srgbClr val="898989"/>
                </a:solidFill>
                <a:ea typeface="宋体" panose="02010600030101010101" pitchFamily="2" charset="-122"/>
              </a:rPr>
              <a:pPr algn="r" eaLnBrk="1" hangingPunct="1">
                <a:defRPr/>
              </a:pPr>
              <a:t>‹#›</a:t>
            </a:fld>
            <a:endParaRPr lang="en-US" altLang="zh-CN" sz="1200" b="1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7B34BB14-A936-9C4F-B663-CC72AF84339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8000" y="381000"/>
            <a:ext cx="10972800" cy="762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4200">
              <a:solidFill>
                <a:prstClr val="white"/>
              </a:solidFill>
              <a:latin typeface="宋体" pitchFamily="2" charset="-122"/>
            </a:endParaRPr>
          </a:p>
        </p:txBody>
      </p:sp>
      <p:sp>
        <p:nvSpPr>
          <p:cNvPr id="20" name="内容占位符 7"/>
          <p:cNvSpPr>
            <a:spLocks noGrp="1"/>
          </p:cNvSpPr>
          <p:nvPr>
            <p:ph sz="quarter" idx="13"/>
          </p:nvPr>
        </p:nvSpPr>
        <p:spPr>
          <a:xfrm>
            <a:off x="609600" y="1295400"/>
            <a:ext cx="10972800" cy="4556760"/>
          </a:xfrm>
        </p:spPr>
        <p:txBody>
          <a:bodyPr/>
          <a:lstStyle>
            <a:lvl1pPr>
              <a:buClr>
                <a:srgbClr val="C00000"/>
              </a:buClr>
              <a:buSzPct val="70000"/>
              <a:buFont typeface="Wingdings" pitchFamily="2" charset="2"/>
              <a:buChar char="n"/>
              <a:defRPr sz="2800" baseline="0">
                <a:ea typeface="宋体" pitchFamily="2" charset="-122"/>
              </a:defRPr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8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DE52C3F4-7798-0942-98B1-04B82A28494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2D323-2D29-AA4B-BCF1-A8825AD975CD}" type="datetimeFigureOut">
              <a:rPr lang="zh-CN" altLang="en-US"/>
              <a:pPr>
                <a:defRPr/>
              </a:pPr>
              <a:t>2023/11/15</a:t>
            </a:fld>
            <a:endParaRPr lang="zh-CN" altLang="en-US"/>
          </a:p>
        </p:txBody>
      </p:sp>
      <p:sp>
        <p:nvSpPr>
          <p:cNvPr id="14" name="页脚占位符 4">
            <a:extLst>
              <a:ext uri="{FF2B5EF4-FFF2-40B4-BE49-F238E27FC236}">
                <a16:creationId xmlns:a16="http://schemas.microsoft.com/office/drawing/2014/main" id="{F1ECDE77-D850-1C41-90AC-DA7CDEE771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49C8CCD1-7812-7044-B268-F279569D148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C3086-E87D-9647-8F0C-825FC66BE6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52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9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363552" y="6255258"/>
            <a:ext cx="524256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10363200" cy="928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96752"/>
            <a:ext cx="10363200" cy="497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1"/>
            <a:r>
              <a:rPr lang="zh-CN" altLang="en-US" dirty="0"/>
              <a:t>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4" y="6272786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2023/11/15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272786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3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cap="all" baseline="0"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363552" y="6255258"/>
            <a:ext cx="524256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9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10363200" cy="928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96752"/>
            <a:ext cx="10363200" cy="497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1"/>
            <a:r>
              <a:rPr lang="zh-CN" altLang="en-US" dirty="0"/>
              <a:t>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4" y="6272786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918A3509-1928-F744-B1B5-A165A90BD704}" type="datetime1">
              <a:rPr lang="zh-CN" altLang="en-US" smtClean="0">
                <a:solidFill>
                  <a:srgbClr val="464653"/>
                </a:solidFill>
              </a:rPr>
              <a:t>2023/11/15</a:t>
            </a:fld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272786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2D7C201-2381-4FA3-8AD6-5D978C4EEA6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54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cap="all" baseline="0"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t4/g6yzx9lj1fd_j2p2hkql497m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1.png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4.xml"/><Relationship Id="rId26" Type="http://schemas.openxmlformats.org/officeDocument/2006/relationships/image" Target="../media/image271.png"/><Relationship Id="rId3" Type="http://schemas.openxmlformats.org/officeDocument/2006/relationships/tags" Target="../tags/tag20.xml"/><Relationship Id="rId21" Type="http://schemas.openxmlformats.org/officeDocument/2006/relationships/tags" Target="../tags/tag21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tags" Target="../tags/tag23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240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260.png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tags" Target="../tags/tag22.xml"/><Relationship Id="rId10" Type="http://schemas.openxmlformats.org/officeDocument/2006/relationships/tags" Target="../tags/tag27.xml"/><Relationship Id="rId19" Type="http://schemas.openxmlformats.org/officeDocument/2006/relationships/tags" Target="../tags/tag20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image" Target="../media/image250.png"/><Relationship Id="rId27" Type="http://schemas.openxmlformats.org/officeDocument/2006/relationships/image" Target="../media/image15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330.png"/><Relationship Id="rId3" Type="http://schemas.openxmlformats.org/officeDocument/2006/relationships/image" Target="../media/image300.png"/><Relationship Id="rId7" Type="http://schemas.openxmlformats.org/officeDocument/2006/relationships/image" Target="../media/image1400.png"/><Relationship Id="rId12" Type="http://schemas.openxmlformats.org/officeDocument/2006/relationships/image" Target="../media/image2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image" Target="../media/image220.png"/><Relationship Id="rId5" Type="http://schemas.openxmlformats.org/officeDocument/2006/relationships/image" Target="../media/image151.png"/><Relationship Id="rId10" Type="http://schemas.openxmlformats.org/officeDocument/2006/relationships/image" Target="../media/image190.png"/><Relationship Id="rId4" Type="http://schemas.openxmlformats.org/officeDocument/2006/relationships/image" Target="../media/image310.png"/><Relationship Id="rId9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4.xml"/><Relationship Id="rId26" Type="http://schemas.openxmlformats.org/officeDocument/2006/relationships/tags" Target="../tags/tag39.xml"/><Relationship Id="rId39" Type="http://schemas.openxmlformats.org/officeDocument/2006/relationships/image" Target="../media/image39.png"/><Relationship Id="rId21" Type="http://schemas.openxmlformats.org/officeDocument/2006/relationships/image" Target="../media/image280.png"/><Relationship Id="rId34" Type="http://schemas.openxmlformats.org/officeDocument/2006/relationships/image" Target="NULL"/><Relationship Id="rId42" Type="http://schemas.openxmlformats.org/officeDocument/2006/relationships/image" Target="NULL"/><Relationship Id="rId47" Type="http://schemas.openxmlformats.org/officeDocument/2006/relationships/image" Target="NULL"/><Relationship Id="rId50" Type="http://schemas.openxmlformats.org/officeDocument/2006/relationships/image" Target="../media/image31.png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9" Type="http://schemas.openxmlformats.org/officeDocument/2006/relationships/image" Target="../media/image38.png"/><Relationship Id="rId11" Type="http://schemas.openxmlformats.org/officeDocument/2006/relationships/tags" Target="../tags/tag45.xml"/><Relationship Id="rId24" Type="http://schemas.openxmlformats.org/officeDocument/2006/relationships/tags" Target="../tags/tag38.xml"/><Relationship Id="rId32" Type="http://schemas.openxmlformats.org/officeDocument/2006/relationships/image" Target="NULL"/><Relationship Id="rId37" Type="http://schemas.openxmlformats.org/officeDocument/2006/relationships/image" Target="NULL"/><Relationship Id="rId40" Type="http://schemas.openxmlformats.org/officeDocument/2006/relationships/image" Target="../media/image40.png"/><Relationship Id="rId45" Type="http://schemas.openxmlformats.org/officeDocument/2006/relationships/image" Target="NUL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image" Target="../media/image350.png"/><Relationship Id="rId28" Type="http://schemas.openxmlformats.org/officeDocument/2006/relationships/tags" Target="../tags/tag40.xml"/><Relationship Id="rId36" Type="http://schemas.openxmlformats.org/officeDocument/2006/relationships/image" Target="NULL"/><Relationship Id="rId49" Type="http://schemas.openxmlformats.org/officeDocument/2006/relationships/image" Target="../media/image42.png"/><Relationship Id="rId10" Type="http://schemas.openxmlformats.org/officeDocument/2006/relationships/tags" Target="../tags/tag44.xml"/><Relationship Id="rId19" Type="http://schemas.openxmlformats.org/officeDocument/2006/relationships/notesSlide" Target="../notesSlides/notesSlide16.xml"/><Relationship Id="rId31" Type="http://schemas.openxmlformats.org/officeDocument/2006/relationships/image" Target="NULL"/><Relationship Id="rId44" Type="http://schemas.openxmlformats.org/officeDocument/2006/relationships/image" Target="NUL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tags" Target="../tags/tag37.xml"/><Relationship Id="rId27" Type="http://schemas.openxmlformats.org/officeDocument/2006/relationships/image" Target="../media/image37.png"/><Relationship Id="rId30" Type="http://schemas.openxmlformats.org/officeDocument/2006/relationships/image" Target="NUL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image" Target="NULL"/><Relationship Id="rId8" Type="http://schemas.openxmlformats.org/officeDocument/2006/relationships/tags" Target="../tags/tag42.xml"/><Relationship Id="rId51" Type="http://schemas.openxmlformats.org/officeDocument/2006/relationships/image" Target="../media/image15.tmp"/><Relationship Id="rId3" Type="http://schemas.openxmlformats.org/officeDocument/2006/relationships/tags" Target="../tags/tag37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image" Target="../media/image36.png"/><Relationship Id="rId33" Type="http://schemas.openxmlformats.org/officeDocument/2006/relationships/image" Target="NULL"/><Relationship Id="rId38" Type="http://schemas.openxmlformats.org/officeDocument/2006/relationships/image" Target="NULL"/><Relationship Id="rId46" Type="http://schemas.openxmlformats.org/officeDocument/2006/relationships/image" Target="NULL"/><Relationship Id="rId20" Type="http://schemas.openxmlformats.org/officeDocument/2006/relationships/tags" Target="../tags/tag36.xml"/><Relationship Id="rId41" Type="http://schemas.openxmlformats.org/officeDocument/2006/relationships/image" Target="../media/image41.png"/><Relationship Id="rId1" Type="http://schemas.openxmlformats.org/officeDocument/2006/relationships/tags" Target="../tags/tag35.xml"/><Relationship Id="rId6" Type="http://schemas.openxmlformats.org/officeDocument/2006/relationships/tags" Target="../tags/tag4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44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7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../media/image43.png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9.png"/><Relationship Id="rId7" Type="http://schemas.openxmlformats.org/officeDocument/2006/relationships/image" Target="../media/image1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t4/g6yzx9lj1fd_j2p2hkql497m0000gn/T/com.microsoft.Powerpoint/converted_emf.em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4.xml"/><Relationship Id="rId26" Type="http://schemas.openxmlformats.org/officeDocument/2006/relationships/image" Target="../media/image20.png"/><Relationship Id="rId3" Type="http://schemas.openxmlformats.org/officeDocument/2006/relationships/tags" Target="../tags/tag3.xml"/><Relationship Id="rId21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17.png"/><Relationship Id="rId29" Type="http://schemas.openxmlformats.org/officeDocument/2006/relationships/image" Target="../media/image15.tmp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9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4.xml"/><Relationship Id="rId28" Type="http://schemas.openxmlformats.org/officeDocument/2006/relationships/image" Target="../media/image21.png"/><Relationship Id="rId10" Type="http://schemas.openxmlformats.org/officeDocument/2006/relationships/tags" Target="../tags/tag10.xml"/><Relationship Id="rId19" Type="http://schemas.openxmlformats.org/officeDocument/2006/relationships/tags" Target="../tags/tag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18.png"/><Relationship Id="rId27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zh-CN" altLang="en-US" sz="5400" dirty="0"/>
              <a:t>密码分析学</a:t>
            </a:r>
            <a:br>
              <a:rPr lang="en-US" altLang="zh-CN" sz="5400" dirty="0"/>
            </a:br>
            <a:br>
              <a:rPr lang="en-US" altLang="zh-CN" sz="5400" dirty="0"/>
            </a:br>
            <a:r>
              <a:rPr lang="zh-CN" altLang="en-US" sz="5400" dirty="0"/>
              <a:t>杂凑函数的安全性分析概述</a:t>
            </a:r>
            <a:endParaRPr lang="zh-CN" altLang="en-US" sz="4400" dirty="0"/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2326386" y="4389120"/>
            <a:ext cx="7579614" cy="1069848"/>
          </a:xfrm>
        </p:spPr>
        <p:txBody>
          <a:bodyPr>
            <a:normAutofit lnSpcReduction="10000"/>
          </a:bodyPr>
          <a:lstStyle/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ea typeface="华文新魏"/>
                <a:cs typeface="Times New Roman" pitchFamily="18" charset="0"/>
              </a:rPr>
              <a:t>王薇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  <a:ea typeface="华文新魏"/>
              <a:cs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en-US" altLang="zh-CN" sz="3200" dirty="0" err="1">
                <a:solidFill>
                  <a:srgbClr val="000000"/>
                </a:solidFill>
                <a:latin typeface="Times New Roman" pitchFamily="18" charset="0"/>
                <a:ea typeface="华文新魏"/>
                <a:cs typeface="Times New Roman" pitchFamily="18" charset="0"/>
              </a:rPr>
              <a:t>weiwangsdu@sdu.edu.cn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  <a:ea typeface="华文新魏"/>
              <a:cs typeface="Times New Roman" pitchFamily="18" charset="0"/>
            </a:endParaRP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4439817" y="5733257"/>
            <a:ext cx="35289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2023-2024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学年第一学期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0021CB-61AB-CC40-93E6-22E1BB37D18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ED5195-04D3-D648-BFE6-F1AD8D41E02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D5E916-C3AA-414C-A272-4089A77B6DB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960338-D57B-774C-839B-99C9AACDBB8E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93743F-8AE7-B64F-AC6C-B7E2EF65406F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6C5A80-59E3-7747-B0CE-B2A1F09CDBB9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4C09C7-A500-C24A-AF57-0F52B590CA5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986A0E-F68C-EB49-A7D5-8EB84684D22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914368F-3EC5-E140-BBB0-9FA32673D43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97FA9E-6945-524E-B6AF-FDFC29818EC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8B6745B-FED5-CF4C-92A7-27E9C8C4406A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50A503-155C-3348-A76B-164C5EFF7BF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0B5C5F6-DA48-F24E-B717-8AA5E0B9F1B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A6C0DC2-46A0-F647-A16F-218CB693AF3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760B1D1-0434-024F-B9CF-AA2395F45C99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700A4BC-DC0C-DB43-A621-1EB1829054CC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D1C22B7-F395-3F43-9561-9168235FE85C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8EF1EA6-E31A-924A-B90D-A58A68FC3A12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05189FD-4504-C74C-9AB3-2973B19AF4F9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B089C72-2127-1842-8B3F-765B314B163A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704BAD3-70A5-FA40-9E5C-8794F2CF07B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6E7F088-D196-FB40-87FA-528F56AA8351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53FFF08-357A-E541-812C-04F9381312D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D380B57-A3B5-544B-8D2E-04B589505A3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B40D11E-F5E6-474D-A1D5-C8D5EEAEE8F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0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434BF-7ACB-EB4F-AF41-8F03BF63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81" y="188640"/>
            <a:ext cx="10363200" cy="928144"/>
          </a:xfrm>
        </p:spPr>
        <p:txBody>
          <a:bodyPr/>
          <a:lstStyle/>
          <a:p>
            <a:r>
              <a:rPr kumimoji="1" lang="en-US" altLang="zh-CN" dirty="0"/>
              <a:t>2-sum</a:t>
            </a:r>
            <a:r>
              <a:rPr kumimoji="1" lang="zh-CN" altLang="en-US" dirty="0"/>
              <a:t>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F99D6E-A5F8-0343-B9B5-1E7BEF42EC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sz="2600" dirty="0">
                    <a:latin typeface="Cambria Math" panose="02040503050406030204" pitchFamily="18" charset="0"/>
                  </a:rPr>
                  <a:t>输入：</a:t>
                </a:r>
                <a14:m>
                  <m:oMath xmlns:m="http://schemas.openxmlformats.org/officeDocument/2006/math">
                    <m:r>
                      <a:rPr kumimoji="1" lang="en-US" altLang="zh-CN" sz="2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zh-CN" altLang="en-US" sz="2600" dirty="0">
                    <a:latin typeface="Cambria Math" panose="02040503050406030204" pitchFamily="18" charset="0"/>
                  </a:rPr>
                  <a:t>个列表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kumimoji="1" lang="en-US" altLang="zh-C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600" dirty="0"/>
                  <a:t>每个列表中的元素均为</a:t>
                </a:r>
                <a:r>
                  <a:rPr lang="en-US" altLang="zh-CN" sz="2600" i="1" dirty="0"/>
                  <a:t>n</a:t>
                </a:r>
                <a:r>
                  <a:rPr lang="en-US" altLang="zh-CN" sz="2600" dirty="0"/>
                  <a:t>-bit</a:t>
                </a:r>
                <a:r>
                  <a:rPr lang="zh-CN" altLang="en-US" sz="2600" dirty="0"/>
                  <a:t>，均匀随机地从</a:t>
                </a:r>
                <a:r>
                  <a:rPr lang="en-US" altLang="zh-CN" sz="2600" i="1" dirty="0"/>
                  <a:t>S </a:t>
                </a:r>
                <a:r>
                  <a:rPr lang="zh-CN" altLang="en-US" sz="2600" dirty="0"/>
                  <a:t>中选取，两个列表</a:t>
                </a:r>
                <a:r>
                  <a:rPr lang="zh-CN" altLang="en-US" sz="2600" dirty="0">
                    <a:solidFill>
                      <a:srgbClr val="FF0000"/>
                    </a:solidFill>
                  </a:rPr>
                  <a:t>相互独立</a:t>
                </a:r>
                <a:endParaRPr lang="en-US" altLang="zh-CN" sz="2600" dirty="0">
                  <a:solidFill>
                    <a:srgbClr val="FF0000"/>
                  </a:solidFill>
                </a:endParaRPr>
              </a:p>
              <a:p>
                <a:r>
                  <a:rPr kumimoji="1" lang="zh-CN" altLang="en-US" sz="2600" dirty="0"/>
                  <a:t>输出：</a:t>
                </a:r>
                <a:r>
                  <a:rPr kumimoji="1" lang="en-US" altLang="zh-CN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zh-CN" altLang="en-US" sz="2600" i="1">
                        <a:latin typeface="Cambria Math" panose="02040503050406030204" pitchFamily="18" charset="0"/>
                      </a:rPr>
                      <m:t>满足</m:t>
                    </m:r>
                    <m:sSub>
                      <m:sSubPr>
                        <m:ctrlPr>
                          <a:rPr kumimoji="1"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zh-CN" altLang="en-US" sz="2600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600" i="1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kumimoji="1" lang="en-US" altLang="zh-CN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zh-CN" sz="2600" dirty="0"/>
              </a:p>
              <a:p>
                <a:r>
                  <a:rPr kumimoji="1" lang="zh-CN" altLang="en-US" sz="2600" dirty="0"/>
                  <a:t>哈希表</a:t>
                </a:r>
                <a:endParaRPr kumimoji="1" lang="en-US" altLang="zh-CN" sz="26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zh-CN" altLang="en-US" sz="2600" dirty="0"/>
                      <m:t>生日</m:t>
                    </m:r>
                    <m:r>
                      <a:rPr kumimoji="1" lang="zh-CN" altLang="en-US" sz="2600" i="1" dirty="0">
                        <a:latin typeface="Cambria Math" panose="02040503050406030204" pitchFamily="18" charset="0"/>
                      </a:rPr>
                      <m:t>攻击</m:t>
                    </m:r>
                  </m:oMath>
                </a14:m>
                <a:endParaRPr kumimoji="1" lang="en-US" altLang="zh-CN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600" i="1" dirty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kumimoji="1" lang="en-US" altLang="zh-CN" sz="2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60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CN" sz="2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6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kumimoji="1" lang="en-US" altLang="zh-CN" sz="26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l-GR" altLang="zh-CN" sz="2600">
                          <a:latin typeface="Cambria Math" panose="02040503050406030204" pitchFamily="18" charset="0"/>
                        </a:rPr>
                        <m:t>Ο</m:t>
                      </m:r>
                      <m:r>
                        <a:rPr kumimoji="1" lang="en-US" altLang="zh-CN" sz="260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6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6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60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kumimoji="1" lang="en-US" altLang="zh-CN" sz="26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600" dirty="0"/>
              </a:p>
              <a:p>
                <a:endParaRPr kumimoji="1" lang="en-US" altLang="zh-CN" sz="2600" dirty="0"/>
              </a:p>
              <a:p>
                <a:endParaRPr kumimoji="1" lang="zh-CN" altLang="en-US" sz="2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F99D6E-A5F8-0343-B9B5-1E7BEF42E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47" t="-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26F28A-EDDF-564B-A604-A1D9116B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10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139C9C-E54A-497C-83D6-9B3DA5263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730" y="4486496"/>
            <a:ext cx="960254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3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4340C2-132B-A743-98A6-0D43CF869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723" y="2189432"/>
            <a:ext cx="2606405" cy="38440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786968B-38F3-834E-9BD5-A761673D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生日攻击的等价描述</a:t>
            </a:r>
            <a:r>
              <a:rPr kumimoji="1" lang="en-US" altLang="zh-CN" dirty="0"/>
              <a:t>——2-tree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1F41F4-0CA4-AF4B-B553-BA1972A2A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6150" y="1196752"/>
                <a:ext cx="10103770" cy="497544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kumimoji="1" lang="zh-CN" altLang="en-US" dirty="0">
                    <a:latin typeface="Cambria Math" panose="02040503050406030204" pitchFamily="18" charset="0"/>
                  </a:rPr>
                  <a:t>输入：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zh-CN" altLang="en-US" dirty="0">
                    <a:latin typeface="Cambria Math" panose="02040503050406030204" pitchFamily="18" charset="0"/>
                  </a:rPr>
                  <a:t>个列表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每个列表中的元素均为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-bit</a:t>
                </a:r>
                <a:r>
                  <a:rPr lang="zh-CN" altLang="en-US" dirty="0"/>
                  <a:t>，均匀随机地从</a:t>
                </a:r>
                <a:r>
                  <a:rPr lang="en-US" altLang="zh-CN" i="1" dirty="0"/>
                  <a:t>S </a:t>
                </a:r>
                <a:r>
                  <a:rPr lang="zh-CN" altLang="en-US" dirty="0"/>
                  <a:t>中选取，两个列表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相互独立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kumimoji="1" lang="zh-CN" altLang="en-US" dirty="0"/>
                  <a:t>输出：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满足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kumimoji="1" lang="zh-CN" altLang="en-US" dirty="0"/>
                  <a:t>：合并（</a:t>
                </a:r>
                <a:r>
                  <a:rPr kumimoji="1" lang="en-US" altLang="zh-CN" dirty="0"/>
                  <a:t> Join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operation</a:t>
                </a:r>
                <a:r>
                  <a:rPr kumimoji="1" lang="zh-CN" altLang="en-US" dirty="0"/>
                  <a:t> ）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定义：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dirty="0">
                  <a:solidFill>
                    <a:srgbClr val="C00000"/>
                  </a:solidFill>
                </a:endParaRPr>
              </a:p>
              <a:p>
                <a:r>
                  <a:rPr kumimoji="1" lang="zh-CN" altLang="en-US" b="0" dirty="0"/>
                  <a:t>数据复杂度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：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kumimoji="1" lang="en-US" altLang="zh-CN" b="0" i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kumimoji="1" lang="zh-CN" altLang="en-US" dirty="0"/>
                  <a:t>时间复杂度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kumimoji="1"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|=</m:t>
                    </m:r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>
                    <a:solidFill>
                      <a:srgbClr val="C00000"/>
                    </a:solidFill>
                  </a:rPr>
                  <a:t>存在</a:t>
                </a:r>
                <a:r>
                  <a:rPr kumimoji="1" lang="zh-CN" altLang="en-US" dirty="0"/>
                  <a:t>解⇋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找到</a:t>
                </a:r>
                <a:r>
                  <a:rPr kumimoji="1" lang="zh-CN" altLang="en-US" dirty="0"/>
                  <a:t>解，完美！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1F41F4-0CA4-AF4B-B553-BA1972A2A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6150" y="1196752"/>
                <a:ext cx="10103770" cy="4975448"/>
              </a:xfrm>
              <a:blipFill>
                <a:blip r:embed="rId4"/>
                <a:stretch>
                  <a:fillRect l="-664" t="-2203" b="-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18AB30-61F3-884A-BFD1-5E918C71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11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9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8FBE86B-BB63-7F41-AEAD-A0015C59338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kumimoji="1" lang="en-US" altLang="zh-CN" dirty="0"/>
                        <m:t>−</m:t>
                      </m:r>
                      <m:r>
                        <m:rPr>
                          <m:nor/>
                        </m:rPr>
                        <a:rPr kumimoji="1" lang="en-US" altLang="zh-CN" dirty="0"/>
                        <m:t>sum</m:t>
                      </m:r>
                      <m:r>
                        <m:rPr>
                          <m:nor/>
                        </m:rPr>
                        <a:rPr kumimoji="1" lang="zh-CN" altLang="en-US" dirty="0"/>
                        <m:t>问题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8FBE86B-BB63-7F41-AEAD-A0015C593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75C020-D2EB-1F44-81F9-7C63003680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96752"/>
                <a:ext cx="10875264" cy="4975448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>
                    <a:latin typeface="Cambria Math" panose="02040503050406030204" pitchFamily="18" charset="0"/>
                  </a:rPr>
                  <a:t>参数：</a:t>
                </a:r>
                <a14:m>
                  <m:oMath xmlns:m="http://schemas.openxmlformats.org/officeDocument/2006/math">
                    <m:r>
                      <a:rPr kumimoji="1" lang="en-US" altLang="zh-CN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集合</a:t>
                </a:r>
                <a14:m>
                  <m:oMath xmlns:m="http://schemas.openxmlformats.org/officeDocument/2006/math">
                    <m:r>
                      <a:rPr kumimoji="1" lang="en-US" altLang="zh-CN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zh-CN" altLang="en-US" dirty="0">
                    <a:latin typeface="Cambria Math" panose="02040503050406030204" pitchFamily="18" charset="0"/>
                  </a:rPr>
                  <a:t>的大小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kumimoji="1"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zh-CN" dirty="0">
                    <a:latin typeface="Cambria Math" panose="02040503050406030204" pitchFamily="18" charset="0"/>
                  </a:rPr>
                  <a:t>,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zh-CN" altLang="en-US" dirty="0">
                    <a:latin typeface="Cambria Math" panose="02040503050406030204" pitchFamily="18" charset="0"/>
                  </a:rPr>
                  <a:t>上的运算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kumimoji="1" lang="en-US" altLang="zh-CN" dirty="0">
                  <a:latin typeface="Cambria Math" panose="02040503050406030204" pitchFamily="18" charset="0"/>
                </a:endParaRPr>
              </a:p>
              <a:p>
                <a:r>
                  <a:rPr kumimoji="1" lang="zh-CN" altLang="en-US" dirty="0">
                    <a:latin typeface="Cambria Math" panose="02040503050406030204" pitchFamily="18" charset="0"/>
                  </a:rPr>
                  <a:t>输入：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dirty="0">
                    <a:latin typeface="Cambria Math" panose="02040503050406030204" pitchFamily="18" charset="0"/>
                  </a:rPr>
                  <a:t>个列表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每个列表中的元素均为</a:t>
                </a:r>
                <a:r>
                  <a:rPr lang="en-US" altLang="zh-CN" i="1" dirty="0"/>
                  <a:t>n-bit</a:t>
                </a:r>
                <a:r>
                  <a:rPr lang="zh-CN" altLang="en-US" dirty="0"/>
                  <a:t>，均匀随机地从</a:t>
                </a:r>
                <a:r>
                  <a:rPr lang="en-US" altLang="zh-CN" i="1" dirty="0"/>
                  <a:t>S </a:t>
                </a:r>
                <a:r>
                  <a:rPr lang="zh-CN" altLang="en-US" dirty="0"/>
                  <a:t>中选取，</a:t>
                </a:r>
                <a:r>
                  <a:rPr lang="en-US" altLang="zh-CN" i="1" dirty="0"/>
                  <a:t>k </a:t>
                </a:r>
                <a:r>
                  <a:rPr lang="zh-CN" altLang="en-US" dirty="0"/>
                  <a:t>个列表相互独立。（</a:t>
                </a:r>
                <a:r>
                  <a:rPr lang="en-US" altLang="zh-CN" dirty="0"/>
                  <a:t>Given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lists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elements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drawn uniformly and independently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from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）</a:t>
                </a:r>
                <a:endParaRPr kumimoji="1" lang="en-US" altLang="zh-CN" dirty="0">
                  <a:latin typeface="Cambria Math" panose="02040503050406030204" pitchFamily="18" charset="0"/>
                </a:endParaRPr>
              </a:p>
              <a:p>
                <a:r>
                  <a:rPr kumimoji="1" lang="zh-CN" altLang="en-US" dirty="0"/>
                  <a:t>输出：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满足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kumimoji="1" lang="en-US" altLang="zh-CN" dirty="0"/>
                  <a:t>+</a:t>
                </a:r>
                <a:r>
                  <a:rPr kumimoji="1" lang="zh-CN" altLang="en-US" dirty="0"/>
                  <a:t>为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zh-CN" altLang="en-US" dirty="0"/>
                  <a:t>的情况</a:t>
                </a:r>
                <a:endParaRPr kumimoji="1" lang="en-US" altLang="zh-CN" dirty="0"/>
              </a:p>
              <a:p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75C020-D2EB-1F44-81F9-7C63003680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96752"/>
                <a:ext cx="10875264" cy="4975448"/>
              </a:xfrm>
              <a:blipFill>
                <a:blip r:embed="rId3"/>
                <a:stretch>
                  <a:fillRect l="-729" t="-1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8E01F8-358A-F345-8F66-958EA049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12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00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E4B9F-EB55-FA4B-8869-2DEAAAD4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4-sum</a:t>
            </a:r>
            <a:r>
              <a:rPr kumimoji="1" lang="zh-CN" altLang="en-US" dirty="0"/>
              <a:t>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CF8173-2434-3F48-AAE3-06F79816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13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0CF021-FCB8-AD45-BE80-DB59BEE969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243690"/>
                <a:ext cx="10939346" cy="497544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kumimoji="1" lang="zh-CN" altLang="en-US" dirty="0">
                    <a:latin typeface="Cambria Math" panose="02040503050406030204" pitchFamily="18" charset="0"/>
                  </a:rPr>
                  <a:t>输入：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dirty="0">
                    <a:latin typeface="Cambria Math" panose="02040503050406030204" pitchFamily="18" charset="0"/>
                  </a:rPr>
                  <a:t>个列表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每个列表中的元素均为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-bit</a:t>
                </a:r>
                <a:r>
                  <a:rPr lang="zh-CN" altLang="en-US" dirty="0"/>
                  <a:t>，均匀随机地从</a:t>
                </a:r>
                <a:r>
                  <a:rPr lang="en-US" altLang="zh-CN" i="1" dirty="0"/>
                  <a:t>S </a:t>
                </a:r>
                <a:r>
                  <a:rPr lang="zh-CN" altLang="en-US" dirty="0"/>
                  <a:t>中选取，</a:t>
                </a:r>
                <a:r>
                  <a:rPr lang="en-US" altLang="zh-CN" i="1" dirty="0"/>
                  <a:t>k </a:t>
                </a:r>
                <a:r>
                  <a:rPr lang="zh-CN" altLang="en-US" dirty="0"/>
                  <a:t>个列表相互独立。</a:t>
                </a:r>
                <a:endParaRPr lang="en-US" altLang="zh-CN" dirty="0"/>
              </a:p>
              <a:p>
                <a:r>
                  <a:rPr kumimoji="1" lang="zh-CN" altLang="en-US" dirty="0"/>
                  <a:t>输出：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满足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存在解：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/4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找到解？</a:t>
                </a:r>
                <a:r>
                  <a:rPr kumimoji="1" lang="en-US" altLang="zh-CN" dirty="0"/>
                  <a:t>How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about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且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kumimoji="1" lang="en-US" altLang="zh-CN" dirty="0"/>
                  <a:t>,</a:t>
                </a:r>
                <a:r>
                  <a:rPr kumimoji="1" lang="en-US" altLang="zh-CN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But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|=</m:t>
                    </m:r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  <a:p>
                <a:r>
                  <a:rPr kumimoji="1" lang="en-US" altLang="zh-CN" dirty="0"/>
                  <a:t>Crypto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2002,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David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Wagner,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  Generalized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Birthday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</a:p>
              <a:p>
                <a:r>
                  <a:rPr kumimoji="1" lang="en-US" altLang="zh-CN" dirty="0"/>
                  <a:t>Join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operation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zh-CN" altLang="en-US" dirty="0"/>
                  <a:t>：低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比特</m:t>
                    </m:r>
                  </m:oMath>
                </a14:m>
                <a:r>
                  <a:rPr kumimoji="1" lang="zh-CN" altLang="en-US" dirty="0"/>
                  <a:t>的合并运算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定义：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low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low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0CF021-FCB8-AD45-BE80-DB59BEE96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243690"/>
                <a:ext cx="10939346" cy="4975448"/>
              </a:xfrm>
              <a:blipFill>
                <a:blip r:embed="rId3"/>
                <a:stretch>
                  <a:fillRect l="-613" t="-2206" r="-1560" b="-1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6606D5F-BE10-754C-AE4F-C5A2C9D34A09}"/>
                  </a:ext>
                </a:extLst>
              </p:cNvPr>
              <p:cNvSpPr/>
              <p:nvPr/>
            </p:nvSpPr>
            <p:spPr>
              <a:xfrm>
                <a:off x="8673554" y="3429793"/>
                <a:ext cx="2604046" cy="603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1"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kumimoji="1"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zh-CN" alt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𝐕𝐒</m:t>
                      </m:r>
                      <m:r>
                        <a:rPr kumimoji="1" lang="zh-CN" alt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kumimoji="1"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kumimoji="1"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kumimoji="1"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6606D5F-BE10-754C-AE4F-C5A2C9D34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554" y="3429793"/>
                <a:ext cx="2604046" cy="603242"/>
              </a:xfrm>
              <a:prstGeom prst="rect">
                <a:avLst/>
              </a:prstGeom>
              <a:blipFill>
                <a:blip r:embed="rId4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8DE059-F31A-7E46-91B3-D602B1E40DFC}"/>
                  </a:ext>
                </a:extLst>
              </p:cNvPr>
              <p:cNvSpPr/>
              <p:nvPr/>
            </p:nvSpPr>
            <p:spPr>
              <a:xfrm>
                <a:off x="9421579" y="4054902"/>
                <a:ext cx="128112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20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折衷</m:t>
                      </m:r>
                      <m:r>
                        <a:rPr kumimoji="1" lang="en-US" altLang="zh-CN" sz="32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8DE059-F31A-7E46-91B3-D602B1E40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579" y="4054902"/>
                <a:ext cx="1281120" cy="584775"/>
              </a:xfrm>
              <a:prstGeom prst="rect">
                <a:avLst/>
              </a:prstGeom>
              <a:blipFill>
                <a:blip r:embed="rId5"/>
                <a:stretch>
                  <a:fillRect l="-3922" r="-980" b="-19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5D0A6C95-317B-BD43-BB34-1E6189788492}"/>
              </a:ext>
            </a:extLst>
          </p:cNvPr>
          <p:cNvSpPr/>
          <p:nvPr/>
        </p:nvSpPr>
        <p:spPr>
          <a:xfrm>
            <a:off x="2517477" y="2604340"/>
            <a:ext cx="8744223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07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9CB55-3250-B645-B457-601A4702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DD09C1-7428-7C4B-8D44-A963D7708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</a:rPr>
                      <m:t>={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low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low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DD09C1-7428-7C4B-8D44-A963D7708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DB830-5FB0-C741-B0B9-6403AA91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14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2D502A-69B9-4E7F-90A8-BD87F625C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55" y="2056145"/>
            <a:ext cx="11604690" cy="18385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772DF6-71BF-4132-976A-FD31ED206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00" y="3876061"/>
            <a:ext cx="11550597" cy="2079539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8D7ADEDD-BF83-4773-B48F-CDAF08883AA3}"/>
              </a:ext>
            </a:extLst>
          </p:cNvPr>
          <p:cNvSpPr/>
          <p:nvPr/>
        </p:nvSpPr>
        <p:spPr>
          <a:xfrm>
            <a:off x="6437870" y="2706130"/>
            <a:ext cx="667265" cy="3212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DCC2D2-808D-4CF4-A3E9-6C7B035031EF}"/>
              </a:ext>
            </a:extLst>
          </p:cNvPr>
          <p:cNvSpPr/>
          <p:nvPr/>
        </p:nvSpPr>
        <p:spPr>
          <a:xfrm>
            <a:off x="3293419" y="551280"/>
            <a:ext cx="62889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能否分步做？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参数如何选择？</a:t>
            </a:r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复杂度？</a:t>
            </a:r>
          </a:p>
        </p:txBody>
      </p:sp>
    </p:spTree>
    <p:extLst>
      <p:ext uri="{BB962C8B-B14F-4D97-AF65-F5344CB8AC3E}">
        <p14:creationId xmlns:p14="http://schemas.microsoft.com/office/powerpoint/2010/main" val="89896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F6356-7F62-DC4A-ADFE-D67064BE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4-tree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1480A7-98F1-8044-838D-53C4E7D749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96751"/>
                <a:ext cx="7205472" cy="566124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kumimoji="1" lang="zh-CN" altLang="en-US" dirty="0"/>
                  <a:t>生成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zh-CN" altLang="en-US" dirty="0"/>
                  <a:t>计算</a:t>
                </a:r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low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low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low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low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low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kumimoji="1" lang="en-US" altLang="zh-C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|=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zh-CN" altLang="en-US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′=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1480A7-98F1-8044-838D-53C4E7D749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96751"/>
                <a:ext cx="7205472" cy="5661249"/>
              </a:xfrm>
              <a:blipFill>
                <a:blip r:embed="rId3"/>
                <a:stretch>
                  <a:fillRect l="-1100" t="-1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E07B8A-AF8D-7241-BD7B-3E25B770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15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840C45-F18D-0E4E-991C-FC3288E7E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993" y="798705"/>
            <a:ext cx="4012215" cy="583920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66AD1DD-2B75-4348-8599-E68FC12A97D4}"/>
              </a:ext>
            </a:extLst>
          </p:cNvPr>
          <p:cNvSpPr/>
          <p:nvPr/>
        </p:nvSpPr>
        <p:spPr>
          <a:xfrm>
            <a:off x="7698201" y="3608832"/>
            <a:ext cx="4253007" cy="256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CD4A0D-784E-5646-92CA-81D8BF0EB7E7}"/>
              </a:ext>
            </a:extLst>
          </p:cNvPr>
          <p:cNvSpPr/>
          <p:nvPr/>
        </p:nvSpPr>
        <p:spPr>
          <a:xfrm>
            <a:off x="7818596" y="621792"/>
            <a:ext cx="4253007" cy="298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D127DA7-95EB-FF44-9997-058B8CD07AED}"/>
                  </a:ext>
                </a:extLst>
              </p:cNvPr>
              <p:cNvSpPr/>
              <p:nvPr/>
            </p:nvSpPr>
            <p:spPr>
              <a:xfrm>
                <a:off x="6136448" y="1936802"/>
                <a:ext cx="1180130" cy="4616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D127DA7-95EB-FF44-9997-058B8CD07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448" y="1936802"/>
                <a:ext cx="118013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7798E31-26C2-0B4B-8111-DFE01E1628F7}"/>
                  </a:ext>
                </a:extLst>
              </p:cNvPr>
              <p:cNvSpPr/>
              <p:nvPr/>
            </p:nvSpPr>
            <p:spPr>
              <a:xfrm>
                <a:off x="5902984" y="4787095"/>
                <a:ext cx="1552605" cy="4682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7798E31-26C2-0B4B-8111-DFE01E162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984" y="4787095"/>
                <a:ext cx="1552605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35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2A8438-76CD-4251-8131-FFA1A8A9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16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9A97C8-B781-4271-87B1-45656BB637D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要使得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4-tree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算法找到一个解，并且复杂度最低，参数应如何选择（ ）。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EB1DAA-3F12-4A7B-9E9C-67F9B15866D1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EB1DAA-3F12-4A7B-9E9C-67F9B1586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blipFill>
                <a:blip r:embed="rId20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91BF2D7-E8E3-4130-9512-7FA38450DDE3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438400" y="364331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kumimoji="1"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91BF2D7-E8E3-4130-9512-7FA38450D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2438400" y="3643313"/>
                <a:ext cx="8534400" cy="642938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2A9572E-3780-4853-8099-CE01202B6C11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438400" y="450056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kumimoji="1"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2A9572E-3780-4853-8099-CE01202B6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2438400" y="4500563"/>
                <a:ext cx="8534400" cy="642938"/>
              </a:xfrm>
              <a:prstGeom prst="rect">
                <a:avLst/>
              </a:prstGeom>
              <a:blipFill>
                <a:blip r:embed="rId2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0A999FC-2C6F-4534-88CC-433F2EFFD3A9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438400" y="535781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kumimoji="1"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0A999FC-2C6F-4534-88CC-433F2EFFD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2438400" y="5357813"/>
                <a:ext cx="8534400" cy="642938"/>
              </a:xfrm>
              <a:prstGeom prst="rect">
                <a:avLst/>
              </a:prstGeom>
              <a:blipFill>
                <a:blip r:embed="rId26"/>
                <a:stretch>
                  <a:fillRect b="-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D4919BB5-6964-4D91-AF72-922463BF929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A1FF7EE-1AF1-4EDB-BF22-02A56AD2781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01E58FD-EA6B-4981-9089-3369A2FA509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7CFF870-FC02-4AAC-A08D-A1ED0D1408D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9B43741-9899-4B3F-9C1F-AAD73836802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kumimoji="1"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277AADB-B561-4306-B5FE-222DDEE8DAD7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EAE8FCEA-147F-4580-91B2-D93E93C90FD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372055F0-9B99-40B6-B71C-FB7BFCDEACA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5ABE2D65-3384-4461-980B-E9125ADED550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45B5F35C-E020-4EC7-803A-07777C2353E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256F6D5C-C74A-444F-BC28-CCE86357F5E8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2872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95260-5652-BC49-A457-CCDD3733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4-tree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algorithm——</a:t>
            </a:r>
            <a:r>
              <a:rPr kumimoji="1" lang="zh-CN" altLang="en-US" dirty="0"/>
              <a:t>参数选择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43F0B1-9186-8F4E-9BFC-11DA7F049D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96751"/>
                <a:ext cx="10363200" cy="544115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</m:t>
                            </m:r>
                          </m:e>
                          <m:e/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尽可能小</m:t>
                            </m:r>
                          </m:e>
                        </m:eqArr>
                      </m:e>
                    </m:d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尽可能小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4-tree</a:t>
                </a:r>
                <a:r>
                  <a:rPr kumimoji="1" lang="zh-CN" altLang="en-US" dirty="0"/>
                  <a:t>算法可解决</a:t>
                </a:r>
                <a:r>
                  <a:rPr kumimoji="1" lang="en-US" altLang="zh-CN" dirty="0"/>
                  <a:t>4-sum</a:t>
                </a:r>
                <a:r>
                  <a:rPr kumimoji="1" lang="zh-CN" altLang="en-US" dirty="0"/>
                  <a:t>问题，所需时间复杂度和数据复杂度均为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kumimoji="1"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/3</m:t>
                        </m:r>
                      </m:sup>
                    </m:sSup>
                    <m:r>
                      <a:rPr kumimoji="1"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43F0B1-9186-8F4E-9BFC-11DA7F049D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96751"/>
                <a:ext cx="10363200" cy="5441159"/>
              </a:xfrm>
              <a:blipFill>
                <a:blip r:embed="rId3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7D2D44-AEBC-0946-B11F-62094850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17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1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519FA62A-10A8-314C-8522-CF4A50806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993" y="798705"/>
            <a:ext cx="4012215" cy="583920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E65261B-4C62-1145-B879-DEB45CED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4-tree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 ——</a:t>
            </a:r>
            <a:r>
              <a:rPr kumimoji="1" lang="zh-CN" altLang="en-US" dirty="0"/>
              <a:t>分割思想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8AE48B-869E-FC42-9088-0196B9735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96752"/>
                <a:ext cx="10363200" cy="497544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8AE48B-869E-FC42-9088-0196B9735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96752"/>
                <a:ext cx="10363200" cy="497544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8397F7-ABCF-CA47-9B07-C5BDA4D5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18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26FE68F-5422-0149-BF8B-A59132261CF9}"/>
              </a:ext>
            </a:extLst>
          </p:cNvPr>
          <p:cNvCxnSpPr>
            <a:cxnSpLocks/>
          </p:cNvCxnSpPr>
          <p:nvPr/>
        </p:nvCxnSpPr>
        <p:spPr>
          <a:xfrm flipH="1">
            <a:off x="3244600" y="2455394"/>
            <a:ext cx="1" cy="203346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9DB13F5-1F31-8440-B66A-098E517739E9}"/>
              </a:ext>
            </a:extLst>
          </p:cNvPr>
          <p:cNvSpPr txBox="1"/>
          <p:nvPr/>
        </p:nvSpPr>
        <p:spPr>
          <a:xfrm>
            <a:off x="1470454" y="2042547"/>
            <a:ext cx="528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分别进行整体</a:t>
            </a:r>
            <a:r>
              <a:rPr kumimoji="1" lang="en-US" altLang="zh-CN" sz="28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-bit</a:t>
            </a:r>
            <a:r>
              <a:rPr kumimoji="1" lang="zh-CN" altLang="en-US" sz="2800" dirty="0"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的生日攻击</a:t>
            </a: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F7143E15-1BA3-ED41-BFDC-97A16740ABC8}"/>
              </a:ext>
            </a:extLst>
          </p:cNvPr>
          <p:cNvSpPr/>
          <p:nvPr/>
        </p:nvSpPr>
        <p:spPr>
          <a:xfrm rot="16200000" flipH="1">
            <a:off x="3827767" y="695913"/>
            <a:ext cx="153892" cy="36755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5FA600F7-EB22-3F4F-8645-AF8E444F06E7}"/>
              </a:ext>
            </a:extLst>
          </p:cNvPr>
          <p:cNvSpPr/>
          <p:nvPr/>
        </p:nvSpPr>
        <p:spPr>
          <a:xfrm rot="5400000" flipH="1" flipV="1">
            <a:off x="2522627" y="2421672"/>
            <a:ext cx="266298" cy="11776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2475E6B-453A-0940-9CA0-402365E09874}"/>
                  </a:ext>
                </a:extLst>
              </p:cNvPr>
              <p:cNvSpPr txBox="1"/>
              <p:nvPr/>
            </p:nvSpPr>
            <p:spPr>
              <a:xfrm>
                <a:off x="2197833" y="2969944"/>
                <a:ext cx="17068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en-US" altLang="zh-CN" sz="2800" dirty="0"/>
                  <a:t>-bit</a:t>
                </a:r>
                <a:endParaRPr kumimoji="1" lang="zh-CN" altLang="en-US" sz="28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2475E6B-453A-0940-9CA0-402365E09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833" y="2969944"/>
                <a:ext cx="1706880" cy="523220"/>
              </a:xfrm>
              <a:prstGeom prst="rect">
                <a:avLst/>
              </a:prstGeom>
              <a:blipFill>
                <a:blip r:embed="rId4"/>
                <a:stretch>
                  <a:fillRect l="-357" t="-12791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大括号 18">
            <a:extLst>
              <a:ext uri="{FF2B5EF4-FFF2-40B4-BE49-F238E27FC236}">
                <a16:creationId xmlns:a16="http://schemas.microsoft.com/office/drawing/2014/main" id="{DA3348FD-C92B-674C-B1A5-A10A613163A8}"/>
              </a:ext>
            </a:extLst>
          </p:cNvPr>
          <p:cNvSpPr/>
          <p:nvPr/>
        </p:nvSpPr>
        <p:spPr>
          <a:xfrm rot="5400000" flipH="1" flipV="1">
            <a:off x="4315050" y="1755608"/>
            <a:ext cx="356976" cy="24978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8BF5C33-D46E-6F41-8BE2-313A98896740}"/>
                  </a:ext>
                </a:extLst>
              </p:cNvPr>
              <p:cNvSpPr txBox="1"/>
              <p:nvPr/>
            </p:nvSpPr>
            <p:spPr>
              <a:xfrm>
                <a:off x="3673339" y="2986385"/>
                <a:ext cx="19605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zh-C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800" dirty="0">
                    <a:solidFill>
                      <a:prstClr val="black"/>
                    </a:solidFill>
                  </a:rPr>
                  <a:t>-bit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8BF5C33-D46E-6F41-8BE2-313A98896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339" y="2986385"/>
                <a:ext cx="1960503" cy="523220"/>
              </a:xfrm>
              <a:prstGeom prst="rect">
                <a:avLst/>
              </a:prstGeom>
              <a:blipFill>
                <a:blip r:embed="rId5"/>
                <a:stretch>
                  <a:fillRect l="-3205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B798492-8C18-9F41-BBA9-A2ECD505DDB1}"/>
                  </a:ext>
                </a:extLst>
              </p:cNvPr>
              <p:cNvSpPr/>
              <p:nvPr/>
            </p:nvSpPr>
            <p:spPr>
              <a:xfrm>
                <a:off x="2197833" y="1753614"/>
                <a:ext cx="3329245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B798492-8C18-9F41-BBA9-A2ECD505D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833" y="1753614"/>
                <a:ext cx="3329245" cy="379656"/>
              </a:xfrm>
              <a:prstGeom prst="rect">
                <a:avLst/>
              </a:prstGeom>
              <a:blipFill>
                <a:blip r:embed="rId6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408DEA8-4E18-F14E-AC68-F7979BCF27F8}"/>
                  </a:ext>
                </a:extLst>
              </p:cNvPr>
              <p:cNvSpPr/>
              <p:nvPr/>
            </p:nvSpPr>
            <p:spPr>
              <a:xfrm>
                <a:off x="3258087" y="3569636"/>
                <a:ext cx="43970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  <m:t>high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zh-CN" altLang="en-US" sz="2000" i="1">
                              <a:latin typeface="Cambria Math" panose="02040503050406030204" pitchFamily="18" charset="0"/>
                            </a:rPr>
                            <m:t>⊕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high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zh-CN" altLang="en-US" sz="2000" i="1">
                              <a:latin typeface="Cambria Math" panose="02040503050406030204" pitchFamily="18" charset="0"/>
                            </a:rPr>
                            <m:t>⊕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408DEA8-4E18-F14E-AC68-F7979BCF2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087" y="3569636"/>
                <a:ext cx="4397038" cy="400110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36CC3907-8363-404E-9FC6-4EC765E3CD88}"/>
              </a:ext>
            </a:extLst>
          </p:cNvPr>
          <p:cNvGrpSpPr/>
          <p:nvPr/>
        </p:nvGrpSpPr>
        <p:grpSpPr>
          <a:xfrm>
            <a:off x="848047" y="3461020"/>
            <a:ext cx="2255190" cy="832159"/>
            <a:chOff x="458307" y="3775810"/>
            <a:chExt cx="2255190" cy="8321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5BB57BEE-5257-694B-9CEF-684C6FFF53CE}"/>
                    </a:ext>
                  </a:extLst>
                </p:cNvPr>
                <p:cNvSpPr/>
                <p:nvPr/>
              </p:nvSpPr>
              <p:spPr>
                <a:xfrm>
                  <a:off x="458307" y="3775810"/>
                  <a:ext cx="223574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low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zh-CN" altLang="en-US" sz="2000" i="1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5BB57BEE-5257-694B-9CEF-684C6FFF5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07" y="3775810"/>
                  <a:ext cx="2235740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6ED93646-D47B-8043-8DE3-1C0288E4F42D}"/>
                    </a:ext>
                  </a:extLst>
                </p:cNvPr>
                <p:cNvSpPr/>
                <p:nvPr/>
              </p:nvSpPr>
              <p:spPr>
                <a:xfrm>
                  <a:off x="458307" y="4198665"/>
                  <a:ext cx="224170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low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zh-CN" altLang="en-US" sz="2000" i="1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6ED93646-D47B-8043-8DE3-1C0288E4F4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07" y="4198665"/>
                  <a:ext cx="2241704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DF26C37-2819-1E4E-B578-14D8A20EC78A}"/>
                </a:ext>
              </a:extLst>
            </p:cNvPr>
            <p:cNvSpPr/>
            <p:nvPr/>
          </p:nvSpPr>
          <p:spPr>
            <a:xfrm>
              <a:off x="477757" y="3824330"/>
              <a:ext cx="2235740" cy="783639"/>
            </a:xfrm>
            <a:prstGeom prst="rect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37A508B-B536-5644-8CD3-718F1BC92A27}"/>
              </a:ext>
            </a:extLst>
          </p:cNvPr>
          <p:cNvGrpSpPr/>
          <p:nvPr/>
        </p:nvGrpSpPr>
        <p:grpSpPr>
          <a:xfrm>
            <a:off x="511243" y="4320118"/>
            <a:ext cx="3480312" cy="662729"/>
            <a:chOff x="121503" y="4634908"/>
            <a:chExt cx="3480312" cy="6627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A4C29141-4E57-B141-8778-9D5E12EFCD5F}"/>
                    </a:ext>
                  </a:extLst>
                </p:cNvPr>
                <p:cNvSpPr/>
                <p:nvPr/>
              </p:nvSpPr>
              <p:spPr>
                <a:xfrm>
                  <a:off x="121503" y="4897527"/>
                  <a:ext cx="3480312" cy="40011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low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zh-CN" altLang="en-US" sz="2000" i="1"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kumimoji="1"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zh-CN" altLang="en-US" sz="2000" i="1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zh-CN" altLang="en-US" sz="2000" i="1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A4C29141-4E57-B141-8778-9D5E12EFCD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503" y="4897527"/>
                  <a:ext cx="3480312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下箭头 6">
              <a:extLst>
                <a:ext uri="{FF2B5EF4-FFF2-40B4-BE49-F238E27FC236}">
                  <a16:creationId xmlns:a16="http://schemas.microsoft.com/office/drawing/2014/main" id="{4C1AF195-353C-5645-94C2-429D4D1A1355}"/>
                </a:ext>
              </a:extLst>
            </p:cNvPr>
            <p:cNvSpPr/>
            <p:nvPr/>
          </p:nvSpPr>
          <p:spPr>
            <a:xfrm>
              <a:off x="1400186" y="4634908"/>
              <a:ext cx="191101" cy="308671"/>
            </a:xfrm>
            <a:prstGeom prst="downArrow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0888387-9C34-9C4F-9594-586394542C78}"/>
              </a:ext>
            </a:extLst>
          </p:cNvPr>
          <p:cNvGrpSpPr/>
          <p:nvPr/>
        </p:nvGrpSpPr>
        <p:grpSpPr>
          <a:xfrm>
            <a:off x="3641281" y="3907178"/>
            <a:ext cx="2847382" cy="699904"/>
            <a:chOff x="3251541" y="4221968"/>
            <a:chExt cx="2847382" cy="6999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AE01A7B5-FAD1-0C44-B6A0-8868EE4F81C2}"/>
                    </a:ext>
                  </a:extLst>
                </p:cNvPr>
                <p:cNvSpPr/>
                <p:nvPr/>
              </p:nvSpPr>
              <p:spPr>
                <a:xfrm>
                  <a:off x="3251541" y="4521762"/>
                  <a:ext cx="2847382" cy="4001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high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zh-CN" altLang="en-US" sz="2000" i="1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AE01A7B5-FAD1-0C44-B6A0-8868EE4F81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541" y="4521762"/>
                  <a:ext cx="2847382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下箭头 28">
              <a:extLst>
                <a:ext uri="{FF2B5EF4-FFF2-40B4-BE49-F238E27FC236}">
                  <a16:creationId xmlns:a16="http://schemas.microsoft.com/office/drawing/2014/main" id="{978DFD28-B338-A54F-BAD5-8E2235EEBC66}"/>
                </a:ext>
              </a:extLst>
            </p:cNvPr>
            <p:cNvSpPr/>
            <p:nvPr/>
          </p:nvSpPr>
          <p:spPr>
            <a:xfrm>
              <a:off x="4968911" y="4221968"/>
              <a:ext cx="191101" cy="308671"/>
            </a:xfrm>
            <a:prstGeom prst="downArrow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A61B79D-9E5D-8F4A-AEE2-EF598371EE74}"/>
              </a:ext>
            </a:extLst>
          </p:cNvPr>
          <p:cNvGrpSpPr/>
          <p:nvPr/>
        </p:nvGrpSpPr>
        <p:grpSpPr>
          <a:xfrm>
            <a:off x="2544967" y="4628789"/>
            <a:ext cx="3365986" cy="1248313"/>
            <a:chOff x="2155227" y="4943579"/>
            <a:chExt cx="3365986" cy="12483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4FCC22C-2B51-2447-9FF6-F36908E8FF3D}"/>
                    </a:ext>
                  </a:extLst>
                </p:cNvPr>
                <p:cNvSpPr/>
                <p:nvPr/>
              </p:nvSpPr>
              <p:spPr>
                <a:xfrm>
                  <a:off x="2155227" y="5730227"/>
                  <a:ext cx="3365986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zh-CN" altLang="en-US" sz="2400" i="1"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zh-CN" altLang="en-US" sz="2400" i="1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zh-CN" altLang="en-US" sz="2400" i="1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4FCC22C-2B51-2447-9FF6-F36908E8F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227" y="5730227"/>
                  <a:ext cx="3365986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下箭头 7">
              <a:extLst>
                <a:ext uri="{FF2B5EF4-FFF2-40B4-BE49-F238E27FC236}">
                  <a16:creationId xmlns:a16="http://schemas.microsoft.com/office/drawing/2014/main" id="{84D71E4C-C785-1A49-9CB6-FEDE43AF5DCC}"/>
                </a:ext>
              </a:extLst>
            </p:cNvPr>
            <p:cNvSpPr/>
            <p:nvPr/>
          </p:nvSpPr>
          <p:spPr>
            <a:xfrm>
              <a:off x="2982006" y="5346981"/>
              <a:ext cx="237129" cy="420880"/>
            </a:xfrm>
            <a:prstGeom prst="downArrow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下箭头 29">
              <a:extLst>
                <a:ext uri="{FF2B5EF4-FFF2-40B4-BE49-F238E27FC236}">
                  <a16:creationId xmlns:a16="http://schemas.microsoft.com/office/drawing/2014/main" id="{3D7F841C-C82F-7E4F-93CD-BB9A1B72CC22}"/>
                </a:ext>
              </a:extLst>
            </p:cNvPr>
            <p:cNvSpPr/>
            <p:nvPr/>
          </p:nvSpPr>
          <p:spPr>
            <a:xfrm>
              <a:off x="4219281" y="4943579"/>
              <a:ext cx="253044" cy="778872"/>
            </a:xfrm>
            <a:prstGeom prst="downArrow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C799627-30F9-4942-92FE-990CDBC601C4}"/>
                  </a:ext>
                </a:extLst>
              </p:cNvPr>
              <p:cNvSpPr txBox="1"/>
              <p:nvPr/>
            </p:nvSpPr>
            <p:spPr>
              <a:xfrm>
                <a:off x="2093217" y="2592522"/>
                <a:ext cx="37641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C799627-30F9-4942-92FE-990CDBC60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217" y="2592522"/>
                <a:ext cx="3764107" cy="369332"/>
              </a:xfrm>
              <a:prstGeom prst="rect">
                <a:avLst/>
              </a:prstGeom>
              <a:blipFill>
                <a:blip r:embed="rId13"/>
                <a:stretch>
                  <a:fillRect l="-2913" t="-26230" b="-47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97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B001D2C-584B-FC44-A2AA-3EB269DFB9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推广</a:t>
                </a:r>
                <a:r>
                  <a:rPr kumimoji="1" lang="en-US" altLang="zh-CN" dirty="0"/>
                  <a:t>1——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B001D2C-584B-FC44-A2AA-3EB269DFB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BC47EF-BB11-284F-9736-54B2EBBA5C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en-US" altLang="zh-CN" b="0" dirty="0"/>
                  <a:t>,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>
                  <a:latin typeface="+mn-ea"/>
                </a:endParaRPr>
              </a:p>
              <a:p>
                <a:r>
                  <a:rPr lang="zh-CN" altLang="en-US" dirty="0">
                    <a:latin typeface="+mn-ea"/>
                  </a:rPr>
                  <a:t>至少有两人生日相差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>
                    <a:latin typeface="+mn-ea"/>
                  </a:rPr>
                  <a:t>天</a:t>
                </a:r>
                <a:endParaRPr lang="en-US" altLang="zh-CN" dirty="0">
                  <a:latin typeface="+mn-ea"/>
                </a:endParaRPr>
              </a:p>
              <a:p>
                <a:r>
                  <a:rPr lang="zh-CN" altLang="en-US" dirty="0"/>
                  <a:t>可通过构造新表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找到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1</a:t>
                </a:r>
                <a:r>
                  <a:rPr lang="en-US" altLang="zh-CN" i="1" dirty="0"/>
                  <a:t>, x</a:t>
                </a:r>
                <a:r>
                  <a:rPr lang="en-US" altLang="zh-CN" dirty="0"/>
                  <a:t>2</a:t>
                </a:r>
                <a:r>
                  <a:rPr lang="en-US" altLang="zh-CN" i="1" dirty="0"/>
                  <a:t>, x</a:t>
                </a:r>
                <a:r>
                  <a:rPr lang="en-US" altLang="zh-CN" dirty="0"/>
                  <a:t>3</a:t>
                </a:r>
                <a:r>
                  <a:rPr lang="en-US" altLang="zh-CN" i="1" dirty="0"/>
                  <a:t>, x′</a:t>
                </a:r>
                <a:r>
                  <a:rPr lang="en-US" altLang="zh-CN" dirty="0"/>
                  <a:t>4)</a:t>
                </a:r>
                <a:r>
                  <a:rPr lang="zh-CN" altLang="en-US" dirty="0"/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BC47EF-BB11-284F-9736-54B2EBBA5C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65" t="-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27DAF9-5AAB-A24D-A323-B44A4274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19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61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BAB70-9E15-714A-B406-3DD4DAAE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杂凑函数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2CA8C5-B215-0A46-B643-2740D2DB36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96752"/>
                <a:ext cx="10504450" cy="4975448"/>
              </a:xfrm>
            </p:spPr>
            <p:txBody>
              <a:bodyPr/>
              <a:lstStyle/>
              <a:p>
                <a:r>
                  <a:rPr kumimoji="1" lang="en-US" altLang="zh-CN" dirty="0"/>
                  <a:t>Hash</a:t>
                </a:r>
                <a:r>
                  <a:rPr kumimoji="1" lang="zh-CN" altLang="en-US" dirty="0"/>
                  <a:t>函数、哈希函数：将任意长度的消息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dirty="0"/>
                  <a:t>压缩为固定长度的杂凑值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i="1" dirty="0"/>
              </a:p>
              <a:p>
                <a:r>
                  <a:rPr kumimoji="1" lang="zh-CN" altLang="en-US" dirty="0">
                    <a:solidFill>
                      <a:srgbClr val="C00000"/>
                    </a:solidFill>
                  </a:rPr>
                  <a:t>没有</a:t>
                </a:r>
                <a:r>
                  <a:rPr kumimoji="1" lang="zh-CN" altLang="en-US" dirty="0"/>
                  <a:t>密钥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2CA8C5-B215-0A46-B643-2740D2DB36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96752"/>
                <a:ext cx="10504450" cy="4975448"/>
              </a:xfrm>
              <a:blipFill>
                <a:blip r:embed="rId3"/>
                <a:stretch>
                  <a:fillRect l="-754" t="-1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2DDBE3-397E-3442-AC63-13C212A9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D09C5-75E1-4379-83E0-879119D51412}" type="slidenum">
              <a:rPr kumimoji="0" lang="zh-CN" altLang="en-US" sz="1100" b="1" i="0" u="none" strike="noStrike" kern="1200" cap="none" spc="-7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100" b="1" i="0" u="none" strike="noStrike" kern="1200" cap="none" spc="-7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00452D-D7CF-0C4B-9B22-9FE5EDFDC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480" y="3076422"/>
            <a:ext cx="6567039" cy="35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28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77856C-7213-4871-9B38-648B5F44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20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E88CE66-39A1-432D-8F8D-D16F3CCF6009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marL="182880" lvl="0" indent="-182880">
                  <a:lnSpc>
                    <a:spcPct val="110000"/>
                  </a:lnSpc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  <a:buFont typeface="Wingdings" pitchFamily="2" charset="2"/>
                  <a:buChar char="§"/>
                </a:pPr>
                <a:r>
                  <a:rPr kumimoji="1" lang="zh-CN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对如下</a:t>
                </a:r>
                <a:r>
                  <a:rPr kumimoji="1" lang="en-US" altLang="zh-CN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8-sum</a:t>
                </a:r>
                <a:r>
                  <a:rPr kumimoji="1" lang="zh-CN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问题，若采用类似方法求解，则复杂度约为（）</a:t>
                </a:r>
                <a:endParaRPr kumimoji="1" lang="en-US" altLang="zh-CN" sz="2600" dirty="0">
                  <a:solidFill>
                    <a:prstClr val="black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82880" lvl="0" indent="-182880">
                  <a:lnSpc>
                    <a:spcPct val="110000"/>
                  </a:lnSpc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  <a:buFont typeface="Wingdings" pitchFamily="2" charset="2"/>
                  <a:buChar char="§"/>
                </a:pPr>
                <a:r>
                  <a:rPr kumimoji="1" lang="zh-CN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输入：</a:t>
                </a:r>
                <a14:m>
                  <m:oMath xmlns:m="http://schemas.openxmlformats.org/officeDocument/2006/math">
                    <m:r>
                      <a:rPr kumimoji="1" lang="en-US" altLang="zh-CN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kumimoji="1" lang="zh-CN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个列表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kumimoji="1"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kumimoji="1"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zh-CN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zh-CN" alt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均匀独立随机从</m:t>
                    </m:r>
                    <m:r>
                      <a:rPr kumimoji="1"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中选取</a:t>
                </a:r>
                <a:endParaRPr lang="en-US" altLang="zh-CN" sz="26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82880" lvl="0" indent="-182880">
                  <a:lnSpc>
                    <a:spcPct val="110000"/>
                  </a:lnSpc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  <a:buFont typeface="Wingdings" pitchFamily="2" charset="2"/>
                  <a:buChar char="§"/>
                </a:pPr>
                <a:r>
                  <a:rPr kumimoji="1" lang="zh-CN" alt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输出：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kumimoji="1"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zh-CN" alt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满足</m:t>
                    </m:r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zh-CN" alt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zh-CN" alt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zh-CN" alt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kumimoji="1" lang="en-US" altLang="zh-CN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kumimoji="1" lang="zh-CN" alt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kumimoji="1"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endParaRPr kumimoji="1" lang="en-US" altLang="zh-CN" sz="2600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  <a:p>
                <a:pPr marL="182880" lvl="0" indent="-182880">
                  <a:lnSpc>
                    <a:spcPct val="110000"/>
                  </a:lnSpc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  <a:buFont typeface="Wingdings" pitchFamily="2" charset="2"/>
                  <a:buChar char="§"/>
                </a:pPr>
                <a:r>
                  <a:rPr kumimoji="1" lang="en-US" altLang="zh-CN" sz="2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zh-CN" sz="26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E88CE66-39A1-432D-8F8D-D16F3CCF6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blipFill>
                <a:blip r:embed="rId21"/>
                <a:stretch>
                  <a:fillRect l="-688" t="-5682" b="-7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9D18C5D-95D0-4349-A800-9499E5235941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/3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9D18C5D-95D0-4349-A800-9499E5235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F506E3F-5540-40C8-B4A9-E080D2D212F6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438400" y="364331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/4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F506E3F-5540-40C8-B4A9-E080D2D21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2438400" y="3643313"/>
                <a:ext cx="8534400" cy="64293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DD08343-6F3C-438C-A000-178910A8A345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438400" y="450056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DD08343-6F3C-438C-A000-178910A8A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6"/>
                </p:custDataLst>
              </p:nvPr>
            </p:nvSpPr>
            <p:spPr>
              <a:xfrm>
                <a:off x="2438400" y="4500563"/>
                <a:ext cx="8534400" cy="64293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2894272-2AC3-4481-9DD4-797D54D3057E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438400" y="535781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/6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2894272-2AC3-4481-9DD4-797D54D30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8"/>
                </p:custDataLst>
              </p:nvPr>
            </p:nvSpPr>
            <p:spPr>
              <a:xfrm>
                <a:off x="2438400" y="5357813"/>
                <a:ext cx="8534400" cy="64293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13475832-2015-481C-A518-10A731A193B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4A7BF6E-F8B5-4189-842E-CAB047B6F5A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B54F097-4561-48BE-9B28-6780A7767A3A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4B486A4-F06F-4B8C-9D45-396217B636C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C28455B-4848-46B0-9DA0-1D445E6DF82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kumimoji="1"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05CAACC-0B8A-4308-AAC5-39511CBE244A}"/>
              </a:ext>
            </a:extLst>
          </p:cNvPr>
          <p:cNvSpPr/>
          <p:nvPr/>
        </p:nvSpPr>
        <p:spPr>
          <a:xfrm>
            <a:off x="5220600" y="3182779"/>
            <a:ext cx="24176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600" dirty="0">
                <a:solidFill>
                  <a:prstClr val="black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6-sum</a:t>
            </a:r>
            <a:r>
              <a:rPr kumimoji="1" lang="zh-CN" altLang="en-US" sz="2600" dirty="0">
                <a:solidFill>
                  <a:prstClr val="black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问题呢？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3708E82-8859-4714-9328-F25BA54FC914}"/>
              </a:ext>
            </a:extLst>
          </p:cNvPr>
          <p:cNvGrpSpPr/>
          <p:nvPr/>
        </p:nvGrpSpPr>
        <p:grpSpPr>
          <a:xfrm>
            <a:off x="8733089" y="1980842"/>
            <a:ext cx="3375492" cy="4175322"/>
            <a:chOff x="8733089" y="1980842"/>
            <a:chExt cx="3375492" cy="4175322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D2E58D4-7536-459E-B937-B285CBCD1C76}"/>
                </a:ext>
              </a:extLst>
            </p:cNvPr>
            <p:cNvGrpSpPr/>
            <p:nvPr/>
          </p:nvGrpSpPr>
          <p:grpSpPr>
            <a:xfrm>
              <a:off x="8733089" y="1980842"/>
              <a:ext cx="3375492" cy="4175322"/>
              <a:chOff x="6639557" y="489674"/>
              <a:chExt cx="4758017" cy="6200029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000786D7-9901-4E4E-8FC7-6364CA57C837}"/>
                  </a:ext>
                </a:extLst>
              </p:cNvPr>
              <p:cNvGrpSpPr/>
              <p:nvPr/>
            </p:nvGrpSpPr>
            <p:grpSpPr>
              <a:xfrm>
                <a:off x="6639557" y="489674"/>
                <a:ext cx="4758017" cy="6200029"/>
                <a:chOff x="6931752" y="386558"/>
                <a:chExt cx="4758017" cy="6200029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FF803F81-31CC-4B6C-89BC-EA10D825243F}"/>
                    </a:ext>
                  </a:extLst>
                </p:cNvPr>
                <p:cNvGrpSpPr/>
                <p:nvPr/>
              </p:nvGrpSpPr>
              <p:grpSpPr>
                <a:xfrm>
                  <a:off x="6931752" y="439405"/>
                  <a:ext cx="4758017" cy="6147182"/>
                  <a:chOff x="7082754" y="165055"/>
                  <a:chExt cx="4758017" cy="6147182"/>
                </a:xfrm>
              </p:grpSpPr>
              <p:grpSp>
                <p:nvGrpSpPr>
                  <p:cNvPr id="35" name="组合 34">
                    <a:extLst>
                      <a:ext uri="{FF2B5EF4-FFF2-40B4-BE49-F238E27FC236}">
                        <a16:creationId xmlns:a16="http://schemas.microsoft.com/office/drawing/2014/main" id="{454DDA71-B7F5-403B-9FDF-2F6E7473D236}"/>
                      </a:ext>
                    </a:extLst>
                  </p:cNvPr>
                  <p:cNvGrpSpPr/>
                  <p:nvPr/>
                </p:nvGrpSpPr>
                <p:grpSpPr>
                  <a:xfrm>
                    <a:off x="7082754" y="5312904"/>
                    <a:ext cx="4635565" cy="853003"/>
                    <a:chOff x="7082754" y="4555222"/>
                    <a:chExt cx="4635565" cy="1233182"/>
                  </a:xfrm>
                </p:grpSpPr>
                <p:grpSp>
                  <p:nvGrpSpPr>
                    <p:cNvPr id="89" name="组合 88">
                      <a:extLst>
                        <a:ext uri="{FF2B5EF4-FFF2-40B4-BE49-F238E27FC236}">
                          <a16:creationId xmlns:a16="http://schemas.microsoft.com/office/drawing/2014/main" id="{6F007ECC-F7D2-476F-8CA2-7922B23702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69632" y="4555222"/>
                      <a:ext cx="848687" cy="1233182"/>
                      <a:chOff x="7449424" y="4555222"/>
                      <a:chExt cx="848687" cy="1233182"/>
                    </a:xfrm>
                  </p:grpSpPr>
                  <p:cxnSp>
                    <p:nvCxnSpPr>
                      <p:cNvPr id="99" name="直接连接符 4">
                        <a:extLst>
                          <a:ext uri="{FF2B5EF4-FFF2-40B4-BE49-F238E27FC236}">
                            <a16:creationId xmlns:a16="http://schemas.microsoft.com/office/drawing/2014/main" id="{BF570D3A-6CC0-417C-AB5E-7AE995C804C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449424" y="4555222"/>
                        <a:ext cx="0" cy="1233182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0" name="直接连接符 5">
                        <a:extLst>
                          <a:ext uri="{FF2B5EF4-FFF2-40B4-BE49-F238E27FC236}">
                            <a16:creationId xmlns:a16="http://schemas.microsoft.com/office/drawing/2014/main" id="{9F386134-D71A-49AF-AEA6-43089574CE1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298111" y="4555222"/>
                        <a:ext cx="0" cy="1233182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0" name="组合 89">
                      <a:extLst>
                        <a:ext uri="{FF2B5EF4-FFF2-40B4-BE49-F238E27FC236}">
                          <a16:creationId xmlns:a16="http://schemas.microsoft.com/office/drawing/2014/main" id="{CF752F43-5418-4615-9B85-BE35EC4517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05163" y="4555222"/>
                      <a:ext cx="848687" cy="1233182"/>
                      <a:chOff x="7449424" y="4555222"/>
                      <a:chExt cx="848687" cy="1233182"/>
                    </a:xfrm>
                  </p:grpSpPr>
                  <p:cxnSp>
                    <p:nvCxnSpPr>
                      <p:cNvPr id="97" name="直接连接符 10">
                        <a:extLst>
                          <a:ext uri="{FF2B5EF4-FFF2-40B4-BE49-F238E27FC236}">
                            <a16:creationId xmlns:a16="http://schemas.microsoft.com/office/drawing/2014/main" id="{5FFDA206-0CEE-479B-AAAE-4B5FBB1369C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449424" y="4555222"/>
                        <a:ext cx="0" cy="1233182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直接连接符 11">
                        <a:extLst>
                          <a:ext uri="{FF2B5EF4-FFF2-40B4-BE49-F238E27FC236}">
                            <a16:creationId xmlns:a16="http://schemas.microsoft.com/office/drawing/2014/main" id="{AF89F407-DD93-4222-A4CF-C71ACD8B755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298111" y="4555222"/>
                        <a:ext cx="0" cy="1233182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1" name="组合 90">
                      <a:extLst>
                        <a:ext uri="{FF2B5EF4-FFF2-40B4-BE49-F238E27FC236}">
                          <a16:creationId xmlns:a16="http://schemas.microsoft.com/office/drawing/2014/main" id="{21F1543D-C438-4DF0-AE84-DD681A7345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02537" y="4555222"/>
                      <a:ext cx="848687" cy="1233182"/>
                      <a:chOff x="7449424" y="4555222"/>
                      <a:chExt cx="848687" cy="1233182"/>
                    </a:xfrm>
                  </p:grpSpPr>
                  <p:cxnSp>
                    <p:nvCxnSpPr>
                      <p:cNvPr id="95" name="直接连接符 13">
                        <a:extLst>
                          <a:ext uri="{FF2B5EF4-FFF2-40B4-BE49-F238E27FC236}">
                            <a16:creationId xmlns:a16="http://schemas.microsoft.com/office/drawing/2014/main" id="{EC44F944-3327-4EE3-A160-4CC99832627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449424" y="4555222"/>
                        <a:ext cx="0" cy="1233182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直接连接符 14">
                        <a:extLst>
                          <a:ext uri="{FF2B5EF4-FFF2-40B4-BE49-F238E27FC236}">
                            <a16:creationId xmlns:a16="http://schemas.microsoft.com/office/drawing/2014/main" id="{E4D8760F-2C51-47AF-9310-60259E0F72A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298111" y="4555222"/>
                        <a:ext cx="0" cy="1233182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2" name="组合 91">
                      <a:extLst>
                        <a:ext uri="{FF2B5EF4-FFF2-40B4-BE49-F238E27FC236}">
                          <a16:creationId xmlns:a16="http://schemas.microsoft.com/office/drawing/2014/main" id="{96655013-FFC3-4FA3-A52E-FCEC5776A9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82754" y="4555222"/>
                      <a:ext cx="848687" cy="1233182"/>
                      <a:chOff x="7449424" y="4555222"/>
                      <a:chExt cx="848687" cy="1233182"/>
                    </a:xfrm>
                  </p:grpSpPr>
                  <p:cxnSp>
                    <p:nvCxnSpPr>
                      <p:cNvPr id="93" name="直接连接符 16">
                        <a:extLst>
                          <a:ext uri="{FF2B5EF4-FFF2-40B4-BE49-F238E27FC236}">
                            <a16:creationId xmlns:a16="http://schemas.microsoft.com/office/drawing/2014/main" id="{908C5606-E605-4A57-BD0B-A1ADD1DF893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449424" y="4555222"/>
                        <a:ext cx="0" cy="1233182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直接连接符 17">
                        <a:extLst>
                          <a:ext uri="{FF2B5EF4-FFF2-40B4-BE49-F238E27FC236}">
                            <a16:creationId xmlns:a16="http://schemas.microsoft.com/office/drawing/2014/main" id="{888D504B-D2CB-4C40-936D-DF83091C525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298111" y="4555222"/>
                        <a:ext cx="0" cy="1233182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6" name="组合 35">
                    <a:extLst>
                      <a:ext uri="{FF2B5EF4-FFF2-40B4-BE49-F238E27FC236}">
                        <a16:creationId xmlns:a16="http://schemas.microsoft.com/office/drawing/2014/main" id="{04E1D939-08D0-4994-85E4-AEF499B36241}"/>
                      </a:ext>
                    </a:extLst>
                  </p:cNvPr>
                  <p:cNvGrpSpPr/>
                  <p:nvPr/>
                </p:nvGrpSpPr>
                <p:grpSpPr>
                  <a:xfrm>
                    <a:off x="7473542" y="3763042"/>
                    <a:ext cx="3794972" cy="853003"/>
                    <a:chOff x="7481931" y="2772759"/>
                    <a:chExt cx="3794972" cy="1233182"/>
                  </a:xfrm>
                </p:grpSpPr>
                <p:grpSp>
                  <p:nvGrpSpPr>
                    <p:cNvPr id="83" name="组合 82">
                      <a:extLst>
                        <a:ext uri="{FF2B5EF4-FFF2-40B4-BE49-F238E27FC236}">
                          <a16:creationId xmlns:a16="http://schemas.microsoft.com/office/drawing/2014/main" id="{CC02A371-5EAE-4493-8EF9-61A43AC04D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81931" y="2772759"/>
                      <a:ext cx="1008078" cy="1233182"/>
                      <a:chOff x="7365534" y="4555222"/>
                      <a:chExt cx="1008078" cy="1233182"/>
                    </a:xfrm>
                  </p:grpSpPr>
                  <p:cxnSp>
                    <p:nvCxnSpPr>
                      <p:cNvPr id="87" name="直接连接符 19">
                        <a:extLst>
                          <a:ext uri="{FF2B5EF4-FFF2-40B4-BE49-F238E27FC236}">
                            <a16:creationId xmlns:a16="http://schemas.microsoft.com/office/drawing/2014/main" id="{EC4E1AC0-7551-4226-8384-3EF3BFD0C5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365534" y="4555222"/>
                        <a:ext cx="0" cy="1233182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" name="直接连接符 20">
                        <a:extLst>
                          <a:ext uri="{FF2B5EF4-FFF2-40B4-BE49-F238E27FC236}">
                            <a16:creationId xmlns:a16="http://schemas.microsoft.com/office/drawing/2014/main" id="{C81C39E7-D9C2-48F0-B6B3-3AF8C4AD20B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373612" y="4555222"/>
                        <a:ext cx="0" cy="1233182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4" name="组合 83">
                      <a:extLst>
                        <a:ext uri="{FF2B5EF4-FFF2-40B4-BE49-F238E27FC236}">
                          <a16:creationId xmlns:a16="http://schemas.microsoft.com/office/drawing/2014/main" id="{7AC972F7-70A5-4884-BDFA-8CEB55E000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68157" y="2772759"/>
                      <a:ext cx="1108746" cy="1233182"/>
                      <a:chOff x="7290033" y="4555222"/>
                      <a:chExt cx="1108746" cy="1233182"/>
                    </a:xfrm>
                  </p:grpSpPr>
                  <p:cxnSp>
                    <p:nvCxnSpPr>
                      <p:cNvPr id="85" name="直接连接符 22">
                        <a:extLst>
                          <a:ext uri="{FF2B5EF4-FFF2-40B4-BE49-F238E27FC236}">
                            <a16:creationId xmlns:a16="http://schemas.microsoft.com/office/drawing/2014/main" id="{3EBE6893-378B-4593-A75A-76552BC2487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290033" y="4555222"/>
                        <a:ext cx="0" cy="1233182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直接连接符 23">
                        <a:extLst>
                          <a:ext uri="{FF2B5EF4-FFF2-40B4-BE49-F238E27FC236}">
                            <a16:creationId xmlns:a16="http://schemas.microsoft.com/office/drawing/2014/main" id="{571E8AAB-75BF-448E-A208-4C37A7449A1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398779" y="4555222"/>
                        <a:ext cx="0" cy="1233182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37" name="组合 36">
                    <a:extLst>
                      <a:ext uri="{FF2B5EF4-FFF2-40B4-BE49-F238E27FC236}">
                        <a16:creationId xmlns:a16="http://schemas.microsoft.com/office/drawing/2014/main" id="{D66D8C8C-623A-4D6D-8365-72A1DE5E50E4}"/>
                      </a:ext>
                    </a:extLst>
                  </p:cNvPr>
                  <p:cNvGrpSpPr/>
                  <p:nvPr/>
                </p:nvGrpSpPr>
                <p:grpSpPr>
                  <a:xfrm>
                    <a:off x="8821722" y="994097"/>
                    <a:ext cx="928778" cy="700479"/>
                    <a:chOff x="7330178" y="4555222"/>
                    <a:chExt cx="928778" cy="1233182"/>
                  </a:xfrm>
                </p:grpSpPr>
                <p:cxnSp>
                  <p:nvCxnSpPr>
                    <p:cNvPr id="81" name="直接连接符 25">
                      <a:extLst>
                        <a:ext uri="{FF2B5EF4-FFF2-40B4-BE49-F238E27FC236}">
                          <a16:creationId xmlns:a16="http://schemas.microsoft.com/office/drawing/2014/main" id="{00C4D912-C7AE-4273-A585-532B5472FDA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30178" y="4555222"/>
                      <a:ext cx="0" cy="123318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直接连接符 26">
                      <a:extLst>
                        <a:ext uri="{FF2B5EF4-FFF2-40B4-BE49-F238E27FC236}">
                          <a16:creationId xmlns:a16="http://schemas.microsoft.com/office/drawing/2014/main" id="{89ED473D-DAED-4CE7-A07F-9CD90698889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258956" y="4555222"/>
                      <a:ext cx="0" cy="123318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" name="直接连接符 31">
                    <a:extLst>
                      <a:ext uri="{FF2B5EF4-FFF2-40B4-BE49-F238E27FC236}">
                        <a16:creationId xmlns:a16="http://schemas.microsoft.com/office/drawing/2014/main" id="{5221B9AE-814F-42AB-AB21-AC1723C65C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31441" y="2416029"/>
                    <a:ext cx="0" cy="68090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36">
                    <a:extLst>
                      <a:ext uri="{FF2B5EF4-FFF2-40B4-BE49-F238E27FC236}">
                        <a16:creationId xmlns:a16="http://schemas.microsoft.com/office/drawing/2014/main" id="{9396B29E-9EA5-4EC1-ACA1-03F33FB3B9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77440" y="2422320"/>
                    <a:ext cx="0" cy="68090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箭头连接符 41">
                    <a:extLst>
                      <a:ext uri="{FF2B5EF4-FFF2-40B4-BE49-F238E27FC236}">
                        <a16:creationId xmlns:a16="http://schemas.microsoft.com/office/drawing/2014/main" id="{AFFE59B3-FDF1-4260-84BC-A7B9440987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82754" y="5025006"/>
                    <a:ext cx="250622" cy="201335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箭头连接符 43">
                    <a:extLst>
                      <a:ext uri="{FF2B5EF4-FFF2-40B4-BE49-F238E27FC236}">
                        <a16:creationId xmlns:a16="http://schemas.microsoft.com/office/drawing/2014/main" id="{26997E16-A5FF-44A3-9B85-2B29309109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121769" y="5025005"/>
                    <a:ext cx="250622" cy="201335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箭头连接符 44">
                    <a:extLst>
                      <a:ext uri="{FF2B5EF4-FFF2-40B4-BE49-F238E27FC236}">
                        <a16:creationId xmlns:a16="http://schemas.microsoft.com/office/drawing/2014/main" id="{0AF980B5-4F7B-4AB7-A28C-53B8C9E00C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802537" y="5025005"/>
                    <a:ext cx="250622" cy="201335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箭头连接符 45">
                    <a:extLst>
                      <a:ext uri="{FF2B5EF4-FFF2-40B4-BE49-F238E27FC236}">
                        <a16:creationId xmlns:a16="http://schemas.microsoft.com/office/drawing/2014/main" id="{C9893813-E03D-45D9-953E-4ACEF5B851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869632" y="5025004"/>
                    <a:ext cx="250622" cy="201335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箭头连接符 46">
                    <a:extLst>
                      <a:ext uri="{FF2B5EF4-FFF2-40B4-BE49-F238E27FC236}">
                        <a16:creationId xmlns:a16="http://schemas.microsoft.com/office/drawing/2014/main" id="{B6AA5F57-D0F0-4237-85B3-D19F292DA9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601025" y="5025004"/>
                    <a:ext cx="253095" cy="201335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箭头连接符 48">
                    <a:extLst>
                      <a:ext uri="{FF2B5EF4-FFF2-40B4-BE49-F238E27FC236}">
                        <a16:creationId xmlns:a16="http://schemas.microsoft.com/office/drawing/2014/main" id="{504DD6E9-30F8-4FF6-9FA8-48B8EC3745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8640335" y="5019288"/>
                    <a:ext cx="253095" cy="201335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箭头连接符 49">
                    <a:extLst>
                      <a:ext uri="{FF2B5EF4-FFF2-40B4-BE49-F238E27FC236}">
                        <a16:creationId xmlns:a16="http://schemas.microsoft.com/office/drawing/2014/main" id="{B41C1A30-BAA9-4F0E-8C2B-98E991F799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0356184" y="5019288"/>
                    <a:ext cx="253095" cy="201335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箭头连接符 52">
                    <a:extLst>
                      <a:ext uri="{FF2B5EF4-FFF2-40B4-BE49-F238E27FC236}">
                        <a16:creationId xmlns:a16="http://schemas.microsoft.com/office/drawing/2014/main" id="{B566D45A-E3F4-43A8-BE88-37C75095F3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1425752" y="5019287"/>
                    <a:ext cx="253095" cy="201335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3" name="矩形 52">
                        <a:extLst>
                          <a:ext uri="{FF2B5EF4-FFF2-40B4-BE49-F238E27FC236}">
                            <a16:creationId xmlns:a16="http://schemas.microsoft.com/office/drawing/2014/main" id="{C128A401-F525-4CED-815B-772A8336D0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22125" y="3219025"/>
                        <a:ext cx="595548" cy="39312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⋈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4" name="矩形 53">
                        <a:extLst>
                          <a:ext uri="{FF2B5EF4-FFF2-40B4-BE49-F238E27FC236}">
                            <a16:creationId xmlns:a16="http://schemas.microsoft.com/office/drawing/2014/main" id="{E7D629E5-9ADD-403B-A322-99BCF8B3D2B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22125" y="3219025"/>
                        <a:ext cx="595548" cy="393121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矩形 53">
                        <a:extLst>
                          <a:ext uri="{FF2B5EF4-FFF2-40B4-BE49-F238E27FC236}">
                            <a16:creationId xmlns:a16="http://schemas.microsoft.com/office/drawing/2014/main" id="{F346516A-DBFB-40F1-BC72-6427AB38EA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73663" y="4724525"/>
                        <a:ext cx="595548" cy="39312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⋈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5" name="矩形 54">
                        <a:extLst>
                          <a:ext uri="{FF2B5EF4-FFF2-40B4-BE49-F238E27FC236}">
                            <a16:creationId xmlns:a16="http://schemas.microsoft.com/office/drawing/2014/main" id="{66561EE3-CB0A-46DA-AA6D-C2B63B12DF8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73663" y="4724525"/>
                        <a:ext cx="595548" cy="393121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5" name="矩形 54">
                        <a:extLst>
                          <a:ext uri="{FF2B5EF4-FFF2-40B4-BE49-F238E27FC236}">
                            <a16:creationId xmlns:a16="http://schemas.microsoft.com/office/drawing/2014/main" id="{EFB8AD93-B37C-43FC-9C14-3988D8FC27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69001" y="4735009"/>
                        <a:ext cx="595548" cy="39312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⋈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6" name="矩形 55">
                        <a:extLst>
                          <a:ext uri="{FF2B5EF4-FFF2-40B4-BE49-F238E27FC236}">
                            <a16:creationId xmlns:a16="http://schemas.microsoft.com/office/drawing/2014/main" id="{FF3A0858-A84A-49EF-86E1-B5F4A623BBC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869001" y="4735009"/>
                        <a:ext cx="595548" cy="393121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" name="矩形 55">
                        <a:extLst>
                          <a:ext uri="{FF2B5EF4-FFF2-40B4-BE49-F238E27FC236}">
                            <a16:creationId xmlns:a16="http://schemas.microsoft.com/office/drawing/2014/main" id="{68C07A11-7795-4D47-814F-B0CDA53F33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945530" y="4724524"/>
                        <a:ext cx="595548" cy="39312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⋈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7" name="矩形 56">
                        <a:extLst>
                          <a:ext uri="{FF2B5EF4-FFF2-40B4-BE49-F238E27FC236}">
                            <a16:creationId xmlns:a16="http://schemas.microsoft.com/office/drawing/2014/main" id="{8A84077B-582F-4C0C-915D-BD3A36421BC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45530" y="4724524"/>
                        <a:ext cx="595548" cy="393121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7" name="直接箭头连接符 57">
                    <a:extLst>
                      <a:ext uri="{FF2B5EF4-FFF2-40B4-BE49-F238E27FC236}">
                        <a16:creationId xmlns:a16="http://schemas.microsoft.com/office/drawing/2014/main" id="{3916F29E-CF69-4D97-974B-5D2F8AC699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507375" y="3465229"/>
                    <a:ext cx="250622" cy="201335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箭头连接符 58">
                    <a:extLst>
                      <a:ext uri="{FF2B5EF4-FFF2-40B4-BE49-F238E27FC236}">
                        <a16:creationId xmlns:a16="http://schemas.microsoft.com/office/drawing/2014/main" id="{CE96AE22-5A89-4D64-8DFB-41E11BE909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232722" y="3465229"/>
                    <a:ext cx="250622" cy="201335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箭头连接符 59">
                    <a:extLst>
                      <a:ext uri="{FF2B5EF4-FFF2-40B4-BE49-F238E27FC236}">
                        <a16:creationId xmlns:a16="http://schemas.microsoft.com/office/drawing/2014/main" id="{E0567CBE-5FB6-42A0-BCAB-0FF0011778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8182082" y="3465229"/>
                    <a:ext cx="253095" cy="201335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接箭头连接符 60">
                    <a:extLst>
                      <a:ext uri="{FF2B5EF4-FFF2-40B4-BE49-F238E27FC236}">
                        <a16:creationId xmlns:a16="http://schemas.microsoft.com/office/drawing/2014/main" id="{646CCB86-D934-4532-9ED6-754E416F75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0991447" y="3465228"/>
                    <a:ext cx="253095" cy="201335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箭头连接符 64">
                    <a:extLst>
                      <a:ext uri="{FF2B5EF4-FFF2-40B4-BE49-F238E27FC236}">
                        <a16:creationId xmlns:a16="http://schemas.microsoft.com/office/drawing/2014/main" id="{99A8EAE4-A57D-4C1D-A9BC-F9B48FA27A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677440" y="3151794"/>
                    <a:ext cx="0" cy="157131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箭头连接符 65">
                    <a:extLst>
                      <a:ext uri="{FF2B5EF4-FFF2-40B4-BE49-F238E27FC236}">
                        <a16:creationId xmlns:a16="http://schemas.microsoft.com/office/drawing/2014/main" id="{92E39F1C-C5F7-4535-86F9-E4241B090B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484999" y="4645032"/>
                    <a:ext cx="0" cy="170249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箭头连接符 67">
                    <a:extLst>
                      <a:ext uri="{FF2B5EF4-FFF2-40B4-BE49-F238E27FC236}">
                        <a16:creationId xmlns:a16="http://schemas.microsoft.com/office/drawing/2014/main" id="{0AD2F4E8-E8E8-4780-9345-4E52DBF5CC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485436" y="4658437"/>
                    <a:ext cx="0" cy="170249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箭头连接符 68">
                    <a:extLst>
                      <a:ext uri="{FF2B5EF4-FFF2-40B4-BE49-F238E27FC236}">
                        <a16:creationId xmlns:a16="http://schemas.microsoft.com/office/drawing/2014/main" id="{A64F0B84-A684-4AFC-ABEC-BCF1C95B4E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72385" y="4658437"/>
                    <a:ext cx="0" cy="170249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箭头连接符 69">
                    <a:extLst>
                      <a:ext uri="{FF2B5EF4-FFF2-40B4-BE49-F238E27FC236}">
                        <a16:creationId xmlns:a16="http://schemas.microsoft.com/office/drawing/2014/main" id="{71DC966E-D0FF-423B-A458-D1D7894B9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276903" y="4679986"/>
                    <a:ext cx="0" cy="170249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箭头连接符 70">
                    <a:extLst>
                      <a:ext uri="{FF2B5EF4-FFF2-40B4-BE49-F238E27FC236}">
                        <a16:creationId xmlns:a16="http://schemas.microsoft.com/office/drawing/2014/main" id="{A14320D6-08C4-42B0-93E5-D3AC7742AD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44793" y="730161"/>
                    <a:ext cx="250622" cy="201335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箭头连接符 71">
                    <a:extLst>
                      <a:ext uri="{FF2B5EF4-FFF2-40B4-BE49-F238E27FC236}">
                        <a16:creationId xmlns:a16="http://schemas.microsoft.com/office/drawing/2014/main" id="{650389C9-826D-438C-AC7D-80BB0CAFAF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479505" y="731183"/>
                    <a:ext cx="253095" cy="201335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接箭头连接符 72">
                    <a:extLst>
                      <a:ext uri="{FF2B5EF4-FFF2-40B4-BE49-F238E27FC236}">
                        <a16:creationId xmlns:a16="http://schemas.microsoft.com/office/drawing/2014/main" id="{A25AF42F-8B5D-4D79-8224-99B8B285C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255848" y="418381"/>
                    <a:ext cx="0" cy="202404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矩形 68">
                        <a:extLst>
                          <a:ext uri="{FF2B5EF4-FFF2-40B4-BE49-F238E27FC236}">
                            <a16:creationId xmlns:a16="http://schemas.microsoft.com/office/drawing/2014/main" id="{8F5C8CAA-D365-42EF-9A58-C8A0F94EB4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51712" y="529182"/>
                        <a:ext cx="43794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⋈</m:t>
                              </m:r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5" name="矩形 74">
                        <a:extLst>
                          <a:ext uri="{FF2B5EF4-FFF2-40B4-BE49-F238E27FC236}">
                            <a16:creationId xmlns:a16="http://schemas.microsoft.com/office/drawing/2014/main" id="{4C2E2163-DEA0-4351-A2E5-46CCBDD4739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51712" y="529182"/>
                        <a:ext cx="437940" cy="369332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0" name="直接箭头连接符 75">
                    <a:extLst>
                      <a:ext uri="{FF2B5EF4-FFF2-40B4-BE49-F238E27FC236}">
                        <a16:creationId xmlns:a16="http://schemas.microsoft.com/office/drawing/2014/main" id="{E08D6816-109B-4704-9F2A-166FD2C70F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59606" y="2142747"/>
                    <a:ext cx="250622" cy="201335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箭头连接符 76">
                    <a:extLst>
                      <a:ext uri="{FF2B5EF4-FFF2-40B4-BE49-F238E27FC236}">
                        <a16:creationId xmlns:a16="http://schemas.microsoft.com/office/drawing/2014/main" id="{834C9112-50CD-48BF-A1BE-E55FA3B5BE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656233" y="1733305"/>
                    <a:ext cx="148423" cy="119233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箭头连接符 77">
                    <a:extLst>
                      <a:ext uri="{FF2B5EF4-FFF2-40B4-BE49-F238E27FC236}">
                        <a16:creationId xmlns:a16="http://schemas.microsoft.com/office/drawing/2014/main" id="{D86339D0-3019-4CA8-B0BB-C72C0946EB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0419299" y="2166525"/>
                    <a:ext cx="223204" cy="177557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箭头连接符 78">
                    <a:extLst>
                      <a:ext uri="{FF2B5EF4-FFF2-40B4-BE49-F238E27FC236}">
                        <a16:creationId xmlns:a16="http://schemas.microsoft.com/office/drawing/2014/main" id="{F8600BED-CDE5-4004-8538-C83DA2945F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824961" y="1742638"/>
                    <a:ext cx="149544" cy="118961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文本框 73">
                        <a:extLst>
                          <a:ext uri="{FF2B5EF4-FFF2-40B4-BE49-F238E27FC236}">
                            <a16:creationId xmlns:a16="http://schemas.microsoft.com/office/drawing/2014/main" id="{0E61D4A8-C752-48BB-B971-54010CE87A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14041" y="5888908"/>
                        <a:ext cx="2879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0" name="文本框 79">
                        <a:extLst>
                          <a:ext uri="{FF2B5EF4-FFF2-40B4-BE49-F238E27FC236}">
                            <a16:creationId xmlns:a16="http://schemas.microsoft.com/office/drawing/2014/main" id="{83F988BB-E4E8-4664-BF72-0A074C9AD3C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14041" y="5888908"/>
                        <a:ext cx="287964" cy="276999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 l="-16667" r="-4167" b="-1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文本框 74">
                        <a:extLst>
                          <a:ext uri="{FF2B5EF4-FFF2-40B4-BE49-F238E27FC236}">
                            <a16:creationId xmlns:a16="http://schemas.microsoft.com/office/drawing/2014/main" id="{0EE927F7-1DB6-4907-9034-FED5085D9A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26526" y="5900916"/>
                        <a:ext cx="29328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1" name="文本框 80">
                        <a:extLst>
                          <a:ext uri="{FF2B5EF4-FFF2-40B4-BE49-F238E27FC236}">
                            <a16:creationId xmlns:a16="http://schemas.microsoft.com/office/drawing/2014/main" id="{B3134DCB-0A83-4D0D-848B-139E92785AC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626526" y="5900916"/>
                        <a:ext cx="293285" cy="276999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 l="-16667" r="-6250" b="-1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文本框 75">
                        <a:extLst>
                          <a:ext uri="{FF2B5EF4-FFF2-40B4-BE49-F238E27FC236}">
                            <a16:creationId xmlns:a16="http://schemas.microsoft.com/office/drawing/2014/main" id="{13051A37-F543-4396-9DC2-8976F5B617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122691" y="5888907"/>
                        <a:ext cx="29328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2" name="文本框 81">
                        <a:extLst>
                          <a:ext uri="{FF2B5EF4-FFF2-40B4-BE49-F238E27FC236}">
                            <a16:creationId xmlns:a16="http://schemas.microsoft.com/office/drawing/2014/main" id="{AF05BA2F-62EA-4473-91F7-7B0E8843830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22691" y="5888907"/>
                        <a:ext cx="293285" cy="276999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 l="-18750" r="-4167" b="-1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文本框 76">
                        <a:extLst>
                          <a:ext uri="{FF2B5EF4-FFF2-40B4-BE49-F238E27FC236}">
                            <a16:creationId xmlns:a16="http://schemas.microsoft.com/office/drawing/2014/main" id="{BA14ADA9-13CC-48F0-B2EC-DC6C43CD0A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67257" y="5900915"/>
                        <a:ext cx="29328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3" name="文本框 82">
                        <a:extLst>
                          <a:ext uri="{FF2B5EF4-FFF2-40B4-BE49-F238E27FC236}">
                            <a16:creationId xmlns:a16="http://schemas.microsoft.com/office/drawing/2014/main" id="{FC8CE7CE-D977-4AED-BF47-8739F485773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67257" y="5900915"/>
                        <a:ext cx="293285" cy="276999"/>
                      </a:xfrm>
                      <a:prstGeom prst="rect">
                        <a:avLst/>
                      </a:prstGeom>
                      <a:blipFill>
                        <a:blip r:embed="rId38"/>
                        <a:stretch>
                          <a:fillRect l="-16667" r="-6250" b="-1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文本框 77">
                        <a:extLst>
                          <a:ext uri="{FF2B5EF4-FFF2-40B4-BE49-F238E27FC236}">
                            <a16:creationId xmlns:a16="http://schemas.microsoft.com/office/drawing/2014/main" id="{C7F14986-194B-4E98-91AB-0D90434327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34142" y="5900915"/>
                        <a:ext cx="406629" cy="4113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8" name="文本框 77">
                        <a:extLst>
                          <a:ext uri="{FF2B5EF4-FFF2-40B4-BE49-F238E27FC236}">
                            <a16:creationId xmlns:a16="http://schemas.microsoft.com/office/drawing/2014/main" id="{C7F14986-194B-4E98-91AB-0D90434327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34142" y="5900915"/>
                        <a:ext cx="406629" cy="411322"/>
                      </a:xfrm>
                      <a:prstGeom prst="rect">
                        <a:avLst/>
                      </a:prstGeom>
                      <a:blipFill>
                        <a:blip r:embed="rId39"/>
                        <a:stretch>
                          <a:fillRect l="-19149" r="-6383" b="-1739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文本框 78">
                        <a:extLst>
                          <a:ext uri="{FF2B5EF4-FFF2-40B4-BE49-F238E27FC236}">
                            <a16:creationId xmlns:a16="http://schemas.microsoft.com/office/drawing/2014/main" id="{5DFDF5B1-F32D-4EE9-BB22-DE097B4ABB2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878835" y="5900915"/>
                        <a:ext cx="406629" cy="4113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79" name="文本框 78">
                        <a:extLst>
                          <a:ext uri="{FF2B5EF4-FFF2-40B4-BE49-F238E27FC236}">
                            <a16:creationId xmlns:a16="http://schemas.microsoft.com/office/drawing/2014/main" id="{5DFDF5B1-F32D-4EE9-BB22-DE097B4ABB2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878835" y="5900915"/>
                        <a:ext cx="406629" cy="411322"/>
                      </a:xfrm>
                      <a:prstGeom prst="rect">
                        <a:avLst/>
                      </a:prstGeom>
                      <a:blipFill>
                        <a:blip r:embed="rId40"/>
                        <a:stretch>
                          <a:fillRect l="-16667" r="-6250" b="-1739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文本框 79">
                        <a:extLst>
                          <a:ext uri="{FF2B5EF4-FFF2-40B4-BE49-F238E27FC236}">
                            <a16:creationId xmlns:a16="http://schemas.microsoft.com/office/drawing/2014/main" id="{F5B32A07-63E5-4DEE-91CB-A549F631E2C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693480" y="165055"/>
                        <a:ext cx="1870942" cy="12245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⟩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⟨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m:oMathPara>
                        </a14:m>
                        <a:endParaRPr lang="en-US" altLang="zh-CN" b="0" i="1" dirty="0">
                          <a:latin typeface="Cambria Math" panose="02040503050406030204" pitchFamily="18" charset="0"/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80" name="文本框 79">
                        <a:extLst>
                          <a:ext uri="{FF2B5EF4-FFF2-40B4-BE49-F238E27FC236}">
                            <a16:creationId xmlns:a16="http://schemas.microsoft.com/office/drawing/2014/main" id="{F5B32A07-63E5-4DEE-91CB-A549F631E2C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93480" y="165055"/>
                        <a:ext cx="1870942" cy="1224540"/>
                      </a:xfrm>
                      <a:prstGeom prst="rect">
                        <a:avLst/>
                      </a:prstGeom>
                      <a:blipFill>
                        <a:blip r:embed="rId41"/>
                        <a:stretch>
                          <a:fillRect l="-3211" r="-2294" b="-1259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4" name="直接连接符 87">
                  <a:extLst>
                    <a:ext uri="{FF2B5EF4-FFF2-40B4-BE49-F238E27FC236}">
                      <a16:creationId xmlns:a16="http://schemas.microsoft.com/office/drawing/2014/main" id="{D56358B3-3295-4155-B9CF-8BF6DDC78C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04300" y="386558"/>
                  <a:ext cx="0" cy="2631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直接箭头连接符 91">
                <a:extLst>
                  <a:ext uri="{FF2B5EF4-FFF2-40B4-BE49-F238E27FC236}">
                    <a16:creationId xmlns:a16="http://schemas.microsoft.com/office/drawing/2014/main" id="{03482041-EDF6-4891-BE6C-479FE7A0E8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8244" y="3521532"/>
                <a:ext cx="0" cy="170249"/>
              </a:xfrm>
              <a:prstGeom prst="straightConnector1">
                <a:avLst/>
              </a:prstGeom>
              <a:ln w="952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1481E50D-1652-4139-804F-8671ABDABB97}"/>
                      </a:ext>
                    </a:extLst>
                  </p:cNvPr>
                  <p:cNvSpPr/>
                  <p:nvPr/>
                </p:nvSpPr>
                <p:spPr>
                  <a:xfrm>
                    <a:off x="6702467" y="5106881"/>
                    <a:ext cx="595548" cy="3931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13E32CFD-22A1-4F55-A810-7E2BA227E8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2467" y="5106881"/>
                    <a:ext cx="595548" cy="393121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162DAD4E-04B1-4532-81CA-9278F519ACE9}"/>
                      </a:ext>
                    </a:extLst>
                  </p:cNvPr>
                  <p:cNvSpPr/>
                  <p:nvPr/>
                </p:nvSpPr>
                <p:spPr>
                  <a:xfrm>
                    <a:off x="10021352" y="3599819"/>
                    <a:ext cx="595548" cy="3931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3E658CFC-1D42-4CED-AEBC-4BC0DDA217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21352" y="3599819"/>
                    <a:ext cx="595548" cy="393121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3EEC3640-4688-4D44-8C46-CB5C3AD7BA1C}"/>
                      </a:ext>
                    </a:extLst>
                  </p:cNvPr>
                  <p:cNvSpPr/>
                  <p:nvPr/>
                </p:nvSpPr>
                <p:spPr>
                  <a:xfrm>
                    <a:off x="7506109" y="2137725"/>
                    <a:ext cx="606769" cy="3954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h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06030FA2-52A5-4984-98E4-6C63B8E37B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6109" y="2137725"/>
                    <a:ext cx="606769" cy="395429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D28B6568-1B33-4074-9E35-6DF58881E542}"/>
                      </a:ext>
                    </a:extLst>
                  </p:cNvPr>
                  <p:cNvSpPr/>
                  <p:nvPr/>
                </p:nvSpPr>
                <p:spPr>
                  <a:xfrm>
                    <a:off x="9741571" y="2214011"/>
                    <a:ext cx="606769" cy="47846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h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7" name="矩形 96">
                    <a:extLst>
                      <a:ext uri="{FF2B5EF4-FFF2-40B4-BE49-F238E27FC236}">
                        <a16:creationId xmlns:a16="http://schemas.microsoft.com/office/drawing/2014/main" id="{CA751BB7-6559-464A-9796-6667E2744A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1571" y="2214011"/>
                    <a:ext cx="606769" cy="478469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2EAA2119-7F7E-44DC-A27B-F737CC920E53}"/>
                      </a:ext>
                    </a:extLst>
                  </p:cNvPr>
                  <p:cNvSpPr/>
                  <p:nvPr/>
                </p:nvSpPr>
                <p:spPr>
                  <a:xfrm>
                    <a:off x="6963971" y="4663312"/>
                    <a:ext cx="57041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7FB95E0E-28C8-4E53-A405-C6186B3346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3971" y="4663312"/>
                    <a:ext cx="570413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1799709C-A28C-452E-BF95-ACFE4EBDF660}"/>
                      </a:ext>
                    </a:extLst>
                  </p:cNvPr>
                  <p:cNvSpPr txBox="1"/>
                  <p:nvPr/>
                </p:nvSpPr>
                <p:spPr>
                  <a:xfrm>
                    <a:off x="7655635" y="4718473"/>
                    <a:ext cx="3910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2" name="文本框 101">
                    <a:extLst>
                      <a:ext uri="{FF2B5EF4-FFF2-40B4-BE49-F238E27FC236}">
                        <a16:creationId xmlns:a16="http://schemas.microsoft.com/office/drawing/2014/main" id="{FDABCF03-68D6-40BE-8A89-2232E2CDEA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5635" y="4718473"/>
                    <a:ext cx="391069" cy="276999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14063" r="-3125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AE09E426-BD73-4422-AB32-C240677866A7}"/>
                      </a:ext>
                    </a:extLst>
                  </p:cNvPr>
                  <p:cNvSpPr txBox="1"/>
                  <p:nvPr/>
                </p:nvSpPr>
                <p:spPr>
                  <a:xfrm>
                    <a:off x="7537633" y="3237378"/>
                    <a:ext cx="58131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1234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3" name="文本框 102">
                    <a:extLst>
                      <a:ext uri="{FF2B5EF4-FFF2-40B4-BE49-F238E27FC236}">
                        <a16:creationId xmlns:a16="http://schemas.microsoft.com/office/drawing/2014/main" id="{69ACBD08-490C-4E7F-AEEC-9835D888F1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7633" y="3237378"/>
                    <a:ext cx="581313" cy="276999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l="-7292" r="-3125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F3AA05C4-F98A-42D5-84DA-A53CBF31D078}"/>
                    </a:ext>
                  </a:extLst>
                </p:cNvPr>
                <p:cNvSpPr txBox="1"/>
                <p:nvPr/>
              </p:nvSpPr>
              <p:spPr>
                <a:xfrm>
                  <a:off x="11500128" y="3836063"/>
                  <a:ext cx="5818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5678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F3AA05C4-F98A-42D5-84DA-A53CBF31D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0128" y="3836063"/>
                  <a:ext cx="581826" cy="276999"/>
                </a:xfrm>
                <a:prstGeom prst="rect">
                  <a:avLst/>
                </a:prstGeom>
                <a:blipFill>
                  <a:blip r:embed="rId49"/>
                  <a:stretch>
                    <a:fillRect l="-9474" r="-4211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3A71860-6777-4E9A-83BF-35EFE014724A}"/>
              </a:ext>
            </a:extLst>
          </p:cNvPr>
          <p:cNvPicPr>
            <a:picLocks noChangeAspect="1"/>
          </p:cNvPicPr>
          <p:nvPr/>
        </p:nvPicPr>
        <p:blipFill rotWithShape="1">
          <a:blip r:embed="rId50"/>
          <a:srcRect t="-2570"/>
          <a:stretch/>
        </p:blipFill>
        <p:spPr>
          <a:xfrm>
            <a:off x="4655261" y="4113062"/>
            <a:ext cx="3455999" cy="498131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E1AB077C-F954-46D8-83A5-651AF86DAD9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F4F97E88-43E9-4C86-8C84-D10E387A018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91942C7E-6BA6-4449-B597-07DC5456FDE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621EFEC2-904F-405F-B1D0-600F011FFE0F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52200782-1410-4D79-A840-4D720B195B0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EB15D75-66EC-4EEA-9C76-BFFC77A9CE31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272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0595260-5652-BC49-A457-CCDD373358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推广</a:t>
                </a:r>
                <a:r>
                  <a:rPr kumimoji="1" lang="en-US" altLang="zh-CN" dirty="0"/>
                  <a:t>2——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0595260-5652-BC49-A457-CCDD37335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43F0B1-9186-8F4E-9BFC-11DA7F049D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96751"/>
                <a:ext cx="6466265" cy="5441159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推广到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dirty="0"/>
                  <a:t>-tree</a:t>
                </a:r>
                <a:r>
                  <a:rPr kumimoji="1" lang="zh-CN" altLang="en-US" dirty="0"/>
                  <a:t>算法解决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dirty="0"/>
                  <a:t>-sum</a:t>
                </a:r>
                <a:r>
                  <a:rPr kumimoji="1" lang="zh-CN" altLang="en-US" dirty="0"/>
                  <a:t>问题，所需时间复杂度和数据复杂度均为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/(1+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当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</m:oMath>
                </a14:m>
                <a:r>
                  <a:rPr kumimoji="1" lang="zh-CN" altLang="en-US" dirty="0"/>
                  <a:t>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/(1+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亚指数时间算法</a:t>
                </a:r>
                <a:endParaRPr kumimoji="1" lang="en-US" altLang="zh-CN" dirty="0"/>
              </a:p>
              <a:p>
                <a:r>
                  <a:rPr kumimoji="1" lang="zh-CN" altLang="en-US" dirty="0"/>
                  <a:t>举例：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如需达到</a:t>
                </a:r>
                <a:r>
                  <a:rPr kumimoji="1" lang="en-US" altLang="zh-CN" dirty="0"/>
                  <a:t>80-bit</a:t>
                </a:r>
                <a:r>
                  <a:rPr kumimoji="1" lang="zh-CN" altLang="en-US" dirty="0"/>
                  <a:t>的安全性，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≥1600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43F0B1-9186-8F4E-9BFC-11DA7F049D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96751"/>
                <a:ext cx="6466265" cy="5441159"/>
              </a:xfrm>
              <a:blipFill>
                <a:blip r:embed="rId4"/>
                <a:stretch>
                  <a:fillRect l="-1225" t="-1344" r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7D2D44-AEBC-0946-B11F-62094850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21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B40C8F7-B23A-8B42-BE3D-F1DEF497D64B}"/>
              </a:ext>
            </a:extLst>
          </p:cNvPr>
          <p:cNvGrpSpPr/>
          <p:nvPr/>
        </p:nvGrpSpPr>
        <p:grpSpPr>
          <a:xfrm>
            <a:off x="7380665" y="0"/>
            <a:ext cx="4654419" cy="6065707"/>
            <a:chOff x="6639557" y="489674"/>
            <a:chExt cx="4654419" cy="606570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0BC4141-48AF-3E49-9A5F-253D2CB94B9A}"/>
                </a:ext>
              </a:extLst>
            </p:cNvPr>
            <p:cNvGrpSpPr/>
            <p:nvPr/>
          </p:nvGrpSpPr>
          <p:grpSpPr>
            <a:xfrm>
              <a:off x="6639557" y="489674"/>
              <a:ext cx="4654419" cy="6065707"/>
              <a:chOff x="6931752" y="386558"/>
              <a:chExt cx="4654419" cy="606570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76A96AA1-7CB4-084F-B107-709C0649271B}"/>
                  </a:ext>
                </a:extLst>
              </p:cNvPr>
              <p:cNvGrpSpPr/>
              <p:nvPr/>
            </p:nvGrpSpPr>
            <p:grpSpPr>
              <a:xfrm>
                <a:off x="6931752" y="439405"/>
                <a:ext cx="4654419" cy="6012860"/>
                <a:chOff x="7082754" y="165055"/>
                <a:chExt cx="4654419" cy="6012860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F674DDA8-4EF0-8F42-8D0E-9435B1CF6E1A}"/>
                    </a:ext>
                  </a:extLst>
                </p:cNvPr>
                <p:cNvGrpSpPr/>
                <p:nvPr/>
              </p:nvGrpSpPr>
              <p:grpSpPr>
                <a:xfrm>
                  <a:off x="7082754" y="5312904"/>
                  <a:ext cx="4635565" cy="853003"/>
                  <a:chOff x="7082754" y="4555222"/>
                  <a:chExt cx="4635565" cy="1233182"/>
                </a:xfrm>
              </p:grpSpPr>
              <p:grpSp>
                <p:nvGrpSpPr>
                  <p:cNvPr id="71" name="组合 70">
                    <a:extLst>
                      <a:ext uri="{FF2B5EF4-FFF2-40B4-BE49-F238E27FC236}">
                        <a16:creationId xmlns:a16="http://schemas.microsoft.com/office/drawing/2014/main" id="{822174CC-79D4-8245-A3CC-5E01B770D131}"/>
                      </a:ext>
                    </a:extLst>
                  </p:cNvPr>
                  <p:cNvGrpSpPr/>
                  <p:nvPr/>
                </p:nvGrpSpPr>
                <p:grpSpPr>
                  <a:xfrm>
                    <a:off x="10869632" y="4555222"/>
                    <a:ext cx="848687" cy="1233182"/>
                    <a:chOff x="7449424" y="4555222"/>
                    <a:chExt cx="848687" cy="1233182"/>
                  </a:xfrm>
                </p:grpSpPr>
                <p:cxnSp>
                  <p:nvCxnSpPr>
                    <p:cNvPr id="81" name="直接连接符 4">
                      <a:extLst>
                        <a:ext uri="{FF2B5EF4-FFF2-40B4-BE49-F238E27FC236}">
                          <a16:creationId xmlns:a16="http://schemas.microsoft.com/office/drawing/2014/main" id="{38F1E9DC-471C-5A4F-9ED8-8ADEC35F0B2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449424" y="4555222"/>
                      <a:ext cx="0" cy="123318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直接连接符 5">
                      <a:extLst>
                        <a:ext uri="{FF2B5EF4-FFF2-40B4-BE49-F238E27FC236}">
                          <a16:creationId xmlns:a16="http://schemas.microsoft.com/office/drawing/2014/main" id="{0564743E-29A5-8A42-A999-5576E972539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298111" y="4555222"/>
                      <a:ext cx="0" cy="123318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2" name="组合 71">
                    <a:extLst>
                      <a:ext uri="{FF2B5EF4-FFF2-40B4-BE49-F238E27FC236}">
                        <a16:creationId xmlns:a16="http://schemas.microsoft.com/office/drawing/2014/main" id="{E9BB1E2A-F4F8-644F-907B-7F77AA6E8AA5}"/>
                      </a:ext>
                    </a:extLst>
                  </p:cNvPr>
                  <p:cNvGrpSpPr/>
                  <p:nvPr/>
                </p:nvGrpSpPr>
                <p:grpSpPr>
                  <a:xfrm>
                    <a:off x="8105163" y="4555222"/>
                    <a:ext cx="848687" cy="1233182"/>
                    <a:chOff x="7449424" y="4555222"/>
                    <a:chExt cx="848687" cy="1233182"/>
                  </a:xfrm>
                </p:grpSpPr>
                <p:cxnSp>
                  <p:nvCxnSpPr>
                    <p:cNvPr id="79" name="直接连接符 10">
                      <a:extLst>
                        <a:ext uri="{FF2B5EF4-FFF2-40B4-BE49-F238E27FC236}">
                          <a16:creationId xmlns:a16="http://schemas.microsoft.com/office/drawing/2014/main" id="{E95AC3F2-6DB6-3A4F-8D30-818813EB19F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449424" y="4555222"/>
                      <a:ext cx="0" cy="123318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接连接符 11">
                      <a:extLst>
                        <a:ext uri="{FF2B5EF4-FFF2-40B4-BE49-F238E27FC236}">
                          <a16:creationId xmlns:a16="http://schemas.microsoft.com/office/drawing/2014/main" id="{842AB26E-FA6F-364A-A4AC-917B2E7072F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298111" y="4555222"/>
                      <a:ext cx="0" cy="123318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3" name="组合 72">
                    <a:extLst>
                      <a:ext uri="{FF2B5EF4-FFF2-40B4-BE49-F238E27FC236}">
                        <a16:creationId xmlns:a16="http://schemas.microsoft.com/office/drawing/2014/main" id="{299D7DA4-9170-D343-9F7C-B5DEB003476B}"/>
                      </a:ext>
                    </a:extLst>
                  </p:cNvPr>
                  <p:cNvGrpSpPr/>
                  <p:nvPr/>
                </p:nvGrpSpPr>
                <p:grpSpPr>
                  <a:xfrm>
                    <a:off x="9802537" y="4555222"/>
                    <a:ext cx="848687" cy="1233182"/>
                    <a:chOff x="7449424" y="4555222"/>
                    <a:chExt cx="848687" cy="1233182"/>
                  </a:xfrm>
                </p:grpSpPr>
                <p:cxnSp>
                  <p:nvCxnSpPr>
                    <p:cNvPr id="77" name="直接连接符 13">
                      <a:extLst>
                        <a:ext uri="{FF2B5EF4-FFF2-40B4-BE49-F238E27FC236}">
                          <a16:creationId xmlns:a16="http://schemas.microsoft.com/office/drawing/2014/main" id="{66516908-0B67-2845-86CB-C6E98FEA91C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449424" y="4555222"/>
                      <a:ext cx="0" cy="123318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直接连接符 14">
                      <a:extLst>
                        <a:ext uri="{FF2B5EF4-FFF2-40B4-BE49-F238E27FC236}">
                          <a16:creationId xmlns:a16="http://schemas.microsoft.com/office/drawing/2014/main" id="{0DA1C360-184F-C44E-AEB1-B828118D07F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298111" y="4555222"/>
                      <a:ext cx="0" cy="123318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4" name="组合 73">
                    <a:extLst>
                      <a:ext uri="{FF2B5EF4-FFF2-40B4-BE49-F238E27FC236}">
                        <a16:creationId xmlns:a16="http://schemas.microsoft.com/office/drawing/2014/main" id="{7F42DF2B-DAB5-9845-9E0F-FA1ED5622244}"/>
                      </a:ext>
                    </a:extLst>
                  </p:cNvPr>
                  <p:cNvGrpSpPr/>
                  <p:nvPr/>
                </p:nvGrpSpPr>
                <p:grpSpPr>
                  <a:xfrm>
                    <a:off x="7082754" y="4555222"/>
                    <a:ext cx="848687" cy="1233182"/>
                    <a:chOff x="7449424" y="4555222"/>
                    <a:chExt cx="848687" cy="1233182"/>
                  </a:xfrm>
                </p:grpSpPr>
                <p:cxnSp>
                  <p:nvCxnSpPr>
                    <p:cNvPr id="75" name="直接连接符 16">
                      <a:extLst>
                        <a:ext uri="{FF2B5EF4-FFF2-40B4-BE49-F238E27FC236}">
                          <a16:creationId xmlns:a16="http://schemas.microsoft.com/office/drawing/2014/main" id="{2363CDCB-882F-F345-BDA3-875FBF976CB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449424" y="4555222"/>
                      <a:ext cx="0" cy="123318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接连接符 17">
                      <a:extLst>
                        <a:ext uri="{FF2B5EF4-FFF2-40B4-BE49-F238E27FC236}">
                          <a16:creationId xmlns:a16="http://schemas.microsoft.com/office/drawing/2014/main" id="{C1168ACE-D366-6A42-929E-3612300CB76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298111" y="4555222"/>
                      <a:ext cx="0" cy="123318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9C92D984-6525-244B-9D72-4AE169A7A8B4}"/>
                    </a:ext>
                  </a:extLst>
                </p:cNvPr>
                <p:cNvGrpSpPr/>
                <p:nvPr/>
              </p:nvGrpSpPr>
              <p:grpSpPr>
                <a:xfrm>
                  <a:off x="7473542" y="3763042"/>
                  <a:ext cx="3794972" cy="853003"/>
                  <a:chOff x="7481931" y="2772759"/>
                  <a:chExt cx="3794972" cy="1233182"/>
                </a:xfrm>
              </p:grpSpPr>
              <p:grpSp>
                <p:nvGrpSpPr>
                  <p:cNvPr id="65" name="组合 64">
                    <a:extLst>
                      <a:ext uri="{FF2B5EF4-FFF2-40B4-BE49-F238E27FC236}">
                        <a16:creationId xmlns:a16="http://schemas.microsoft.com/office/drawing/2014/main" id="{05DF7E96-528A-144A-9736-3B63F41A4260}"/>
                      </a:ext>
                    </a:extLst>
                  </p:cNvPr>
                  <p:cNvGrpSpPr/>
                  <p:nvPr/>
                </p:nvGrpSpPr>
                <p:grpSpPr>
                  <a:xfrm>
                    <a:off x="7481931" y="2772759"/>
                    <a:ext cx="1008078" cy="1233182"/>
                    <a:chOff x="7365534" y="4555222"/>
                    <a:chExt cx="1008078" cy="1233182"/>
                  </a:xfrm>
                </p:grpSpPr>
                <p:cxnSp>
                  <p:nvCxnSpPr>
                    <p:cNvPr id="69" name="直接连接符 19">
                      <a:extLst>
                        <a:ext uri="{FF2B5EF4-FFF2-40B4-BE49-F238E27FC236}">
                          <a16:creationId xmlns:a16="http://schemas.microsoft.com/office/drawing/2014/main" id="{A43D59EC-3EBA-9548-9F0E-353B7364ECB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65534" y="4555222"/>
                      <a:ext cx="0" cy="123318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直接连接符 20">
                      <a:extLst>
                        <a:ext uri="{FF2B5EF4-FFF2-40B4-BE49-F238E27FC236}">
                          <a16:creationId xmlns:a16="http://schemas.microsoft.com/office/drawing/2014/main" id="{9AAF76A7-901D-1B42-A386-A5F36C8B2AA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373612" y="4555222"/>
                      <a:ext cx="0" cy="123318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6" name="组合 65">
                    <a:extLst>
                      <a:ext uri="{FF2B5EF4-FFF2-40B4-BE49-F238E27FC236}">
                        <a16:creationId xmlns:a16="http://schemas.microsoft.com/office/drawing/2014/main" id="{8B24CCAA-8314-7E4A-A587-4F49DAD0A0D0}"/>
                      </a:ext>
                    </a:extLst>
                  </p:cNvPr>
                  <p:cNvGrpSpPr/>
                  <p:nvPr/>
                </p:nvGrpSpPr>
                <p:grpSpPr>
                  <a:xfrm>
                    <a:off x="10168157" y="2772759"/>
                    <a:ext cx="1108746" cy="1233182"/>
                    <a:chOff x="7290033" y="4555222"/>
                    <a:chExt cx="1108746" cy="1233182"/>
                  </a:xfrm>
                </p:grpSpPr>
                <p:cxnSp>
                  <p:nvCxnSpPr>
                    <p:cNvPr id="67" name="直接连接符 22">
                      <a:extLst>
                        <a:ext uri="{FF2B5EF4-FFF2-40B4-BE49-F238E27FC236}">
                          <a16:creationId xmlns:a16="http://schemas.microsoft.com/office/drawing/2014/main" id="{70BB85CC-8324-844E-952F-B791CF2ADCC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290033" y="4555222"/>
                      <a:ext cx="0" cy="123318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直接连接符 23">
                      <a:extLst>
                        <a:ext uri="{FF2B5EF4-FFF2-40B4-BE49-F238E27FC236}">
                          <a16:creationId xmlns:a16="http://schemas.microsoft.com/office/drawing/2014/main" id="{45435B8C-DFDA-5441-A7D7-FACD26D2A14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398779" y="4555222"/>
                      <a:ext cx="0" cy="123318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FE70DAE4-416E-0640-9D48-5C9196F0BD72}"/>
                    </a:ext>
                  </a:extLst>
                </p:cNvPr>
                <p:cNvGrpSpPr/>
                <p:nvPr/>
              </p:nvGrpSpPr>
              <p:grpSpPr>
                <a:xfrm>
                  <a:off x="8821722" y="994097"/>
                  <a:ext cx="928778" cy="700479"/>
                  <a:chOff x="7330178" y="4555222"/>
                  <a:chExt cx="928778" cy="1233182"/>
                </a:xfrm>
              </p:grpSpPr>
              <p:cxnSp>
                <p:nvCxnSpPr>
                  <p:cNvPr id="63" name="直接连接符 25">
                    <a:extLst>
                      <a:ext uri="{FF2B5EF4-FFF2-40B4-BE49-F238E27FC236}">
                        <a16:creationId xmlns:a16="http://schemas.microsoft.com/office/drawing/2014/main" id="{1C8A2163-7AB3-BE46-9BCC-1DD693181B8C}"/>
                      </a:ext>
                    </a:extLst>
                  </p:cNvPr>
                  <p:cNvCxnSpPr/>
                  <p:nvPr/>
                </p:nvCxnSpPr>
                <p:spPr>
                  <a:xfrm>
                    <a:off x="7330178" y="4555222"/>
                    <a:ext cx="0" cy="1233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26">
                    <a:extLst>
                      <a:ext uri="{FF2B5EF4-FFF2-40B4-BE49-F238E27FC236}">
                        <a16:creationId xmlns:a16="http://schemas.microsoft.com/office/drawing/2014/main" id="{6F776A3C-170F-344F-8136-87A411C6C056}"/>
                      </a:ext>
                    </a:extLst>
                  </p:cNvPr>
                  <p:cNvCxnSpPr/>
                  <p:nvPr/>
                </p:nvCxnSpPr>
                <p:spPr>
                  <a:xfrm>
                    <a:off x="8258956" y="4555222"/>
                    <a:ext cx="0" cy="1233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E1425671-097A-9E4A-9760-7C0A7D8C6805}"/>
                    </a:ext>
                  </a:extLst>
                </p:cNvPr>
                <p:cNvSpPr txBox="1"/>
                <p:nvPr/>
              </p:nvSpPr>
              <p:spPr>
                <a:xfrm>
                  <a:off x="9147901" y="5539350"/>
                  <a:ext cx="6417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···</a:t>
                  </a:r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4BD2A645-C1A3-6740-A3B7-B0D6CC591DDF}"/>
                    </a:ext>
                  </a:extLst>
                </p:cNvPr>
                <p:cNvSpPr txBox="1"/>
                <p:nvPr/>
              </p:nvSpPr>
              <p:spPr>
                <a:xfrm>
                  <a:off x="9147901" y="3973632"/>
                  <a:ext cx="6417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···</a:t>
                  </a:r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22" name="直接连接符 31">
                  <a:extLst>
                    <a:ext uri="{FF2B5EF4-FFF2-40B4-BE49-F238E27FC236}">
                      <a16:creationId xmlns:a16="http://schemas.microsoft.com/office/drawing/2014/main" id="{4A6CA930-C267-5B4D-A6E4-12D98D944B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1441" y="2416029"/>
                  <a:ext cx="0" cy="6809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36">
                  <a:extLst>
                    <a:ext uri="{FF2B5EF4-FFF2-40B4-BE49-F238E27FC236}">
                      <a16:creationId xmlns:a16="http://schemas.microsoft.com/office/drawing/2014/main" id="{35A401F8-1940-8E4B-AC66-408372A371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77440" y="2422320"/>
                  <a:ext cx="0" cy="6809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6CCA495-3233-C841-8F3B-180E94E0015E}"/>
                    </a:ext>
                  </a:extLst>
                </p:cNvPr>
                <p:cNvSpPr txBox="1"/>
                <p:nvPr/>
              </p:nvSpPr>
              <p:spPr>
                <a:xfrm>
                  <a:off x="9147901" y="2460074"/>
                  <a:ext cx="6417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···</a:t>
                  </a:r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ED4CDE9E-7461-0E42-A9E2-099223601A73}"/>
                    </a:ext>
                  </a:extLst>
                </p:cNvPr>
                <p:cNvSpPr txBox="1"/>
                <p:nvPr/>
              </p:nvSpPr>
              <p:spPr>
                <a:xfrm>
                  <a:off x="8272656" y="1723718"/>
                  <a:ext cx="6417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···</a:t>
                  </a:r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F3B6F45D-74D8-6643-9A66-520D7936492F}"/>
                    </a:ext>
                  </a:extLst>
                </p:cNvPr>
                <p:cNvSpPr txBox="1"/>
                <p:nvPr/>
              </p:nvSpPr>
              <p:spPr>
                <a:xfrm>
                  <a:off x="9859989" y="1746833"/>
                  <a:ext cx="6417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···</a:t>
                  </a:r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27" name="直接箭头连接符 41">
                  <a:extLst>
                    <a:ext uri="{FF2B5EF4-FFF2-40B4-BE49-F238E27FC236}">
                      <a16:creationId xmlns:a16="http://schemas.microsoft.com/office/drawing/2014/main" id="{C7134D3A-E1B9-1C4F-8D92-9C1D1CAE92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82754" y="5025006"/>
                  <a:ext cx="250622" cy="201335"/>
                </a:xfrm>
                <a:prstGeom prst="straightConnector1">
                  <a:avLst/>
                </a:prstGeom>
                <a:ln w="952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43">
                  <a:extLst>
                    <a:ext uri="{FF2B5EF4-FFF2-40B4-BE49-F238E27FC236}">
                      <a16:creationId xmlns:a16="http://schemas.microsoft.com/office/drawing/2014/main" id="{2BEC5A62-FE4F-104B-8456-6CB8B06355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21769" y="5025005"/>
                  <a:ext cx="250622" cy="201335"/>
                </a:xfrm>
                <a:prstGeom prst="straightConnector1">
                  <a:avLst/>
                </a:prstGeom>
                <a:ln w="952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44">
                  <a:extLst>
                    <a:ext uri="{FF2B5EF4-FFF2-40B4-BE49-F238E27FC236}">
                      <a16:creationId xmlns:a16="http://schemas.microsoft.com/office/drawing/2014/main" id="{543CAB1B-8847-DC47-9F7A-7CC5CDAEB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02537" y="5025005"/>
                  <a:ext cx="250622" cy="201335"/>
                </a:xfrm>
                <a:prstGeom prst="straightConnector1">
                  <a:avLst/>
                </a:prstGeom>
                <a:ln w="952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45">
                  <a:extLst>
                    <a:ext uri="{FF2B5EF4-FFF2-40B4-BE49-F238E27FC236}">
                      <a16:creationId xmlns:a16="http://schemas.microsoft.com/office/drawing/2014/main" id="{DB75207B-56D9-6947-BCA5-8B0E67DAEB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869632" y="5025004"/>
                  <a:ext cx="250622" cy="201335"/>
                </a:xfrm>
                <a:prstGeom prst="straightConnector1">
                  <a:avLst/>
                </a:prstGeom>
                <a:ln w="952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46">
                  <a:extLst>
                    <a:ext uri="{FF2B5EF4-FFF2-40B4-BE49-F238E27FC236}">
                      <a16:creationId xmlns:a16="http://schemas.microsoft.com/office/drawing/2014/main" id="{82B16482-1E52-3049-86C8-589F90C807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601025" y="5025004"/>
                  <a:ext cx="253095" cy="201335"/>
                </a:xfrm>
                <a:prstGeom prst="straightConnector1">
                  <a:avLst/>
                </a:prstGeom>
                <a:ln w="952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48">
                  <a:extLst>
                    <a:ext uri="{FF2B5EF4-FFF2-40B4-BE49-F238E27FC236}">
                      <a16:creationId xmlns:a16="http://schemas.microsoft.com/office/drawing/2014/main" id="{640EEF3E-8BAF-0D4A-AFE6-595E31DD84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640335" y="5019288"/>
                  <a:ext cx="253095" cy="201335"/>
                </a:xfrm>
                <a:prstGeom prst="straightConnector1">
                  <a:avLst/>
                </a:prstGeom>
                <a:ln w="952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49">
                  <a:extLst>
                    <a:ext uri="{FF2B5EF4-FFF2-40B4-BE49-F238E27FC236}">
                      <a16:creationId xmlns:a16="http://schemas.microsoft.com/office/drawing/2014/main" id="{3B939DA9-C3BD-3B46-8E2B-1DF0A76182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356184" y="5019288"/>
                  <a:ext cx="253095" cy="201335"/>
                </a:xfrm>
                <a:prstGeom prst="straightConnector1">
                  <a:avLst/>
                </a:prstGeom>
                <a:ln w="952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箭头连接符 52">
                  <a:extLst>
                    <a:ext uri="{FF2B5EF4-FFF2-40B4-BE49-F238E27FC236}">
                      <a16:creationId xmlns:a16="http://schemas.microsoft.com/office/drawing/2014/main" id="{47BF6DF3-995E-EF4E-A0C8-55BCBF219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425752" y="5019287"/>
                  <a:ext cx="253095" cy="201335"/>
                </a:xfrm>
                <a:prstGeom prst="straightConnector1">
                  <a:avLst/>
                </a:prstGeom>
                <a:ln w="952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矩形 34">
                      <a:extLst>
                        <a:ext uri="{FF2B5EF4-FFF2-40B4-BE49-F238E27FC236}">
                          <a16:creationId xmlns:a16="http://schemas.microsoft.com/office/drawing/2014/main" id="{1C70C3B2-91FD-CB44-9CF3-BA5D8C8338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22125" y="3219025"/>
                      <a:ext cx="595548" cy="39312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⋈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54" name="矩形 53">
                      <a:extLst>
                        <a:ext uri="{FF2B5EF4-FFF2-40B4-BE49-F238E27FC236}">
                          <a16:creationId xmlns:a16="http://schemas.microsoft.com/office/drawing/2014/main" id="{E7D629E5-9ADD-403B-A322-99BCF8B3D2B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22125" y="3219025"/>
                      <a:ext cx="595548" cy="39312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矩形 35">
                      <a:extLst>
                        <a:ext uri="{FF2B5EF4-FFF2-40B4-BE49-F238E27FC236}">
                          <a16:creationId xmlns:a16="http://schemas.microsoft.com/office/drawing/2014/main" id="{1E4E7D01-DFE9-FC46-ACE6-BF34826939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73663" y="4724525"/>
                      <a:ext cx="595548" cy="39312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⋈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55" name="矩形 54">
                      <a:extLst>
                        <a:ext uri="{FF2B5EF4-FFF2-40B4-BE49-F238E27FC236}">
                          <a16:creationId xmlns:a16="http://schemas.microsoft.com/office/drawing/2014/main" id="{66561EE3-CB0A-46DA-AA6D-C2B63B12DF8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73663" y="4724525"/>
                      <a:ext cx="595548" cy="39312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EFDD1616-FE8A-184B-8EE8-79DEC86DC9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69001" y="4735009"/>
                      <a:ext cx="595548" cy="39312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⋈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56" name="矩形 55">
                      <a:extLst>
                        <a:ext uri="{FF2B5EF4-FFF2-40B4-BE49-F238E27FC236}">
                          <a16:creationId xmlns:a16="http://schemas.microsoft.com/office/drawing/2014/main" id="{FF3A0858-A84A-49EF-86E1-B5F4A623BBC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69001" y="4735009"/>
                      <a:ext cx="595548" cy="39312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AFA23E8C-E02D-EE4F-A354-6D5156F212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45530" y="4724524"/>
                      <a:ext cx="595548" cy="39312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⋈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57" name="矩形 56">
                      <a:extLst>
                        <a:ext uri="{FF2B5EF4-FFF2-40B4-BE49-F238E27FC236}">
                          <a16:creationId xmlns:a16="http://schemas.microsoft.com/office/drawing/2014/main" id="{8A84077B-582F-4C0C-915D-BD3A36421BC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45530" y="4724524"/>
                      <a:ext cx="595548" cy="39312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" name="直接箭头连接符 57">
                  <a:extLst>
                    <a:ext uri="{FF2B5EF4-FFF2-40B4-BE49-F238E27FC236}">
                      <a16:creationId xmlns:a16="http://schemas.microsoft.com/office/drawing/2014/main" id="{DE9FEB72-FD8D-B849-AA3F-76F5635FA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07375" y="3465229"/>
                  <a:ext cx="250622" cy="201335"/>
                </a:xfrm>
                <a:prstGeom prst="straightConnector1">
                  <a:avLst/>
                </a:prstGeom>
                <a:ln w="952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58">
                  <a:extLst>
                    <a:ext uri="{FF2B5EF4-FFF2-40B4-BE49-F238E27FC236}">
                      <a16:creationId xmlns:a16="http://schemas.microsoft.com/office/drawing/2014/main" id="{31E375C6-155D-B944-86E8-3180B1245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2722" y="3465229"/>
                  <a:ext cx="250622" cy="201335"/>
                </a:xfrm>
                <a:prstGeom prst="straightConnector1">
                  <a:avLst/>
                </a:prstGeom>
                <a:ln w="952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箭头连接符 59">
                  <a:extLst>
                    <a:ext uri="{FF2B5EF4-FFF2-40B4-BE49-F238E27FC236}">
                      <a16:creationId xmlns:a16="http://schemas.microsoft.com/office/drawing/2014/main" id="{AF2C9F6F-5C0B-0E42-8609-C51A3DB3C2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82082" y="3465229"/>
                  <a:ext cx="253095" cy="201335"/>
                </a:xfrm>
                <a:prstGeom prst="straightConnector1">
                  <a:avLst/>
                </a:prstGeom>
                <a:ln w="952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60">
                  <a:extLst>
                    <a:ext uri="{FF2B5EF4-FFF2-40B4-BE49-F238E27FC236}">
                      <a16:creationId xmlns:a16="http://schemas.microsoft.com/office/drawing/2014/main" id="{6473361F-AC22-C14A-93BA-5EAC12D1C0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991447" y="3465228"/>
                  <a:ext cx="253095" cy="201335"/>
                </a:xfrm>
                <a:prstGeom prst="straightConnector1">
                  <a:avLst/>
                </a:prstGeom>
                <a:ln w="952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箭头连接符 64">
                  <a:extLst>
                    <a:ext uri="{FF2B5EF4-FFF2-40B4-BE49-F238E27FC236}">
                      <a16:creationId xmlns:a16="http://schemas.microsoft.com/office/drawing/2014/main" id="{47B54375-5288-5F41-BF78-C0F4EA4D2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77440" y="3151794"/>
                  <a:ext cx="0" cy="157131"/>
                </a:xfrm>
                <a:prstGeom prst="straightConnector1">
                  <a:avLst/>
                </a:prstGeom>
                <a:ln w="952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箭头连接符 65">
                  <a:extLst>
                    <a:ext uri="{FF2B5EF4-FFF2-40B4-BE49-F238E27FC236}">
                      <a16:creationId xmlns:a16="http://schemas.microsoft.com/office/drawing/2014/main" id="{D4945FCD-8392-D044-BA4A-662C35522B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84999" y="4645032"/>
                  <a:ext cx="0" cy="170249"/>
                </a:xfrm>
                <a:prstGeom prst="straightConnector1">
                  <a:avLst/>
                </a:prstGeom>
                <a:ln w="952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67">
                  <a:extLst>
                    <a:ext uri="{FF2B5EF4-FFF2-40B4-BE49-F238E27FC236}">
                      <a16:creationId xmlns:a16="http://schemas.microsoft.com/office/drawing/2014/main" id="{A6DB73AC-0C59-6146-86B4-F3D5C4393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85436" y="4658437"/>
                  <a:ext cx="0" cy="170249"/>
                </a:xfrm>
                <a:prstGeom prst="straightConnector1">
                  <a:avLst/>
                </a:prstGeom>
                <a:ln w="952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68">
                  <a:extLst>
                    <a:ext uri="{FF2B5EF4-FFF2-40B4-BE49-F238E27FC236}">
                      <a16:creationId xmlns:a16="http://schemas.microsoft.com/office/drawing/2014/main" id="{1B979B6A-DD6D-334A-BAF7-1A5D8CB5C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72385" y="4658437"/>
                  <a:ext cx="0" cy="170249"/>
                </a:xfrm>
                <a:prstGeom prst="straightConnector1">
                  <a:avLst/>
                </a:prstGeom>
                <a:ln w="952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69">
                  <a:extLst>
                    <a:ext uri="{FF2B5EF4-FFF2-40B4-BE49-F238E27FC236}">
                      <a16:creationId xmlns:a16="http://schemas.microsoft.com/office/drawing/2014/main" id="{C630C877-7921-A646-B722-FBA0C0EE3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76903" y="4679986"/>
                  <a:ext cx="0" cy="170249"/>
                </a:xfrm>
                <a:prstGeom prst="straightConnector1">
                  <a:avLst/>
                </a:prstGeom>
                <a:ln w="952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70">
                  <a:extLst>
                    <a:ext uri="{FF2B5EF4-FFF2-40B4-BE49-F238E27FC236}">
                      <a16:creationId xmlns:a16="http://schemas.microsoft.com/office/drawing/2014/main" id="{BA63BBEC-9591-2F4C-A338-95568BA73D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44793" y="730161"/>
                  <a:ext cx="250622" cy="201335"/>
                </a:xfrm>
                <a:prstGeom prst="straightConnector1">
                  <a:avLst/>
                </a:prstGeom>
                <a:ln w="952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箭头连接符 71">
                  <a:extLst>
                    <a:ext uri="{FF2B5EF4-FFF2-40B4-BE49-F238E27FC236}">
                      <a16:creationId xmlns:a16="http://schemas.microsoft.com/office/drawing/2014/main" id="{138A1643-1990-2245-988D-D6100E4B0B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479505" y="731183"/>
                  <a:ext cx="253095" cy="201335"/>
                </a:xfrm>
                <a:prstGeom prst="straightConnector1">
                  <a:avLst/>
                </a:prstGeom>
                <a:ln w="952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72">
                  <a:extLst>
                    <a:ext uri="{FF2B5EF4-FFF2-40B4-BE49-F238E27FC236}">
                      <a16:creationId xmlns:a16="http://schemas.microsoft.com/office/drawing/2014/main" id="{1B1FC04C-962D-6343-8203-777A5324D8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55848" y="418381"/>
                  <a:ext cx="0" cy="202404"/>
                </a:xfrm>
                <a:prstGeom prst="straightConnector1">
                  <a:avLst/>
                </a:prstGeom>
                <a:ln w="952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矩形 50">
                      <a:extLst>
                        <a:ext uri="{FF2B5EF4-FFF2-40B4-BE49-F238E27FC236}">
                          <a16:creationId xmlns:a16="http://schemas.microsoft.com/office/drawing/2014/main" id="{95F27645-B128-EB4C-AD37-817796EDDA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1712" y="529182"/>
                      <a:ext cx="43794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⋈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75" name="矩形 74">
                      <a:extLst>
                        <a:ext uri="{FF2B5EF4-FFF2-40B4-BE49-F238E27FC236}">
                          <a16:creationId xmlns:a16="http://schemas.microsoft.com/office/drawing/2014/main" id="{4C2E2163-DEA0-4351-A2E5-46CCBDD473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51712" y="529182"/>
                      <a:ext cx="43794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2" name="直接箭头连接符 75">
                  <a:extLst>
                    <a:ext uri="{FF2B5EF4-FFF2-40B4-BE49-F238E27FC236}">
                      <a16:creationId xmlns:a16="http://schemas.microsoft.com/office/drawing/2014/main" id="{23AD016F-AF63-6244-986C-62D097D8F9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59606" y="2142747"/>
                  <a:ext cx="250622" cy="201335"/>
                </a:xfrm>
                <a:prstGeom prst="straightConnector1">
                  <a:avLst/>
                </a:prstGeom>
                <a:ln w="952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箭头连接符 76">
                  <a:extLst>
                    <a:ext uri="{FF2B5EF4-FFF2-40B4-BE49-F238E27FC236}">
                      <a16:creationId xmlns:a16="http://schemas.microsoft.com/office/drawing/2014/main" id="{0669C9DA-45D4-3F41-93D7-3D09E9F1A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56233" y="1733305"/>
                  <a:ext cx="148423" cy="119233"/>
                </a:xfrm>
                <a:prstGeom prst="straightConnector1">
                  <a:avLst/>
                </a:prstGeom>
                <a:ln w="952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箭头连接符 77">
                  <a:extLst>
                    <a:ext uri="{FF2B5EF4-FFF2-40B4-BE49-F238E27FC236}">
                      <a16:creationId xmlns:a16="http://schemas.microsoft.com/office/drawing/2014/main" id="{85E1EF3D-42D7-654C-9982-A1466042E0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419299" y="2166525"/>
                  <a:ext cx="223204" cy="177557"/>
                </a:xfrm>
                <a:prstGeom prst="straightConnector1">
                  <a:avLst/>
                </a:prstGeom>
                <a:ln w="952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箭头连接符 78">
                  <a:extLst>
                    <a:ext uri="{FF2B5EF4-FFF2-40B4-BE49-F238E27FC236}">
                      <a16:creationId xmlns:a16="http://schemas.microsoft.com/office/drawing/2014/main" id="{B0F052C3-0138-3446-9A1B-2565C2379F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824961" y="1742638"/>
                  <a:ext cx="149544" cy="118961"/>
                </a:xfrm>
                <a:prstGeom prst="straightConnector1">
                  <a:avLst/>
                </a:prstGeom>
                <a:ln w="952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文本框 55">
                      <a:extLst>
                        <a:ext uri="{FF2B5EF4-FFF2-40B4-BE49-F238E27FC236}">
                          <a16:creationId xmlns:a16="http://schemas.microsoft.com/office/drawing/2014/main" id="{AEF333D9-79DD-7E48-8D63-CCE436FC26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14041" y="5888908"/>
                      <a:ext cx="28796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0" name="文本框 79">
                      <a:extLst>
                        <a:ext uri="{FF2B5EF4-FFF2-40B4-BE49-F238E27FC236}">
                          <a16:creationId xmlns:a16="http://schemas.microsoft.com/office/drawing/2014/main" id="{83F988BB-E4E8-4664-BF72-0A074C9AD3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14041" y="5888908"/>
                      <a:ext cx="287964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6667" r="-4167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文本框 56">
                      <a:extLst>
                        <a:ext uri="{FF2B5EF4-FFF2-40B4-BE49-F238E27FC236}">
                          <a16:creationId xmlns:a16="http://schemas.microsoft.com/office/drawing/2014/main" id="{2365FE39-BDBB-2442-90AF-12305BA4EF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26526" y="5900916"/>
                      <a:ext cx="29328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B3134DCB-0A83-4D0D-848B-139E92785A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26526" y="5900916"/>
                      <a:ext cx="293285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6667" r="-6250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文本框 57">
                      <a:extLst>
                        <a:ext uri="{FF2B5EF4-FFF2-40B4-BE49-F238E27FC236}">
                          <a16:creationId xmlns:a16="http://schemas.microsoft.com/office/drawing/2014/main" id="{E56A0E9B-EF05-4343-AEC5-684C256E9F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22691" y="5888907"/>
                      <a:ext cx="29328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2" name="文本框 81">
                      <a:extLst>
                        <a:ext uri="{FF2B5EF4-FFF2-40B4-BE49-F238E27FC236}">
                          <a16:creationId xmlns:a16="http://schemas.microsoft.com/office/drawing/2014/main" id="{AF05BA2F-62EA-4473-91F7-7B0E88438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22691" y="5888907"/>
                      <a:ext cx="293285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8750" r="-4167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文本框 58">
                      <a:extLst>
                        <a:ext uri="{FF2B5EF4-FFF2-40B4-BE49-F238E27FC236}">
                          <a16:creationId xmlns:a16="http://schemas.microsoft.com/office/drawing/2014/main" id="{227C032F-2B9F-EA49-89E3-C7C86796CB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67257" y="5900915"/>
                      <a:ext cx="29328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3" name="文本框 82">
                      <a:extLst>
                        <a:ext uri="{FF2B5EF4-FFF2-40B4-BE49-F238E27FC236}">
                          <a16:creationId xmlns:a16="http://schemas.microsoft.com/office/drawing/2014/main" id="{FC8CE7CE-D977-4AED-BF47-8739F48577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67257" y="5900915"/>
                      <a:ext cx="293285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6667" r="-6250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文本框 59">
                      <a:extLst>
                        <a:ext uri="{FF2B5EF4-FFF2-40B4-BE49-F238E27FC236}">
                          <a16:creationId xmlns:a16="http://schemas.microsoft.com/office/drawing/2014/main" id="{A4A0685D-9531-B44E-ABA7-5482595672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34141" y="5900915"/>
                      <a:ext cx="3030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46550574-CA43-4753-8C6E-B0793A1D979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34141" y="5900915"/>
                      <a:ext cx="303032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8000" r="-4000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文本框 60">
                      <a:extLst>
                        <a:ext uri="{FF2B5EF4-FFF2-40B4-BE49-F238E27FC236}">
                          <a16:creationId xmlns:a16="http://schemas.microsoft.com/office/drawing/2014/main" id="{3495381B-EDDD-A04E-8E64-B7716C3948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878835" y="5900914"/>
                      <a:ext cx="5226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5" name="文本框 84">
                      <a:extLst>
                        <a:ext uri="{FF2B5EF4-FFF2-40B4-BE49-F238E27FC236}">
                          <a16:creationId xmlns:a16="http://schemas.microsoft.com/office/drawing/2014/main" id="{956AE3E8-4572-4823-92CF-EB26183D9B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878835" y="5900914"/>
                      <a:ext cx="522644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0465" r="-232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文本框 61">
                      <a:extLst>
                        <a:ext uri="{FF2B5EF4-FFF2-40B4-BE49-F238E27FC236}">
                          <a16:creationId xmlns:a16="http://schemas.microsoft.com/office/drawing/2014/main" id="{D7144CFE-4066-2F4A-BA12-55382234C7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93480" y="165055"/>
                      <a:ext cx="1870942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{"/>
                                <m:endChr m:val="⟩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⟨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altLang="zh-CN" b="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=0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6" name="文本框 85">
                      <a:extLst>
                        <a:ext uri="{FF2B5EF4-FFF2-40B4-BE49-F238E27FC236}">
                          <a16:creationId xmlns:a16="http://schemas.microsoft.com/office/drawing/2014/main" id="{727500A0-6E40-49DC-A4D9-102CB1EC44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93480" y="165055"/>
                      <a:ext cx="1870942" cy="55399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629" r="-4886" b="-175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6" name="直接连接符 87">
                <a:extLst>
                  <a:ext uri="{FF2B5EF4-FFF2-40B4-BE49-F238E27FC236}">
                    <a16:creationId xmlns:a16="http://schemas.microsoft.com/office/drawing/2014/main" id="{B47E69D9-E5DF-DC42-95A5-E3C32E17E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4300" y="386558"/>
                <a:ext cx="0" cy="2631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箭头连接符 91">
              <a:extLst>
                <a:ext uri="{FF2B5EF4-FFF2-40B4-BE49-F238E27FC236}">
                  <a16:creationId xmlns:a16="http://schemas.microsoft.com/office/drawing/2014/main" id="{BA82A92A-D566-134E-B8D7-0E3553A10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244" y="3521532"/>
              <a:ext cx="0" cy="170249"/>
            </a:xfrm>
            <a:prstGeom prst="straightConnector1">
              <a:avLst/>
            </a:prstGeom>
            <a:ln w="952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7232FA6A-D3CB-5640-A912-40C693BFA579}"/>
                    </a:ext>
                  </a:extLst>
                </p:cNvPr>
                <p:cNvSpPr/>
                <p:nvPr/>
              </p:nvSpPr>
              <p:spPr>
                <a:xfrm>
                  <a:off x="6702467" y="5106881"/>
                  <a:ext cx="595548" cy="3931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⋈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13E32CFD-22A1-4F55-A810-7E2BA227E8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467" y="5106881"/>
                  <a:ext cx="595548" cy="3931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04525E69-4B45-864A-B67C-990D128E92DD}"/>
                    </a:ext>
                  </a:extLst>
                </p:cNvPr>
                <p:cNvSpPr/>
                <p:nvPr/>
              </p:nvSpPr>
              <p:spPr>
                <a:xfrm>
                  <a:off x="10021352" y="3599819"/>
                  <a:ext cx="595548" cy="3931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⋈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3E658CFC-1D42-4CED-AEBC-4BC0DDA217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1352" y="3599819"/>
                  <a:ext cx="595548" cy="39312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B1E043CA-E6CA-9545-8598-010913672390}"/>
                    </a:ext>
                  </a:extLst>
                </p:cNvPr>
                <p:cNvSpPr/>
                <p:nvPr/>
              </p:nvSpPr>
              <p:spPr>
                <a:xfrm>
                  <a:off x="7506109" y="2137725"/>
                  <a:ext cx="606769" cy="3954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⋈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h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06030FA2-52A5-4984-98E4-6C63B8E37B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109" y="2137725"/>
                  <a:ext cx="606769" cy="395429"/>
                </a:xfrm>
                <a:prstGeom prst="rect">
                  <a:avLst/>
                </a:prstGeom>
                <a:blipFill>
                  <a:blip r:embed="rId19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7EE48609-8A7B-0E48-9C1F-0D4DE956EB64}"/>
                    </a:ext>
                  </a:extLst>
                </p:cNvPr>
                <p:cNvSpPr/>
                <p:nvPr/>
              </p:nvSpPr>
              <p:spPr>
                <a:xfrm>
                  <a:off x="9741571" y="2214011"/>
                  <a:ext cx="606769" cy="4784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⋈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h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CA751BB7-6559-464A-9796-6667E2744A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1571" y="2214011"/>
                  <a:ext cx="606769" cy="47846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CBBE6BE4-BA50-3141-94D9-5DFEEC56FC3E}"/>
                    </a:ext>
                  </a:extLst>
                </p:cNvPr>
                <p:cNvSpPr/>
                <p:nvPr/>
              </p:nvSpPr>
              <p:spPr>
                <a:xfrm>
                  <a:off x="6963971" y="4663312"/>
                  <a:ext cx="5704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7FB95E0E-28C8-4E53-A405-C6186B3346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971" y="4663312"/>
                  <a:ext cx="570413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44FFD8C-53AD-1A43-B784-3A8C0B05BBD0}"/>
                    </a:ext>
                  </a:extLst>
                </p:cNvPr>
                <p:cNvSpPr txBox="1"/>
                <p:nvPr/>
              </p:nvSpPr>
              <p:spPr>
                <a:xfrm>
                  <a:off x="7655635" y="4718473"/>
                  <a:ext cx="3910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FDABCF03-68D6-40BE-8A89-2232E2CDEA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635" y="4718473"/>
                  <a:ext cx="391069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4063" r="-3125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04488E6-D377-7D46-9D8B-ADE6669D01A8}"/>
                    </a:ext>
                  </a:extLst>
                </p:cNvPr>
                <p:cNvSpPr txBox="1"/>
                <p:nvPr/>
              </p:nvSpPr>
              <p:spPr>
                <a:xfrm>
                  <a:off x="7537633" y="3237378"/>
                  <a:ext cx="5813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1234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69ACBD08-490C-4E7F-AEEC-9835D888F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633" y="3237378"/>
                  <a:ext cx="581313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7292" r="-3125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231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B001D2C-584B-FC44-A2AA-3EB269DFB9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推广</a:t>
                </a:r>
                <a:r>
                  <a:rPr kumimoji="1" lang="en-US" altLang="zh-CN" dirty="0"/>
                  <a:t>3——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kumimoji="1" lang="zh-CN" altLang="en-US" dirty="0"/>
                  <a:t>运算的其他形式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B001D2C-584B-FC44-A2AA-3EB269DFB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BC47EF-BB11-284F-9736-54B2EBBA5C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zh-CN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,+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mod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0(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mod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mod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⋈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′=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kumimoji="1"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其中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={−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sSup>
                      <m:sSup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zh-CN" dirty="0"/>
                  <a:t>/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,+)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e>
                    </m:d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kumimoji="1" lang="en-US" altLang="zh-CN" b="0" dirty="0"/>
              </a:p>
              <a:p>
                <a:r>
                  <a:rPr kumimoji="1" lang="en-US" altLang="zh-CN" dirty="0" err="1"/>
                  <a:t>AdHash</a:t>
                </a:r>
                <a:r>
                  <a:rPr kumimoji="1" lang="en-US" altLang="zh-CN" dirty="0"/>
                  <a:t>/</a:t>
                </a:r>
                <a:r>
                  <a:rPr kumimoji="1" lang="en-US" altLang="zh-CN" dirty="0" err="1"/>
                  <a:t>Schnorr</a:t>
                </a:r>
                <a:r>
                  <a:rPr kumimoji="1" lang="en-US" altLang="zh-CN" dirty="0"/>
                  <a:t> Blind Signatures/……Refer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Wanger’s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paper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BC47EF-BB11-284F-9736-54B2EBBA5C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65" t="-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27DAF9-5AAB-A24D-A323-B44A4274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22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1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890CE-C23D-334E-AB21-E55D70E3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改进方向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13CDAA-DCF2-A14F-BB08-82CC74CD4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1"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kumimoji="1" lang="zh-CN" alt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kumimoji="1" lang="zh-CN" alt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e>
                    </m:groupChr>
                    <m:r>
                      <a:rPr kumimoji="1" lang="zh-CN" altLang="en-US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理论下界（</a:t>
                </a:r>
                <a:r>
                  <a:rPr kumimoji="1" lang="en-US" altLang="zh-CN" dirty="0"/>
                  <a:t>Information-theoretic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bounds</a:t>
                </a:r>
                <a:r>
                  <a:rPr kumimoji="1" lang="zh-CN" altLang="en-US" dirty="0"/>
                  <a:t>）</a:t>
                </a:r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dirty="0"/>
                  <a:t>-sum</a:t>
                </a:r>
                <a:r>
                  <a:rPr kumimoji="1" lang="zh-CN" altLang="en-US" dirty="0"/>
                  <a:t>问题的计算复杂度为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</a:t>
                </a:r>
              </a:p>
              <a:p>
                <a:r>
                  <a:rPr kumimoji="1" lang="en-US" altLang="zh-CN" dirty="0"/>
                  <a:t>upper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/(1+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该算法</a:t>
                </a:r>
                <a:r>
                  <a:rPr kumimoji="1" lang="en-US" altLang="zh-CN" dirty="0"/>
                  <a:t>join</a:t>
                </a:r>
                <a:r>
                  <a:rPr kumimoji="1" lang="zh-CN" altLang="en-US" dirty="0"/>
                  <a:t>的过程中排除了部分正确解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如何更有效的利用集合信息？更好的算法？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13CDAA-DCF2-A14F-BB08-82CC74CD4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BB25DA-226A-FD48-9E5C-BA65D65C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23</a:t>
            </a:fld>
            <a:endParaRPr lang="zh-CN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07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8EE2A-EC7B-2F45-A79B-B18D4DBE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E47383-0AF8-8749-8FAE-35D994E11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/>
                  <a:t>4-tree</a:t>
                </a:r>
                <a:r>
                  <a:rPr kumimoji="1" lang="zh-CN" altLang="en-US" dirty="0"/>
                  <a:t>算法：求解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满足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4-tree</a:t>
                </a:r>
                <a:r>
                  <a:rPr kumimoji="1" lang="zh-CN" altLang="en-US" dirty="0"/>
                  <a:t>算法的本质：对</a:t>
                </a:r>
                <a:r>
                  <a:rPr kumimoji="1" lang="en-US" altLang="zh-CN" i="1" dirty="0"/>
                  <a:t>n</a:t>
                </a:r>
                <a:r>
                  <a:rPr kumimoji="1" lang="en-US" altLang="zh-CN" dirty="0"/>
                  <a:t>-bit</a:t>
                </a:r>
                <a:r>
                  <a:rPr kumimoji="1" lang="zh-CN" altLang="en-US" dirty="0"/>
                  <a:t>数据进行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分割</a:t>
                </a:r>
                <a:r>
                  <a:rPr kumimoji="1" lang="zh-CN" altLang="en-US" dirty="0"/>
                  <a:t>，分别采用生日攻击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思考：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对</a:t>
                </a:r>
                <a:r>
                  <a:rPr kumimoji="1" lang="en-US" altLang="zh-CN" dirty="0" err="1"/>
                  <a:t>AdHash</a:t>
                </a:r>
                <a:r>
                  <a:rPr kumimoji="1" lang="zh-CN" altLang="en-US" dirty="0"/>
                  <a:t>算法进行原像攻击，即给定杂凑值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zh-CN" altLang="en-US" dirty="0"/>
                  <a:t>，求解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zh-CN" altLang="en-US" dirty="0"/>
                  <a:t>，满足</a:t>
                </a:r>
                <a:r>
                  <a:rPr kumimoji="1" lang="en-US" altLang="zh-CN" dirty="0"/>
                  <a:t>AdHash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kumimoji="1"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 err="1"/>
                  <a:t>AdHash</a:t>
                </a:r>
                <a:r>
                  <a:rPr kumimoji="1" lang="zh-CN" altLang="en-US" dirty="0"/>
                  <a:t>：对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，定义</a:t>
                </a:r>
                <a:endParaRPr kumimoji="1" lang="en-US" altLang="zh-CN" dirty="0"/>
              </a:p>
              <a:p>
                <a:pPr marL="274320" lvl="1" indent="0" algn="ctr">
                  <a:buNone/>
                </a:pPr>
                <a:r>
                  <a:rPr kumimoji="1" lang="en-US" altLang="zh-CN" dirty="0" err="1"/>
                  <a:t>AdHash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2,</m:t>
                        </m:r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+…+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kumimoji="1" lang="en-US" altLang="zh-CN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kumimoji="1" lang="zh-CN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kumimoji="1" lang="en-US" altLang="zh-CN" i="1" dirty="0"/>
              </a:p>
              <a:p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E47383-0AF8-8749-8FAE-35D994E11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5" t="-1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3444FC-6D42-6749-A20B-4CCA8BC6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24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FFC0F8-B266-493C-9D21-475F47C91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248" y="5562515"/>
            <a:ext cx="1667108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标题 1"/>
          <p:cNvSpPr>
            <a:spLocks noGrp="1"/>
          </p:cNvSpPr>
          <p:nvPr>
            <p:ph type="title"/>
          </p:nvPr>
        </p:nvSpPr>
        <p:spPr>
          <a:xfrm>
            <a:off x="666424" y="196600"/>
            <a:ext cx="10363200" cy="928144"/>
          </a:xfrm>
        </p:spPr>
        <p:txBody>
          <a:bodyPr/>
          <a:lstStyle/>
          <a:p>
            <a:r>
              <a:rPr lang="zh-CN" altLang="en-US" dirty="0"/>
              <a:t>杂凑函数的安全属性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F84FF1C-C872-6541-A9B5-953D401C9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018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grpSp>
        <p:nvGrpSpPr>
          <p:cNvPr id="50181" name="组合 12"/>
          <p:cNvGrpSpPr>
            <a:grpSpLocks/>
          </p:cNvGrpSpPr>
          <p:nvPr/>
        </p:nvGrpSpPr>
        <p:grpSpPr bwMode="auto">
          <a:xfrm>
            <a:off x="1329943" y="1823015"/>
            <a:ext cx="6705600" cy="3810000"/>
            <a:chOff x="685800" y="1447800"/>
            <a:chExt cx="7620000" cy="4876800"/>
          </a:xfrm>
        </p:grpSpPr>
        <p:pic>
          <p:nvPicPr>
            <p:cNvPr id="5018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590800"/>
              <a:ext cx="7204075" cy="3548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85800" y="1677417"/>
              <a:ext cx="1753466" cy="10636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rPr>
                <a:t>抗原像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rPr>
                <a:t>(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rPr>
                <a:t>单向性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rPr>
                <a:t>)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95673" y="1677417"/>
              <a:ext cx="2056534" cy="6697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rPr>
                <a:t>抗第二原像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20161" y="1677417"/>
              <a:ext cx="1524360" cy="5909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rPr>
                <a:t>抗碰撞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85800" y="1447800"/>
              <a:ext cx="1675895" cy="48768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590800" y="1447800"/>
              <a:ext cx="2666278" cy="48768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486184" y="1447800"/>
              <a:ext cx="2819616" cy="48768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</p:grpSp>
      <p:sp>
        <p:nvSpPr>
          <p:cNvPr id="3" name="左大括号 2">
            <a:extLst>
              <a:ext uri="{FF2B5EF4-FFF2-40B4-BE49-F238E27FC236}">
                <a16:creationId xmlns:a16="http://schemas.microsoft.com/office/drawing/2014/main" id="{B5773CF6-8BE5-0E4F-9DBF-5130B3CB284E}"/>
              </a:ext>
            </a:extLst>
          </p:cNvPr>
          <p:cNvSpPr/>
          <p:nvPr/>
        </p:nvSpPr>
        <p:spPr>
          <a:xfrm rot="5400000">
            <a:off x="3159440" y="400281"/>
            <a:ext cx="288032" cy="2376264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04629C-BF6B-4649-BC5C-BFC9725B1A65}"/>
              </a:ext>
            </a:extLst>
          </p:cNvPr>
          <p:cNvSpPr txBox="1"/>
          <p:nvPr/>
        </p:nvSpPr>
        <p:spPr>
          <a:xfrm>
            <a:off x="2054808" y="1124744"/>
            <a:ext cx="264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单向杂凑函数（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OWHF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）</a:t>
            </a: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AFBF508C-A04C-0C44-8EAE-4FC4ED999366}"/>
              </a:ext>
            </a:extLst>
          </p:cNvPr>
          <p:cNvSpPr/>
          <p:nvPr/>
        </p:nvSpPr>
        <p:spPr>
          <a:xfrm rot="16200000" flipV="1">
            <a:off x="5309459" y="4588899"/>
            <a:ext cx="288032" cy="2376264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69D199-19AE-B64D-957F-34C66998955D}"/>
              </a:ext>
            </a:extLst>
          </p:cNvPr>
          <p:cNvSpPr txBox="1"/>
          <p:nvPr/>
        </p:nvSpPr>
        <p:spPr>
          <a:xfrm>
            <a:off x="3951744" y="5920381"/>
            <a:ext cx="284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抗碰撞杂凑函数（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CRHF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）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43BE67CB-39CF-5C4C-8A12-BC4E95D3CE92}"/>
              </a:ext>
            </a:extLst>
          </p:cNvPr>
          <p:cNvSpPr/>
          <p:nvPr/>
        </p:nvSpPr>
        <p:spPr>
          <a:xfrm>
            <a:off x="8412512" y="1823015"/>
            <a:ext cx="2617112" cy="380999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0F70E1D6-476E-CA47-9BA9-50D38C2E925E}"/>
              </a:ext>
            </a:extLst>
          </p:cNvPr>
          <p:cNvSpPr txBox="1"/>
          <p:nvPr/>
        </p:nvSpPr>
        <p:spPr bwMode="auto">
          <a:xfrm>
            <a:off x="8604527" y="2002402"/>
            <a:ext cx="2425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抗长度扩展攻击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83817F5-6440-A445-B8F3-2E6020206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819" y="3312922"/>
            <a:ext cx="1117600" cy="1231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CD182BA-93BB-7844-B380-40694D5EC6EB}"/>
                  </a:ext>
                </a:extLst>
              </p:cNvPr>
              <p:cNvSpPr txBox="1"/>
              <p:nvPr/>
            </p:nvSpPr>
            <p:spPr>
              <a:xfrm>
                <a:off x="8918743" y="2992011"/>
                <a:ext cx="155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?</m:t>
                      </m:r>
                    </m:oMath>
                  </m:oMathPara>
                </a14:m>
                <a:endParaRPr kumimoji="1" lang="zh-CN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CD182BA-93BB-7844-B380-40694D5EC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743" y="2992011"/>
                <a:ext cx="155491" cy="276999"/>
              </a:xfrm>
              <a:prstGeom prst="rect">
                <a:avLst/>
              </a:prstGeom>
              <a:blipFill>
                <a:blip r:embed="rId5"/>
                <a:stretch>
                  <a:fillRect l="-21429" r="-21429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B1FF0C1-C480-C342-A659-92DD3AF36178}"/>
                  </a:ext>
                </a:extLst>
              </p:cNvPr>
              <p:cNvSpPr txBox="1"/>
              <p:nvPr/>
            </p:nvSpPr>
            <p:spPr>
              <a:xfrm>
                <a:off x="8765734" y="4537415"/>
                <a:ext cx="517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kumimoji="1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1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𝑀</m:t>
                    </m:r>
                  </m:oMath>
                </a14:m>
                <a:r>
                  <a:rPr kumimoji="1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方正姚体" panose="02010601030101010101" pitchFamily="2" charset="-122"/>
                    <a:cs typeface="+mn-cs"/>
                  </a:rPr>
                  <a:t>)</a:t>
                </a:r>
                <a:endParaRPr kumimoji="1" lang="zh-CN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方正姚体" panose="02010601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B1FF0C1-C480-C342-A659-92DD3AF36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734" y="4537415"/>
                <a:ext cx="517770" cy="276999"/>
              </a:xfrm>
              <a:prstGeom prst="rect">
                <a:avLst/>
              </a:prstGeom>
              <a:blipFill>
                <a:blip r:embed="rId6"/>
                <a:stretch>
                  <a:fillRect l="-14286" t="-21739" r="-23810" b="-43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81AE2038-ED20-A94E-9E75-61BDCC519338}"/>
              </a:ext>
            </a:extLst>
          </p:cNvPr>
          <p:cNvGrpSpPr/>
          <p:nvPr/>
        </p:nvGrpSpPr>
        <p:grpSpPr>
          <a:xfrm>
            <a:off x="9800147" y="2992010"/>
            <a:ext cx="1117600" cy="1822403"/>
            <a:chOff x="9800147" y="2992010"/>
            <a:chExt cx="1117600" cy="1822403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0F11611-7250-744F-9184-165D90A71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0147" y="3312922"/>
              <a:ext cx="1117600" cy="12319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7552A08-6B0E-944A-8581-B774D237F5E9}"/>
                    </a:ext>
                  </a:extLst>
                </p:cNvPr>
                <p:cNvSpPr txBox="1"/>
                <p:nvPr/>
              </p:nvSpPr>
              <p:spPr>
                <a:xfrm>
                  <a:off x="10276745" y="2992010"/>
                  <a:ext cx="1554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?</m:t>
                        </m:r>
                      </m:oMath>
                    </m:oMathPara>
                  </a14:m>
                  <a:endParaRPr kumimoji="1" lang="zh-CN" alt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方正姚体" panose="02010601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7552A08-6B0E-944A-8581-B774D237F5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6745" y="2992010"/>
                  <a:ext cx="15549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3077" r="-30769"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9E0AD1E-595F-6B4B-B01E-C4332402CFAE}"/>
                    </a:ext>
                  </a:extLst>
                </p:cNvPr>
                <p:cNvSpPr txBox="1"/>
                <p:nvPr/>
              </p:nvSpPr>
              <p:spPr>
                <a:xfrm>
                  <a:off x="9936641" y="4537414"/>
                  <a:ext cx="8592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  <m:r>
                          <a:rPr kumimoji="1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1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𝑀</m:t>
                        </m:r>
                        <m:r>
                          <a:rPr kumimoji="1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||?</m:t>
                        </m:r>
                        <m:r>
                          <m:rPr>
                            <m:nor/>
                          </m:rPr>
                          <a:rPr kumimoji="1" lang="en-US" altLang="zh-CN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方正姚体" panose="02010601030101010101" pitchFamily="2" charset="-122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方正姚体" panose="02010601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9E0AD1E-595F-6B4B-B01E-C4332402C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6641" y="4537414"/>
                  <a:ext cx="85921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348" r="-7246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D0C3FE8-E4C2-784A-8BA2-97F7C30425F6}"/>
              </a:ext>
            </a:extLst>
          </p:cNvPr>
          <p:cNvGrpSpPr/>
          <p:nvPr/>
        </p:nvGrpSpPr>
        <p:grpSpPr>
          <a:xfrm>
            <a:off x="9583419" y="3535680"/>
            <a:ext cx="299915" cy="566266"/>
            <a:chOff x="9583419" y="3535680"/>
            <a:chExt cx="299915" cy="566266"/>
          </a:xfrm>
        </p:grpSpPr>
        <p:sp>
          <p:nvSpPr>
            <p:cNvPr id="18" name="右箭头 17">
              <a:extLst>
                <a:ext uri="{FF2B5EF4-FFF2-40B4-BE49-F238E27FC236}">
                  <a16:creationId xmlns:a16="http://schemas.microsoft.com/office/drawing/2014/main" id="{E886B945-9A0D-B94A-AB4D-6CA9FD7AE272}"/>
                </a:ext>
              </a:extLst>
            </p:cNvPr>
            <p:cNvSpPr/>
            <p:nvPr/>
          </p:nvSpPr>
          <p:spPr>
            <a:xfrm>
              <a:off x="9583419" y="3728014"/>
              <a:ext cx="299915" cy="200858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65532684-A687-8346-BC47-EA0BA227755A}"/>
                </a:ext>
              </a:extLst>
            </p:cNvPr>
            <p:cNvCxnSpPr/>
            <p:nvPr/>
          </p:nvCxnSpPr>
          <p:spPr>
            <a:xfrm flipH="1">
              <a:off x="9636726" y="3535680"/>
              <a:ext cx="163421" cy="5662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42B18DBD-1FB4-A149-9938-0B1E841F5A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20257" y="4995651"/>
            <a:ext cx="685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60777"/>
      </p:ext>
    </p:extLst>
  </p:cSld>
  <p:clrMapOvr>
    <a:masterClrMapping/>
  </p:clrMapOvr>
  <p:transition advTm="2143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16" grpId="0" animBg="1"/>
      <p:bldP spid="17" grpId="0"/>
      <p:bldP spid="9" grpId="0" animBg="1"/>
      <p:bldP spid="19" grpId="0"/>
      <p:bldP spid="14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7E381-E446-48BE-9A3B-DB462805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D1255-A100-42C7-B02F-0CE95EE83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分组密码的安全性分析技术</a:t>
            </a:r>
            <a:endParaRPr lang="en-US" altLang="zh-CN" dirty="0"/>
          </a:p>
          <a:p>
            <a:r>
              <a:rPr lang="zh-CN" altLang="en-US" dirty="0"/>
              <a:t>分组密码可用于构造杂凑函数、消息认证码、认证加密算法等</a:t>
            </a:r>
            <a:endParaRPr lang="en-US" altLang="zh-CN" dirty="0"/>
          </a:p>
          <a:p>
            <a:r>
              <a:rPr lang="zh-CN" altLang="en-US" dirty="0"/>
              <a:t>差分、积分、中间相遇等技术也可用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722779-56F8-4652-AED7-5241B1F1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4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73DA4D-C773-4F38-8AC9-A51913D46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453" y="3150965"/>
            <a:ext cx="4189753" cy="19204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8A977C-C8B9-4576-B845-F03C3777F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959" y="3150965"/>
            <a:ext cx="6449823" cy="213591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B5641A6-7382-4915-8B66-3DFBFFD9C63C}"/>
              </a:ext>
            </a:extLst>
          </p:cNvPr>
          <p:cNvSpPr/>
          <p:nvPr/>
        </p:nvSpPr>
        <p:spPr>
          <a:xfrm>
            <a:off x="2249571" y="3336667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密钥</a:t>
            </a:r>
            <a:r>
              <a: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CDBC6E-4914-43CA-80E4-0F195CEF64BB}"/>
              </a:ext>
            </a:extLst>
          </p:cNvPr>
          <p:cNvSpPr/>
          <p:nvPr/>
        </p:nvSpPr>
        <p:spPr>
          <a:xfrm>
            <a:off x="1079798" y="4886782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明文</a:t>
            </a:r>
            <a:r>
              <a: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2534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2152D-8582-4944-9228-E52E7148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教学目标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D5DB2A-8368-C243-8762-76793F6E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5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图示 5">
                <a:extLst>
                  <a:ext uri="{FF2B5EF4-FFF2-40B4-BE49-F238E27FC236}">
                    <a16:creationId xmlns:a16="http://schemas.microsoft.com/office/drawing/2014/main" id="{149FD647-27BB-DF4B-A06F-68EE0298964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42898379"/>
                  </p:ext>
                </p:extLst>
              </p:nvPr>
            </p:nvGraphicFramePr>
            <p:xfrm>
              <a:off x="914400" y="1036681"/>
              <a:ext cx="10396728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6" name="图示 5">
                <a:extLst>
                  <a:ext uri="{FF2B5EF4-FFF2-40B4-BE49-F238E27FC236}">
                    <a16:creationId xmlns:a16="http://schemas.microsoft.com/office/drawing/2014/main" id="{149FD647-27BB-DF4B-A06F-68EE0298964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42898379"/>
                  </p:ext>
                </p:extLst>
              </p:nvPr>
            </p:nvGraphicFramePr>
            <p:xfrm>
              <a:off x="914400" y="1036681"/>
              <a:ext cx="10396728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1486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5400" dirty="0"/>
              <a:t>通用的攻击方法</a:t>
            </a:r>
            <a:r>
              <a:rPr lang="en-US" altLang="zh-CN" sz="5400" dirty="0"/>
              <a:t>——</a:t>
            </a:r>
            <a:br>
              <a:rPr lang="en-US" altLang="zh-CN" sz="5400" dirty="0"/>
            </a:br>
            <a:r>
              <a:rPr lang="zh-CN" altLang="en-US" sz="5400" dirty="0"/>
              <a:t>生日攻击和广义生日攻击</a:t>
            </a:r>
            <a:endParaRPr lang="zh-CN" altLang="en-US" sz="4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0021CB-61AB-CC40-93E6-22E1BB37D18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ED5195-04D3-D648-BFE6-F1AD8D41E02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D5E916-C3AA-414C-A272-4089A77B6DB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960338-D57B-774C-839B-99C9AACDBB8E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93743F-8AE7-B64F-AC6C-B7E2EF65406F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6C5A80-59E3-7747-B0CE-B2A1F09CDBB9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4C09C7-A500-C24A-AF57-0F52B590CA5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794000" y="1270000"/>
            <a:ext cx="63500" cy="76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986A0E-F68C-EB49-A7D5-8EB84684D22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914368F-3EC5-E140-BBB0-9FA32673D43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97FA9E-6945-524E-B6AF-FDFC29818EC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8B6745B-FED5-CF4C-92A7-27E9C8C4406A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50A503-155C-3348-A76B-164C5EFF7BF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0B5C5F6-DA48-F24E-B717-8AA5E0B9F1B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A6C0DC2-46A0-F647-A16F-218CB693AF3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760B1D1-0434-024F-B9CF-AA2395F45C99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700A4BC-DC0C-DB43-A621-1EB1829054CC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D1C22B7-F395-3F43-9561-9168235FE85C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8EF1EA6-E31A-924A-B90D-A58A68FC3A12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05189FD-4504-C74C-9AB3-2973B19AF4F9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B089C72-2127-1842-8B3F-765B314B163A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704BAD3-70A5-FA40-9E5C-8794F2CF07B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3112130-5336-F74C-A122-537BC5CF894E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26" name="副标题 25">
            <a:extLst>
              <a:ext uri="{FF2B5EF4-FFF2-40B4-BE49-F238E27FC236}">
                <a16:creationId xmlns:a16="http://schemas.microsoft.com/office/drawing/2014/main" id="{6FD4C865-8FF2-46AA-80A5-F934DD1C9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94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FC61B-199A-E44E-A37E-BB883082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17DD35-EBC7-554F-A755-C28E72FF19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Clr>
                    <a:srgbClr val="D34817">
                      <a:lumMod val="75000"/>
                    </a:srgbClr>
                  </a:buClr>
                </a:pPr>
                <a:r>
                  <a:rPr kumimoji="1" lang="en-US" altLang="zh-CN" dirty="0">
                    <a:solidFill>
                      <a:prstClr val="black"/>
                    </a:solidFill>
                  </a:rPr>
                  <a:t>Eurocrypt</a:t>
                </a:r>
                <a:r>
                  <a:rPr kumimoji="1" lang="zh-CN" altLang="en-US" dirty="0">
                    <a:solidFill>
                      <a:prstClr val="black"/>
                    </a:solidFill>
                  </a:rPr>
                  <a:t> </a:t>
                </a:r>
                <a:r>
                  <a:rPr kumimoji="1" lang="en-US" altLang="zh-CN" dirty="0">
                    <a:solidFill>
                      <a:prstClr val="black"/>
                    </a:solidFill>
                  </a:rPr>
                  <a:t>1997</a:t>
                </a:r>
                <a:r>
                  <a:rPr kumimoji="1" lang="zh-CN" altLang="en-US" dirty="0">
                    <a:solidFill>
                      <a:prstClr val="black"/>
                    </a:solidFill>
                  </a:rPr>
                  <a:t>，</a:t>
                </a:r>
                <a:r>
                  <a:rPr kumimoji="1" lang="en-US" altLang="zh-CN" dirty="0" err="1">
                    <a:solidFill>
                      <a:prstClr val="black"/>
                    </a:solidFill>
                  </a:rPr>
                  <a:t>M.Bellare</a:t>
                </a:r>
                <a:r>
                  <a:rPr kumimoji="1" lang="en-US" altLang="zh-CN" dirty="0">
                    <a:solidFill>
                      <a:prstClr val="black"/>
                    </a:solidFill>
                  </a:rPr>
                  <a:t>,</a:t>
                </a:r>
                <a:r>
                  <a:rPr kumimoji="1" lang="zh-CN" altLang="en-US" dirty="0">
                    <a:solidFill>
                      <a:prstClr val="black"/>
                    </a:solidFill>
                  </a:rPr>
                  <a:t> </a:t>
                </a:r>
                <a:r>
                  <a:rPr kumimoji="1" lang="en-US" altLang="zh-CN" dirty="0">
                    <a:solidFill>
                      <a:prstClr val="black"/>
                    </a:solidFill>
                  </a:rPr>
                  <a:t>D.</a:t>
                </a:r>
                <a:r>
                  <a:rPr kumimoji="1" lang="zh-CN" altLang="en-US" dirty="0">
                    <a:solidFill>
                      <a:prstClr val="black"/>
                    </a:solidFill>
                  </a:rPr>
                  <a:t> </a:t>
                </a:r>
                <a:r>
                  <a:rPr kumimoji="1" lang="en-US" altLang="zh-CN" dirty="0" err="1">
                    <a:solidFill>
                      <a:prstClr val="black"/>
                    </a:solidFill>
                  </a:rPr>
                  <a:t>Micciancio</a:t>
                </a:r>
                <a:endParaRPr kumimoji="1" lang="en-US" altLang="zh-CN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D34817">
                      <a:lumMod val="75000"/>
                    </a:srgbClr>
                  </a:buClr>
                </a:pPr>
                <a:r>
                  <a:rPr kumimoji="1" lang="en-US" altLang="zh-CN" dirty="0" err="1">
                    <a:solidFill>
                      <a:prstClr val="black"/>
                    </a:solidFill>
                  </a:rPr>
                  <a:t>AdHash</a:t>
                </a:r>
                <a:r>
                  <a:rPr kumimoji="1" lang="zh-CN" altLang="en-US" dirty="0">
                    <a:solidFill>
                      <a:prstClr val="black"/>
                    </a:solidFill>
                  </a:rPr>
                  <a:t>：对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kumimoji="1"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kumimoji="1"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prstClr val="black"/>
                    </a:solidFill>
                  </a:rPr>
                  <a:t>，定义</a:t>
                </a:r>
                <a:endParaRPr kumimoji="1" lang="en-US" altLang="zh-CN" dirty="0">
                  <a:solidFill>
                    <a:prstClr val="black"/>
                  </a:solidFill>
                </a:endParaRPr>
              </a:p>
              <a:p>
                <a:pPr marL="0" indent="0" algn="ctr">
                  <a:buClr>
                    <a:srgbClr val="D34817">
                      <a:lumMod val="75000"/>
                    </a:srgbClr>
                  </a:buClr>
                  <a:buNone/>
                </a:pPr>
                <a:r>
                  <a:rPr kumimoji="1" lang="en-US" altLang="zh-CN" dirty="0" err="1">
                    <a:solidFill>
                      <a:prstClr val="black"/>
                    </a:solidFill>
                  </a:rPr>
                  <a:t>AdHash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kumimoji="1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kumimoji="1"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sSub>
                          <m:sSubPr>
                            <m:ctrlPr>
                              <a:rPr kumimoji="1"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CN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a:rPr kumimoji="1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kumimoji="1" lang="en-US" altLang="zh-CN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kumimoji="1" lang="zh-CN" alt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kumimoji="1" lang="en-US" altLang="zh-CN" i="1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D34817">
                      <a:lumMod val="75000"/>
                    </a:srgbClr>
                  </a:buClr>
                </a:pPr>
                <a:r>
                  <a:rPr kumimoji="1" lang="zh-CN" altLang="en-US" dirty="0">
                    <a:solidFill>
                      <a:prstClr val="black"/>
                    </a:solidFill>
                  </a:rPr>
                  <a:t>对</a:t>
                </a:r>
                <a:r>
                  <a:rPr kumimoji="1" lang="en-US" altLang="zh-CN" dirty="0" err="1">
                    <a:solidFill>
                      <a:prstClr val="black"/>
                    </a:solidFill>
                  </a:rPr>
                  <a:t>AdHash</a:t>
                </a:r>
                <a:r>
                  <a:rPr kumimoji="1" lang="zh-CN" altLang="en-US" dirty="0">
                    <a:solidFill>
                      <a:prstClr val="black"/>
                    </a:solidFill>
                  </a:rPr>
                  <a:t>算法进行原像攻击？碰撞攻击？</a:t>
                </a:r>
                <a:endParaRPr kumimoji="1" lang="en-US" altLang="zh-CN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D34817">
                      <a:lumMod val="75000"/>
                    </a:srgbClr>
                  </a:buClr>
                </a:pPr>
                <a:r>
                  <a:rPr kumimoji="1" lang="zh-CN" altLang="en-US" dirty="0">
                    <a:solidFill>
                      <a:prstClr val="black"/>
                    </a:solidFill>
                  </a:rPr>
                  <a:t>即给定杂凑值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zh-CN" altLang="en-US" dirty="0">
                    <a:solidFill>
                      <a:prstClr val="black"/>
                    </a:solidFill>
                  </a:rPr>
                  <a:t>，求解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zh-CN" altLang="en-US" dirty="0">
                    <a:solidFill>
                      <a:prstClr val="black"/>
                    </a:solidFill>
                  </a:rPr>
                  <a:t>，满足</a:t>
                </a:r>
                <a:r>
                  <a:rPr kumimoji="1" lang="en-US" altLang="zh-CN" dirty="0">
                    <a:solidFill>
                      <a:prstClr val="black"/>
                    </a:solidFill>
                  </a:rPr>
                  <a:t>AdHash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kumimoji="1"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kumimoji="1" lang="en-US" altLang="zh-CN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D34817">
                      <a:lumMod val="75000"/>
                    </a:srgbClr>
                  </a:buClr>
                </a:pPr>
                <a14:m>
                  <m:oMath xmlns:m="http://schemas.openxmlformats.org/officeDocument/2006/math">
                    <m:r>
                      <a:rPr kumimoji="1" lang="zh-CN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记</m:t>
                    </m:r>
                    <m:sSub>
                      <m:sSubPr>
                        <m:ctrlPr>
                          <a:rPr kumimoji="1" lang="en-US" altLang="zh-CN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zh-CN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kumimoji="1" lang="zh-CN" altLang="en-US" dirty="0">
                    <a:solidFill>
                      <a:prstClr val="black"/>
                    </a:solidFill>
                  </a:rPr>
                  <a:t>求解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kumimoji="1" lang="en-US" altLang="zh-CN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1" lang="zh-CN" alt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kumimoji="1" lang="zh-CN" altLang="en-US" dirty="0">
                    <a:solidFill>
                      <a:prstClr val="black"/>
                    </a:solidFill>
                  </a:rPr>
                  <a:t>满足</a:t>
                </a:r>
                <a:endParaRPr kumimoji="1"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rgbClr val="D34817">
                      <a:lumMod val="75000"/>
                    </a:srgb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kumimoji="1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zh-CN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zh-CN" altLang="en-US" b="0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kumimoji="1" lang="zh-CN" altLang="en-US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en-US" altLang="zh-CN" i="1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D34817">
                      <a:lumMod val="75000"/>
                    </a:srgbClr>
                  </a:buClr>
                  <a:buNone/>
                </a:pPr>
                <a:r>
                  <a:rPr kumimoji="1" lang="zh-CN" altLang="en-US" dirty="0">
                    <a:solidFill>
                      <a:prstClr val="black"/>
                    </a:solidFill>
                  </a:rPr>
                  <a:t>不妨先考虑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zh-CN" alt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D34817">
                      <a:lumMod val="75000"/>
                    </a:srgbClr>
                  </a:buClr>
                  <a:buNone/>
                </a:pPr>
                <a:r>
                  <a:rPr kumimoji="1" lang="zh-CN" altLang="en-US" dirty="0"/>
                  <a:t>特殊⇒一般</a:t>
                </a:r>
                <a:endParaRPr kumimoji="1" lang="en-US" altLang="zh-CN" dirty="0"/>
              </a:p>
              <a:p>
                <a:pPr marL="0" indent="0">
                  <a:buClr>
                    <a:srgbClr val="D34817">
                      <a:lumMod val="75000"/>
                    </a:srgbClr>
                  </a:buClr>
                  <a:buNone/>
                </a:pPr>
                <a:endParaRPr kumimoji="1" lang="en-US" altLang="zh-CN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D34817">
                      <a:lumMod val="75000"/>
                    </a:srgbClr>
                  </a:buClr>
                  <a:buNone/>
                </a:pPr>
                <a:endParaRPr kumimoji="1" lang="en-US" altLang="zh-CN" dirty="0">
                  <a:solidFill>
                    <a:prstClr val="black"/>
                  </a:solidFill>
                </a:endParaRP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17DD35-EBC7-554F-A755-C28E72FF1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59" t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412A54-25E0-7746-B73C-5D17A81B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7</a:t>
            </a:fld>
            <a:endParaRPr lang="zh-CN" altLang="en-US" dirty="0">
              <a:solidFill>
                <a:srgbClr val="464653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33067A-FF37-8740-9722-8429648B177A}"/>
              </a:ext>
            </a:extLst>
          </p:cNvPr>
          <p:cNvSpPr/>
          <p:nvPr/>
        </p:nvSpPr>
        <p:spPr>
          <a:xfrm>
            <a:off x="6661298" y="5248870"/>
            <a:ext cx="3727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-sum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问题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328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20FD3648-D48D-9947-912B-82DB243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生日攻击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内容占位符 2">
                <a:extLst>
                  <a:ext uri="{FF2B5EF4-FFF2-40B4-BE49-F238E27FC236}">
                    <a16:creationId xmlns:a16="http://schemas.microsoft.com/office/drawing/2014/main" id="{86933A62-4CA3-1F42-8F12-320B7A7D683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208050"/>
                <a:ext cx="10911840" cy="542439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+mn-ea"/>
                  </a:rPr>
                  <a:t>生日问题，生日悖论</a:t>
                </a:r>
                <a:endParaRPr lang="en-US" altLang="zh-CN" dirty="0">
                  <a:latin typeface="+mn-ea"/>
                </a:endParaRPr>
              </a:p>
              <a:p>
                <a:r>
                  <a:rPr lang="zh-CN" altLang="en-US" dirty="0"/>
                  <a:t>问题：假设有</a:t>
                </a:r>
                <a:r>
                  <a:rPr lang="en-US" altLang="zh-CN" i="1" dirty="0"/>
                  <a:t>m</a:t>
                </a:r>
                <a:r>
                  <a:rPr lang="en-US" altLang="zh-CN" dirty="0"/>
                  <a:t> (</a:t>
                </a:r>
                <a:r>
                  <a:rPr lang="en-US" altLang="zh-CN" i="1" dirty="0"/>
                  <a:t>m</a:t>
                </a:r>
                <a:r>
                  <a:rPr lang="en-US" altLang="zh-CN" dirty="0"/>
                  <a:t>&lt;365)</a:t>
                </a:r>
                <a:r>
                  <a:rPr lang="zh-CN" altLang="en-US" dirty="0"/>
                  <a:t>个人，他们的生日在一年（</a:t>
                </a:r>
                <a:r>
                  <a:rPr lang="en-US" altLang="zh-CN" dirty="0"/>
                  <a:t>365</a:t>
                </a:r>
                <a:r>
                  <a:rPr lang="zh-CN" altLang="en-US" dirty="0"/>
                  <a:t>天）中平均分布，为保证这</a:t>
                </a:r>
                <a:r>
                  <a:rPr lang="en-US" altLang="zh-CN" i="1" dirty="0"/>
                  <a:t>m</a:t>
                </a:r>
                <a:r>
                  <a:rPr lang="zh-CN" altLang="en-US" dirty="0"/>
                  <a:t>个人中，至少有两人生日相同的概率大于</a:t>
                </a:r>
                <a:r>
                  <a:rPr lang="en-US" altLang="zh-CN" dirty="0"/>
                  <a:t>1/2</a:t>
                </a:r>
                <a:r>
                  <a:rPr lang="zh-CN" altLang="en-US" dirty="0"/>
                  <a:t>，</a:t>
                </a:r>
                <a:r>
                  <a:rPr lang="en-US" altLang="zh-CN" i="1" dirty="0"/>
                  <a:t>m</a:t>
                </a:r>
                <a:r>
                  <a:rPr lang="zh-CN" altLang="en-US" dirty="0"/>
                  <a:t>应取多大？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答案：</a:t>
                </a:r>
                <a:r>
                  <a:rPr lang="en-US" altLang="zh-CN" i="1" dirty="0"/>
                  <a:t>m</a:t>
                </a:r>
                <a:r>
                  <a:rPr lang="en-US" altLang="zh-CN" dirty="0"/>
                  <a:t>=23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1.17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365</m:t>
                        </m:r>
                      </m:e>
                    </m:ra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kumimoji="1" lang="en-US" altLang="zh-CN" dirty="0"/>
                  <a:t>Gideon Yuval  1979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杂凑函数找碰撞（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个集合）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哈希表</a:t>
                </a:r>
                <a:endParaRPr kumimoji="1" lang="en-US" altLang="zh-CN" dirty="0"/>
              </a:p>
              <a:p>
                <a:endParaRPr lang="en-US" altLang="zh-CN" dirty="0">
                  <a:latin typeface="+mn-ea"/>
                </a:endParaRPr>
              </a:p>
              <a:p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3555" name="内容占位符 2">
                <a:extLst>
                  <a:ext uri="{FF2B5EF4-FFF2-40B4-BE49-F238E27FC236}">
                    <a16:creationId xmlns:a16="http://schemas.microsoft.com/office/drawing/2014/main" id="{86933A62-4CA3-1F42-8F12-320B7A7D6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208050"/>
                <a:ext cx="10911840" cy="5424398"/>
              </a:xfrm>
              <a:blipFill>
                <a:blip r:embed="rId3"/>
                <a:stretch>
                  <a:fillRect l="-726" t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959676D3-C5A9-4FE7-87DC-A6C6EC422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233" y="3024131"/>
            <a:ext cx="5077534" cy="8097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CB895D2-A7B2-424B-B5B8-63F4609E6AD2}"/>
              </a:ext>
            </a:extLst>
          </p:cNvPr>
          <p:cNvSpPr/>
          <p:nvPr/>
        </p:nvSpPr>
        <p:spPr>
          <a:xfrm>
            <a:off x="3003876" y="3136612"/>
            <a:ext cx="5533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148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3C792A-4D73-489B-AD1B-786E44E6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D09C5-75E1-4379-83E0-879119D51412}" type="slidenum">
              <a:rPr lang="zh-CN" altLang="en-US" smtClean="0">
                <a:solidFill>
                  <a:srgbClr val="464653"/>
                </a:solidFill>
              </a:rPr>
              <a:pPr>
                <a:defRPr/>
              </a:pPr>
              <a:t>9</a:t>
            </a:fld>
            <a:endParaRPr lang="zh-CN" altLang="en-US" dirty="0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214FA5D-6563-47D3-8947-565D5D30E7F5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marL="182880" lvl="0" indent="-182880">
                  <a:lnSpc>
                    <a:spcPct val="110000"/>
                  </a:lnSpc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  <a:buFont typeface="Wingdings" pitchFamily="2" charset="2"/>
                  <a:buChar char="§"/>
                </a:pPr>
                <a:r>
                  <a:rPr kumimoji="1" lang="zh-CN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输入：</a:t>
                </a:r>
                <a14:m>
                  <m:oMath xmlns:m="http://schemas.openxmlformats.org/officeDocument/2006/math">
                    <m:r>
                      <a:rPr kumimoji="1"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zh-CN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个列表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kumimoji="1"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6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zh-CN" altLang="en-US" sz="2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zh-CN" alt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中的元素均匀独立的从</m:t>
                    </m:r>
                    <m:r>
                      <a:rPr kumimoji="1"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中选取</a:t>
                </a:r>
                <a:endParaRPr lang="en-US" altLang="zh-CN" sz="26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82880" lvl="0" indent="-182880">
                  <a:lnSpc>
                    <a:spcPct val="110000"/>
                  </a:lnSpc>
                  <a:spcBef>
                    <a:spcPts val="1200"/>
                  </a:spcBef>
                  <a:buClr>
                    <a:srgbClr val="D34817">
                      <a:lumMod val="75000"/>
                    </a:srgbClr>
                  </a:buClr>
                  <a:buSzPct val="85000"/>
                  <a:buFont typeface="Wingdings" pitchFamily="2" charset="2"/>
                  <a:buChar char="§"/>
                </a:pPr>
                <a:r>
                  <a:rPr kumimoji="1" lang="zh-CN" altLang="en-US" sz="2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输出：</a:t>
                </a:r>
                <a:r>
                  <a:rPr kumimoji="1" lang="en-US" altLang="zh-CN" sz="2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zh-CN" alt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满足</m:t>
                    </m:r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zh-CN" altLang="en-US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kumimoji="1" lang="en-US" altLang="zh-CN" sz="26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，基于生日攻击，解决该问题，复杂度约为（）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214FA5D-6563-47D3-8947-565D5D30E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blipFill>
                <a:blip r:embed="rId20"/>
                <a:stretch>
                  <a:fillRect l="-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6B99E7-AE55-47B5-B64B-C92D4E0C6C7A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sz="2600">
                          <a:latin typeface="Cambria Math" panose="02040503050406030204" pitchFamily="18" charset="0"/>
                        </a:rPr>
                        <m:t>Ο</m:t>
                      </m:r>
                      <m:r>
                        <a:rPr kumimoji="1" lang="en-US" altLang="zh-CN" sz="260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6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6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60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kumimoji="1" lang="en-US" altLang="zh-CN" sz="26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6B99E7-AE55-47B5-B64B-C92D4E0C6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CB90E3-6B05-40B3-84E3-2B23B37D2984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438400" y="364331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sz="2600">
                          <a:latin typeface="Cambria Math" panose="02040503050406030204" pitchFamily="18" charset="0"/>
                        </a:rPr>
                        <m:t>Ο</m:t>
                      </m:r>
                      <m:r>
                        <a:rPr kumimoji="1" lang="en-US" altLang="zh-CN" sz="260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6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6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en-US" altLang="zh-CN" sz="26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CB90E3-6B05-40B3-84E3-2B23B37D2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2438400" y="3643313"/>
                <a:ext cx="8534400" cy="64293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31B9A78-DDB5-47ED-BD73-999E10DC2777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438400" y="450056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sz="2600" smtClean="0">
                          <a:latin typeface="Cambria Math" panose="02040503050406030204" pitchFamily="18" charset="0"/>
                        </a:rPr>
                        <m:t>Ο</m:t>
                      </m:r>
                      <m:r>
                        <a:rPr kumimoji="1" lang="en-US" altLang="zh-CN" sz="260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6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6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60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sz="26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31B9A78-DDB5-47ED-BD73-999E10DC2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2438400" y="4500563"/>
                <a:ext cx="8534400" cy="64293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6DD52D3-BFC4-4D16-B3E4-FCB78B39148D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438400" y="535781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sz="2600" smtClean="0">
                          <a:latin typeface="Cambria Math" panose="02040503050406030204" pitchFamily="18" charset="0"/>
                        </a:rPr>
                        <m:t>Ο</m:t>
                      </m:r>
                      <m:r>
                        <a:rPr kumimoji="1" lang="en-US" altLang="zh-CN" sz="260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6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sz="26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en-US" altLang="zh-CN" sz="26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6DD52D3-BFC4-4D16-B3E4-FCB78B391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2438400" y="5357813"/>
                <a:ext cx="8534400" cy="64293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C2A3274A-B915-4CCE-973A-FB480EEB577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5254360-4CAA-4106-B55A-3428E88BEF4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FA457AB-0DDE-4A51-B705-85A37FA6EB9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06F9C78-06A9-4020-A61F-F151CF92769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2DDC2F2-8020-4FF7-9D3D-EE07906F5EB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kumimoji="1"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EA990AF-387F-46A9-A10D-393F96715912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37996D21-FC18-443A-998E-33522584DC4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2FBAB28F-BFF1-41FF-B7AF-F6DCA49E057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7535D0F7-78D9-41A9-BBD0-BA62041C7050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1323CC11-BC24-4B74-B35F-78D363A2D60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CF6F7BB7-1509-480B-ADA0-A62B07D0E913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7053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1_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accent1">
            <a:alpha val="21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19179</TotalTime>
  <Words>2285</Words>
  <Application>Microsoft Office PowerPoint</Application>
  <PresentationFormat>宽屏</PresentationFormat>
  <Paragraphs>299</Paragraphs>
  <Slides>24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等线</vt:lpstr>
      <vt:lpstr>方正姚体</vt:lpstr>
      <vt:lpstr>宋体</vt:lpstr>
      <vt:lpstr>Microsoft Yahei</vt:lpstr>
      <vt:lpstr>Microsoft Yahei</vt:lpstr>
      <vt:lpstr>微软雅黑 Light</vt:lpstr>
      <vt:lpstr>Arial</vt:lpstr>
      <vt:lpstr>Calibri</vt:lpstr>
      <vt:lpstr>Cambria Math</vt:lpstr>
      <vt:lpstr>Rockwell</vt:lpstr>
      <vt:lpstr>Rockwell Extra Bold</vt:lpstr>
      <vt:lpstr>Tahoma</vt:lpstr>
      <vt:lpstr>Times New Roman</vt:lpstr>
      <vt:lpstr>Wingdings</vt:lpstr>
      <vt:lpstr>木活字</vt:lpstr>
      <vt:lpstr>1_木活字</vt:lpstr>
      <vt:lpstr>密码分析学  杂凑函数的安全性分析概述</vt:lpstr>
      <vt:lpstr>杂凑函数</vt:lpstr>
      <vt:lpstr>杂凑函数的安全属性</vt:lpstr>
      <vt:lpstr>回顾</vt:lpstr>
      <vt:lpstr>教学目标</vt:lpstr>
      <vt:lpstr>通用的攻击方法—— 生日攻击和广义生日攻击</vt:lpstr>
      <vt:lpstr>引入</vt:lpstr>
      <vt:lpstr>生日攻击</vt:lpstr>
      <vt:lpstr>PowerPoint 演示文稿</vt:lpstr>
      <vt:lpstr>2-sum问题</vt:lpstr>
      <vt:lpstr>生日攻击的等价描述——2-tree Algorithm</vt:lpstr>
      <vt:lpstr>k"-sum问题"</vt:lpstr>
      <vt:lpstr>4-sum问题</vt:lpstr>
      <vt:lpstr>特性</vt:lpstr>
      <vt:lpstr>4-tree algorithm</vt:lpstr>
      <vt:lpstr>PowerPoint 演示文稿</vt:lpstr>
      <vt:lpstr>4-tree algorithm——参数选择</vt:lpstr>
      <vt:lpstr>4-tree algorithm ——分割思想</vt:lpstr>
      <vt:lpstr>推广1——c≠0</vt:lpstr>
      <vt:lpstr>PowerPoint 演示文稿</vt:lpstr>
      <vt:lpstr>推广2——k≠0</vt:lpstr>
      <vt:lpstr>推广3——⊕运算的其他形式</vt:lpstr>
      <vt:lpstr>改进方向</vt:lpstr>
      <vt:lpstr>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昕 李</cp:lastModifiedBy>
  <cp:revision>527</cp:revision>
  <dcterms:created xsi:type="dcterms:W3CDTF">2020-06-15T02:07:14Z</dcterms:created>
  <dcterms:modified xsi:type="dcterms:W3CDTF">2023-11-15T09:50:26Z</dcterms:modified>
</cp:coreProperties>
</file>