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nml_lo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nml_low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DATA2\nml_high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nml_mid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nml_hig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nml_mi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break_mi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break_hig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hihman\nuu\111_&#23506;&#20551;\&#21561;&#21561;&#39080;\&#29151;&#38538;&#36039;&#26009;\sscom5.13.1\break_low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break_high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DATA2\break_mid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9151;&#38538;&#36039;&#26009;\DATA\break_low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nml_low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nml_low!$D$1:$D$403</c:f>
              <c:numCache>
                <c:formatCode>General</c:formatCode>
                <c:ptCount val="403"/>
                <c:pt idx="0">
                  <c:v>0.85</c:v>
                </c:pt>
                <c:pt idx="1">
                  <c:v>0.83</c:v>
                </c:pt>
                <c:pt idx="2">
                  <c:v>0.91</c:v>
                </c:pt>
                <c:pt idx="3">
                  <c:v>0.93</c:v>
                </c:pt>
                <c:pt idx="4">
                  <c:v>0.91</c:v>
                </c:pt>
                <c:pt idx="5">
                  <c:v>0.8</c:v>
                </c:pt>
                <c:pt idx="6">
                  <c:v>0.86</c:v>
                </c:pt>
                <c:pt idx="7">
                  <c:v>0.96</c:v>
                </c:pt>
                <c:pt idx="8">
                  <c:v>0.93</c:v>
                </c:pt>
                <c:pt idx="9">
                  <c:v>0.91</c:v>
                </c:pt>
                <c:pt idx="10">
                  <c:v>0.96</c:v>
                </c:pt>
                <c:pt idx="11">
                  <c:v>0.96</c:v>
                </c:pt>
                <c:pt idx="12">
                  <c:v>1.01</c:v>
                </c:pt>
                <c:pt idx="13">
                  <c:v>0.96</c:v>
                </c:pt>
                <c:pt idx="14">
                  <c:v>0.89</c:v>
                </c:pt>
                <c:pt idx="15">
                  <c:v>0.84</c:v>
                </c:pt>
                <c:pt idx="16">
                  <c:v>0.86</c:v>
                </c:pt>
                <c:pt idx="17">
                  <c:v>0.96</c:v>
                </c:pt>
                <c:pt idx="18">
                  <c:v>0.78</c:v>
                </c:pt>
                <c:pt idx="19">
                  <c:v>0.74</c:v>
                </c:pt>
                <c:pt idx="20">
                  <c:v>0.83</c:v>
                </c:pt>
                <c:pt idx="21">
                  <c:v>1.07</c:v>
                </c:pt>
                <c:pt idx="22">
                  <c:v>0.93</c:v>
                </c:pt>
                <c:pt idx="23">
                  <c:v>0.74</c:v>
                </c:pt>
                <c:pt idx="24">
                  <c:v>0.91</c:v>
                </c:pt>
                <c:pt idx="25">
                  <c:v>1.06</c:v>
                </c:pt>
                <c:pt idx="26">
                  <c:v>1.06</c:v>
                </c:pt>
                <c:pt idx="27">
                  <c:v>0.88</c:v>
                </c:pt>
                <c:pt idx="28">
                  <c:v>0.86</c:v>
                </c:pt>
                <c:pt idx="29">
                  <c:v>0.97</c:v>
                </c:pt>
                <c:pt idx="30">
                  <c:v>0.95</c:v>
                </c:pt>
                <c:pt idx="31">
                  <c:v>0.81</c:v>
                </c:pt>
                <c:pt idx="32">
                  <c:v>0.74</c:v>
                </c:pt>
                <c:pt idx="33">
                  <c:v>0.88</c:v>
                </c:pt>
                <c:pt idx="34">
                  <c:v>1.05</c:v>
                </c:pt>
                <c:pt idx="35">
                  <c:v>0.82</c:v>
                </c:pt>
                <c:pt idx="36">
                  <c:v>0.79</c:v>
                </c:pt>
                <c:pt idx="37">
                  <c:v>1.02</c:v>
                </c:pt>
                <c:pt idx="38">
                  <c:v>1.1499999999999999</c:v>
                </c:pt>
                <c:pt idx="39">
                  <c:v>0.76</c:v>
                </c:pt>
                <c:pt idx="40">
                  <c:v>0.8</c:v>
                </c:pt>
                <c:pt idx="41">
                  <c:v>1.1399999999999999</c:v>
                </c:pt>
                <c:pt idx="42">
                  <c:v>0.85</c:v>
                </c:pt>
                <c:pt idx="43">
                  <c:v>0.94</c:v>
                </c:pt>
                <c:pt idx="44">
                  <c:v>0.95</c:v>
                </c:pt>
                <c:pt idx="45">
                  <c:v>1.02</c:v>
                </c:pt>
                <c:pt idx="46">
                  <c:v>0.78</c:v>
                </c:pt>
                <c:pt idx="47">
                  <c:v>0.94</c:v>
                </c:pt>
                <c:pt idx="48">
                  <c:v>0.92</c:v>
                </c:pt>
                <c:pt idx="49">
                  <c:v>0.96</c:v>
                </c:pt>
                <c:pt idx="50">
                  <c:v>0.7</c:v>
                </c:pt>
                <c:pt idx="51">
                  <c:v>0.77</c:v>
                </c:pt>
                <c:pt idx="52">
                  <c:v>1.1000000000000001</c:v>
                </c:pt>
                <c:pt idx="53">
                  <c:v>0.88</c:v>
                </c:pt>
                <c:pt idx="54">
                  <c:v>0.77</c:v>
                </c:pt>
                <c:pt idx="55">
                  <c:v>1.07</c:v>
                </c:pt>
                <c:pt idx="56">
                  <c:v>0.94</c:v>
                </c:pt>
                <c:pt idx="57">
                  <c:v>1.02</c:v>
                </c:pt>
                <c:pt idx="58">
                  <c:v>0.98</c:v>
                </c:pt>
                <c:pt idx="59">
                  <c:v>0.81</c:v>
                </c:pt>
                <c:pt idx="60">
                  <c:v>1.0900000000000001</c:v>
                </c:pt>
                <c:pt idx="61">
                  <c:v>0.69</c:v>
                </c:pt>
                <c:pt idx="62">
                  <c:v>1.0900000000000001</c:v>
                </c:pt>
                <c:pt idx="63">
                  <c:v>0.94</c:v>
                </c:pt>
                <c:pt idx="64">
                  <c:v>0.88</c:v>
                </c:pt>
                <c:pt idx="65">
                  <c:v>0.86</c:v>
                </c:pt>
                <c:pt idx="66">
                  <c:v>1.1200000000000001</c:v>
                </c:pt>
                <c:pt idx="67">
                  <c:v>0.99</c:v>
                </c:pt>
                <c:pt idx="68">
                  <c:v>0.64</c:v>
                </c:pt>
                <c:pt idx="69">
                  <c:v>1</c:v>
                </c:pt>
                <c:pt idx="70">
                  <c:v>0.85</c:v>
                </c:pt>
                <c:pt idx="71">
                  <c:v>0.89</c:v>
                </c:pt>
                <c:pt idx="72">
                  <c:v>0.71</c:v>
                </c:pt>
                <c:pt idx="73">
                  <c:v>0.98</c:v>
                </c:pt>
                <c:pt idx="74">
                  <c:v>0.83</c:v>
                </c:pt>
                <c:pt idx="75">
                  <c:v>0.94</c:v>
                </c:pt>
                <c:pt idx="76">
                  <c:v>0.96</c:v>
                </c:pt>
                <c:pt idx="77">
                  <c:v>0.97</c:v>
                </c:pt>
                <c:pt idx="78">
                  <c:v>0.71</c:v>
                </c:pt>
                <c:pt idx="79">
                  <c:v>1.0900000000000001</c:v>
                </c:pt>
                <c:pt idx="80">
                  <c:v>1.01</c:v>
                </c:pt>
                <c:pt idx="81">
                  <c:v>0.98</c:v>
                </c:pt>
                <c:pt idx="82">
                  <c:v>0.74</c:v>
                </c:pt>
                <c:pt idx="83">
                  <c:v>1.29</c:v>
                </c:pt>
                <c:pt idx="84">
                  <c:v>0.96</c:v>
                </c:pt>
                <c:pt idx="85">
                  <c:v>0.61</c:v>
                </c:pt>
                <c:pt idx="86">
                  <c:v>1.06</c:v>
                </c:pt>
                <c:pt idx="87">
                  <c:v>0.88</c:v>
                </c:pt>
                <c:pt idx="88">
                  <c:v>0.98</c:v>
                </c:pt>
                <c:pt idx="89">
                  <c:v>0.96</c:v>
                </c:pt>
                <c:pt idx="90">
                  <c:v>0.93</c:v>
                </c:pt>
                <c:pt idx="91">
                  <c:v>0.99</c:v>
                </c:pt>
                <c:pt idx="92">
                  <c:v>0.6</c:v>
                </c:pt>
                <c:pt idx="93">
                  <c:v>1.1299999999999999</c:v>
                </c:pt>
                <c:pt idx="94">
                  <c:v>0.98</c:v>
                </c:pt>
                <c:pt idx="95">
                  <c:v>0.99</c:v>
                </c:pt>
                <c:pt idx="96">
                  <c:v>0.78</c:v>
                </c:pt>
                <c:pt idx="97">
                  <c:v>0.85</c:v>
                </c:pt>
                <c:pt idx="98">
                  <c:v>1.1100000000000001</c:v>
                </c:pt>
                <c:pt idx="99">
                  <c:v>0.82</c:v>
                </c:pt>
                <c:pt idx="100">
                  <c:v>0.82</c:v>
                </c:pt>
                <c:pt idx="101">
                  <c:v>1.06</c:v>
                </c:pt>
                <c:pt idx="102">
                  <c:v>0.74</c:v>
                </c:pt>
                <c:pt idx="103">
                  <c:v>1.03</c:v>
                </c:pt>
                <c:pt idx="104">
                  <c:v>0.85</c:v>
                </c:pt>
                <c:pt idx="105">
                  <c:v>1.03</c:v>
                </c:pt>
                <c:pt idx="106">
                  <c:v>0.66</c:v>
                </c:pt>
                <c:pt idx="107">
                  <c:v>0.81</c:v>
                </c:pt>
                <c:pt idx="108">
                  <c:v>1.06</c:v>
                </c:pt>
                <c:pt idx="109">
                  <c:v>0.7</c:v>
                </c:pt>
                <c:pt idx="110">
                  <c:v>0.82</c:v>
                </c:pt>
                <c:pt idx="111">
                  <c:v>0.99</c:v>
                </c:pt>
                <c:pt idx="112">
                  <c:v>0.88</c:v>
                </c:pt>
                <c:pt idx="113">
                  <c:v>0.89</c:v>
                </c:pt>
                <c:pt idx="114">
                  <c:v>0.75</c:v>
                </c:pt>
                <c:pt idx="115">
                  <c:v>0.8</c:v>
                </c:pt>
                <c:pt idx="116">
                  <c:v>0.95</c:v>
                </c:pt>
                <c:pt idx="117">
                  <c:v>0.86</c:v>
                </c:pt>
                <c:pt idx="118">
                  <c:v>0.74</c:v>
                </c:pt>
                <c:pt idx="119">
                  <c:v>0.75</c:v>
                </c:pt>
                <c:pt idx="120">
                  <c:v>1.01</c:v>
                </c:pt>
                <c:pt idx="121">
                  <c:v>0.91</c:v>
                </c:pt>
                <c:pt idx="122">
                  <c:v>0.78</c:v>
                </c:pt>
                <c:pt idx="123">
                  <c:v>1.03</c:v>
                </c:pt>
                <c:pt idx="124">
                  <c:v>0.89</c:v>
                </c:pt>
                <c:pt idx="125">
                  <c:v>0.9</c:v>
                </c:pt>
                <c:pt idx="126">
                  <c:v>0.89</c:v>
                </c:pt>
                <c:pt idx="127">
                  <c:v>1.18</c:v>
                </c:pt>
                <c:pt idx="128">
                  <c:v>0.92</c:v>
                </c:pt>
                <c:pt idx="129">
                  <c:v>0.73</c:v>
                </c:pt>
                <c:pt idx="130">
                  <c:v>0.88</c:v>
                </c:pt>
                <c:pt idx="131">
                  <c:v>1</c:v>
                </c:pt>
                <c:pt idx="132">
                  <c:v>1.27</c:v>
                </c:pt>
                <c:pt idx="133">
                  <c:v>0.96</c:v>
                </c:pt>
                <c:pt idx="134">
                  <c:v>0.66</c:v>
                </c:pt>
                <c:pt idx="135">
                  <c:v>0.89</c:v>
                </c:pt>
                <c:pt idx="136">
                  <c:v>0.88</c:v>
                </c:pt>
                <c:pt idx="137">
                  <c:v>0.96</c:v>
                </c:pt>
                <c:pt idx="138">
                  <c:v>0.9</c:v>
                </c:pt>
                <c:pt idx="139">
                  <c:v>0.8</c:v>
                </c:pt>
                <c:pt idx="140">
                  <c:v>1.07</c:v>
                </c:pt>
                <c:pt idx="141">
                  <c:v>1.06</c:v>
                </c:pt>
                <c:pt idx="142">
                  <c:v>0.86</c:v>
                </c:pt>
                <c:pt idx="143">
                  <c:v>0.71</c:v>
                </c:pt>
                <c:pt idx="144">
                  <c:v>0.81</c:v>
                </c:pt>
                <c:pt idx="145">
                  <c:v>1.18</c:v>
                </c:pt>
                <c:pt idx="146">
                  <c:v>1.17</c:v>
                </c:pt>
                <c:pt idx="147">
                  <c:v>0.74</c:v>
                </c:pt>
                <c:pt idx="148">
                  <c:v>0.81</c:v>
                </c:pt>
                <c:pt idx="149">
                  <c:v>0.95</c:v>
                </c:pt>
                <c:pt idx="150">
                  <c:v>0.95</c:v>
                </c:pt>
                <c:pt idx="151">
                  <c:v>0.9</c:v>
                </c:pt>
                <c:pt idx="152">
                  <c:v>0.9</c:v>
                </c:pt>
                <c:pt idx="153">
                  <c:v>0.91</c:v>
                </c:pt>
                <c:pt idx="154">
                  <c:v>1.21</c:v>
                </c:pt>
                <c:pt idx="155">
                  <c:v>0.97</c:v>
                </c:pt>
                <c:pt idx="156">
                  <c:v>0.75</c:v>
                </c:pt>
                <c:pt idx="157">
                  <c:v>0.78</c:v>
                </c:pt>
                <c:pt idx="158">
                  <c:v>0.99</c:v>
                </c:pt>
                <c:pt idx="159">
                  <c:v>0.96</c:v>
                </c:pt>
                <c:pt idx="160">
                  <c:v>0.94</c:v>
                </c:pt>
                <c:pt idx="161">
                  <c:v>0.91</c:v>
                </c:pt>
                <c:pt idx="162">
                  <c:v>0.96</c:v>
                </c:pt>
                <c:pt idx="163">
                  <c:v>0.87</c:v>
                </c:pt>
                <c:pt idx="164">
                  <c:v>0.89</c:v>
                </c:pt>
                <c:pt idx="165">
                  <c:v>0.94</c:v>
                </c:pt>
                <c:pt idx="166">
                  <c:v>1.06</c:v>
                </c:pt>
                <c:pt idx="167">
                  <c:v>1</c:v>
                </c:pt>
                <c:pt idx="168">
                  <c:v>0.78</c:v>
                </c:pt>
                <c:pt idx="169">
                  <c:v>0.85</c:v>
                </c:pt>
                <c:pt idx="170">
                  <c:v>0.88</c:v>
                </c:pt>
                <c:pt idx="171">
                  <c:v>1.05</c:v>
                </c:pt>
                <c:pt idx="172">
                  <c:v>1.1299999999999999</c:v>
                </c:pt>
                <c:pt idx="173">
                  <c:v>0.81</c:v>
                </c:pt>
                <c:pt idx="174">
                  <c:v>0.77</c:v>
                </c:pt>
                <c:pt idx="175">
                  <c:v>0.81</c:v>
                </c:pt>
                <c:pt idx="176">
                  <c:v>0.93</c:v>
                </c:pt>
                <c:pt idx="177">
                  <c:v>0.86</c:v>
                </c:pt>
                <c:pt idx="178">
                  <c:v>0.88</c:v>
                </c:pt>
                <c:pt idx="179">
                  <c:v>0.92</c:v>
                </c:pt>
                <c:pt idx="180">
                  <c:v>0.98</c:v>
                </c:pt>
                <c:pt idx="181">
                  <c:v>0.99</c:v>
                </c:pt>
                <c:pt idx="182">
                  <c:v>0.83</c:v>
                </c:pt>
                <c:pt idx="183">
                  <c:v>0.95</c:v>
                </c:pt>
                <c:pt idx="184">
                  <c:v>1.1399999999999999</c:v>
                </c:pt>
                <c:pt idx="185">
                  <c:v>0.99</c:v>
                </c:pt>
                <c:pt idx="186">
                  <c:v>0.77</c:v>
                </c:pt>
                <c:pt idx="187">
                  <c:v>0.94</c:v>
                </c:pt>
                <c:pt idx="188">
                  <c:v>1.02</c:v>
                </c:pt>
                <c:pt idx="189">
                  <c:v>0.66</c:v>
                </c:pt>
                <c:pt idx="190">
                  <c:v>0.96</c:v>
                </c:pt>
                <c:pt idx="191">
                  <c:v>0.83</c:v>
                </c:pt>
                <c:pt idx="192">
                  <c:v>0.86</c:v>
                </c:pt>
                <c:pt idx="193">
                  <c:v>0.88</c:v>
                </c:pt>
                <c:pt idx="194">
                  <c:v>0.95</c:v>
                </c:pt>
                <c:pt idx="195">
                  <c:v>1.02</c:v>
                </c:pt>
                <c:pt idx="196">
                  <c:v>0.65</c:v>
                </c:pt>
                <c:pt idx="197">
                  <c:v>0.75</c:v>
                </c:pt>
                <c:pt idx="198">
                  <c:v>1.32</c:v>
                </c:pt>
                <c:pt idx="199">
                  <c:v>0.96</c:v>
                </c:pt>
                <c:pt idx="200">
                  <c:v>0.8</c:v>
                </c:pt>
                <c:pt idx="201">
                  <c:v>1.1200000000000001</c:v>
                </c:pt>
                <c:pt idx="202">
                  <c:v>0.97</c:v>
                </c:pt>
                <c:pt idx="203">
                  <c:v>0.97</c:v>
                </c:pt>
                <c:pt idx="204">
                  <c:v>0.95</c:v>
                </c:pt>
                <c:pt idx="205">
                  <c:v>0.79</c:v>
                </c:pt>
                <c:pt idx="206">
                  <c:v>1.02</c:v>
                </c:pt>
                <c:pt idx="207">
                  <c:v>1.05</c:v>
                </c:pt>
                <c:pt idx="208">
                  <c:v>0.82</c:v>
                </c:pt>
                <c:pt idx="209">
                  <c:v>1.1000000000000001</c:v>
                </c:pt>
                <c:pt idx="210">
                  <c:v>1.02</c:v>
                </c:pt>
                <c:pt idx="211">
                  <c:v>0.81</c:v>
                </c:pt>
                <c:pt idx="212">
                  <c:v>0.73</c:v>
                </c:pt>
                <c:pt idx="213">
                  <c:v>1.02</c:v>
                </c:pt>
                <c:pt idx="214">
                  <c:v>0.93</c:v>
                </c:pt>
                <c:pt idx="215">
                  <c:v>0.56000000000000005</c:v>
                </c:pt>
                <c:pt idx="216">
                  <c:v>0.74</c:v>
                </c:pt>
                <c:pt idx="217">
                  <c:v>1.33</c:v>
                </c:pt>
                <c:pt idx="218">
                  <c:v>0.82</c:v>
                </c:pt>
                <c:pt idx="219">
                  <c:v>0.68</c:v>
                </c:pt>
                <c:pt idx="220">
                  <c:v>0.98</c:v>
                </c:pt>
                <c:pt idx="221">
                  <c:v>1.1399999999999999</c:v>
                </c:pt>
                <c:pt idx="222">
                  <c:v>0.8</c:v>
                </c:pt>
                <c:pt idx="223">
                  <c:v>1.04</c:v>
                </c:pt>
                <c:pt idx="224">
                  <c:v>1.26</c:v>
                </c:pt>
                <c:pt idx="225">
                  <c:v>0.82</c:v>
                </c:pt>
                <c:pt idx="226">
                  <c:v>1.01</c:v>
                </c:pt>
                <c:pt idx="227">
                  <c:v>0.87</c:v>
                </c:pt>
                <c:pt idx="228">
                  <c:v>0.92</c:v>
                </c:pt>
                <c:pt idx="229">
                  <c:v>1.1100000000000001</c:v>
                </c:pt>
                <c:pt idx="230">
                  <c:v>0.52</c:v>
                </c:pt>
                <c:pt idx="231">
                  <c:v>1.2</c:v>
                </c:pt>
                <c:pt idx="232">
                  <c:v>0.9</c:v>
                </c:pt>
                <c:pt idx="233">
                  <c:v>0.98</c:v>
                </c:pt>
                <c:pt idx="234">
                  <c:v>0.74</c:v>
                </c:pt>
                <c:pt idx="235">
                  <c:v>1.21</c:v>
                </c:pt>
                <c:pt idx="236">
                  <c:v>0.82</c:v>
                </c:pt>
                <c:pt idx="237">
                  <c:v>0.94</c:v>
                </c:pt>
                <c:pt idx="238">
                  <c:v>1.1299999999999999</c:v>
                </c:pt>
                <c:pt idx="239">
                  <c:v>0.92</c:v>
                </c:pt>
                <c:pt idx="240">
                  <c:v>0.79</c:v>
                </c:pt>
                <c:pt idx="241">
                  <c:v>0.89</c:v>
                </c:pt>
                <c:pt idx="242">
                  <c:v>1.06</c:v>
                </c:pt>
                <c:pt idx="243">
                  <c:v>0.77</c:v>
                </c:pt>
                <c:pt idx="244">
                  <c:v>0.69</c:v>
                </c:pt>
                <c:pt idx="245">
                  <c:v>1.01</c:v>
                </c:pt>
                <c:pt idx="246">
                  <c:v>0.98</c:v>
                </c:pt>
                <c:pt idx="247">
                  <c:v>0.74</c:v>
                </c:pt>
                <c:pt idx="248">
                  <c:v>0.93</c:v>
                </c:pt>
                <c:pt idx="249">
                  <c:v>0.97</c:v>
                </c:pt>
                <c:pt idx="250">
                  <c:v>0.86</c:v>
                </c:pt>
                <c:pt idx="251">
                  <c:v>0.9</c:v>
                </c:pt>
                <c:pt idx="252">
                  <c:v>1.08</c:v>
                </c:pt>
                <c:pt idx="253">
                  <c:v>1.05</c:v>
                </c:pt>
                <c:pt idx="254">
                  <c:v>0.79</c:v>
                </c:pt>
                <c:pt idx="255">
                  <c:v>1.24</c:v>
                </c:pt>
                <c:pt idx="256">
                  <c:v>0.96</c:v>
                </c:pt>
                <c:pt idx="257">
                  <c:v>0.94</c:v>
                </c:pt>
                <c:pt idx="258">
                  <c:v>0.76</c:v>
                </c:pt>
                <c:pt idx="259">
                  <c:v>1.2</c:v>
                </c:pt>
                <c:pt idx="260">
                  <c:v>0.8</c:v>
                </c:pt>
                <c:pt idx="261">
                  <c:v>0.97</c:v>
                </c:pt>
                <c:pt idx="262">
                  <c:v>0.81</c:v>
                </c:pt>
                <c:pt idx="263">
                  <c:v>0.83</c:v>
                </c:pt>
                <c:pt idx="264">
                  <c:v>0.86</c:v>
                </c:pt>
                <c:pt idx="265">
                  <c:v>0.77</c:v>
                </c:pt>
                <c:pt idx="266">
                  <c:v>1.2</c:v>
                </c:pt>
                <c:pt idx="267">
                  <c:v>0.85</c:v>
                </c:pt>
                <c:pt idx="268">
                  <c:v>0.78</c:v>
                </c:pt>
                <c:pt idx="269">
                  <c:v>1.04</c:v>
                </c:pt>
                <c:pt idx="270">
                  <c:v>0.96</c:v>
                </c:pt>
                <c:pt idx="271">
                  <c:v>0.81</c:v>
                </c:pt>
                <c:pt idx="272">
                  <c:v>0.8</c:v>
                </c:pt>
                <c:pt idx="273">
                  <c:v>0.89</c:v>
                </c:pt>
                <c:pt idx="274">
                  <c:v>0.69</c:v>
                </c:pt>
                <c:pt idx="275">
                  <c:v>1.1000000000000001</c:v>
                </c:pt>
                <c:pt idx="276">
                  <c:v>0.88</c:v>
                </c:pt>
                <c:pt idx="277">
                  <c:v>0.91</c:v>
                </c:pt>
                <c:pt idx="278">
                  <c:v>0.8</c:v>
                </c:pt>
                <c:pt idx="279">
                  <c:v>1.1299999999999999</c:v>
                </c:pt>
                <c:pt idx="280">
                  <c:v>0.93</c:v>
                </c:pt>
                <c:pt idx="281">
                  <c:v>0.93</c:v>
                </c:pt>
                <c:pt idx="282">
                  <c:v>0.89</c:v>
                </c:pt>
                <c:pt idx="283">
                  <c:v>1.01</c:v>
                </c:pt>
                <c:pt idx="284">
                  <c:v>0.74</c:v>
                </c:pt>
                <c:pt idx="285">
                  <c:v>0.94</c:v>
                </c:pt>
                <c:pt idx="286">
                  <c:v>0.94</c:v>
                </c:pt>
                <c:pt idx="287">
                  <c:v>1</c:v>
                </c:pt>
                <c:pt idx="288">
                  <c:v>0.93</c:v>
                </c:pt>
                <c:pt idx="289">
                  <c:v>1.03</c:v>
                </c:pt>
                <c:pt idx="290">
                  <c:v>1.23</c:v>
                </c:pt>
                <c:pt idx="291">
                  <c:v>0.73</c:v>
                </c:pt>
                <c:pt idx="292">
                  <c:v>0.79</c:v>
                </c:pt>
                <c:pt idx="293">
                  <c:v>1.05</c:v>
                </c:pt>
                <c:pt idx="294">
                  <c:v>0.71</c:v>
                </c:pt>
                <c:pt idx="295">
                  <c:v>0.96</c:v>
                </c:pt>
                <c:pt idx="296">
                  <c:v>0.82</c:v>
                </c:pt>
                <c:pt idx="297">
                  <c:v>0.96</c:v>
                </c:pt>
                <c:pt idx="298">
                  <c:v>0.83</c:v>
                </c:pt>
                <c:pt idx="299">
                  <c:v>0.72</c:v>
                </c:pt>
                <c:pt idx="300">
                  <c:v>1.1299999999999999</c:v>
                </c:pt>
                <c:pt idx="301">
                  <c:v>0.81</c:v>
                </c:pt>
                <c:pt idx="302">
                  <c:v>0.7</c:v>
                </c:pt>
                <c:pt idx="303">
                  <c:v>0.95</c:v>
                </c:pt>
                <c:pt idx="304">
                  <c:v>1.33</c:v>
                </c:pt>
                <c:pt idx="305">
                  <c:v>0.98</c:v>
                </c:pt>
                <c:pt idx="306">
                  <c:v>0.72</c:v>
                </c:pt>
                <c:pt idx="307">
                  <c:v>0.88</c:v>
                </c:pt>
                <c:pt idx="308">
                  <c:v>1.1599999999999999</c:v>
                </c:pt>
                <c:pt idx="309">
                  <c:v>0.76</c:v>
                </c:pt>
                <c:pt idx="310">
                  <c:v>0.89</c:v>
                </c:pt>
                <c:pt idx="311">
                  <c:v>1.08</c:v>
                </c:pt>
                <c:pt idx="312">
                  <c:v>1.03</c:v>
                </c:pt>
                <c:pt idx="313">
                  <c:v>0.88</c:v>
                </c:pt>
                <c:pt idx="314">
                  <c:v>0.93</c:v>
                </c:pt>
                <c:pt idx="315">
                  <c:v>1.05</c:v>
                </c:pt>
                <c:pt idx="316">
                  <c:v>1.07</c:v>
                </c:pt>
                <c:pt idx="317">
                  <c:v>0.84</c:v>
                </c:pt>
                <c:pt idx="318">
                  <c:v>0.59</c:v>
                </c:pt>
                <c:pt idx="319">
                  <c:v>0.71</c:v>
                </c:pt>
                <c:pt idx="320">
                  <c:v>0.99</c:v>
                </c:pt>
                <c:pt idx="321">
                  <c:v>0.74</c:v>
                </c:pt>
                <c:pt idx="322">
                  <c:v>0.67</c:v>
                </c:pt>
                <c:pt idx="323">
                  <c:v>0.87</c:v>
                </c:pt>
                <c:pt idx="324">
                  <c:v>1.1200000000000001</c:v>
                </c:pt>
                <c:pt idx="325">
                  <c:v>0.7</c:v>
                </c:pt>
                <c:pt idx="326">
                  <c:v>0.9</c:v>
                </c:pt>
                <c:pt idx="327">
                  <c:v>0.74</c:v>
                </c:pt>
                <c:pt idx="328">
                  <c:v>1.28</c:v>
                </c:pt>
                <c:pt idx="329">
                  <c:v>0.84</c:v>
                </c:pt>
                <c:pt idx="330">
                  <c:v>0.72</c:v>
                </c:pt>
                <c:pt idx="331">
                  <c:v>0.84</c:v>
                </c:pt>
                <c:pt idx="332">
                  <c:v>1.01</c:v>
                </c:pt>
                <c:pt idx="333">
                  <c:v>0.74</c:v>
                </c:pt>
                <c:pt idx="334">
                  <c:v>0.9</c:v>
                </c:pt>
                <c:pt idx="335">
                  <c:v>1.07</c:v>
                </c:pt>
                <c:pt idx="336">
                  <c:v>0.88</c:v>
                </c:pt>
                <c:pt idx="337">
                  <c:v>0.99</c:v>
                </c:pt>
                <c:pt idx="338">
                  <c:v>0.97</c:v>
                </c:pt>
                <c:pt idx="339">
                  <c:v>1.18</c:v>
                </c:pt>
                <c:pt idx="340">
                  <c:v>0.81</c:v>
                </c:pt>
                <c:pt idx="341">
                  <c:v>0.99</c:v>
                </c:pt>
                <c:pt idx="342">
                  <c:v>0.92</c:v>
                </c:pt>
                <c:pt idx="343">
                  <c:v>0.91</c:v>
                </c:pt>
                <c:pt idx="344">
                  <c:v>1.1299999999999999</c:v>
                </c:pt>
                <c:pt idx="345">
                  <c:v>0.74</c:v>
                </c:pt>
                <c:pt idx="346">
                  <c:v>0.83</c:v>
                </c:pt>
                <c:pt idx="347">
                  <c:v>1.1399999999999999</c:v>
                </c:pt>
                <c:pt idx="348">
                  <c:v>0.95</c:v>
                </c:pt>
                <c:pt idx="349">
                  <c:v>0.56999999999999995</c:v>
                </c:pt>
                <c:pt idx="350">
                  <c:v>0.88</c:v>
                </c:pt>
                <c:pt idx="351">
                  <c:v>1.1399999999999999</c:v>
                </c:pt>
                <c:pt idx="352">
                  <c:v>0.95</c:v>
                </c:pt>
                <c:pt idx="353">
                  <c:v>0.76</c:v>
                </c:pt>
                <c:pt idx="354">
                  <c:v>1.1000000000000001</c:v>
                </c:pt>
                <c:pt idx="355">
                  <c:v>0.94</c:v>
                </c:pt>
                <c:pt idx="356">
                  <c:v>0.87</c:v>
                </c:pt>
                <c:pt idx="357">
                  <c:v>1.06</c:v>
                </c:pt>
                <c:pt idx="358">
                  <c:v>0.91</c:v>
                </c:pt>
                <c:pt idx="359">
                  <c:v>0.88</c:v>
                </c:pt>
                <c:pt idx="360">
                  <c:v>1.07</c:v>
                </c:pt>
                <c:pt idx="361">
                  <c:v>0.91</c:v>
                </c:pt>
                <c:pt idx="362">
                  <c:v>0.93</c:v>
                </c:pt>
                <c:pt idx="363">
                  <c:v>1.0900000000000001</c:v>
                </c:pt>
                <c:pt idx="364">
                  <c:v>0.82</c:v>
                </c:pt>
                <c:pt idx="365">
                  <c:v>0.62</c:v>
                </c:pt>
                <c:pt idx="366">
                  <c:v>1.06</c:v>
                </c:pt>
                <c:pt idx="367">
                  <c:v>1</c:v>
                </c:pt>
                <c:pt idx="368">
                  <c:v>0.54</c:v>
                </c:pt>
                <c:pt idx="369">
                  <c:v>0.74</c:v>
                </c:pt>
                <c:pt idx="370">
                  <c:v>1.22</c:v>
                </c:pt>
                <c:pt idx="371">
                  <c:v>0.8</c:v>
                </c:pt>
                <c:pt idx="372">
                  <c:v>0.9</c:v>
                </c:pt>
                <c:pt idx="373">
                  <c:v>1.18</c:v>
                </c:pt>
                <c:pt idx="374">
                  <c:v>0.97</c:v>
                </c:pt>
                <c:pt idx="375">
                  <c:v>1.03</c:v>
                </c:pt>
                <c:pt idx="376">
                  <c:v>0.88</c:v>
                </c:pt>
                <c:pt idx="377">
                  <c:v>1.18</c:v>
                </c:pt>
                <c:pt idx="378">
                  <c:v>0.98</c:v>
                </c:pt>
                <c:pt idx="379">
                  <c:v>0.77</c:v>
                </c:pt>
                <c:pt idx="380">
                  <c:v>0.94</c:v>
                </c:pt>
                <c:pt idx="381">
                  <c:v>1.07</c:v>
                </c:pt>
                <c:pt idx="382">
                  <c:v>0.83</c:v>
                </c:pt>
                <c:pt idx="383">
                  <c:v>0.8</c:v>
                </c:pt>
                <c:pt idx="384">
                  <c:v>0.85</c:v>
                </c:pt>
                <c:pt idx="385">
                  <c:v>1</c:v>
                </c:pt>
                <c:pt idx="386">
                  <c:v>0.92</c:v>
                </c:pt>
                <c:pt idx="387">
                  <c:v>0.91</c:v>
                </c:pt>
                <c:pt idx="388">
                  <c:v>0.86</c:v>
                </c:pt>
                <c:pt idx="389">
                  <c:v>0.92</c:v>
                </c:pt>
                <c:pt idx="390">
                  <c:v>0.96</c:v>
                </c:pt>
                <c:pt idx="391">
                  <c:v>0.98</c:v>
                </c:pt>
                <c:pt idx="392">
                  <c:v>0.86</c:v>
                </c:pt>
                <c:pt idx="393">
                  <c:v>0.81</c:v>
                </c:pt>
                <c:pt idx="394">
                  <c:v>1.1599999999999999</c:v>
                </c:pt>
                <c:pt idx="395">
                  <c:v>0.88</c:v>
                </c:pt>
                <c:pt idx="396">
                  <c:v>0.89</c:v>
                </c:pt>
                <c:pt idx="397">
                  <c:v>1.05</c:v>
                </c:pt>
                <c:pt idx="398">
                  <c:v>0.92</c:v>
                </c:pt>
                <c:pt idx="399">
                  <c:v>0.63</c:v>
                </c:pt>
                <c:pt idx="400">
                  <c:v>0.78</c:v>
                </c:pt>
                <c:pt idx="401">
                  <c:v>0.96</c:v>
                </c:pt>
                <c:pt idx="402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04-4631-AA76-8F4B94C78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3960176"/>
        <c:axId val="843959760"/>
      </c:lineChart>
      <c:catAx>
        <c:axId val="843960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43959760"/>
        <c:crosses val="autoZero"/>
        <c:auto val="1"/>
        <c:lblAlgn val="ctr"/>
        <c:lblOffset val="100"/>
        <c:noMultiLvlLbl val="0"/>
      </c:catAx>
      <c:valAx>
        <c:axId val="843959760"/>
        <c:scaling>
          <c:orientation val="minMax"/>
          <c:max val="5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4396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nml_low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nml_low!$I$1:$I$598</c:f>
              <c:numCache>
                <c:formatCode>General</c:formatCode>
                <c:ptCount val="598"/>
                <c:pt idx="0">
                  <c:v>9.69603527221307</c:v>
                </c:pt>
                <c:pt idx="1">
                  <c:v>9.7193312527148699</c:v>
                </c:pt>
                <c:pt idx="2">
                  <c:v>9.7631705915650162</c:v>
                </c:pt>
                <c:pt idx="3">
                  <c:v>9.7947077547010046</c:v>
                </c:pt>
                <c:pt idx="4">
                  <c:v>9.7396560514219388</c:v>
                </c:pt>
                <c:pt idx="5">
                  <c:v>9.7587140546283049</c:v>
                </c:pt>
                <c:pt idx="6">
                  <c:v>9.9750739345630901</c:v>
                </c:pt>
                <c:pt idx="7">
                  <c:v>10.107442802212635</c:v>
                </c:pt>
                <c:pt idx="8">
                  <c:v>10.044675206297116</c:v>
                </c:pt>
                <c:pt idx="9">
                  <c:v>10.016311696427982</c:v>
                </c:pt>
                <c:pt idx="10">
                  <c:v>10.085380508438936</c:v>
                </c:pt>
                <c:pt idx="11">
                  <c:v>10.133321271922647</c:v>
                </c:pt>
                <c:pt idx="12">
                  <c:v>10.110222549479314</c:v>
                </c:pt>
                <c:pt idx="13">
                  <c:v>9.9370669716974334</c:v>
                </c:pt>
                <c:pt idx="14">
                  <c:v>9.7467225260597221</c:v>
                </c:pt>
                <c:pt idx="15">
                  <c:v>9.7521792436357533</c:v>
                </c:pt>
                <c:pt idx="16">
                  <c:v>9.7166094909695744</c:v>
                </c:pt>
                <c:pt idx="17">
                  <c:v>9.6495854833251773</c:v>
                </c:pt>
                <c:pt idx="18">
                  <c:v>9.5655266451983714</c:v>
                </c:pt>
                <c:pt idx="19">
                  <c:v>9.6084806291109324</c:v>
                </c:pt>
                <c:pt idx="20">
                  <c:v>9.7996581573032433</c:v>
                </c:pt>
                <c:pt idx="21">
                  <c:v>9.9731539645189482</c:v>
                </c:pt>
                <c:pt idx="22">
                  <c:v>9.9527031504009003</c:v>
                </c:pt>
                <c:pt idx="23">
                  <c:v>9.9334183441552479</c:v>
                </c:pt>
                <c:pt idx="24">
                  <c:v>10.120306319474722</c:v>
                </c:pt>
                <c:pt idx="25">
                  <c:v>10.264526292040953</c:v>
                </c:pt>
                <c:pt idx="26">
                  <c:v>10.153452614751298</c:v>
                </c:pt>
                <c:pt idx="27">
                  <c:v>10.046073859971367</c:v>
                </c:pt>
                <c:pt idx="28">
                  <c:v>10.085083043783031</c:v>
                </c:pt>
                <c:pt idx="29">
                  <c:v>10.010963989546662</c:v>
                </c:pt>
                <c:pt idx="30">
                  <c:v>9.8833749296482729</c:v>
                </c:pt>
                <c:pt idx="31">
                  <c:v>9.6000260416313452</c:v>
                </c:pt>
                <c:pt idx="32">
                  <c:v>9.67475581087192</c:v>
                </c:pt>
                <c:pt idx="33">
                  <c:v>9.7554138815326539</c:v>
                </c:pt>
                <c:pt idx="34">
                  <c:v>9.6996752522958207</c:v>
                </c:pt>
                <c:pt idx="35">
                  <c:v>9.7448088744726036</c:v>
                </c:pt>
                <c:pt idx="36">
                  <c:v>9.9285195270996969</c:v>
                </c:pt>
                <c:pt idx="37">
                  <c:v>10.124455540916756</c:v>
                </c:pt>
                <c:pt idx="38">
                  <c:v>10.09430532528118</c:v>
                </c:pt>
                <c:pt idx="39">
                  <c:v>10.049686562276456</c:v>
                </c:pt>
                <c:pt idx="40">
                  <c:v>10.16765459680845</c:v>
                </c:pt>
                <c:pt idx="41">
                  <c:v>10.209515169683623</c:v>
                </c:pt>
                <c:pt idx="42">
                  <c:v>10.100049504829173</c:v>
                </c:pt>
                <c:pt idx="43">
                  <c:v>10.132936395734456</c:v>
                </c:pt>
                <c:pt idx="44">
                  <c:v>10.173131278028412</c:v>
                </c:pt>
                <c:pt idx="45">
                  <c:v>10.09418149232517</c:v>
                </c:pt>
                <c:pt idx="46">
                  <c:v>9.9015554333650027</c:v>
                </c:pt>
                <c:pt idx="47">
                  <c:v>9.8921433471214915</c:v>
                </c:pt>
                <c:pt idx="48">
                  <c:v>9.8393698985250069</c:v>
                </c:pt>
                <c:pt idx="49">
                  <c:v>9.606268786578898</c:v>
                </c:pt>
                <c:pt idx="50">
                  <c:v>9.4733151536302227</c:v>
                </c:pt>
                <c:pt idx="51">
                  <c:v>9.5690020378302787</c:v>
                </c:pt>
                <c:pt idx="52">
                  <c:v>9.6927859772100611</c:v>
                </c:pt>
                <c:pt idx="53">
                  <c:v>9.6726625083272708</c:v>
                </c:pt>
                <c:pt idx="54">
                  <c:v>9.7990764870981604</c:v>
                </c:pt>
                <c:pt idx="55">
                  <c:v>10.02346746390689</c:v>
                </c:pt>
                <c:pt idx="56">
                  <c:v>10.055471147589257</c:v>
                </c:pt>
                <c:pt idx="57">
                  <c:v>10.033174971064742</c:v>
                </c:pt>
                <c:pt idx="58">
                  <c:v>10.172305540043517</c:v>
                </c:pt>
                <c:pt idx="59">
                  <c:v>10.264141464340796</c:v>
                </c:pt>
                <c:pt idx="60">
                  <c:v>10.176340206577215</c:v>
                </c:pt>
                <c:pt idx="61">
                  <c:v>10.129175682156964</c:v>
                </c:pt>
                <c:pt idx="62">
                  <c:v>10.261213378543495</c:v>
                </c:pt>
                <c:pt idx="63">
                  <c:v>10.183741944884504</c:v>
                </c:pt>
                <c:pt idx="64">
                  <c:v>9.9864358006247649</c:v>
                </c:pt>
                <c:pt idx="65">
                  <c:v>10.007097481287968</c:v>
                </c:pt>
                <c:pt idx="66">
                  <c:v>10.02532792481124</c:v>
                </c:pt>
                <c:pt idx="67">
                  <c:v>9.8535780303400458</c:v>
                </c:pt>
                <c:pt idx="68">
                  <c:v>9.7467994746993742</c:v>
                </c:pt>
                <c:pt idx="69">
                  <c:v>9.7682137568748981</c:v>
                </c:pt>
                <c:pt idx="70">
                  <c:v>9.5267518074105411</c:v>
                </c:pt>
                <c:pt idx="71">
                  <c:v>9.4553001010015549</c:v>
                </c:pt>
                <c:pt idx="72">
                  <c:v>9.5060033662943759</c:v>
                </c:pt>
                <c:pt idx="73">
                  <c:v>9.5786898895412609</c:v>
                </c:pt>
                <c:pt idx="74">
                  <c:v>9.5225889336881497</c:v>
                </c:pt>
                <c:pt idx="75">
                  <c:v>9.6688779080098026</c:v>
                </c:pt>
                <c:pt idx="76">
                  <c:v>9.8323801797937005</c:v>
                </c:pt>
                <c:pt idx="77">
                  <c:v>9.8196028432925928</c:v>
                </c:pt>
                <c:pt idx="78">
                  <c:v>9.9388631140588704</c:v>
                </c:pt>
                <c:pt idx="79">
                  <c:v>10.174836608024719</c:v>
                </c:pt>
                <c:pt idx="80">
                  <c:v>10.202970155792871</c:v>
                </c:pt>
                <c:pt idx="81">
                  <c:v>10.121699462046875</c:v>
                </c:pt>
                <c:pt idx="82">
                  <c:v>10.275996302062394</c:v>
                </c:pt>
                <c:pt idx="83">
                  <c:v>10.345293615939569</c:v>
                </c:pt>
                <c:pt idx="84">
                  <c:v>10.254335668389251</c:v>
                </c:pt>
                <c:pt idx="85">
                  <c:v>10.223218671240483</c:v>
                </c:pt>
                <c:pt idx="86">
                  <c:v>10.349400948847233</c:v>
                </c:pt>
                <c:pt idx="87">
                  <c:v>10.24882432281869</c:v>
                </c:pt>
                <c:pt idx="88">
                  <c:v>10.08585643364013</c:v>
                </c:pt>
                <c:pt idx="89">
                  <c:v>10.15063544808895</c:v>
                </c:pt>
                <c:pt idx="90">
                  <c:v>10.139398404244702</c:v>
                </c:pt>
                <c:pt idx="91">
                  <c:v>9.9498793962540066</c:v>
                </c:pt>
                <c:pt idx="92">
                  <c:v>9.8687486542114335</c:v>
                </c:pt>
                <c:pt idx="93">
                  <c:v>9.9400855127106436</c:v>
                </c:pt>
                <c:pt idx="94">
                  <c:v>9.8639444442879949</c:v>
                </c:pt>
                <c:pt idx="95">
                  <c:v>9.6709978802603409</c:v>
                </c:pt>
                <c:pt idx="96">
                  <c:v>9.7372942853751727</c:v>
                </c:pt>
                <c:pt idx="97">
                  <c:v>9.866483669474146</c:v>
                </c:pt>
                <c:pt idx="98">
                  <c:v>9.7260526422593454</c:v>
                </c:pt>
                <c:pt idx="99">
                  <c:v>9.6271179487944369</c:v>
                </c:pt>
                <c:pt idx="100">
                  <c:v>9.6910990088843896</c:v>
                </c:pt>
                <c:pt idx="101">
                  <c:v>9.6626549146701901</c:v>
                </c:pt>
                <c:pt idx="102">
                  <c:v>9.5361470206787384</c:v>
                </c:pt>
                <c:pt idx="103">
                  <c:v>9.6518754654212149</c:v>
                </c:pt>
                <c:pt idx="104">
                  <c:v>9.6762079349298808</c:v>
                </c:pt>
                <c:pt idx="105">
                  <c:v>9.5419599663800732</c:v>
                </c:pt>
                <c:pt idx="106">
                  <c:v>9.5112039195887288</c:v>
                </c:pt>
                <c:pt idx="107">
                  <c:v>9.608761626765439</c:v>
                </c:pt>
                <c:pt idx="108">
                  <c:v>9.6107752028647511</c:v>
                </c:pt>
                <c:pt idx="109">
                  <c:v>9.501063098411672</c:v>
                </c:pt>
                <c:pt idx="110">
                  <c:v>9.5985623923585557</c:v>
                </c:pt>
                <c:pt idx="111">
                  <c:v>9.7006236912891328</c:v>
                </c:pt>
                <c:pt idx="112">
                  <c:v>9.6406638775553208</c:v>
                </c:pt>
                <c:pt idx="113">
                  <c:v>9.5466119644615279</c:v>
                </c:pt>
                <c:pt idx="114">
                  <c:v>9.6359223741165536</c:v>
                </c:pt>
                <c:pt idx="115">
                  <c:v>9.7472868019772569</c:v>
                </c:pt>
                <c:pt idx="116">
                  <c:v>9.5954051503831774</c:v>
                </c:pt>
                <c:pt idx="117">
                  <c:v>9.4944088810204512</c:v>
                </c:pt>
                <c:pt idx="118">
                  <c:v>9.6789513894842969</c:v>
                </c:pt>
                <c:pt idx="119">
                  <c:v>9.7594825682512489</c:v>
                </c:pt>
                <c:pt idx="120">
                  <c:v>9.6546879804579913</c:v>
                </c:pt>
                <c:pt idx="121">
                  <c:v>9.7299588899439851</c:v>
                </c:pt>
                <c:pt idx="122">
                  <c:v>9.9056246648053445</c:v>
                </c:pt>
                <c:pt idx="123">
                  <c:v>9.9390844648790466</c:v>
                </c:pt>
                <c:pt idx="124">
                  <c:v>9.9554507682977373</c:v>
                </c:pt>
                <c:pt idx="125">
                  <c:v>9.9635586012227577</c:v>
                </c:pt>
                <c:pt idx="126">
                  <c:v>10.105176891079147</c:v>
                </c:pt>
                <c:pt idx="127">
                  <c:v>10.325328081954586</c:v>
                </c:pt>
                <c:pt idx="128">
                  <c:v>10.236625420518228</c:v>
                </c:pt>
                <c:pt idx="129">
                  <c:v>10.137775890203924</c:v>
                </c:pt>
                <c:pt idx="130">
                  <c:v>10.188076364064024</c:v>
                </c:pt>
                <c:pt idx="131">
                  <c:v>10.282927598694839</c:v>
                </c:pt>
                <c:pt idx="132">
                  <c:v>10.254335668389251</c:v>
                </c:pt>
                <c:pt idx="133">
                  <c:v>10.122455235761727</c:v>
                </c:pt>
                <c:pt idx="134">
                  <c:v>9.8892921890295078</c:v>
                </c:pt>
                <c:pt idx="135">
                  <c:v>9.8609228777026754</c:v>
                </c:pt>
                <c:pt idx="136">
                  <c:v>9.9025855209637044</c:v>
                </c:pt>
                <c:pt idx="137">
                  <c:v>9.7100772396515982</c:v>
                </c:pt>
                <c:pt idx="138">
                  <c:v>9.6080383013391444</c:v>
                </c:pt>
                <c:pt idx="139">
                  <c:v>9.7156780514794736</c:v>
                </c:pt>
                <c:pt idx="140">
                  <c:v>9.9582227329980935</c:v>
                </c:pt>
                <c:pt idx="141">
                  <c:v>9.8958829823315924</c:v>
                </c:pt>
                <c:pt idx="142">
                  <c:v>9.8635946794259546</c:v>
                </c:pt>
                <c:pt idx="143">
                  <c:v>9.9125677803483399</c:v>
                </c:pt>
                <c:pt idx="144">
                  <c:v>10.083283195467635</c:v>
                </c:pt>
                <c:pt idx="145">
                  <c:v>10.210019588619799</c:v>
                </c:pt>
                <c:pt idx="146">
                  <c:v>10.026375217395367</c:v>
                </c:pt>
                <c:pt idx="147">
                  <c:v>9.7341717675413975</c:v>
                </c:pt>
                <c:pt idx="148">
                  <c:v>9.7991326146756474</c:v>
                </c:pt>
                <c:pt idx="149">
                  <c:v>9.8571040371906395</c:v>
                </c:pt>
                <c:pt idx="150">
                  <c:v>9.7932680959932874</c:v>
                </c:pt>
                <c:pt idx="151">
                  <c:v>9.767420334970744</c:v>
                </c:pt>
                <c:pt idx="152">
                  <c:v>9.8431499023432529</c:v>
                </c:pt>
                <c:pt idx="153">
                  <c:v>10.00888605190408</c:v>
                </c:pt>
                <c:pt idx="154">
                  <c:v>10.063284752008164</c:v>
                </c:pt>
                <c:pt idx="155">
                  <c:v>10.050442776315878</c:v>
                </c:pt>
                <c:pt idx="156">
                  <c:v>10.046586484970902</c:v>
                </c:pt>
                <c:pt idx="157">
                  <c:v>10.059940357676084</c:v>
                </c:pt>
                <c:pt idx="158">
                  <c:v>10.06615120093077</c:v>
                </c:pt>
                <c:pt idx="159">
                  <c:v>9.8593813193323658</c:v>
                </c:pt>
                <c:pt idx="160">
                  <c:v>9.667212628260538</c:v>
                </c:pt>
                <c:pt idx="161">
                  <c:v>9.7485691257743063</c:v>
                </c:pt>
                <c:pt idx="162">
                  <c:v>9.8790333535219936</c:v>
                </c:pt>
                <c:pt idx="163">
                  <c:v>9.872071717729769</c:v>
                </c:pt>
                <c:pt idx="164">
                  <c:v>9.8368999181652761</c:v>
                </c:pt>
                <c:pt idx="165">
                  <c:v>9.9096165415216753</c:v>
                </c:pt>
                <c:pt idx="166">
                  <c:v>10.122316928450719</c:v>
                </c:pt>
                <c:pt idx="167">
                  <c:v>10.080977135178911</c:v>
                </c:pt>
                <c:pt idx="168">
                  <c:v>10.004124149569517</c:v>
                </c:pt>
                <c:pt idx="169">
                  <c:v>10.012647002666178</c:v>
                </c:pt>
                <c:pt idx="170">
                  <c:v>10.023517346720162</c:v>
                </c:pt>
                <c:pt idx="171">
                  <c:v>10.063687197046617</c:v>
                </c:pt>
                <c:pt idx="172">
                  <c:v>9.8491268648545685</c:v>
                </c:pt>
                <c:pt idx="173">
                  <c:v>9.6011978419361821</c:v>
                </c:pt>
                <c:pt idx="174">
                  <c:v>9.6858350182108719</c:v>
                </c:pt>
                <c:pt idx="175">
                  <c:v>9.8099184502216925</c:v>
                </c:pt>
                <c:pt idx="176">
                  <c:v>9.7591085658476011</c:v>
                </c:pt>
                <c:pt idx="177">
                  <c:v>9.7661507258489522</c:v>
                </c:pt>
                <c:pt idx="178">
                  <c:v>9.9593825109792817</c:v>
                </c:pt>
                <c:pt idx="179">
                  <c:v>10.135901538590437</c:v>
                </c:pt>
                <c:pt idx="180">
                  <c:v>10.056624682267904</c:v>
                </c:pt>
                <c:pt idx="181">
                  <c:v>10.002929570880724</c:v>
                </c:pt>
                <c:pt idx="182">
                  <c:v>10.164083824919983</c:v>
                </c:pt>
                <c:pt idx="183">
                  <c:v>10.221521413175243</c:v>
                </c:pt>
                <c:pt idx="184">
                  <c:v>10.093170958623459</c:v>
                </c:pt>
                <c:pt idx="185">
                  <c:v>9.961014004608165</c:v>
                </c:pt>
                <c:pt idx="186">
                  <c:v>9.957816025615255</c:v>
                </c:pt>
                <c:pt idx="187">
                  <c:v>9.9377110040491718</c:v>
                </c:pt>
                <c:pt idx="188">
                  <c:v>9.6876261282111837</c:v>
                </c:pt>
                <c:pt idx="189">
                  <c:v>9.5575310619427238</c:v>
                </c:pt>
                <c:pt idx="190">
                  <c:v>9.6383401060556064</c:v>
                </c:pt>
                <c:pt idx="191">
                  <c:v>9.5657879968144801</c:v>
                </c:pt>
                <c:pt idx="192">
                  <c:v>9.4932449668171941</c:v>
                </c:pt>
                <c:pt idx="193">
                  <c:v>9.694049721349689</c:v>
                </c:pt>
                <c:pt idx="194">
                  <c:v>9.8657285590066799</c:v>
                </c:pt>
                <c:pt idx="195">
                  <c:v>9.913445415192438</c:v>
                </c:pt>
                <c:pt idx="196">
                  <c:v>10.044948979462266</c:v>
                </c:pt>
                <c:pt idx="197">
                  <c:v>9.9836967101369822</c:v>
                </c:pt>
                <c:pt idx="198">
                  <c:v>10.199004853415847</c:v>
                </c:pt>
                <c:pt idx="199">
                  <c:v>10.16799881982684</c:v>
                </c:pt>
                <c:pt idx="200">
                  <c:v>10.190215895652063</c:v>
                </c:pt>
                <c:pt idx="201">
                  <c:v>10.364308949466915</c:v>
                </c:pt>
                <c:pt idx="202">
                  <c:v>10.283919486265926</c:v>
                </c:pt>
                <c:pt idx="203">
                  <c:v>10.170176989610356</c:v>
                </c:pt>
                <c:pt idx="204">
                  <c:v>10.290476179458365</c:v>
                </c:pt>
                <c:pt idx="205">
                  <c:v>10.308045401529816</c:v>
                </c:pt>
                <c:pt idx="206">
                  <c:v>10.09418149232517</c:v>
                </c:pt>
                <c:pt idx="207">
                  <c:v>10.042634116605067</c:v>
                </c:pt>
                <c:pt idx="208">
                  <c:v>9.9321145784772344</c:v>
                </c:pt>
                <c:pt idx="209">
                  <c:v>9.9048472981666915</c:v>
                </c:pt>
                <c:pt idx="210">
                  <c:v>9.8345310005103954</c:v>
                </c:pt>
                <c:pt idx="211">
                  <c:v>9.6064717768804169</c:v>
                </c:pt>
                <c:pt idx="212">
                  <c:v>9.6154199076275386</c:v>
                </c:pt>
                <c:pt idx="213">
                  <c:v>9.6296625070663815</c:v>
                </c:pt>
                <c:pt idx="214">
                  <c:v>9.5218118023829899</c:v>
                </c:pt>
                <c:pt idx="215">
                  <c:v>9.5466957634565901</c:v>
                </c:pt>
                <c:pt idx="216">
                  <c:v>9.7353376931670947</c:v>
                </c:pt>
                <c:pt idx="217">
                  <c:v>9.8989746943812325</c:v>
                </c:pt>
                <c:pt idx="218">
                  <c:v>9.8838099941267572</c:v>
                </c:pt>
                <c:pt idx="219">
                  <c:v>9.9565907819895862</c:v>
                </c:pt>
                <c:pt idx="220">
                  <c:v>10.166100530685302</c:v>
                </c:pt>
                <c:pt idx="221">
                  <c:v>10.198313586078827</c:v>
                </c:pt>
                <c:pt idx="222">
                  <c:v>10.105859686340395</c:v>
                </c:pt>
                <c:pt idx="223">
                  <c:v>10.222651319496327</c:v>
                </c:pt>
                <c:pt idx="224">
                  <c:v>10.317538466126502</c:v>
                </c:pt>
                <c:pt idx="225">
                  <c:v>10.143732054820848</c:v>
                </c:pt>
                <c:pt idx="226">
                  <c:v>9.9333931765535191</c:v>
                </c:pt>
                <c:pt idx="227">
                  <c:v>9.8944732047744708</c:v>
                </c:pt>
                <c:pt idx="228">
                  <c:v>9.7937633216246347</c:v>
                </c:pt>
                <c:pt idx="229">
                  <c:v>9.6211537769645901</c:v>
                </c:pt>
                <c:pt idx="230">
                  <c:v>9.5510418279892377</c:v>
                </c:pt>
                <c:pt idx="231">
                  <c:v>9.7747531938151777</c:v>
                </c:pt>
                <c:pt idx="232">
                  <c:v>9.8155234195635224</c:v>
                </c:pt>
                <c:pt idx="233">
                  <c:v>9.8135009043663928</c:v>
                </c:pt>
                <c:pt idx="234">
                  <c:v>9.9543809450914615</c:v>
                </c:pt>
                <c:pt idx="235">
                  <c:v>10.117855504008741</c:v>
                </c:pt>
                <c:pt idx="236">
                  <c:v>10.048104298821743</c:v>
                </c:pt>
                <c:pt idx="237">
                  <c:v>10.168529883911441</c:v>
                </c:pt>
                <c:pt idx="238">
                  <c:v>10.285256438222627</c:v>
                </c:pt>
                <c:pt idx="239">
                  <c:v>10.200338229686308</c:v>
                </c:pt>
                <c:pt idx="240">
                  <c:v>10.109060292628588</c:v>
                </c:pt>
                <c:pt idx="241">
                  <c:v>10.135585824213615</c:v>
                </c:pt>
                <c:pt idx="242">
                  <c:v>10.009635357993815</c:v>
                </c:pt>
                <c:pt idx="243">
                  <c:v>9.7412216892954451</c:v>
                </c:pt>
                <c:pt idx="244">
                  <c:v>9.7038858196085549</c:v>
                </c:pt>
                <c:pt idx="245">
                  <c:v>9.6607142593081594</c:v>
                </c:pt>
                <c:pt idx="246">
                  <c:v>9.5083857725693903</c:v>
                </c:pt>
                <c:pt idx="247">
                  <c:v>9.5567253805893166</c:v>
                </c:pt>
                <c:pt idx="248">
                  <c:v>9.7428024715684334</c:v>
                </c:pt>
                <c:pt idx="249">
                  <c:v>9.6900464395172019</c:v>
                </c:pt>
                <c:pt idx="250">
                  <c:v>9.6229984931932719</c:v>
                </c:pt>
                <c:pt idx="251">
                  <c:v>9.822245160858083</c:v>
                </c:pt>
                <c:pt idx="252">
                  <c:v>10.013655676125477</c:v>
                </c:pt>
                <c:pt idx="253">
                  <c:v>10.013960255563232</c:v>
                </c:pt>
                <c:pt idx="254">
                  <c:v>10.14525504854363</c:v>
                </c:pt>
                <c:pt idx="255">
                  <c:v>10.317616003709384</c:v>
                </c:pt>
                <c:pt idx="256">
                  <c:v>10.277066702128581</c:v>
                </c:pt>
                <c:pt idx="257">
                  <c:v>10.206865336625148</c:v>
                </c:pt>
                <c:pt idx="258">
                  <c:v>10.273465822204306</c:v>
                </c:pt>
                <c:pt idx="259">
                  <c:v>10.257099980013843</c:v>
                </c:pt>
                <c:pt idx="260">
                  <c:v>10.147866770903132</c:v>
                </c:pt>
                <c:pt idx="261">
                  <c:v>10.170142575205128</c:v>
                </c:pt>
                <c:pt idx="262">
                  <c:v>10.167334950713485</c:v>
                </c:pt>
                <c:pt idx="263">
                  <c:v>10.064198924902071</c:v>
                </c:pt>
                <c:pt idx="264">
                  <c:v>9.9518340018310187</c:v>
                </c:pt>
                <c:pt idx="265">
                  <c:v>9.9427611859080667</c:v>
                </c:pt>
                <c:pt idx="266">
                  <c:v>9.8935231338487313</c:v>
                </c:pt>
                <c:pt idx="267">
                  <c:v>9.6023226356960123</c:v>
                </c:pt>
                <c:pt idx="268">
                  <c:v>9.6272374022873244</c:v>
                </c:pt>
                <c:pt idx="269">
                  <c:v>9.6293301947747114</c:v>
                </c:pt>
                <c:pt idx="270">
                  <c:v>9.4569603996210105</c:v>
                </c:pt>
                <c:pt idx="271">
                  <c:v>9.4876920270421934</c:v>
                </c:pt>
                <c:pt idx="272">
                  <c:v>9.5482825680852148</c:v>
                </c:pt>
                <c:pt idx="273">
                  <c:v>9.4475975782206145</c:v>
                </c:pt>
                <c:pt idx="274">
                  <c:v>9.5784236698947502</c:v>
                </c:pt>
                <c:pt idx="275">
                  <c:v>9.7962033461948916</c:v>
                </c:pt>
                <c:pt idx="276">
                  <c:v>9.7840891246962798</c:v>
                </c:pt>
                <c:pt idx="277">
                  <c:v>9.7113644767354916</c:v>
                </c:pt>
                <c:pt idx="278">
                  <c:v>9.8973178184799142</c:v>
                </c:pt>
                <c:pt idx="279">
                  <c:v>10.079578364197582</c:v>
                </c:pt>
                <c:pt idx="280">
                  <c:v>10.14543739816081</c:v>
                </c:pt>
                <c:pt idx="281">
                  <c:v>10.249112156669963</c:v>
                </c:pt>
                <c:pt idx="282">
                  <c:v>10.360955554387829</c:v>
                </c:pt>
                <c:pt idx="283">
                  <c:v>10.229892472553169</c:v>
                </c:pt>
                <c:pt idx="284">
                  <c:v>10.227634135028492</c:v>
                </c:pt>
                <c:pt idx="285">
                  <c:v>10.353772259423133</c:v>
                </c:pt>
                <c:pt idx="286">
                  <c:v>10.229941348805475</c:v>
                </c:pt>
                <c:pt idx="287">
                  <c:v>10.054516398116819</c:v>
                </c:pt>
                <c:pt idx="288">
                  <c:v>10.152960159480584</c:v>
                </c:pt>
                <c:pt idx="289">
                  <c:v>10.15036452547395</c:v>
                </c:pt>
                <c:pt idx="290">
                  <c:v>10.072904248527333</c:v>
                </c:pt>
                <c:pt idx="291">
                  <c:v>9.9140203752060145</c:v>
                </c:pt>
                <c:pt idx="292">
                  <c:v>9.9170862656326637</c:v>
                </c:pt>
                <c:pt idx="293">
                  <c:v>9.7922979938316832</c:v>
                </c:pt>
                <c:pt idx="294">
                  <c:v>9.552491821509193</c:v>
                </c:pt>
                <c:pt idx="295">
                  <c:v>9.6039627237927157</c:v>
                </c:pt>
                <c:pt idx="296">
                  <c:v>9.6290653752064639</c:v>
                </c:pt>
                <c:pt idx="297">
                  <c:v>9.4643171967131359</c:v>
                </c:pt>
                <c:pt idx="298">
                  <c:v>9.4475552393198541</c:v>
                </c:pt>
                <c:pt idx="299">
                  <c:v>9.5574159687647793</c:v>
                </c:pt>
                <c:pt idx="300">
                  <c:v>9.7309660363193125</c:v>
                </c:pt>
                <c:pt idx="301">
                  <c:v>9.7555625158162975</c:v>
                </c:pt>
                <c:pt idx="302">
                  <c:v>9.8665292783227461</c:v>
                </c:pt>
                <c:pt idx="303">
                  <c:v>10.101509788145533</c:v>
                </c:pt>
                <c:pt idx="304">
                  <c:v>10.119041456580756</c:v>
                </c:pt>
                <c:pt idx="305">
                  <c:v>10.087100673632637</c:v>
                </c:pt>
                <c:pt idx="306">
                  <c:v>10.141173502115029</c:v>
                </c:pt>
                <c:pt idx="307">
                  <c:v>10.310213382854887</c:v>
                </c:pt>
                <c:pt idx="308">
                  <c:v>10.304445642537011</c:v>
                </c:pt>
                <c:pt idx="309">
                  <c:v>10.193066270754841</c:v>
                </c:pt>
                <c:pt idx="310">
                  <c:v>10.201191106924721</c:v>
                </c:pt>
                <c:pt idx="311">
                  <c:v>10.277373205250456</c:v>
                </c:pt>
                <c:pt idx="312">
                  <c:v>10.155683138026708</c:v>
                </c:pt>
                <c:pt idx="313">
                  <c:v>9.970461373477157</c:v>
                </c:pt>
                <c:pt idx="314">
                  <c:v>9.9163047553007377</c:v>
                </c:pt>
                <c:pt idx="315">
                  <c:v>9.9103481270841325</c:v>
                </c:pt>
                <c:pt idx="316">
                  <c:v>9.8168172031468526</c:v>
                </c:pt>
                <c:pt idx="317">
                  <c:v>9.6457088904859649</c:v>
                </c:pt>
                <c:pt idx="318">
                  <c:v>9.5077126586787415</c:v>
                </c:pt>
                <c:pt idx="319">
                  <c:v>9.52045166995768</c:v>
                </c:pt>
                <c:pt idx="320">
                  <c:v>9.5467847990828822</c:v>
                </c:pt>
                <c:pt idx="321">
                  <c:v>9.5163490898558365</c:v>
                </c:pt>
                <c:pt idx="322">
                  <c:v>9.6121485631465351</c:v>
                </c:pt>
                <c:pt idx="323">
                  <c:v>9.8533547586596111</c:v>
                </c:pt>
                <c:pt idx="324">
                  <c:v>9.9629011838921713</c:v>
                </c:pt>
                <c:pt idx="325">
                  <c:v>9.9141968913271032</c:v>
                </c:pt>
                <c:pt idx="326">
                  <c:v>10.058896559762406</c:v>
                </c:pt>
                <c:pt idx="327">
                  <c:v>10.107610993701726</c:v>
                </c:pt>
                <c:pt idx="328">
                  <c:v>10.188154886926288</c:v>
                </c:pt>
                <c:pt idx="329">
                  <c:v>10.112769155874172</c:v>
                </c:pt>
                <c:pt idx="330">
                  <c:v>10.130133266645606</c:v>
                </c:pt>
                <c:pt idx="331">
                  <c:v>10.17709683554205</c:v>
                </c:pt>
                <c:pt idx="332">
                  <c:v>9.9919067249449434</c:v>
                </c:pt>
                <c:pt idx="333">
                  <c:v>9.7318703238380646</c:v>
                </c:pt>
                <c:pt idx="334">
                  <c:v>9.7069253628530596</c:v>
                </c:pt>
                <c:pt idx="335">
                  <c:v>9.8101834845226001</c:v>
                </c:pt>
                <c:pt idx="336">
                  <c:v>9.7729115416031469</c:v>
                </c:pt>
                <c:pt idx="337">
                  <c:v>9.7401283359101569</c:v>
                </c:pt>
                <c:pt idx="338">
                  <c:v>9.9270287599059568</c:v>
                </c:pt>
                <c:pt idx="339">
                  <c:v>10.034585193220495</c:v>
                </c:pt>
                <c:pt idx="340">
                  <c:v>10.001969805993218</c:v>
                </c:pt>
                <c:pt idx="341">
                  <c:v>10.000529985955746</c:v>
                </c:pt>
                <c:pt idx="342">
                  <c:v>10.158031305326833</c:v>
                </c:pt>
                <c:pt idx="343">
                  <c:v>10.267258640942091</c:v>
                </c:pt>
                <c:pt idx="344">
                  <c:v>10.131446096189823</c:v>
                </c:pt>
                <c:pt idx="345">
                  <c:v>9.9654452986306641</c:v>
                </c:pt>
                <c:pt idx="346">
                  <c:v>9.9119876916792027</c:v>
                </c:pt>
                <c:pt idx="347">
                  <c:v>9.8391361409424558</c:v>
                </c:pt>
                <c:pt idx="348">
                  <c:v>9.6224996752403165</c:v>
                </c:pt>
                <c:pt idx="349">
                  <c:v>9.5705276761524498</c:v>
                </c:pt>
                <c:pt idx="350">
                  <c:v>9.6912176737497742</c:v>
                </c:pt>
                <c:pt idx="351">
                  <c:v>9.720977317121978</c:v>
                </c:pt>
                <c:pt idx="352">
                  <c:v>9.7262634140763424</c:v>
                </c:pt>
                <c:pt idx="353">
                  <c:v>9.8004999872455496</c:v>
                </c:pt>
                <c:pt idx="354">
                  <c:v>10.077261532777641</c:v>
                </c:pt>
                <c:pt idx="355">
                  <c:v>10.083734427284368</c:v>
                </c:pt>
                <c:pt idx="356">
                  <c:v>10.022644361644286</c:v>
                </c:pt>
                <c:pt idx="357">
                  <c:v>10.201279331534845</c:v>
                </c:pt>
                <c:pt idx="358">
                  <c:v>10.298184305983265</c:v>
                </c:pt>
                <c:pt idx="359">
                  <c:v>10.127684829219362</c:v>
                </c:pt>
                <c:pt idx="360">
                  <c:v>10.04077188267914</c:v>
                </c:pt>
                <c:pt idx="361">
                  <c:v>10.051074569417938</c:v>
                </c:pt>
                <c:pt idx="362">
                  <c:v>9.9663885133984227</c:v>
                </c:pt>
                <c:pt idx="363">
                  <c:v>9.7692323137491215</c:v>
                </c:pt>
                <c:pt idx="364">
                  <c:v>9.5974215287232223</c:v>
                </c:pt>
                <c:pt idx="365">
                  <c:v>9.5966869283102074</c:v>
                </c:pt>
                <c:pt idx="366">
                  <c:v>9.6845340621012852</c:v>
                </c:pt>
                <c:pt idx="367">
                  <c:v>9.5868503691254112</c:v>
                </c:pt>
                <c:pt idx="368">
                  <c:v>9.6216266815959983</c:v>
                </c:pt>
                <c:pt idx="369">
                  <c:v>9.8402896298838698</c:v>
                </c:pt>
                <c:pt idx="370">
                  <c:v>9.9464767631558857</c:v>
                </c:pt>
                <c:pt idx="371">
                  <c:v>9.9625297992026098</c:v>
                </c:pt>
                <c:pt idx="372">
                  <c:v>10.069955312711174</c:v>
                </c:pt>
                <c:pt idx="373">
                  <c:v>10.268651323323818</c:v>
                </c:pt>
                <c:pt idx="374">
                  <c:v>10.199088194539746</c:v>
                </c:pt>
                <c:pt idx="375">
                  <c:v>10.122939296469184</c:v>
                </c:pt>
                <c:pt idx="376">
                  <c:v>10.175863599714768</c:v>
                </c:pt>
                <c:pt idx="377">
                  <c:v>10.277266173452938</c:v>
                </c:pt>
                <c:pt idx="378">
                  <c:v>10.109940652644802</c:v>
                </c:pt>
                <c:pt idx="379">
                  <c:v>9.8920725836398908</c:v>
                </c:pt>
                <c:pt idx="380">
                  <c:v>9.859031392586191</c:v>
                </c:pt>
                <c:pt idx="381">
                  <c:v>9.7793813710275153</c:v>
                </c:pt>
                <c:pt idx="382">
                  <c:v>9.6276424944012131</c:v>
                </c:pt>
                <c:pt idx="383">
                  <c:v>9.4769457105124335</c:v>
                </c:pt>
                <c:pt idx="384">
                  <c:v>9.6442210675616504</c:v>
                </c:pt>
                <c:pt idx="385">
                  <c:v>9.8411025805038737</c:v>
                </c:pt>
                <c:pt idx="386">
                  <c:v>9.8200050916483743</c:v>
                </c:pt>
                <c:pt idx="387">
                  <c:v>9.8446482923464576</c:v>
                </c:pt>
                <c:pt idx="388">
                  <c:v>10.077529459148209</c:v>
                </c:pt>
                <c:pt idx="389">
                  <c:v>10.204322613481015</c:v>
                </c:pt>
                <c:pt idx="390">
                  <c:v>10.146142123979931</c:v>
                </c:pt>
                <c:pt idx="391">
                  <c:v>10.075981341785027</c:v>
                </c:pt>
                <c:pt idx="392">
                  <c:v>10.233108032264683</c:v>
                </c:pt>
                <c:pt idx="393">
                  <c:v>10.302334686856177</c:v>
                </c:pt>
                <c:pt idx="394">
                  <c:v>10.197882133070571</c:v>
                </c:pt>
                <c:pt idx="395">
                  <c:v>10.059473147237881</c:v>
                </c:pt>
                <c:pt idx="396">
                  <c:v>10.070243293982525</c:v>
                </c:pt>
                <c:pt idx="397">
                  <c:v>9.9539439419759645</c:v>
                </c:pt>
                <c:pt idx="398">
                  <c:v>9.765311054953651</c:v>
                </c:pt>
                <c:pt idx="399">
                  <c:v>9.6193606856173126</c:v>
                </c:pt>
                <c:pt idx="400">
                  <c:v>9.6371365041696908</c:v>
                </c:pt>
                <c:pt idx="401">
                  <c:v>9.5226729440845546</c:v>
                </c:pt>
                <c:pt idx="402">
                  <c:v>9.5040465066202202</c:v>
                </c:pt>
                <c:pt idx="403">
                  <c:v>9.4811971817909164</c:v>
                </c:pt>
                <c:pt idx="404">
                  <c:v>9.6058367672993494</c:v>
                </c:pt>
                <c:pt idx="405">
                  <c:v>9.8229679832523118</c:v>
                </c:pt>
                <c:pt idx="406">
                  <c:v>9.8495177546923589</c:v>
                </c:pt>
                <c:pt idx="407">
                  <c:v>9.8687841196370272</c:v>
                </c:pt>
                <c:pt idx="408">
                  <c:v>10.100930650192586</c:v>
                </c:pt>
                <c:pt idx="409">
                  <c:v>10.245584414761316</c:v>
                </c:pt>
                <c:pt idx="410">
                  <c:v>10.186270171166676</c:v>
                </c:pt>
                <c:pt idx="411">
                  <c:v>10.170412970966321</c:v>
                </c:pt>
                <c:pt idx="412">
                  <c:v>10.218404963593878</c:v>
                </c:pt>
                <c:pt idx="413">
                  <c:v>10.294955075181242</c:v>
                </c:pt>
                <c:pt idx="414">
                  <c:v>10.138076740684102</c:v>
                </c:pt>
                <c:pt idx="415">
                  <c:v>9.9381688454161417</c:v>
                </c:pt>
                <c:pt idx="416">
                  <c:v>10.000149998875017</c:v>
                </c:pt>
                <c:pt idx="417">
                  <c:v>10.099693064643104</c:v>
                </c:pt>
                <c:pt idx="418">
                  <c:v>9.8689107808308822</c:v>
                </c:pt>
                <c:pt idx="419">
                  <c:v>9.6966231235415155</c:v>
                </c:pt>
                <c:pt idx="420">
                  <c:v>9.6241571059495907</c:v>
                </c:pt>
                <c:pt idx="421">
                  <c:v>9.6334884647255379</c:v>
                </c:pt>
                <c:pt idx="422">
                  <c:v>9.4945721335929623</c:v>
                </c:pt>
                <c:pt idx="423">
                  <c:v>9.3766678516411144</c:v>
                </c:pt>
                <c:pt idx="424">
                  <c:v>9.4923126792157468</c:v>
                </c:pt>
                <c:pt idx="425">
                  <c:v>9.6273828219303716</c:v>
                </c:pt>
                <c:pt idx="426">
                  <c:v>9.5649255093806129</c:v>
                </c:pt>
                <c:pt idx="427">
                  <c:v>9.5915640017673862</c:v>
                </c:pt>
                <c:pt idx="428">
                  <c:v>9.906407017683053</c:v>
                </c:pt>
                <c:pt idx="429">
                  <c:v>10.086679334647256</c:v>
                </c:pt>
                <c:pt idx="430">
                  <c:v>10.046914949376252</c:v>
                </c:pt>
                <c:pt idx="431">
                  <c:v>10.11828542787759</c:v>
                </c:pt>
                <c:pt idx="432">
                  <c:v>10.264370414204663</c:v>
                </c:pt>
                <c:pt idx="433">
                  <c:v>10.361399519369957</c:v>
                </c:pt>
                <c:pt idx="434">
                  <c:v>10.296348867438398</c:v>
                </c:pt>
                <c:pt idx="435">
                  <c:v>10.235223495361497</c:v>
                </c:pt>
                <c:pt idx="436">
                  <c:v>10.338757178694159</c:v>
                </c:pt>
                <c:pt idx="437">
                  <c:v>10.333421505000171</c:v>
                </c:pt>
                <c:pt idx="438">
                  <c:v>10.183918695669169</c:v>
                </c:pt>
                <c:pt idx="439">
                  <c:v>10.225116136259773</c:v>
                </c:pt>
                <c:pt idx="440">
                  <c:v>10.226108741843106</c:v>
                </c:pt>
                <c:pt idx="441">
                  <c:v>9.9938280953796674</c:v>
                </c:pt>
                <c:pt idx="442">
                  <c:v>9.8692096948033292</c:v>
                </c:pt>
                <c:pt idx="443">
                  <c:v>9.8370574868707568</c:v>
                </c:pt>
                <c:pt idx="444">
                  <c:v>9.8199287166455544</c:v>
                </c:pt>
                <c:pt idx="445">
                  <c:v>9.5525179926551296</c:v>
                </c:pt>
                <c:pt idx="446">
                  <c:v>9.43432562507782</c:v>
                </c:pt>
                <c:pt idx="447">
                  <c:v>9.5588440723761146</c:v>
                </c:pt>
                <c:pt idx="448">
                  <c:v>9.5788830246537611</c:v>
                </c:pt>
                <c:pt idx="449">
                  <c:v>9.5739490284834936</c:v>
                </c:pt>
                <c:pt idx="450">
                  <c:v>9.672186929541839</c:v>
                </c:pt>
                <c:pt idx="451">
                  <c:v>9.9279454067797932</c:v>
                </c:pt>
                <c:pt idx="452">
                  <c:v>9.8898028291771318</c:v>
                </c:pt>
                <c:pt idx="453">
                  <c:v>9.9003939315564615</c:v>
                </c:pt>
                <c:pt idx="454">
                  <c:v>10.0732566729931</c:v>
                </c:pt>
                <c:pt idx="455">
                  <c:v>10.188959711373874</c:v>
                </c:pt>
                <c:pt idx="456">
                  <c:v>10.147595774369414</c:v>
                </c:pt>
                <c:pt idx="457">
                  <c:v>10.153516632182173</c:v>
                </c:pt>
                <c:pt idx="458">
                  <c:v>10.182769760728167</c:v>
                </c:pt>
                <c:pt idx="459">
                  <c:v>9.9267315869826973</c:v>
                </c:pt>
                <c:pt idx="460">
                  <c:v>9.7264896031404877</c:v>
                </c:pt>
                <c:pt idx="461">
                  <c:v>9.6676470767193408</c:v>
                </c:pt>
                <c:pt idx="462">
                  <c:v>9.736457261242407</c:v>
                </c:pt>
                <c:pt idx="463">
                  <c:v>9.736498343860589</c:v>
                </c:pt>
                <c:pt idx="464">
                  <c:v>9.8433632463706235</c:v>
                </c:pt>
                <c:pt idx="465">
                  <c:v>10.006068158872395</c:v>
                </c:pt>
                <c:pt idx="466">
                  <c:v>9.9580520183417409</c:v>
                </c:pt>
                <c:pt idx="467">
                  <c:v>9.9598242956389544</c:v>
                </c:pt>
                <c:pt idx="468">
                  <c:v>10.106972840569028</c:v>
                </c:pt>
                <c:pt idx="469">
                  <c:v>10.141518623953713</c:v>
                </c:pt>
                <c:pt idx="470">
                  <c:v>9.9910509957661624</c:v>
                </c:pt>
                <c:pt idx="471">
                  <c:v>9.9253261911133173</c:v>
                </c:pt>
                <c:pt idx="472">
                  <c:v>9.8678518432331561</c:v>
                </c:pt>
                <c:pt idx="473">
                  <c:v>9.7491179088161601</c:v>
                </c:pt>
                <c:pt idx="474">
                  <c:v>9.7655824199071706</c:v>
                </c:pt>
                <c:pt idx="475">
                  <c:v>9.9793236243745493</c:v>
                </c:pt>
                <c:pt idx="476">
                  <c:v>9.8953170742528496</c:v>
                </c:pt>
                <c:pt idx="477">
                  <c:v>9.9119876916792027</c:v>
                </c:pt>
                <c:pt idx="478">
                  <c:v>10.08494918182536</c:v>
                </c:pt>
                <c:pt idx="479">
                  <c:v>10.124356769691595</c:v>
                </c:pt>
                <c:pt idx="480">
                  <c:v>9.9653449513802581</c:v>
                </c:pt>
                <c:pt idx="481">
                  <c:v>10.046362525810025</c:v>
                </c:pt>
                <c:pt idx="482">
                  <c:v>9.9371273515035519</c:v>
                </c:pt>
                <c:pt idx="483">
                  <c:v>9.7851980051504324</c:v>
                </c:pt>
                <c:pt idx="484">
                  <c:v>9.7513793896043239</c:v>
                </c:pt>
                <c:pt idx="485">
                  <c:v>9.9115841317117415</c:v>
                </c:pt>
                <c:pt idx="486">
                  <c:v>9.8523195238481787</c:v>
                </c:pt>
                <c:pt idx="487">
                  <c:v>9.7821981169878178</c:v>
                </c:pt>
                <c:pt idx="488">
                  <c:v>9.9456020431143326</c:v>
                </c:pt>
                <c:pt idx="489">
                  <c:v>10.076075624964314</c:v>
                </c:pt>
                <c:pt idx="490">
                  <c:v>9.9823494228563252</c:v>
                </c:pt>
                <c:pt idx="491">
                  <c:v>9.9588252319236918</c:v>
                </c:pt>
                <c:pt idx="492">
                  <c:v>9.9366241752418105</c:v>
                </c:pt>
                <c:pt idx="493">
                  <c:v>9.7972955452002157</c:v>
                </c:pt>
                <c:pt idx="494">
                  <c:v>9.7911286377005595</c:v>
                </c:pt>
                <c:pt idx="495">
                  <c:v>9.9626753435008606</c:v>
                </c:pt>
                <c:pt idx="496">
                  <c:v>9.9175097680819047</c:v>
                </c:pt>
                <c:pt idx="497">
                  <c:v>9.834134430645129</c:v>
                </c:pt>
                <c:pt idx="498">
                  <c:v>10.01601717250924</c:v>
                </c:pt>
                <c:pt idx="499">
                  <c:v>10.135807811911194</c:v>
                </c:pt>
                <c:pt idx="500">
                  <c:v>10.105053191349366</c:v>
                </c:pt>
                <c:pt idx="501">
                  <c:v>9.9216379696096553</c:v>
                </c:pt>
                <c:pt idx="502">
                  <c:v>9.9225551144853821</c:v>
                </c:pt>
                <c:pt idx="503">
                  <c:v>9.8027853184694393</c:v>
                </c:pt>
                <c:pt idx="504">
                  <c:v>9.669467410359271</c:v>
                </c:pt>
                <c:pt idx="505">
                  <c:v>9.8447346332951007</c:v>
                </c:pt>
                <c:pt idx="506">
                  <c:v>9.9663885133984227</c:v>
                </c:pt>
                <c:pt idx="507">
                  <c:v>9.9375147798632213</c:v>
                </c:pt>
                <c:pt idx="508">
                  <c:v>9.9000909086735156</c:v>
                </c:pt>
                <c:pt idx="509">
                  <c:v>10.098163199315012</c:v>
                </c:pt>
                <c:pt idx="510">
                  <c:v>10.135738749592948</c:v>
                </c:pt>
                <c:pt idx="511">
                  <c:v>10.024824187984546</c:v>
                </c:pt>
                <c:pt idx="512">
                  <c:v>10.075971417188519</c:v>
                </c:pt>
                <c:pt idx="513">
                  <c:v>10.089330998634152</c:v>
                </c:pt>
                <c:pt idx="514">
                  <c:v>9.7818914326422579</c:v>
                </c:pt>
                <c:pt idx="515">
                  <c:v>9.6367473765788834</c:v>
                </c:pt>
                <c:pt idx="516">
                  <c:v>9.6774428440575146</c:v>
                </c:pt>
                <c:pt idx="517">
                  <c:v>9.8069873049780174</c:v>
                </c:pt>
                <c:pt idx="518">
                  <c:v>9.7722157159980885</c:v>
                </c:pt>
                <c:pt idx="519">
                  <c:v>9.8536998127606861</c:v>
                </c:pt>
                <c:pt idx="520">
                  <c:v>10.080252973016103</c:v>
                </c:pt>
                <c:pt idx="521">
                  <c:v>10.077549305262664</c:v>
                </c:pt>
                <c:pt idx="522">
                  <c:v>10.02561718798399</c:v>
                </c:pt>
                <c:pt idx="523">
                  <c:v>10.182440768303049</c:v>
                </c:pt>
                <c:pt idx="524">
                  <c:v>10.25144380075314</c:v>
                </c:pt>
                <c:pt idx="525">
                  <c:v>10.14520083586323</c:v>
                </c:pt>
                <c:pt idx="526">
                  <c:v>9.9765224402093136</c:v>
                </c:pt>
                <c:pt idx="527">
                  <c:v>9.9120230023946192</c:v>
                </c:pt>
                <c:pt idx="528">
                  <c:v>9.8759708383530569</c:v>
                </c:pt>
                <c:pt idx="529">
                  <c:v>9.677618508703473</c:v>
                </c:pt>
                <c:pt idx="530">
                  <c:v>9.648051616777348</c:v>
                </c:pt>
                <c:pt idx="531">
                  <c:v>9.7742774669026034</c:v>
                </c:pt>
                <c:pt idx="532">
                  <c:v>9.9507838887195224</c:v>
                </c:pt>
                <c:pt idx="533">
                  <c:v>9.9126837940085615</c:v>
                </c:pt>
                <c:pt idx="534">
                  <c:v>9.9033832602802967</c:v>
                </c:pt>
                <c:pt idx="535">
                  <c:v>10.062141919094561</c:v>
                </c:pt>
                <c:pt idx="536">
                  <c:v>10.151586082972454</c:v>
                </c:pt>
                <c:pt idx="537">
                  <c:v>10.072819863374903</c:v>
                </c:pt>
                <c:pt idx="538">
                  <c:v>10.034047039953519</c:v>
                </c:pt>
                <c:pt idx="539">
                  <c:v>10.068723851610988</c:v>
                </c:pt>
                <c:pt idx="540">
                  <c:v>9.955144398751834</c:v>
                </c:pt>
                <c:pt idx="541">
                  <c:v>9.7277746684429314</c:v>
                </c:pt>
                <c:pt idx="542">
                  <c:v>9.6772103418288893</c:v>
                </c:pt>
                <c:pt idx="543">
                  <c:v>9.80382068379466</c:v>
                </c:pt>
                <c:pt idx="544">
                  <c:v>9.7676711656361572</c:v>
                </c:pt>
                <c:pt idx="545">
                  <c:v>9.7421814805514675</c:v>
                </c:pt>
                <c:pt idx="546">
                  <c:v>9.9190775780815414</c:v>
                </c:pt>
                <c:pt idx="547">
                  <c:v>10.063627576574959</c:v>
                </c:pt>
                <c:pt idx="548">
                  <c:v>10.042156142980451</c:v>
                </c:pt>
                <c:pt idx="549">
                  <c:v>10.044685161815675</c:v>
                </c:pt>
                <c:pt idx="550">
                  <c:v>10.182750119687707</c:v>
                </c:pt>
                <c:pt idx="551">
                  <c:v>10.105735994968402</c:v>
                </c:pt>
                <c:pt idx="552">
                  <c:v>9.8588843182177559</c:v>
                </c:pt>
                <c:pt idx="553">
                  <c:v>9.8846800656369247</c:v>
                </c:pt>
                <c:pt idx="554">
                  <c:v>9.8728921801060903</c:v>
                </c:pt>
                <c:pt idx="555">
                  <c:v>9.6919812216078931</c:v>
                </c:pt>
                <c:pt idx="556">
                  <c:v>9.6163714570517715</c:v>
                </c:pt>
                <c:pt idx="557">
                  <c:v>9.7281961328912363</c:v>
                </c:pt>
                <c:pt idx="558">
                  <c:v>9.8870167391382537</c:v>
                </c:pt>
                <c:pt idx="559">
                  <c:v>9.8892719651145189</c:v>
                </c:pt>
                <c:pt idx="560">
                  <c:v>10.014364682794412</c:v>
                </c:pt>
                <c:pt idx="561">
                  <c:v>10.161264685067504</c:v>
                </c:pt>
                <c:pt idx="562">
                  <c:v>10.077678304053965</c:v>
                </c:pt>
                <c:pt idx="563">
                  <c:v>10.10863492267873</c:v>
                </c:pt>
                <c:pt idx="564">
                  <c:v>10.172148249018003</c:v>
                </c:pt>
                <c:pt idx="565">
                  <c:v>10.099014803435036</c:v>
                </c:pt>
                <c:pt idx="566">
                  <c:v>9.8461921573773896</c:v>
                </c:pt>
                <c:pt idx="567">
                  <c:v>9.896514537957291</c:v>
                </c:pt>
                <c:pt idx="568">
                  <c:v>9.902620865205332</c:v>
                </c:pt>
                <c:pt idx="569">
                  <c:v>9.6466470859050304</c:v>
                </c:pt>
                <c:pt idx="570">
                  <c:v>9.5736774543536836</c:v>
                </c:pt>
                <c:pt idx="571">
                  <c:v>9.6450038880240996</c:v>
                </c:pt>
                <c:pt idx="572">
                  <c:v>9.7827859017766503</c:v>
                </c:pt>
                <c:pt idx="573">
                  <c:v>9.7761035182735245</c:v>
                </c:pt>
                <c:pt idx="574">
                  <c:v>9.9579214698650844</c:v>
                </c:pt>
                <c:pt idx="575">
                  <c:v>10.130083908833134</c:v>
                </c:pt>
                <c:pt idx="576">
                  <c:v>10.057857624762841</c:v>
                </c:pt>
                <c:pt idx="577">
                  <c:v>10.086922226328506</c:v>
                </c:pt>
                <c:pt idx="578">
                  <c:v>10.172551302401969</c:v>
                </c:pt>
                <c:pt idx="579">
                  <c:v>10.189592729839598</c:v>
                </c:pt>
                <c:pt idx="580">
                  <c:v>10.159020622087544</c:v>
                </c:pt>
                <c:pt idx="581">
                  <c:v>10.04160345761572</c:v>
                </c:pt>
                <c:pt idx="582">
                  <c:v>10.055515899246542</c:v>
                </c:pt>
                <c:pt idx="583">
                  <c:v>9.8994949366116654</c:v>
                </c:pt>
                <c:pt idx="584">
                  <c:v>9.6846528074061577</c:v>
                </c:pt>
                <c:pt idx="585">
                  <c:v>9.6535744675223807</c:v>
                </c:pt>
                <c:pt idx="586">
                  <c:v>9.6877758025255734</c:v>
                </c:pt>
                <c:pt idx="587">
                  <c:v>9.5693677952098799</c:v>
                </c:pt>
                <c:pt idx="588">
                  <c:v>9.56430865248503</c:v>
                </c:pt>
                <c:pt idx="589">
                  <c:v>9.7307348129522069</c:v>
                </c:pt>
                <c:pt idx="590">
                  <c:v>9.9743120063491091</c:v>
                </c:pt>
                <c:pt idx="591">
                  <c:v>9.9824095287660874</c:v>
                </c:pt>
                <c:pt idx="592">
                  <c:v>10.013815456657868</c:v>
                </c:pt>
                <c:pt idx="593">
                  <c:v>10.206375458506315</c:v>
                </c:pt>
                <c:pt idx="594">
                  <c:v>10.193453781716968</c:v>
                </c:pt>
                <c:pt idx="595">
                  <c:v>10.158139593449187</c:v>
                </c:pt>
                <c:pt idx="596">
                  <c:v>10.184051256744537</c:v>
                </c:pt>
                <c:pt idx="597">
                  <c:v>10.314989093547313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31-48C3-A45F-404BDC23B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7855343"/>
        <c:axId val="1837852847"/>
      </c:lineChart>
      <c:catAx>
        <c:axId val="18378553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7852847"/>
        <c:crosses val="autoZero"/>
        <c:auto val="1"/>
        <c:lblAlgn val="ctr"/>
        <c:lblOffset val="100"/>
        <c:noMultiLvlLbl val="0"/>
      </c:catAx>
      <c:valAx>
        <c:axId val="1837852847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785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nml_high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nml_high!$I$1:$I$569</c:f>
              <c:numCache>
                <c:formatCode>General</c:formatCode>
                <c:ptCount val="569"/>
                <c:pt idx="0">
                  <c:v>9.8125684710000005</c:v>
                </c:pt>
                <c:pt idx="1">
                  <c:v>9.7305138610000004</c:v>
                </c:pt>
                <c:pt idx="2">
                  <c:v>9.7143450629999997</c:v>
                </c:pt>
                <c:pt idx="3">
                  <c:v>9.4708130589999993</c:v>
                </c:pt>
                <c:pt idx="4">
                  <c:v>9.5015261930000001</c:v>
                </c:pt>
                <c:pt idx="5">
                  <c:v>9.5790396179999995</c:v>
                </c:pt>
                <c:pt idx="6">
                  <c:v>9.6743216820000004</c:v>
                </c:pt>
                <c:pt idx="7">
                  <c:v>9.8279906389999994</c:v>
                </c:pt>
                <c:pt idx="8">
                  <c:v>9.8858332979999997</c:v>
                </c:pt>
                <c:pt idx="9">
                  <c:v>10.0799504</c:v>
                </c:pt>
                <c:pt idx="10">
                  <c:v>10.15888773</c:v>
                </c:pt>
                <c:pt idx="11">
                  <c:v>10.21359878</c:v>
                </c:pt>
                <c:pt idx="12">
                  <c:v>10.21929547</c:v>
                </c:pt>
                <c:pt idx="13">
                  <c:v>10.2421238</c:v>
                </c:pt>
                <c:pt idx="14">
                  <c:v>10.268578290000001</c:v>
                </c:pt>
                <c:pt idx="15">
                  <c:v>10.17822185</c:v>
                </c:pt>
                <c:pt idx="16">
                  <c:v>10.17829062</c:v>
                </c:pt>
                <c:pt idx="17">
                  <c:v>10.041045759999999</c:v>
                </c:pt>
                <c:pt idx="18">
                  <c:v>10.060541730000001</c:v>
                </c:pt>
                <c:pt idx="19">
                  <c:v>10.015473030000001</c:v>
                </c:pt>
                <c:pt idx="20">
                  <c:v>9.8316122789999998</c:v>
                </c:pt>
                <c:pt idx="21">
                  <c:v>9.7965963479999996</c:v>
                </c:pt>
                <c:pt idx="22">
                  <c:v>9.6068204940000008</c:v>
                </c:pt>
                <c:pt idx="23">
                  <c:v>9.5778964290000008</c:v>
                </c:pt>
                <c:pt idx="24">
                  <c:v>9.5056456909999998</c:v>
                </c:pt>
                <c:pt idx="25">
                  <c:v>9.5640054370000005</c:v>
                </c:pt>
                <c:pt idx="26">
                  <c:v>9.7431206499999998</c:v>
                </c:pt>
                <c:pt idx="27">
                  <c:v>9.6297767370000003</c:v>
                </c:pt>
                <c:pt idx="28">
                  <c:v>9.8962669729999995</c:v>
                </c:pt>
                <c:pt idx="29">
                  <c:v>10.02086823</c:v>
                </c:pt>
                <c:pt idx="30">
                  <c:v>10.081483029999999</c:v>
                </c:pt>
                <c:pt idx="31">
                  <c:v>10.197715430000001</c:v>
                </c:pt>
                <c:pt idx="32">
                  <c:v>10.1391765</c:v>
                </c:pt>
                <c:pt idx="33">
                  <c:v>10.225116140000001</c:v>
                </c:pt>
                <c:pt idx="34">
                  <c:v>10.145644389999999</c:v>
                </c:pt>
                <c:pt idx="35">
                  <c:v>10.15578653</c:v>
                </c:pt>
                <c:pt idx="36">
                  <c:v>10.096023969999999</c:v>
                </c:pt>
                <c:pt idx="37">
                  <c:v>9.9101311800000005</c:v>
                </c:pt>
                <c:pt idx="38">
                  <c:v>9.856723594</c:v>
                </c:pt>
                <c:pt idx="39">
                  <c:v>9.6373544090000003</c:v>
                </c:pt>
                <c:pt idx="40">
                  <c:v>9.6541959790000007</c:v>
                </c:pt>
                <c:pt idx="41">
                  <c:v>9.5623271229999993</c:v>
                </c:pt>
                <c:pt idx="42">
                  <c:v>9.5465595899999993</c:v>
                </c:pt>
                <c:pt idx="43">
                  <c:v>9.6652418489999992</c:v>
                </c:pt>
                <c:pt idx="44">
                  <c:v>9.630607457</c:v>
                </c:pt>
                <c:pt idx="45">
                  <c:v>9.8651811939999998</c:v>
                </c:pt>
                <c:pt idx="46">
                  <c:v>10.0100999</c:v>
                </c:pt>
                <c:pt idx="47">
                  <c:v>10.06716445</c:v>
                </c:pt>
                <c:pt idx="48">
                  <c:v>10.24678486</c:v>
                </c:pt>
                <c:pt idx="49">
                  <c:v>10.177057530000001</c:v>
                </c:pt>
                <c:pt idx="50">
                  <c:v>10.25012195</c:v>
                </c:pt>
                <c:pt idx="51">
                  <c:v>10.196769099999999</c:v>
                </c:pt>
                <c:pt idx="52">
                  <c:v>10.140221889999999</c:v>
                </c:pt>
                <c:pt idx="53">
                  <c:v>10.15839062</c:v>
                </c:pt>
                <c:pt idx="54">
                  <c:v>10.0592793</c:v>
                </c:pt>
                <c:pt idx="55">
                  <c:v>10.05716163</c:v>
                </c:pt>
                <c:pt idx="56">
                  <c:v>9.8646692799999993</c:v>
                </c:pt>
                <c:pt idx="57">
                  <c:v>9.7751777480000008</c:v>
                </c:pt>
                <c:pt idx="58">
                  <c:v>9.6679987589999996</c:v>
                </c:pt>
                <c:pt idx="59">
                  <c:v>9.5176782880000008</c:v>
                </c:pt>
                <c:pt idx="60">
                  <c:v>9.6160906819999994</c:v>
                </c:pt>
                <c:pt idx="61">
                  <c:v>9.6747919870000008</c:v>
                </c:pt>
                <c:pt idx="62">
                  <c:v>9.8628646950000007</c:v>
                </c:pt>
                <c:pt idx="63">
                  <c:v>10.00594323</c:v>
                </c:pt>
                <c:pt idx="64">
                  <c:v>9.9395824860000008</c:v>
                </c:pt>
                <c:pt idx="65">
                  <c:v>10.070754689999999</c:v>
                </c:pt>
                <c:pt idx="66">
                  <c:v>10.135807809999999</c:v>
                </c:pt>
                <c:pt idx="67">
                  <c:v>10.17067353</c:v>
                </c:pt>
                <c:pt idx="68">
                  <c:v>10.18833156</c:v>
                </c:pt>
                <c:pt idx="69">
                  <c:v>9.9501356770000005</c:v>
                </c:pt>
                <c:pt idx="70">
                  <c:v>9.8589553199999997</c:v>
                </c:pt>
                <c:pt idx="71">
                  <c:v>9.7233430470000002</c:v>
                </c:pt>
                <c:pt idx="72">
                  <c:v>9.7790285820000005</c:v>
                </c:pt>
                <c:pt idx="73">
                  <c:v>9.9074769739999997</c:v>
                </c:pt>
                <c:pt idx="74">
                  <c:v>9.7777451390000003</c:v>
                </c:pt>
                <c:pt idx="75">
                  <c:v>9.943776948</c:v>
                </c:pt>
                <c:pt idx="76">
                  <c:v>10.00962037</c:v>
                </c:pt>
                <c:pt idx="77">
                  <c:v>10.077251609999999</c:v>
                </c:pt>
                <c:pt idx="78">
                  <c:v>10.185744939999999</c:v>
                </c:pt>
                <c:pt idx="79">
                  <c:v>9.9543608530000007</c:v>
                </c:pt>
                <c:pt idx="80">
                  <c:v>9.8888320850000007</c:v>
                </c:pt>
                <c:pt idx="81">
                  <c:v>9.8084147549999994</c:v>
                </c:pt>
                <c:pt idx="82">
                  <c:v>9.7718933680000006</c:v>
                </c:pt>
                <c:pt idx="83">
                  <c:v>9.8142804120000005</c:v>
                </c:pt>
                <c:pt idx="84">
                  <c:v>9.7750038359999998</c:v>
                </c:pt>
                <c:pt idx="85">
                  <c:v>9.9306293859999997</c:v>
                </c:pt>
                <c:pt idx="86">
                  <c:v>9.9425298590000004</c:v>
                </c:pt>
                <c:pt idx="87">
                  <c:v>10.053979310000001</c:v>
                </c:pt>
                <c:pt idx="88">
                  <c:v>10.134761960000001</c:v>
                </c:pt>
                <c:pt idx="89">
                  <c:v>9.9765775689999998</c:v>
                </c:pt>
                <c:pt idx="90">
                  <c:v>10.03871008</c:v>
                </c:pt>
                <c:pt idx="91">
                  <c:v>9.8181159089999994</c:v>
                </c:pt>
                <c:pt idx="92">
                  <c:v>9.7258058789999993</c:v>
                </c:pt>
                <c:pt idx="93">
                  <c:v>9.8887511850000003</c:v>
                </c:pt>
                <c:pt idx="94">
                  <c:v>9.7708034470000005</c:v>
                </c:pt>
                <c:pt idx="95">
                  <c:v>9.9217841139999994</c:v>
                </c:pt>
                <c:pt idx="96">
                  <c:v>9.9436160420000004</c:v>
                </c:pt>
                <c:pt idx="97">
                  <c:v>9.9442646789999998</c:v>
                </c:pt>
                <c:pt idx="98">
                  <c:v>10.11336245</c:v>
                </c:pt>
                <c:pt idx="99">
                  <c:v>10.103692390000001</c:v>
                </c:pt>
                <c:pt idx="100">
                  <c:v>10.04156362</c:v>
                </c:pt>
                <c:pt idx="101">
                  <c:v>9.8353240920000005</c:v>
                </c:pt>
                <c:pt idx="102">
                  <c:v>9.8240368480000004</c:v>
                </c:pt>
                <c:pt idx="103">
                  <c:v>9.8615718829999999</c:v>
                </c:pt>
                <c:pt idx="104">
                  <c:v>9.8605222989999994</c:v>
                </c:pt>
                <c:pt idx="105">
                  <c:v>9.8897219369999991</c:v>
                </c:pt>
                <c:pt idx="106">
                  <c:v>9.9303272860000007</c:v>
                </c:pt>
                <c:pt idx="107">
                  <c:v>10.108397500000001</c:v>
                </c:pt>
                <c:pt idx="108">
                  <c:v>9.9974796819999998</c:v>
                </c:pt>
                <c:pt idx="109">
                  <c:v>9.9008736989999999</c:v>
                </c:pt>
                <c:pt idx="110">
                  <c:v>9.9184172119999996</c:v>
                </c:pt>
                <c:pt idx="111">
                  <c:v>9.7529687789999997</c:v>
                </c:pt>
                <c:pt idx="112">
                  <c:v>9.8837695239999999</c:v>
                </c:pt>
                <c:pt idx="113">
                  <c:v>9.8822163510000003</c:v>
                </c:pt>
                <c:pt idx="114">
                  <c:v>9.8954787660000001</c:v>
                </c:pt>
                <c:pt idx="115">
                  <c:v>10.007667059999999</c:v>
                </c:pt>
                <c:pt idx="116">
                  <c:v>10.000419989999999</c:v>
                </c:pt>
                <c:pt idx="117">
                  <c:v>10.09318582</c:v>
                </c:pt>
                <c:pt idx="118">
                  <c:v>9.9927423659999999</c:v>
                </c:pt>
                <c:pt idx="119">
                  <c:v>9.7144274149999994</c:v>
                </c:pt>
                <c:pt idx="120">
                  <c:v>9.7437005289999998</c:v>
                </c:pt>
                <c:pt idx="121">
                  <c:v>9.7109062399999999</c:v>
                </c:pt>
                <c:pt idx="122">
                  <c:v>9.8376572410000005</c:v>
                </c:pt>
                <c:pt idx="123">
                  <c:v>9.8891303970000006</c:v>
                </c:pt>
                <c:pt idx="124">
                  <c:v>9.8869914530000003</c:v>
                </c:pt>
                <c:pt idx="125">
                  <c:v>10.01790896</c:v>
                </c:pt>
                <c:pt idx="126">
                  <c:v>10.0361098</c:v>
                </c:pt>
                <c:pt idx="127">
                  <c:v>10.138446630000001</c:v>
                </c:pt>
                <c:pt idx="128">
                  <c:v>10.01320129</c:v>
                </c:pt>
                <c:pt idx="129">
                  <c:v>9.7737096339999994</c:v>
                </c:pt>
                <c:pt idx="130">
                  <c:v>9.7868329910000007</c:v>
                </c:pt>
                <c:pt idx="131">
                  <c:v>9.8022752460000007</c:v>
                </c:pt>
                <c:pt idx="132">
                  <c:v>9.8717576959999995</c:v>
                </c:pt>
                <c:pt idx="133">
                  <c:v>9.9491808709999994</c:v>
                </c:pt>
                <c:pt idx="134">
                  <c:v>9.9088394879999999</c:v>
                </c:pt>
                <c:pt idx="135">
                  <c:v>10.036159619999999</c:v>
                </c:pt>
                <c:pt idx="136">
                  <c:v>10.02966101</c:v>
                </c:pt>
                <c:pt idx="137">
                  <c:v>10.132497219999999</c:v>
                </c:pt>
                <c:pt idx="138">
                  <c:v>9.9528387909999996</c:v>
                </c:pt>
                <c:pt idx="139">
                  <c:v>9.7626379629999995</c:v>
                </c:pt>
                <c:pt idx="140">
                  <c:v>9.7864651429999991</c:v>
                </c:pt>
                <c:pt idx="141">
                  <c:v>9.8178867380000003</c:v>
                </c:pt>
                <c:pt idx="142">
                  <c:v>9.8750240510000005</c:v>
                </c:pt>
                <c:pt idx="143">
                  <c:v>9.9147617219999997</c:v>
                </c:pt>
                <c:pt idx="144">
                  <c:v>9.91389429</c:v>
                </c:pt>
                <c:pt idx="145">
                  <c:v>10.103311339999999</c:v>
                </c:pt>
                <c:pt idx="146">
                  <c:v>10.1066018</c:v>
                </c:pt>
                <c:pt idx="147">
                  <c:v>10.068013710000001</c:v>
                </c:pt>
                <c:pt idx="148">
                  <c:v>10.00089496</c:v>
                </c:pt>
                <c:pt idx="149">
                  <c:v>9.8129353409999993</c:v>
                </c:pt>
                <c:pt idx="150">
                  <c:v>9.7982447409999995</c:v>
                </c:pt>
                <c:pt idx="151">
                  <c:v>9.7430282770000005</c:v>
                </c:pt>
                <c:pt idx="152">
                  <c:v>9.8278074869999994</c:v>
                </c:pt>
                <c:pt idx="153">
                  <c:v>9.8750443039999993</c:v>
                </c:pt>
                <c:pt idx="154">
                  <c:v>9.9368304809999994</c:v>
                </c:pt>
                <c:pt idx="155">
                  <c:v>10.05554573</c:v>
                </c:pt>
                <c:pt idx="156">
                  <c:v>10.018592719999999</c:v>
                </c:pt>
                <c:pt idx="157">
                  <c:v>10.094265699999999</c:v>
                </c:pt>
                <c:pt idx="158">
                  <c:v>10.102578879999999</c:v>
                </c:pt>
                <c:pt idx="159">
                  <c:v>9.9068057419999995</c:v>
                </c:pt>
                <c:pt idx="160">
                  <c:v>9.8455319820000007</c:v>
                </c:pt>
                <c:pt idx="161">
                  <c:v>9.6841003709999995</c:v>
                </c:pt>
                <c:pt idx="162">
                  <c:v>9.6855614190000008</c:v>
                </c:pt>
                <c:pt idx="163">
                  <c:v>9.7252403570000006</c:v>
                </c:pt>
                <c:pt idx="164">
                  <c:v>9.8349631419999994</c:v>
                </c:pt>
                <c:pt idx="165">
                  <c:v>10.00362434</c:v>
                </c:pt>
                <c:pt idx="166">
                  <c:v>9.9477334099999997</c:v>
                </c:pt>
                <c:pt idx="167">
                  <c:v>10.019665659999999</c:v>
                </c:pt>
                <c:pt idx="168">
                  <c:v>10.10582505</c:v>
                </c:pt>
                <c:pt idx="169">
                  <c:v>10.12085471</c:v>
                </c:pt>
                <c:pt idx="170">
                  <c:v>10.13395777</c:v>
                </c:pt>
                <c:pt idx="171">
                  <c:v>9.8924112330000007</c:v>
                </c:pt>
                <c:pt idx="172">
                  <c:v>9.7716375289999995</c:v>
                </c:pt>
                <c:pt idx="173">
                  <c:v>9.7262634139999999</c:v>
                </c:pt>
                <c:pt idx="174">
                  <c:v>9.6744870669999994</c:v>
                </c:pt>
                <c:pt idx="175">
                  <c:v>9.7976374699999997</c:v>
                </c:pt>
                <c:pt idx="176">
                  <c:v>9.8540296329999997</c:v>
                </c:pt>
                <c:pt idx="177">
                  <c:v>9.9234419430000003</c:v>
                </c:pt>
                <c:pt idx="178">
                  <c:v>9.9887386589999991</c:v>
                </c:pt>
                <c:pt idx="179">
                  <c:v>10.029875369999999</c:v>
                </c:pt>
                <c:pt idx="180">
                  <c:v>10.138959509999999</c:v>
                </c:pt>
                <c:pt idx="181">
                  <c:v>10.08905347</c:v>
                </c:pt>
                <c:pt idx="182">
                  <c:v>10.130478760000001</c:v>
                </c:pt>
                <c:pt idx="183">
                  <c:v>10.023547280000001</c:v>
                </c:pt>
                <c:pt idx="184">
                  <c:v>9.7965810359999992</c:v>
                </c:pt>
                <c:pt idx="185">
                  <c:v>9.6811672850000008</c:v>
                </c:pt>
                <c:pt idx="186">
                  <c:v>9.5897340940000007</c:v>
                </c:pt>
                <c:pt idx="187">
                  <c:v>9.7186676040000002</c:v>
                </c:pt>
                <c:pt idx="188">
                  <c:v>9.8625047529999996</c:v>
                </c:pt>
                <c:pt idx="189">
                  <c:v>9.8512841800000004</c:v>
                </c:pt>
                <c:pt idx="190">
                  <c:v>10.010968979999999</c:v>
                </c:pt>
                <c:pt idx="191">
                  <c:v>9.9996199929999996</c:v>
                </c:pt>
                <c:pt idx="192">
                  <c:v>10.124588879999999</c:v>
                </c:pt>
                <c:pt idx="193">
                  <c:v>10.168013569999999</c:v>
                </c:pt>
                <c:pt idx="194">
                  <c:v>10.142667299999999</c:v>
                </c:pt>
                <c:pt idx="195">
                  <c:v>10.15953247</c:v>
                </c:pt>
                <c:pt idx="196">
                  <c:v>10.086411650000001</c:v>
                </c:pt>
                <c:pt idx="197">
                  <c:v>10.102682809999999</c:v>
                </c:pt>
                <c:pt idx="198">
                  <c:v>9.9039588040000002</c:v>
                </c:pt>
                <c:pt idx="199">
                  <c:v>9.6733344819999996</c:v>
                </c:pt>
                <c:pt idx="200">
                  <c:v>9.6269101999999993</c:v>
                </c:pt>
                <c:pt idx="201">
                  <c:v>9.5419756860000007</c:v>
                </c:pt>
                <c:pt idx="202">
                  <c:v>9.5952644570000007</c:v>
                </c:pt>
                <c:pt idx="203">
                  <c:v>9.7194444289999993</c:v>
                </c:pt>
                <c:pt idx="204">
                  <c:v>9.7187293409999995</c:v>
                </c:pt>
                <c:pt idx="205">
                  <c:v>9.8751202520000003</c:v>
                </c:pt>
                <c:pt idx="206">
                  <c:v>9.9352201789999999</c:v>
                </c:pt>
                <c:pt idx="207">
                  <c:v>10.130893349999999</c:v>
                </c:pt>
                <c:pt idx="208">
                  <c:v>10.19812728</c:v>
                </c:pt>
                <c:pt idx="209">
                  <c:v>10.097747269999999</c:v>
                </c:pt>
                <c:pt idx="210">
                  <c:v>10.22638255</c:v>
                </c:pt>
                <c:pt idx="211">
                  <c:v>10.223697960000001</c:v>
                </c:pt>
                <c:pt idx="212">
                  <c:v>10.12242066</c:v>
                </c:pt>
                <c:pt idx="213">
                  <c:v>10.139995069999999</c:v>
                </c:pt>
                <c:pt idx="214">
                  <c:v>9.9255327310000006</c:v>
                </c:pt>
                <c:pt idx="215">
                  <c:v>9.907073231</c:v>
                </c:pt>
                <c:pt idx="216">
                  <c:v>9.8259757790000002</c:v>
                </c:pt>
                <c:pt idx="217">
                  <c:v>9.6356162229999995</c:v>
                </c:pt>
                <c:pt idx="218">
                  <c:v>9.6589129820000004</c:v>
                </c:pt>
                <c:pt idx="219">
                  <c:v>9.4955831839999991</c:v>
                </c:pt>
                <c:pt idx="220">
                  <c:v>9.515135312</c:v>
                </c:pt>
                <c:pt idx="221">
                  <c:v>9.5495654349999999</c:v>
                </c:pt>
                <c:pt idx="222">
                  <c:v>9.6489429470000001</c:v>
                </c:pt>
                <c:pt idx="223">
                  <c:v>9.7784917040000003</c:v>
                </c:pt>
                <c:pt idx="224">
                  <c:v>9.8169037889999995</c:v>
                </c:pt>
                <c:pt idx="225">
                  <c:v>10.10468208</c:v>
                </c:pt>
                <c:pt idx="226">
                  <c:v>10.142514480000001</c:v>
                </c:pt>
                <c:pt idx="227">
                  <c:v>10.162534129999999</c:v>
                </c:pt>
                <c:pt idx="228">
                  <c:v>10.27888126</c:v>
                </c:pt>
                <c:pt idx="229">
                  <c:v>10.149152669999999</c:v>
                </c:pt>
                <c:pt idx="230">
                  <c:v>10.21466103</c:v>
                </c:pt>
                <c:pt idx="231">
                  <c:v>10.152871510000001</c:v>
                </c:pt>
                <c:pt idx="232">
                  <c:v>10.05289013</c:v>
                </c:pt>
                <c:pt idx="233">
                  <c:v>10.02832987</c:v>
                </c:pt>
                <c:pt idx="234">
                  <c:v>9.8517105110000003</c:v>
                </c:pt>
                <c:pt idx="235">
                  <c:v>9.8340225750000005</c:v>
                </c:pt>
                <c:pt idx="236">
                  <c:v>9.6898555200000001</c:v>
                </c:pt>
                <c:pt idx="237">
                  <c:v>9.5527273590000004</c:v>
                </c:pt>
                <c:pt idx="238">
                  <c:v>9.6226659510000001</c:v>
                </c:pt>
                <c:pt idx="239">
                  <c:v>9.5751501290000007</c:v>
                </c:pt>
                <c:pt idx="240">
                  <c:v>9.8137556519999993</c:v>
                </c:pt>
                <c:pt idx="241">
                  <c:v>9.841925625</c:v>
                </c:pt>
                <c:pt idx="242">
                  <c:v>9.9712085530000003</c:v>
                </c:pt>
                <c:pt idx="243">
                  <c:v>10.1668235</c:v>
                </c:pt>
                <c:pt idx="244">
                  <c:v>10.110830829999999</c:v>
                </c:pt>
                <c:pt idx="245">
                  <c:v>10.19648469</c:v>
                </c:pt>
                <c:pt idx="246">
                  <c:v>10.205503419999999</c:v>
                </c:pt>
                <c:pt idx="247">
                  <c:v>10.10164838</c:v>
                </c:pt>
                <c:pt idx="248">
                  <c:v>10.13876718</c:v>
                </c:pt>
                <c:pt idx="249">
                  <c:v>10.05135314</c:v>
                </c:pt>
                <c:pt idx="250">
                  <c:v>10.043774190000001</c:v>
                </c:pt>
                <c:pt idx="251">
                  <c:v>9.8340479970000008</c:v>
                </c:pt>
                <c:pt idx="252">
                  <c:v>9.6324140279999995</c:v>
                </c:pt>
                <c:pt idx="253">
                  <c:v>9.6101248689999998</c:v>
                </c:pt>
                <c:pt idx="254">
                  <c:v>9.5665929149999993</c:v>
                </c:pt>
                <c:pt idx="255">
                  <c:v>9.6578983219999994</c:v>
                </c:pt>
                <c:pt idx="256">
                  <c:v>9.7982906669999998</c:v>
                </c:pt>
                <c:pt idx="257">
                  <c:v>9.8224691400000008</c:v>
                </c:pt>
                <c:pt idx="258">
                  <c:v>10.05676886</c:v>
                </c:pt>
                <c:pt idx="259">
                  <c:v>10.150433489999999</c:v>
                </c:pt>
                <c:pt idx="260">
                  <c:v>10.168618390000001</c:v>
                </c:pt>
                <c:pt idx="261">
                  <c:v>10.24725329</c:v>
                </c:pt>
                <c:pt idx="262">
                  <c:v>10.142159530000001</c:v>
                </c:pt>
                <c:pt idx="263">
                  <c:v>10.188277579999999</c:v>
                </c:pt>
                <c:pt idx="264">
                  <c:v>10.16774311</c:v>
                </c:pt>
                <c:pt idx="265">
                  <c:v>10.12992596</c:v>
                </c:pt>
                <c:pt idx="266">
                  <c:v>10.08407656</c:v>
                </c:pt>
                <c:pt idx="267">
                  <c:v>9.9237543299999995</c:v>
                </c:pt>
                <c:pt idx="268">
                  <c:v>9.8246933789999993</c:v>
                </c:pt>
                <c:pt idx="269">
                  <c:v>9.6327825679999997</c:v>
                </c:pt>
                <c:pt idx="270">
                  <c:v>9.5950247520000005</c:v>
                </c:pt>
                <c:pt idx="271">
                  <c:v>9.6245831079999995</c:v>
                </c:pt>
                <c:pt idx="272">
                  <c:v>9.7048132389999999</c:v>
                </c:pt>
                <c:pt idx="273">
                  <c:v>9.9307049099999993</c:v>
                </c:pt>
                <c:pt idx="274">
                  <c:v>9.8951452740000008</c:v>
                </c:pt>
                <c:pt idx="275">
                  <c:v>10.04435662</c:v>
                </c:pt>
                <c:pt idx="276">
                  <c:v>10.09016353</c:v>
                </c:pt>
                <c:pt idx="277">
                  <c:v>10.07654703</c:v>
                </c:pt>
                <c:pt idx="278">
                  <c:v>10.21297704</c:v>
                </c:pt>
                <c:pt idx="279">
                  <c:v>10.099074209999999</c:v>
                </c:pt>
                <c:pt idx="280">
                  <c:v>10.1577655</c:v>
                </c:pt>
                <c:pt idx="281">
                  <c:v>10.02888329</c:v>
                </c:pt>
                <c:pt idx="282">
                  <c:v>9.9413127909999996</c:v>
                </c:pt>
                <c:pt idx="283">
                  <c:v>9.7929004899999992</c:v>
                </c:pt>
                <c:pt idx="284">
                  <c:v>9.6196205750000008</c:v>
                </c:pt>
                <c:pt idx="285">
                  <c:v>9.6774841770000002</c:v>
                </c:pt>
                <c:pt idx="286">
                  <c:v>9.7133876689999994</c:v>
                </c:pt>
                <c:pt idx="287">
                  <c:v>9.884027519</c:v>
                </c:pt>
                <c:pt idx="288">
                  <c:v>9.9080068630000007</c:v>
                </c:pt>
                <c:pt idx="289">
                  <c:v>9.9641808489999999</c:v>
                </c:pt>
                <c:pt idx="290">
                  <c:v>10.06131701</c:v>
                </c:pt>
                <c:pt idx="291">
                  <c:v>10.039785849999999</c:v>
                </c:pt>
                <c:pt idx="292">
                  <c:v>10.1865156</c:v>
                </c:pt>
                <c:pt idx="293">
                  <c:v>10.153078349999999</c:v>
                </c:pt>
                <c:pt idx="294">
                  <c:v>10.057131800000001</c:v>
                </c:pt>
                <c:pt idx="295">
                  <c:v>9.9538183629999999</c:v>
                </c:pt>
                <c:pt idx="296">
                  <c:v>9.7747020409999994</c:v>
                </c:pt>
                <c:pt idx="297">
                  <c:v>9.7167587189999995</c:v>
                </c:pt>
                <c:pt idx="298">
                  <c:v>9.5997187460000006</c:v>
                </c:pt>
                <c:pt idx="299">
                  <c:v>9.7259960929999991</c:v>
                </c:pt>
                <c:pt idx="300">
                  <c:v>9.8003928489999996</c:v>
                </c:pt>
                <c:pt idx="301">
                  <c:v>9.9069369639999998</c:v>
                </c:pt>
                <c:pt idx="302">
                  <c:v>10.071474569999999</c:v>
                </c:pt>
                <c:pt idx="303">
                  <c:v>10.022240269999999</c:v>
                </c:pt>
                <c:pt idx="304">
                  <c:v>10.1008663</c:v>
                </c:pt>
                <c:pt idx="305">
                  <c:v>10.10380621</c:v>
                </c:pt>
                <c:pt idx="306">
                  <c:v>10.15170429</c:v>
                </c:pt>
                <c:pt idx="307">
                  <c:v>10.25552534</c:v>
                </c:pt>
                <c:pt idx="308">
                  <c:v>10.02639516</c:v>
                </c:pt>
                <c:pt idx="309">
                  <c:v>9.9714041140000003</c:v>
                </c:pt>
                <c:pt idx="310">
                  <c:v>9.8048406410000002</c:v>
                </c:pt>
                <c:pt idx="311">
                  <c:v>9.6728951199999997</c:v>
                </c:pt>
                <c:pt idx="312">
                  <c:v>9.7010927220000003</c:v>
                </c:pt>
                <c:pt idx="313">
                  <c:v>9.5633362379999998</c:v>
                </c:pt>
                <c:pt idx="314">
                  <c:v>9.7322607859999994</c:v>
                </c:pt>
                <c:pt idx="315">
                  <c:v>9.8646135249999993</c:v>
                </c:pt>
                <c:pt idx="316">
                  <c:v>9.9487185100000008</c:v>
                </c:pt>
                <c:pt idx="317">
                  <c:v>10.07133556</c:v>
                </c:pt>
                <c:pt idx="318">
                  <c:v>9.9864207799999996</c:v>
                </c:pt>
                <c:pt idx="319">
                  <c:v>10.12429257</c:v>
                </c:pt>
                <c:pt idx="320">
                  <c:v>10.16473315</c:v>
                </c:pt>
                <c:pt idx="321">
                  <c:v>10.14011341</c:v>
                </c:pt>
                <c:pt idx="322">
                  <c:v>10.212649020000001</c:v>
                </c:pt>
                <c:pt idx="323">
                  <c:v>9.9180744099999991</c:v>
                </c:pt>
                <c:pt idx="324">
                  <c:v>9.8466745660000008</c:v>
                </c:pt>
                <c:pt idx="325">
                  <c:v>9.7257339050000002</c:v>
                </c:pt>
                <c:pt idx="326">
                  <c:v>9.5734058730000005</c:v>
                </c:pt>
                <c:pt idx="327">
                  <c:v>9.6348222610000001</c:v>
                </c:pt>
                <c:pt idx="328">
                  <c:v>9.5835170999999999</c:v>
                </c:pt>
                <c:pt idx="329">
                  <c:v>9.7798312870000004</c:v>
                </c:pt>
                <c:pt idx="330">
                  <c:v>9.7844059609999992</c:v>
                </c:pt>
                <c:pt idx="331">
                  <c:v>9.8999292929999996</c:v>
                </c:pt>
                <c:pt idx="332">
                  <c:v>10.042937820000001</c:v>
                </c:pt>
                <c:pt idx="333">
                  <c:v>10.0414242</c:v>
                </c:pt>
                <c:pt idx="334">
                  <c:v>10.226636790000001</c:v>
                </c:pt>
                <c:pt idx="335">
                  <c:v>10.1897105</c:v>
                </c:pt>
                <c:pt idx="336">
                  <c:v>10.206493030000001</c:v>
                </c:pt>
                <c:pt idx="337">
                  <c:v>10.23691848</c:v>
                </c:pt>
                <c:pt idx="338">
                  <c:v>10.0834022</c:v>
                </c:pt>
                <c:pt idx="339">
                  <c:v>10.0933493</c:v>
                </c:pt>
                <c:pt idx="340">
                  <c:v>9.9560735230000006</c:v>
                </c:pt>
                <c:pt idx="341">
                  <c:v>9.7380388169999996</c:v>
                </c:pt>
                <c:pt idx="342">
                  <c:v>9.7024739110000002</c:v>
                </c:pt>
                <c:pt idx="343">
                  <c:v>9.5239120110000002</c:v>
                </c:pt>
                <c:pt idx="344">
                  <c:v>9.5807567549999995</c:v>
                </c:pt>
                <c:pt idx="345">
                  <c:v>9.6070234719999998</c:v>
                </c:pt>
                <c:pt idx="346">
                  <c:v>9.6723833670000001</c:v>
                </c:pt>
                <c:pt idx="347">
                  <c:v>9.9190574149999993</c:v>
                </c:pt>
                <c:pt idx="348">
                  <c:v>9.8883770149999997</c:v>
                </c:pt>
                <c:pt idx="349">
                  <c:v>10.02007485</c:v>
                </c:pt>
                <c:pt idx="350">
                  <c:v>10.067442570000001</c:v>
                </c:pt>
                <c:pt idx="351">
                  <c:v>10.13889047</c:v>
                </c:pt>
                <c:pt idx="352">
                  <c:v>10.280165370000001</c:v>
                </c:pt>
                <c:pt idx="353">
                  <c:v>10.075013650000001</c:v>
                </c:pt>
                <c:pt idx="354">
                  <c:v>9.9641908850000007</c:v>
                </c:pt>
                <c:pt idx="355">
                  <c:v>9.7258932750000007</c:v>
                </c:pt>
                <c:pt idx="356">
                  <c:v>9.7055551100000006</c:v>
                </c:pt>
                <c:pt idx="357">
                  <c:v>9.8400508129999995</c:v>
                </c:pt>
                <c:pt idx="358">
                  <c:v>9.7399691990000008</c:v>
                </c:pt>
                <c:pt idx="359">
                  <c:v>9.8665140749999996</c:v>
                </c:pt>
                <c:pt idx="360">
                  <c:v>9.91696022</c:v>
                </c:pt>
                <c:pt idx="361">
                  <c:v>9.9931626629999997</c:v>
                </c:pt>
                <c:pt idx="362">
                  <c:v>10.103633009999999</c:v>
                </c:pt>
                <c:pt idx="363">
                  <c:v>10.02806562</c:v>
                </c:pt>
                <c:pt idx="364">
                  <c:v>10.056694289999999</c:v>
                </c:pt>
                <c:pt idx="365">
                  <c:v>9.9366241750000004</c:v>
                </c:pt>
                <c:pt idx="366">
                  <c:v>9.8122627359999992</c:v>
                </c:pt>
                <c:pt idx="367">
                  <c:v>9.8443740280000007</c:v>
                </c:pt>
                <c:pt idx="368">
                  <c:v>9.7126000640000001</c:v>
                </c:pt>
                <c:pt idx="369">
                  <c:v>9.8714639240000004</c:v>
                </c:pt>
                <c:pt idx="370">
                  <c:v>9.9111351519999999</c:v>
                </c:pt>
                <c:pt idx="371">
                  <c:v>9.9623441019999994</c:v>
                </c:pt>
                <c:pt idx="372">
                  <c:v>10.04512817</c:v>
                </c:pt>
                <c:pt idx="373">
                  <c:v>9.9820338609999997</c:v>
                </c:pt>
                <c:pt idx="374">
                  <c:v>10.10344001</c:v>
                </c:pt>
                <c:pt idx="375">
                  <c:v>10.003374429999999</c:v>
                </c:pt>
                <c:pt idx="376">
                  <c:v>9.8468827549999993</c:v>
                </c:pt>
                <c:pt idx="377">
                  <c:v>9.8359595360000007</c:v>
                </c:pt>
                <c:pt idx="378">
                  <c:v>9.7658076979999997</c:v>
                </c:pt>
                <c:pt idx="379">
                  <c:v>9.8975047360000001</c:v>
                </c:pt>
                <c:pt idx="380">
                  <c:v>9.8981715480000005</c:v>
                </c:pt>
                <c:pt idx="381">
                  <c:v>9.9528186959999996</c:v>
                </c:pt>
                <c:pt idx="382">
                  <c:v>10.08222694</c:v>
                </c:pt>
                <c:pt idx="383">
                  <c:v>10.07978174</c:v>
                </c:pt>
                <c:pt idx="384">
                  <c:v>10.08546479</c:v>
                </c:pt>
                <c:pt idx="385">
                  <c:v>9.9303272860000007</c:v>
                </c:pt>
                <c:pt idx="386">
                  <c:v>9.922691167</c:v>
                </c:pt>
                <c:pt idx="387">
                  <c:v>9.7450551559999994</c:v>
                </c:pt>
                <c:pt idx="388">
                  <c:v>9.7369707820000002</c:v>
                </c:pt>
                <c:pt idx="389">
                  <c:v>9.8824339109999997</c:v>
                </c:pt>
                <c:pt idx="390">
                  <c:v>9.8069873049999998</c:v>
                </c:pt>
                <c:pt idx="391">
                  <c:v>9.9234419430000003</c:v>
                </c:pt>
                <c:pt idx="392">
                  <c:v>10.00149989</c:v>
                </c:pt>
                <c:pt idx="393">
                  <c:v>10.048054540000001</c:v>
                </c:pt>
                <c:pt idx="394">
                  <c:v>10.12313193</c:v>
                </c:pt>
                <c:pt idx="395">
                  <c:v>10.047940090000001</c:v>
                </c:pt>
                <c:pt idx="396">
                  <c:v>10.077951179999999</c:v>
                </c:pt>
                <c:pt idx="397">
                  <c:v>9.9357687170000002</c:v>
                </c:pt>
                <c:pt idx="398">
                  <c:v>9.8978128900000009</c:v>
                </c:pt>
                <c:pt idx="399">
                  <c:v>9.812593949</c:v>
                </c:pt>
                <c:pt idx="400">
                  <c:v>9.5299265470000005</c:v>
                </c:pt>
                <c:pt idx="401">
                  <c:v>9.6962931060000006</c:v>
                </c:pt>
                <c:pt idx="402">
                  <c:v>9.7464557660000004</c:v>
                </c:pt>
                <c:pt idx="403">
                  <c:v>9.8505380559999995</c:v>
                </c:pt>
                <c:pt idx="404">
                  <c:v>10.00360435</c:v>
                </c:pt>
                <c:pt idx="405">
                  <c:v>9.9822292099999999</c:v>
                </c:pt>
                <c:pt idx="406">
                  <c:v>10.140872740000001</c:v>
                </c:pt>
                <c:pt idx="407">
                  <c:v>10.09317096</c:v>
                </c:pt>
                <c:pt idx="408">
                  <c:v>10.136843689999999</c:v>
                </c:pt>
                <c:pt idx="409">
                  <c:v>10.097435320000001</c:v>
                </c:pt>
                <c:pt idx="410">
                  <c:v>10.063975360000001</c:v>
                </c:pt>
                <c:pt idx="411">
                  <c:v>9.9243286929999996</c:v>
                </c:pt>
                <c:pt idx="412">
                  <c:v>9.8032341600000006</c:v>
                </c:pt>
                <c:pt idx="413">
                  <c:v>9.7650908849999993</c:v>
                </c:pt>
                <c:pt idx="414">
                  <c:v>9.5949674310000006</c:v>
                </c:pt>
                <c:pt idx="415">
                  <c:v>9.7891623750000001</c:v>
                </c:pt>
                <c:pt idx="416">
                  <c:v>9.8730744959999992</c:v>
                </c:pt>
                <c:pt idx="417">
                  <c:v>9.8904044409999994</c:v>
                </c:pt>
                <c:pt idx="418">
                  <c:v>10.02230512</c:v>
                </c:pt>
                <c:pt idx="419">
                  <c:v>10.03427127</c:v>
                </c:pt>
                <c:pt idx="420">
                  <c:v>10.16437406</c:v>
                </c:pt>
                <c:pt idx="421">
                  <c:v>10.055302080000001</c:v>
                </c:pt>
                <c:pt idx="422">
                  <c:v>10.05281055</c:v>
                </c:pt>
                <c:pt idx="423">
                  <c:v>9.9252405509999999</c:v>
                </c:pt>
                <c:pt idx="424">
                  <c:v>9.7794171609999996</c:v>
                </c:pt>
                <c:pt idx="425">
                  <c:v>9.7925686110000001</c:v>
                </c:pt>
                <c:pt idx="426">
                  <c:v>9.5666817650000002</c:v>
                </c:pt>
                <c:pt idx="427">
                  <c:v>9.6423492989999993</c:v>
                </c:pt>
                <c:pt idx="428">
                  <c:v>9.6567282240000001</c:v>
                </c:pt>
                <c:pt idx="429">
                  <c:v>9.900808048</c:v>
                </c:pt>
                <c:pt idx="430">
                  <c:v>9.9912411639999998</c:v>
                </c:pt>
                <c:pt idx="431">
                  <c:v>9.9820238430000003</c:v>
                </c:pt>
                <c:pt idx="432">
                  <c:v>10.151891450000001</c:v>
                </c:pt>
                <c:pt idx="433">
                  <c:v>10.121605600000001</c:v>
                </c:pt>
                <c:pt idx="434">
                  <c:v>10.17351955</c:v>
                </c:pt>
                <c:pt idx="435">
                  <c:v>10.12202549</c:v>
                </c:pt>
                <c:pt idx="436">
                  <c:v>10.069647460000001</c:v>
                </c:pt>
                <c:pt idx="437">
                  <c:v>10.086198489999999</c:v>
                </c:pt>
                <c:pt idx="438">
                  <c:v>9.8233344640000002</c:v>
                </c:pt>
                <c:pt idx="439">
                  <c:v>9.834800456</c:v>
                </c:pt>
                <c:pt idx="440">
                  <c:v>9.6694674099999993</c:v>
                </c:pt>
                <c:pt idx="441">
                  <c:v>9.5670789690000007</c:v>
                </c:pt>
                <c:pt idx="442">
                  <c:v>9.6416233069999997</c:v>
                </c:pt>
                <c:pt idx="443">
                  <c:v>9.6483210970000002</c:v>
                </c:pt>
                <c:pt idx="444">
                  <c:v>9.8461413760000003</c:v>
                </c:pt>
                <c:pt idx="445">
                  <c:v>9.9180340789999999</c:v>
                </c:pt>
                <c:pt idx="446">
                  <c:v>10.001324909999999</c:v>
                </c:pt>
                <c:pt idx="447">
                  <c:v>10.17517076</c:v>
                </c:pt>
                <c:pt idx="448">
                  <c:v>10.08573745</c:v>
                </c:pt>
                <c:pt idx="449">
                  <c:v>10.124559250000001</c:v>
                </c:pt>
                <c:pt idx="450">
                  <c:v>10.127023250000001</c:v>
                </c:pt>
                <c:pt idx="451">
                  <c:v>10.11000495</c:v>
                </c:pt>
                <c:pt idx="452">
                  <c:v>10.08329311</c:v>
                </c:pt>
                <c:pt idx="453">
                  <c:v>9.9037871539999998</c:v>
                </c:pt>
                <c:pt idx="454">
                  <c:v>9.8152992819999998</c:v>
                </c:pt>
                <c:pt idx="455">
                  <c:v>9.6356110340000001</c:v>
                </c:pt>
                <c:pt idx="456">
                  <c:v>9.6259077489999996</c:v>
                </c:pt>
                <c:pt idx="457">
                  <c:v>9.6807747620000004</c:v>
                </c:pt>
                <c:pt idx="458">
                  <c:v>9.6077312619999997</c:v>
                </c:pt>
                <c:pt idx="459">
                  <c:v>9.8278481880000008</c:v>
                </c:pt>
                <c:pt idx="460">
                  <c:v>9.9489195390000003</c:v>
                </c:pt>
                <c:pt idx="461">
                  <c:v>10.02454987</c:v>
                </c:pt>
                <c:pt idx="462">
                  <c:v>10.209902059999999</c:v>
                </c:pt>
                <c:pt idx="463">
                  <c:v>10.088969219999999</c:v>
                </c:pt>
                <c:pt idx="464">
                  <c:v>10.19264931</c:v>
                </c:pt>
                <c:pt idx="465">
                  <c:v>10.15270407</c:v>
                </c:pt>
                <c:pt idx="466">
                  <c:v>10.128050160000001</c:v>
                </c:pt>
                <c:pt idx="467">
                  <c:v>10.118586860000001</c:v>
                </c:pt>
                <c:pt idx="468">
                  <c:v>9.8681862569999996</c:v>
                </c:pt>
                <c:pt idx="469">
                  <c:v>9.7244177199999999</c:v>
                </c:pt>
                <c:pt idx="470">
                  <c:v>9.6438063019999998</c:v>
                </c:pt>
                <c:pt idx="471">
                  <c:v>9.6422507750000008</c:v>
                </c:pt>
                <c:pt idx="472">
                  <c:v>9.7544553920000006</c:v>
                </c:pt>
                <c:pt idx="473">
                  <c:v>9.8005969210000003</c:v>
                </c:pt>
                <c:pt idx="474">
                  <c:v>9.9806262330000006</c:v>
                </c:pt>
                <c:pt idx="475">
                  <c:v>10.032532079999999</c:v>
                </c:pt>
                <c:pt idx="476">
                  <c:v>9.981673206</c:v>
                </c:pt>
                <c:pt idx="477">
                  <c:v>10.135748619999999</c:v>
                </c:pt>
                <c:pt idx="478">
                  <c:v>10.16543654</c:v>
                </c:pt>
                <c:pt idx="479">
                  <c:v>10.1972006</c:v>
                </c:pt>
                <c:pt idx="480">
                  <c:v>10.11606643</c:v>
                </c:pt>
                <c:pt idx="481">
                  <c:v>9.8556937859999998</c:v>
                </c:pt>
                <c:pt idx="482">
                  <c:v>9.7584681169999996</c:v>
                </c:pt>
                <c:pt idx="483">
                  <c:v>9.7161617939999996</c:v>
                </c:pt>
                <c:pt idx="484">
                  <c:v>9.7962952179999991</c:v>
                </c:pt>
                <c:pt idx="485">
                  <c:v>9.8157984900000006</c:v>
                </c:pt>
                <c:pt idx="486">
                  <c:v>9.7402412700000003</c:v>
                </c:pt>
                <c:pt idx="487">
                  <c:v>9.802514983</c:v>
                </c:pt>
                <c:pt idx="488">
                  <c:v>9.8902477219999998</c:v>
                </c:pt>
                <c:pt idx="489">
                  <c:v>9.8609025960000007</c:v>
                </c:pt>
                <c:pt idx="490">
                  <c:v>10.04121009</c:v>
                </c:pt>
                <c:pt idx="491">
                  <c:v>9.8915822799999997</c:v>
                </c:pt>
                <c:pt idx="492">
                  <c:v>9.9735901259999995</c:v>
                </c:pt>
                <c:pt idx="493">
                  <c:v>9.9469543080000005</c:v>
                </c:pt>
                <c:pt idx="494">
                  <c:v>9.8581387700000001</c:v>
                </c:pt>
                <c:pt idx="495">
                  <c:v>9.977985769</c:v>
                </c:pt>
                <c:pt idx="496">
                  <c:v>9.8771048389999994</c:v>
                </c:pt>
                <c:pt idx="497">
                  <c:v>9.896731784</c:v>
                </c:pt>
                <c:pt idx="498">
                  <c:v>9.8794382429999992</c:v>
                </c:pt>
                <c:pt idx="499">
                  <c:v>9.8710283150000002</c:v>
                </c:pt>
                <c:pt idx="500">
                  <c:v>9.9202167320000001</c:v>
                </c:pt>
                <c:pt idx="501">
                  <c:v>9.878127353</c:v>
                </c:pt>
                <c:pt idx="502">
                  <c:v>10.001884820000001</c:v>
                </c:pt>
                <c:pt idx="503">
                  <c:v>9.9957741070000008</c:v>
                </c:pt>
                <c:pt idx="504">
                  <c:v>9.9283936260000001</c:v>
                </c:pt>
                <c:pt idx="505">
                  <c:v>10.018238370000001</c:v>
                </c:pt>
                <c:pt idx="506">
                  <c:v>9.9239961710000006</c:v>
                </c:pt>
                <c:pt idx="507">
                  <c:v>9.8755556809999998</c:v>
                </c:pt>
                <c:pt idx="508">
                  <c:v>9.9155887370000002</c:v>
                </c:pt>
                <c:pt idx="509">
                  <c:v>9.8882152080000001</c:v>
                </c:pt>
                <c:pt idx="510">
                  <c:v>9.9243286929999996</c:v>
                </c:pt>
                <c:pt idx="511">
                  <c:v>9.8572257759999999</c:v>
                </c:pt>
                <c:pt idx="512">
                  <c:v>9.8747253130000008</c:v>
                </c:pt>
                <c:pt idx="513">
                  <c:v>9.8570025870000002</c:v>
                </c:pt>
                <c:pt idx="514">
                  <c:v>9.8786284470000005</c:v>
                </c:pt>
                <c:pt idx="515">
                  <c:v>10.030438670000001</c:v>
                </c:pt>
                <c:pt idx="516">
                  <c:v>9.9262933669999995</c:v>
                </c:pt>
                <c:pt idx="517">
                  <c:v>9.9463561170000006</c:v>
                </c:pt>
                <c:pt idx="518">
                  <c:v>9.8760164029999995</c:v>
                </c:pt>
                <c:pt idx="519">
                  <c:v>9.9177517609999999</c:v>
                </c:pt>
                <c:pt idx="520">
                  <c:v>9.9283936260000001</c:v>
                </c:pt>
                <c:pt idx="521">
                  <c:v>9.8345767580000008</c:v>
                </c:pt>
                <c:pt idx="522">
                  <c:v>9.9104288500000006</c:v>
                </c:pt>
                <c:pt idx="523">
                  <c:v>9.8583467169999999</c:v>
                </c:pt>
                <c:pt idx="524">
                  <c:v>9.9571632510000008</c:v>
                </c:pt>
                <c:pt idx="525">
                  <c:v>9.9596937699999994</c:v>
                </c:pt>
                <c:pt idx="526">
                  <c:v>9.8781931549999999</c:v>
                </c:pt>
                <c:pt idx="527">
                  <c:v>9.9438825420000008</c:v>
                </c:pt>
                <c:pt idx="528">
                  <c:v>9.8796609249999996</c:v>
                </c:pt>
                <c:pt idx="529">
                  <c:v>10.01127365</c:v>
                </c:pt>
                <c:pt idx="530">
                  <c:v>9.9631019270000003</c:v>
                </c:pt>
                <c:pt idx="531">
                  <c:v>9.9473916179999993</c:v>
                </c:pt>
                <c:pt idx="532">
                  <c:v>9.9978447680000002</c:v>
                </c:pt>
                <c:pt idx="533">
                  <c:v>9.8483298080000008</c:v>
                </c:pt>
                <c:pt idx="534">
                  <c:v>9.8906976499999999</c:v>
                </c:pt>
                <c:pt idx="535">
                  <c:v>9.8540854469999992</c:v>
                </c:pt>
                <c:pt idx="536">
                  <c:v>9.8821353970000008</c:v>
                </c:pt>
                <c:pt idx="537">
                  <c:v>9.9181349050000005</c:v>
                </c:pt>
                <c:pt idx="538">
                  <c:v>9.8678214410000002</c:v>
                </c:pt>
                <c:pt idx="539">
                  <c:v>9.9846181699999992</c:v>
                </c:pt>
                <c:pt idx="540">
                  <c:v>9.8395274280000002</c:v>
                </c:pt>
                <c:pt idx="541">
                  <c:v>9.8924718850000009</c:v>
                </c:pt>
                <c:pt idx="542">
                  <c:v>9.9458785429999992</c:v>
                </c:pt>
                <c:pt idx="543">
                  <c:v>9.9527332929999996</c:v>
                </c:pt>
                <c:pt idx="544">
                  <c:v>9.9704513440000007</c:v>
                </c:pt>
                <c:pt idx="545">
                  <c:v>9.8189714329999997</c:v>
                </c:pt>
                <c:pt idx="546">
                  <c:v>9.8708105039999996</c:v>
                </c:pt>
                <c:pt idx="547">
                  <c:v>9.9452249849999994</c:v>
                </c:pt>
                <c:pt idx="548">
                  <c:v>9.8421847170000003</c:v>
                </c:pt>
                <c:pt idx="549">
                  <c:v>9.8519338199999993</c:v>
                </c:pt>
                <c:pt idx="550">
                  <c:v>9.8913548109999994</c:v>
                </c:pt>
                <c:pt idx="551">
                  <c:v>9.9835965459999993</c:v>
                </c:pt>
                <c:pt idx="552">
                  <c:v>9.8326395239999993</c:v>
                </c:pt>
                <c:pt idx="553">
                  <c:v>10.071956119999999</c:v>
                </c:pt>
                <c:pt idx="554">
                  <c:v>9.8383026989999998</c:v>
                </c:pt>
                <c:pt idx="555">
                  <c:v>9.9307653279999997</c:v>
                </c:pt>
                <c:pt idx="556">
                  <c:v>10.012497189999999</c:v>
                </c:pt>
                <c:pt idx="557">
                  <c:v>9.7957848080000005</c:v>
                </c:pt>
                <c:pt idx="558">
                  <c:v>9.8992676500000005</c:v>
                </c:pt>
                <c:pt idx="559">
                  <c:v>9.8069873049999998</c:v>
                </c:pt>
                <c:pt idx="560">
                  <c:v>9.9091321519999997</c:v>
                </c:pt>
                <c:pt idx="561">
                  <c:v>9.9774195060000004</c:v>
                </c:pt>
                <c:pt idx="562">
                  <c:v>9.8233090149999995</c:v>
                </c:pt>
                <c:pt idx="563">
                  <c:v>9.9358039429999998</c:v>
                </c:pt>
                <c:pt idx="564">
                  <c:v>9.9064272070000001</c:v>
                </c:pt>
                <c:pt idx="565">
                  <c:v>9.9853943340000004</c:v>
                </c:pt>
                <c:pt idx="566">
                  <c:v>10.052248499999999</c:v>
                </c:pt>
                <c:pt idx="567">
                  <c:v>9.8893124130000007</c:v>
                </c:pt>
                <c:pt idx="568">
                  <c:v>9.9866210500000001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9E-426F-A568-2B915E32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6501519"/>
        <c:axId val="2116502351"/>
      </c:lineChart>
      <c:catAx>
        <c:axId val="2116501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6502351"/>
        <c:crosses val="autoZero"/>
        <c:auto val="1"/>
        <c:lblAlgn val="ctr"/>
        <c:lblOffset val="100"/>
        <c:noMultiLvlLbl val="0"/>
      </c:catAx>
      <c:valAx>
        <c:axId val="2116502351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650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nml_mid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nml_mid!$I$1:$I$601</c:f>
              <c:numCache>
                <c:formatCode>General</c:formatCode>
                <c:ptCount val="601"/>
                <c:pt idx="0">
                  <c:v>9.8010866740000004</c:v>
                </c:pt>
                <c:pt idx="1">
                  <c:v>9.6869912770000006</c:v>
                </c:pt>
                <c:pt idx="2">
                  <c:v>9.5572799479999997</c:v>
                </c:pt>
                <c:pt idx="3">
                  <c:v>9.5597907929999995</c:v>
                </c:pt>
                <c:pt idx="4">
                  <c:v>9.612907989</c:v>
                </c:pt>
                <c:pt idx="5">
                  <c:v>9.7267106460000008</c:v>
                </c:pt>
                <c:pt idx="6">
                  <c:v>9.8707801110000002</c:v>
                </c:pt>
                <c:pt idx="7">
                  <c:v>10.019331319999999</c:v>
                </c:pt>
                <c:pt idx="8">
                  <c:v>10.07147953</c:v>
                </c:pt>
                <c:pt idx="9">
                  <c:v>10.176767659999999</c:v>
                </c:pt>
                <c:pt idx="10">
                  <c:v>10.1533295</c:v>
                </c:pt>
                <c:pt idx="11">
                  <c:v>10.23072822</c:v>
                </c:pt>
                <c:pt idx="12">
                  <c:v>10.20628728</c:v>
                </c:pt>
                <c:pt idx="13">
                  <c:v>10.187767170000001</c:v>
                </c:pt>
                <c:pt idx="14">
                  <c:v>10.12731949</c:v>
                </c:pt>
                <c:pt idx="15">
                  <c:v>10.043291290000001</c:v>
                </c:pt>
                <c:pt idx="16">
                  <c:v>9.8310630149999998</c:v>
                </c:pt>
                <c:pt idx="17">
                  <c:v>9.7550858530000006</c:v>
                </c:pt>
                <c:pt idx="18">
                  <c:v>9.5944463100000004</c:v>
                </c:pt>
                <c:pt idx="19">
                  <c:v>9.6070286770000006</c:v>
                </c:pt>
                <c:pt idx="20">
                  <c:v>9.6559101070000004</c:v>
                </c:pt>
                <c:pt idx="21">
                  <c:v>9.8397611759999997</c:v>
                </c:pt>
                <c:pt idx="22">
                  <c:v>9.8578598080000006</c:v>
                </c:pt>
                <c:pt idx="23">
                  <c:v>10.072819859999999</c:v>
                </c:pt>
                <c:pt idx="24">
                  <c:v>9.9816882339999999</c:v>
                </c:pt>
                <c:pt idx="25">
                  <c:v>10.14544233</c:v>
                </c:pt>
                <c:pt idx="26">
                  <c:v>10.135191170000001</c:v>
                </c:pt>
                <c:pt idx="27">
                  <c:v>10.247316720000001</c:v>
                </c:pt>
                <c:pt idx="28">
                  <c:v>10.11720317</c:v>
                </c:pt>
                <c:pt idx="29">
                  <c:v>10.137696979999999</c:v>
                </c:pt>
                <c:pt idx="30">
                  <c:v>9.9089151780000009</c:v>
                </c:pt>
                <c:pt idx="31">
                  <c:v>9.8390904050000003</c:v>
                </c:pt>
                <c:pt idx="32">
                  <c:v>9.5857654879999998</c:v>
                </c:pt>
                <c:pt idx="33">
                  <c:v>9.7029376989999996</c:v>
                </c:pt>
                <c:pt idx="34">
                  <c:v>9.6815339690000002</c:v>
                </c:pt>
                <c:pt idx="35">
                  <c:v>9.9308911989999995</c:v>
                </c:pt>
                <c:pt idx="36">
                  <c:v>9.8365339420000009</c:v>
                </c:pt>
                <c:pt idx="37">
                  <c:v>10.060208749999999</c:v>
                </c:pt>
                <c:pt idx="38">
                  <c:v>9.9571180570000006</c:v>
                </c:pt>
                <c:pt idx="39">
                  <c:v>10.16356729</c:v>
                </c:pt>
                <c:pt idx="40">
                  <c:v>10.112334049999999</c:v>
                </c:pt>
                <c:pt idx="41">
                  <c:v>10.21055336</c:v>
                </c:pt>
                <c:pt idx="42">
                  <c:v>9.9522359300000005</c:v>
                </c:pt>
                <c:pt idx="43">
                  <c:v>9.932723695</c:v>
                </c:pt>
                <c:pt idx="44">
                  <c:v>9.6652418489999992</c:v>
                </c:pt>
                <c:pt idx="45">
                  <c:v>9.7920631129999993</c:v>
                </c:pt>
                <c:pt idx="46">
                  <c:v>9.748179317</c:v>
                </c:pt>
                <c:pt idx="47">
                  <c:v>9.9596937699999994</c:v>
                </c:pt>
                <c:pt idx="48">
                  <c:v>9.7903064299999993</c:v>
                </c:pt>
                <c:pt idx="49">
                  <c:v>10.049845769999999</c:v>
                </c:pt>
                <c:pt idx="50">
                  <c:v>9.9926573039999997</c:v>
                </c:pt>
                <c:pt idx="51">
                  <c:v>10.160875949999999</c:v>
                </c:pt>
                <c:pt idx="52">
                  <c:v>10.05571479</c:v>
                </c:pt>
                <c:pt idx="53">
                  <c:v>10.12832661</c:v>
                </c:pt>
                <c:pt idx="54">
                  <c:v>9.8259808670000002</c:v>
                </c:pt>
                <c:pt idx="55">
                  <c:v>9.7779547959999995</c:v>
                </c:pt>
                <c:pt idx="56">
                  <c:v>9.6355850889999992</c:v>
                </c:pt>
                <c:pt idx="57">
                  <c:v>9.7758887059999999</c:v>
                </c:pt>
                <c:pt idx="58">
                  <c:v>9.7899591420000007</c:v>
                </c:pt>
                <c:pt idx="59">
                  <c:v>9.9584838199999997</c:v>
                </c:pt>
                <c:pt idx="60">
                  <c:v>9.9175248929999995</c:v>
                </c:pt>
                <c:pt idx="61">
                  <c:v>10.056803670000001</c:v>
                </c:pt>
                <c:pt idx="62">
                  <c:v>10.021447</c:v>
                </c:pt>
                <c:pt idx="63">
                  <c:v>10.160344479999999</c:v>
                </c:pt>
                <c:pt idx="64">
                  <c:v>10.07549006</c:v>
                </c:pt>
                <c:pt idx="65">
                  <c:v>10.12362583</c:v>
                </c:pt>
                <c:pt idx="66">
                  <c:v>9.9094601269999991</c:v>
                </c:pt>
                <c:pt idx="67">
                  <c:v>9.7894126480000008</c:v>
                </c:pt>
                <c:pt idx="68">
                  <c:v>9.6279073529999994</c:v>
                </c:pt>
                <c:pt idx="69">
                  <c:v>9.6352010880000005</c:v>
                </c:pt>
                <c:pt idx="70">
                  <c:v>9.616376657</c:v>
                </c:pt>
                <c:pt idx="71">
                  <c:v>9.8111110480000008</c:v>
                </c:pt>
                <c:pt idx="72">
                  <c:v>9.898959541</c:v>
                </c:pt>
                <c:pt idx="73">
                  <c:v>10.034510450000001</c:v>
                </c:pt>
                <c:pt idx="74">
                  <c:v>10.07285957</c:v>
                </c:pt>
                <c:pt idx="75">
                  <c:v>10.12607525</c:v>
                </c:pt>
                <c:pt idx="76">
                  <c:v>10.10258383</c:v>
                </c:pt>
                <c:pt idx="77">
                  <c:v>10.19174666</c:v>
                </c:pt>
                <c:pt idx="78">
                  <c:v>10.12788724</c:v>
                </c:pt>
                <c:pt idx="79">
                  <c:v>10.135748619999999</c:v>
                </c:pt>
                <c:pt idx="80">
                  <c:v>9.9638647119999995</c:v>
                </c:pt>
                <c:pt idx="81">
                  <c:v>9.8886247780000005</c:v>
                </c:pt>
                <c:pt idx="82">
                  <c:v>9.6999948450000009</c:v>
                </c:pt>
                <c:pt idx="83">
                  <c:v>9.6381637260000002</c:v>
                </c:pt>
                <c:pt idx="84">
                  <c:v>9.546250573</c:v>
                </c:pt>
                <c:pt idx="85">
                  <c:v>9.6418929680000005</c:v>
                </c:pt>
                <c:pt idx="86">
                  <c:v>9.7596823720000003</c:v>
                </c:pt>
                <c:pt idx="87">
                  <c:v>9.8050242220000001</c:v>
                </c:pt>
                <c:pt idx="88">
                  <c:v>9.8969995449999999</c:v>
                </c:pt>
                <c:pt idx="89">
                  <c:v>10.050397999999999</c:v>
                </c:pt>
                <c:pt idx="90">
                  <c:v>10.08978196</c:v>
                </c:pt>
                <c:pt idx="91">
                  <c:v>10.19096659</c:v>
                </c:pt>
                <c:pt idx="92">
                  <c:v>10.223350719999999</c:v>
                </c:pt>
                <c:pt idx="93">
                  <c:v>10.217715009999999</c:v>
                </c:pt>
                <c:pt idx="94">
                  <c:v>10.14855655</c:v>
                </c:pt>
                <c:pt idx="95">
                  <c:v>10.14114885</c:v>
                </c:pt>
                <c:pt idx="96">
                  <c:v>10.077718000000001</c:v>
                </c:pt>
                <c:pt idx="97">
                  <c:v>9.9368455759999996</c:v>
                </c:pt>
                <c:pt idx="98">
                  <c:v>9.7996377480000003</c:v>
                </c:pt>
                <c:pt idx="99">
                  <c:v>9.6887873340000006</c:v>
                </c:pt>
                <c:pt idx="100">
                  <c:v>9.5678367459999993</c:v>
                </c:pt>
                <c:pt idx="101">
                  <c:v>9.5718023379999995</c:v>
                </c:pt>
                <c:pt idx="102">
                  <c:v>9.4997157849999994</c:v>
                </c:pt>
                <c:pt idx="103">
                  <c:v>9.5885452489999992</c:v>
                </c:pt>
                <c:pt idx="104">
                  <c:v>9.6659712389999992</c:v>
                </c:pt>
                <c:pt idx="105">
                  <c:v>9.8799493930000004</c:v>
                </c:pt>
                <c:pt idx="106">
                  <c:v>9.9880628750000007</c:v>
                </c:pt>
                <c:pt idx="107">
                  <c:v>10.13161882</c:v>
                </c:pt>
                <c:pt idx="108">
                  <c:v>10.16243081</c:v>
                </c:pt>
                <c:pt idx="109">
                  <c:v>10.2924244</c:v>
                </c:pt>
                <c:pt idx="110">
                  <c:v>10.224793399999999</c:v>
                </c:pt>
                <c:pt idx="111">
                  <c:v>10.268836350000001</c:v>
                </c:pt>
                <c:pt idx="112">
                  <c:v>10.15365944</c:v>
                </c:pt>
                <c:pt idx="113">
                  <c:v>10.201999799999999</c:v>
                </c:pt>
                <c:pt idx="114">
                  <c:v>10.0765768</c:v>
                </c:pt>
                <c:pt idx="115">
                  <c:v>10.16805291</c:v>
                </c:pt>
                <c:pt idx="116">
                  <c:v>9.9102825390000007</c:v>
                </c:pt>
                <c:pt idx="117">
                  <c:v>9.975775659</c:v>
                </c:pt>
                <c:pt idx="118">
                  <c:v>9.7787217979999994</c:v>
                </c:pt>
                <c:pt idx="119">
                  <c:v>9.8032290599999996</c:v>
                </c:pt>
                <c:pt idx="120">
                  <c:v>9.5471775930000007</c:v>
                </c:pt>
                <c:pt idx="121">
                  <c:v>9.5994479009999996</c:v>
                </c:pt>
                <c:pt idx="122">
                  <c:v>9.4069973959999995</c:v>
                </c:pt>
                <c:pt idx="123">
                  <c:v>9.5597594109999999</c:v>
                </c:pt>
                <c:pt idx="124">
                  <c:v>9.5404140369999997</c:v>
                </c:pt>
                <c:pt idx="125">
                  <c:v>9.7006700800000001</c:v>
                </c:pt>
                <c:pt idx="126">
                  <c:v>9.7945443999999995</c:v>
                </c:pt>
                <c:pt idx="127">
                  <c:v>9.8935382950000008</c:v>
                </c:pt>
                <c:pt idx="128">
                  <c:v>9.9227465959999996</c:v>
                </c:pt>
                <c:pt idx="129">
                  <c:v>10.18024067</c:v>
                </c:pt>
                <c:pt idx="130">
                  <c:v>10.1723252</c:v>
                </c:pt>
                <c:pt idx="131">
                  <c:v>10.226485220000001</c:v>
                </c:pt>
                <c:pt idx="132">
                  <c:v>10.231798469999999</c:v>
                </c:pt>
                <c:pt idx="133">
                  <c:v>10.24653112</c:v>
                </c:pt>
                <c:pt idx="134">
                  <c:v>10.193434160000001</c:v>
                </c:pt>
                <c:pt idx="135">
                  <c:v>10.12713681</c:v>
                </c:pt>
                <c:pt idx="136">
                  <c:v>9.9600250999999993</c:v>
                </c:pt>
                <c:pt idx="137">
                  <c:v>9.8156303919999992</c:v>
                </c:pt>
                <c:pt idx="138">
                  <c:v>9.6862479839999995</c:v>
                </c:pt>
                <c:pt idx="139">
                  <c:v>9.5560085810000004</c:v>
                </c:pt>
                <c:pt idx="140">
                  <c:v>9.5982394220000007</c:v>
                </c:pt>
                <c:pt idx="141">
                  <c:v>9.605404729</c:v>
                </c:pt>
                <c:pt idx="142">
                  <c:v>9.7792995660000006</c:v>
                </c:pt>
                <c:pt idx="143">
                  <c:v>9.8423472810000003</c:v>
                </c:pt>
                <c:pt idx="144">
                  <c:v>10.01753463</c:v>
                </c:pt>
                <c:pt idx="145">
                  <c:v>9.9610290629999998</c:v>
                </c:pt>
                <c:pt idx="146">
                  <c:v>10.19939214</c:v>
                </c:pt>
                <c:pt idx="147">
                  <c:v>10.106181279999999</c:v>
                </c:pt>
                <c:pt idx="148">
                  <c:v>10.22368329</c:v>
                </c:pt>
                <c:pt idx="149">
                  <c:v>10.061898429999999</c:v>
                </c:pt>
                <c:pt idx="150">
                  <c:v>10.07147953</c:v>
                </c:pt>
                <c:pt idx="151">
                  <c:v>9.7940849500000002</c:v>
                </c:pt>
                <c:pt idx="152">
                  <c:v>9.7387986939999998</c:v>
                </c:pt>
                <c:pt idx="153">
                  <c:v>9.6108324300000003</c:v>
                </c:pt>
                <c:pt idx="154">
                  <c:v>9.6542063369999997</c:v>
                </c:pt>
                <c:pt idx="155">
                  <c:v>9.7009999479999998</c:v>
                </c:pt>
                <c:pt idx="156">
                  <c:v>9.8402947110000003</c:v>
                </c:pt>
                <c:pt idx="157">
                  <c:v>9.8719197730000001</c:v>
                </c:pt>
                <c:pt idx="158">
                  <c:v>10.008581319999999</c:v>
                </c:pt>
                <c:pt idx="159">
                  <c:v>10.03209848</c:v>
                </c:pt>
                <c:pt idx="160">
                  <c:v>10.14759085</c:v>
                </c:pt>
                <c:pt idx="161">
                  <c:v>10.14164188</c:v>
                </c:pt>
                <c:pt idx="162">
                  <c:v>10.05487941</c:v>
                </c:pt>
                <c:pt idx="163">
                  <c:v>9.8538571130000001</c:v>
                </c:pt>
                <c:pt idx="164">
                  <c:v>9.7796267819999994</c:v>
                </c:pt>
                <c:pt idx="165">
                  <c:v>9.7046483709999993</c:v>
                </c:pt>
                <c:pt idx="166">
                  <c:v>9.7660329709999996</c:v>
                </c:pt>
                <c:pt idx="167">
                  <c:v>9.80096934</c:v>
                </c:pt>
                <c:pt idx="168">
                  <c:v>9.8644868090000006</c:v>
                </c:pt>
                <c:pt idx="169">
                  <c:v>9.9278043900000004</c:v>
                </c:pt>
                <c:pt idx="170">
                  <c:v>10.05550098</c:v>
                </c:pt>
                <c:pt idx="171">
                  <c:v>10.104028899999999</c:v>
                </c:pt>
                <c:pt idx="172">
                  <c:v>10.15344769</c:v>
                </c:pt>
                <c:pt idx="173">
                  <c:v>10.093488000000001</c:v>
                </c:pt>
                <c:pt idx="174">
                  <c:v>10.016686079999999</c:v>
                </c:pt>
                <c:pt idx="175">
                  <c:v>9.8246068619999996</c:v>
                </c:pt>
                <c:pt idx="176">
                  <c:v>9.6983349089999997</c:v>
                </c:pt>
                <c:pt idx="177">
                  <c:v>9.7185852879999999</c:v>
                </c:pt>
                <c:pt idx="178">
                  <c:v>9.7795552049999994</c:v>
                </c:pt>
                <c:pt idx="179">
                  <c:v>9.8054525649999995</c:v>
                </c:pt>
                <c:pt idx="180">
                  <c:v>9.9284943470000009</c:v>
                </c:pt>
                <c:pt idx="181">
                  <c:v>9.9666343370000003</c:v>
                </c:pt>
                <c:pt idx="182">
                  <c:v>10.033130119999999</c:v>
                </c:pt>
                <c:pt idx="183">
                  <c:v>10.12019763</c:v>
                </c:pt>
                <c:pt idx="184">
                  <c:v>10.119812250000001</c:v>
                </c:pt>
                <c:pt idx="185">
                  <c:v>10.01842802</c:v>
                </c:pt>
                <c:pt idx="186">
                  <c:v>9.8563938639999993</c:v>
                </c:pt>
                <c:pt idx="187">
                  <c:v>9.717463661</c:v>
                </c:pt>
                <c:pt idx="188">
                  <c:v>9.7686693049999995</c:v>
                </c:pt>
                <c:pt idx="189">
                  <c:v>9.8189052340000007</c:v>
                </c:pt>
                <c:pt idx="190">
                  <c:v>9.8463546550000007</c:v>
                </c:pt>
                <c:pt idx="191">
                  <c:v>9.8760467799999994</c:v>
                </c:pt>
                <c:pt idx="192">
                  <c:v>9.9723818620000007</c:v>
                </c:pt>
                <c:pt idx="193">
                  <c:v>10.024140859999999</c:v>
                </c:pt>
                <c:pt idx="194">
                  <c:v>10.16012795</c:v>
                </c:pt>
                <c:pt idx="195">
                  <c:v>10.08129952</c:v>
                </c:pt>
                <c:pt idx="196">
                  <c:v>9.9287260009999994</c:v>
                </c:pt>
                <c:pt idx="197">
                  <c:v>9.8030301439999992</c:v>
                </c:pt>
                <c:pt idx="198">
                  <c:v>9.7990305640000006</c:v>
                </c:pt>
                <c:pt idx="199">
                  <c:v>9.7821623379999991</c:v>
                </c:pt>
                <c:pt idx="200">
                  <c:v>9.8730035960000002</c:v>
                </c:pt>
                <c:pt idx="201">
                  <c:v>9.9236535610000001</c:v>
                </c:pt>
                <c:pt idx="202">
                  <c:v>9.9942583519999992</c:v>
                </c:pt>
                <c:pt idx="203">
                  <c:v>10.05368092</c:v>
                </c:pt>
                <c:pt idx="204">
                  <c:v>10.130631770000001</c:v>
                </c:pt>
                <c:pt idx="205">
                  <c:v>10.070670290000001</c:v>
                </c:pt>
                <c:pt idx="206">
                  <c:v>9.9934428499999992</c:v>
                </c:pt>
                <c:pt idx="207">
                  <c:v>9.773970534</c:v>
                </c:pt>
                <c:pt idx="208">
                  <c:v>9.7402412700000003</c:v>
                </c:pt>
                <c:pt idx="209">
                  <c:v>9.7525432579999993</c:v>
                </c:pt>
                <c:pt idx="210">
                  <c:v>9.8322479630000004</c:v>
                </c:pt>
                <c:pt idx="211">
                  <c:v>9.9155736090000008</c:v>
                </c:pt>
                <c:pt idx="212">
                  <c:v>9.9661978710000003</c:v>
                </c:pt>
                <c:pt idx="213">
                  <c:v>10.063284749999999</c:v>
                </c:pt>
                <c:pt idx="214">
                  <c:v>10.087194849999999</c:v>
                </c:pt>
                <c:pt idx="215">
                  <c:v>10.157878719999999</c:v>
                </c:pt>
                <c:pt idx="216">
                  <c:v>10.130261600000001</c:v>
                </c:pt>
                <c:pt idx="217">
                  <c:v>10.06738298</c:v>
                </c:pt>
                <c:pt idx="218">
                  <c:v>9.900479786</c:v>
                </c:pt>
                <c:pt idx="219">
                  <c:v>9.7608708629999992</c:v>
                </c:pt>
                <c:pt idx="220">
                  <c:v>9.6412291749999994</c:v>
                </c:pt>
                <c:pt idx="221">
                  <c:v>9.684854155</c:v>
                </c:pt>
                <c:pt idx="222">
                  <c:v>9.729809865</c:v>
                </c:pt>
                <c:pt idx="223">
                  <c:v>9.8601926960000004</c:v>
                </c:pt>
                <c:pt idx="224">
                  <c:v>9.9479344590000007</c:v>
                </c:pt>
                <c:pt idx="225">
                  <c:v>10.06466095</c:v>
                </c:pt>
                <c:pt idx="226">
                  <c:v>10.115339840000001</c:v>
                </c:pt>
                <c:pt idx="227">
                  <c:v>10.170412969999999</c:v>
                </c:pt>
                <c:pt idx="228">
                  <c:v>10.1550677</c:v>
                </c:pt>
                <c:pt idx="229">
                  <c:v>10.120306319999999</c:v>
                </c:pt>
                <c:pt idx="230">
                  <c:v>10.093691099999999</c:v>
                </c:pt>
                <c:pt idx="231">
                  <c:v>9.9060839890000008</c:v>
                </c:pt>
                <c:pt idx="232">
                  <c:v>9.7629913449999997</c:v>
                </c:pt>
                <c:pt idx="233">
                  <c:v>9.6436974240000009</c:v>
                </c:pt>
                <c:pt idx="234">
                  <c:v>9.7241657739999994</c:v>
                </c:pt>
                <c:pt idx="235">
                  <c:v>9.8087613900000008</c:v>
                </c:pt>
                <c:pt idx="236">
                  <c:v>9.8916631559999999</c:v>
                </c:pt>
                <c:pt idx="237">
                  <c:v>9.9491959469999998</c:v>
                </c:pt>
                <c:pt idx="238">
                  <c:v>10.05802167</c:v>
                </c:pt>
                <c:pt idx="239">
                  <c:v>10.106037799999999</c:v>
                </c:pt>
                <c:pt idx="240">
                  <c:v>10.128543820000001</c:v>
                </c:pt>
                <c:pt idx="241">
                  <c:v>10.143027160000001</c:v>
                </c:pt>
                <c:pt idx="242">
                  <c:v>10.05282547</c:v>
                </c:pt>
                <c:pt idx="243">
                  <c:v>9.8684294599999998</c:v>
                </c:pt>
                <c:pt idx="244">
                  <c:v>9.7593339940000003</c:v>
                </c:pt>
                <c:pt idx="245">
                  <c:v>9.7064720680000001</c:v>
                </c:pt>
                <c:pt idx="246">
                  <c:v>9.7489743050000008</c:v>
                </c:pt>
                <c:pt idx="247">
                  <c:v>9.7967494609999992</c:v>
                </c:pt>
                <c:pt idx="248">
                  <c:v>9.9166173670000006</c:v>
                </c:pt>
                <c:pt idx="249">
                  <c:v>9.9784267300000007</c:v>
                </c:pt>
                <c:pt idx="250">
                  <c:v>10.079072379999999</c:v>
                </c:pt>
                <c:pt idx="251">
                  <c:v>10.11707962</c:v>
                </c:pt>
                <c:pt idx="252">
                  <c:v>10.175156019999999</c:v>
                </c:pt>
                <c:pt idx="253">
                  <c:v>10.0214021</c:v>
                </c:pt>
                <c:pt idx="254">
                  <c:v>9.9852841720000001</c:v>
                </c:pt>
                <c:pt idx="255">
                  <c:v>9.7839102610000008</c:v>
                </c:pt>
                <c:pt idx="256">
                  <c:v>9.7441777490000003</c:v>
                </c:pt>
                <c:pt idx="257">
                  <c:v>9.7693449119999993</c:v>
                </c:pt>
                <c:pt idx="258">
                  <c:v>9.8537099609999999</c:v>
                </c:pt>
                <c:pt idx="259">
                  <c:v>9.9030399370000008</c:v>
                </c:pt>
                <c:pt idx="260">
                  <c:v>9.9726726610000007</c:v>
                </c:pt>
                <c:pt idx="261">
                  <c:v>10.04678058</c:v>
                </c:pt>
                <c:pt idx="262">
                  <c:v>10.14540783</c:v>
                </c:pt>
                <c:pt idx="263">
                  <c:v>10.06601212</c:v>
                </c:pt>
                <c:pt idx="264">
                  <c:v>9.9657864719999996</c:v>
                </c:pt>
                <c:pt idx="265">
                  <c:v>9.838887132</c:v>
                </c:pt>
                <c:pt idx="266">
                  <c:v>9.7291058170000007</c:v>
                </c:pt>
                <c:pt idx="267">
                  <c:v>9.6860311790000004</c:v>
                </c:pt>
                <c:pt idx="268">
                  <c:v>9.8067578740000005</c:v>
                </c:pt>
                <c:pt idx="269">
                  <c:v>9.8192107629999992</c:v>
                </c:pt>
                <c:pt idx="270">
                  <c:v>9.9212549610000007</c:v>
                </c:pt>
                <c:pt idx="271">
                  <c:v>9.9652696899999995</c:v>
                </c:pt>
                <c:pt idx="272">
                  <c:v>10.09446383</c:v>
                </c:pt>
                <c:pt idx="273">
                  <c:v>10.112872980000001</c:v>
                </c:pt>
                <c:pt idx="274">
                  <c:v>10.119738140000001</c:v>
                </c:pt>
                <c:pt idx="275">
                  <c:v>9.9491004620000005</c:v>
                </c:pt>
                <c:pt idx="276">
                  <c:v>9.8345513370000006</c:v>
                </c:pt>
                <c:pt idx="277">
                  <c:v>9.7160640180000009</c:v>
                </c:pt>
                <c:pt idx="278">
                  <c:v>9.7041537499999997</c:v>
                </c:pt>
                <c:pt idx="279">
                  <c:v>9.6903818289999997</c:v>
                </c:pt>
                <c:pt idx="280">
                  <c:v>9.8615414619999999</c:v>
                </c:pt>
                <c:pt idx="281">
                  <c:v>9.8585039430000005</c:v>
                </c:pt>
                <c:pt idx="282">
                  <c:v>10.03971115</c:v>
                </c:pt>
                <c:pt idx="283">
                  <c:v>9.982559792</c:v>
                </c:pt>
                <c:pt idx="284">
                  <c:v>10.180304509999999</c:v>
                </c:pt>
                <c:pt idx="285">
                  <c:v>10.06070574</c:v>
                </c:pt>
                <c:pt idx="286">
                  <c:v>10.109906029999999</c:v>
                </c:pt>
                <c:pt idx="287">
                  <c:v>9.8252582660000005</c:v>
                </c:pt>
                <c:pt idx="288">
                  <c:v>9.7919456700000005</c:v>
                </c:pt>
                <c:pt idx="289">
                  <c:v>9.6742648300000003</c:v>
                </c:pt>
                <c:pt idx="290">
                  <c:v>9.8754949239999998</c:v>
                </c:pt>
                <c:pt idx="291">
                  <c:v>9.7933293619999997</c:v>
                </c:pt>
                <c:pt idx="292">
                  <c:v>9.9353007000000009</c:v>
                </c:pt>
                <c:pt idx="293">
                  <c:v>9.8643651600000002</c:v>
                </c:pt>
                <c:pt idx="294">
                  <c:v>10.08976709</c:v>
                </c:pt>
                <c:pt idx="295">
                  <c:v>10.08940533</c:v>
                </c:pt>
                <c:pt idx="296">
                  <c:v>10.104187250000001</c:v>
                </c:pt>
                <c:pt idx="297">
                  <c:v>9.9665741360000002</c:v>
                </c:pt>
                <c:pt idx="298">
                  <c:v>9.9114580159999992</c:v>
                </c:pt>
                <c:pt idx="299">
                  <c:v>9.7214042200000002</c:v>
                </c:pt>
                <c:pt idx="300">
                  <c:v>9.8590618209999992</c:v>
                </c:pt>
                <c:pt idx="301">
                  <c:v>9.8041929809999999</c:v>
                </c:pt>
                <c:pt idx="302">
                  <c:v>9.8875376110000008</c:v>
                </c:pt>
                <c:pt idx="303">
                  <c:v>9.8971612090000001</c:v>
                </c:pt>
                <c:pt idx="304">
                  <c:v>10.047512129999999</c:v>
                </c:pt>
                <c:pt idx="305">
                  <c:v>10.047412599999999</c:v>
                </c:pt>
                <c:pt idx="306">
                  <c:v>10.06161518</c:v>
                </c:pt>
                <c:pt idx="307">
                  <c:v>9.8807438990000005</c:v>
                </c:pt>
                <c:pt idx="308">
                  <c:v>9.825217555</c:v>
                </c:pt>
                <c:pt idx="309">
                  <c:v>9.8039838840000009</c:v>
                </c:pt>
                <c:pt idx="310">
                  <c:v>9.8272020429999998</c:v>
                </c:pt>
                <c:pt idx="311">
                  <c:v>9.8606744190000004</c:v>
                </c:pt>
                <c:pt idx="312">
                  <c:v>9.9079614449999998</c:v>
                </c:pt>
                <c:pt idx="313">
                  <c:v>9.9872418609999993</c:v>
                </c:pt>
                <c:pt idx="314">
                  <c:v>10.055694900000001</c:v>
                </c:pt>
                <c:pt idx="315">
                  <c:v>10.05716163</c:v>
                </c:pt>
                <c:pt idx="316">
                  <c:v>9.9311781779999997</c:v>
                </c:pt>
                <c:pt idx="317">
                  <c:v>9.8545319520000003</c:v>
                </c:pt>
                <c:pt idx="318">
                  <c:v>9.7701228239999995</c:v>
                </c:pt>
                <c:pt idx="319">
                  <c:v>9.8241895340000003</c:v>
                </c:pt>
                <c:pt idx="320">
                  <c:v>9.8138932130000001</c:v>
                </c:pt>
                <c:pt idx="321">
                  <c:v>9.9640353269999995</c:v>
                </c:pt>
                <c:pt idx="322">
                  <c:v>9.9110493890000004</c:v>
                </c:pt>
                <c:pt idx="323">
                  <c:v>10.01366067</c:v>
                </c:pt>
                <c:pt idx="324">
                  <c:v>10.012182579999999</c:v>
                </c:pt>
                <c:pt idx="325">
                  <c:v>10.094305329999999</c:v>
                </c:pt>
                <c:pt idx="326">
                  <c:v>9.8394207149999993</c:v>
                </c:pt>
                <c:pt idx="327">
                  <c:v>9.8541057429999999</c:v>
                </c:pt>
                <c:pt idx="328">
                  <c:v>9.7019018750000008</c:v>
                </c:pt>
                <c:pt idx="329">
                  <c:v>9.8700861189999998</c:v>
                </c:pt>
                <c:pt idx="330">
                  <c:v>9.785550572</c:v>
                </c:pt>
                <c:pt idx="331">
                  <c:v>9.949804018</c:v>
                </c:pt>
                <c:pt idx="332">
                  <c:v>9.8749075949999998</c:v>
                </c:pt>
                <c:pt idx="333">
                  <c:v>10.045964359999999</c:v>
                </c:pt>
                <c:pt idx="334">
                  <c:v>10.05698265</c:v>
                </c:pt>
                <c:pt idx="335">
                  <c:v>10.14120801</c:v>
                </c:pt>
                <c:pt idx="336">
                  <c:v>10.023796689999999</c:v>
                </c:pt>
                <c:pt idx="337">
                  <c:v>9.8880837380000006</c:v>
                </c:pt>
                <c:pt idx="338">
                  <c:v>9.7699795290000004</c:v>
                </c:pt>
                <c:pt idx="339">
                  <c:v>9.7793353560000007</c:v>
                </c:pt>
                <c:pt idx="340">
                  <c:v>9.8317495899999994</c:v>
                </c:pt>
                <c:pt idx="341">
                  <c:v>9.8790029859999997</c:v>
                </c:pt>
                <c:pt idx="342">
                  <c:v>9.9217841139999994</c:v>
                </c:pt>
                <c:pt idx="343">
                  <c:v>10.0145594</c:v>
                </c:pt>
                <c:pt idx="344">
                  <c:v>10.033449060000001</c:v>
                </c:pt>
                <c:pt idx="345">
                  <c:v>10.01570766</c:v>
                </c:pt>
                <c:pt idx="346">
                  <c:v>10.015458049999999</c:v>
                </c:pt>
                <c:pt idx="347">
                  <c:v>9.7769422620000004</c:v>
                </c:pt>
                <c:pt idx="348">
                  <c:v>9.7904034650000007</c:v>
                </c:pt>
                <c:pt idx="349">
                  <c:v>9.7429666939999997</c:v>
                </c:pt>
                <c:pt idx="350">
                  <c:v>9.9409908960000006</c:v>
                </c:pt>
                <c:pt idx="351">
                  <c:v>9.7872825649999999</c:v>
                </c:pt>
                <c:pt idx="352">
                  <c:v>10.023432550000001</c:v>
                </c:pt>
                <c:pt idx="353">
                  <c:v>10.01419493</c:v>
                </c:pt>
                <c:pt idx="354">
                  <c:v>10.147876630000001</c:v>
                </c:pt>
                <c:pt idx="355">
                  <c:v>9.9209727349999994</c:v>
                </c:pt>
                <c:pt idx="356">
                  <c:v>9.9023482059999992</c:v>
                </c:pt>
                <c:pt idx="357">
                  <c:v>9.8209979129999994</c:v>
                </c:pt>
                <c:pt idx="358">
                  <c:v>9.8214510130000008</c:v>
                </c:pt>
                <c:pt idx="359">
                  <c:v>9.8732922569999992</c:v>
                </c:pt>
                <c:pt idx="360">
                  <c:v>9.9145448710000004</c:v>
                </c:pt>
                <c:pt idx="361">
                  <c:v>9.9445009930000001</c:v>
                </c:pt>
                <c:pt idx="362">
                  <c:v>10.036299120000001</c:v>
                </c:pt>
                <c:pt idx="363">
                  <c:v>10.08423522</c:v>
                </c:pt>
                <c:pt idx="364">
                  <c:v>9.9345558530000009</c:v>
                </c:pt>
                <c:pt idx="365">
                  <c:v>9.8199083500000004</c:v>
                </c:pt>
                <c:pt idx="366">
                  <c:v>9.7852235539999999</c:v>
                </c:pt>
                <c:pt idx="367">
                  <c:v>9.8626010770000008</c:v>
                </c:pt>
                <c:pt idx="368">
                  <c:v>9.8713221000000004</c:v>
                </c:pt>
                <c:pt idx="369">
                  <c:v>9.8862176789999996</c:v>
                </c:pt>
                <c:pt idx="370">
                  <c:v>9.9634732899999996</c:v>
                </c:pt>
                <c:pt idx="371">
                  <c:v>10.05805647</c:v>
                </c:pt>
                <c:pt idx="372">
                  <c:v>10.05625676</c:v>
                </c:pt>
                <c:pt idx="373">
                  <c:v>9.9738909160000002</c:v>
                </c:pt>
                <c:pt idx="374">
                  <c:v>9.7829085649999996</c:v>
                </c:pt>
                <c:pt idx="375">
                  <c:v>9.8253956660000004</c:v>
                </c:pt>
                <c:pt idx="376">
                  <c:v>9.8459636400000008</c:v>
                </c:pt>
                <c:pt idx="377">
                  <c:v>9.8729681449999998</c:v>
                </c:pt>
                <c:pt idx="378">
                  <c:v>9.8615617419999992</c:v>
                </c:pt>
                <c:pt idx="379">
                  <c:v>10.024814210000001</c:v>
                </c:pt>
                <c:pt idx="380">
                  <c:v>10.01581749</c:v>
                </c:pt>
                <c:pt idx="381">
                  <c:v>10.109574670000001</c:v>
                </c:pt>
                <c:pt idx="382">
                  <c:v>9.9451948199999993</c:v>
                </c:pt>
                <c:pt idx="383">
                  <c:v>9.9191229449999998</c:v>
                </c:pt>
                <c:pt idx="384">
                  <c:v>9.7342128599999995</c:v>
                </c:pt>
                <c:pt idx="385">
                  <c:v>9.7801942719999992</c:v>
                </c:pt>
                <c:pt idx="386">
                  <c:v>9.7749629159999998</c:v>
                </c:pt>
                <c:pt idx="387">
                  <c:v>9.8771908960000001</c:v>
                </c:pt>
                <c:pt idx="388">
                  <c:v>9.9423186430000001</c:v>
                </c:pt>
                <c:pt idx="389">
                  <c:v>10.01465426</c:v>
                </c:pt>
                <c:pt idx="390">
                  <c:v>10.11666941</c:v>
                </c:pt>
                <c:pt idx="391">
                  <c:v>10.081453270000001</c:v>
                </c:pt>
                <c:pt idx="392">
                  <c:v>10.040398400000001</c:v>
                </c:pt>
                <c:pt idx="393">
                  <c:v>9.7863731789999999</c:v>
                </c:pt>
                <c:pt idx="394">
                  <c:v>9.7541375840000004</c:v>
                </c:pt>
                <c:pt idx="395">
                  <c:v>9.6835582299999992</c:v>
                </c:pt>
                <c:pt idx="396">
                  <c:v>9.8415496749999996</c:v>
                </c:pt>
                <c:pt idx="397">
                  <c:v>9.8148153320000002</c:v>
                </c:pt>
                <c:pt idx="398">
                  <c:v>9.8983129880000007</c:v>
                </c:pt>
                <c:pt idx="399">
                  <c:v>9.9876974319999992</c:v>
                </c:pt>
                <c:pt idx="400">
                  <c:v>10.05840942</c:v>
                </c:pt>
                <c:pt idx="401">
                  <c:v>10.153216240000001</c:v>
                </c:pt>
                <c:pt idx="402">
                  <c:v>10.0904212</c:v>
                </c:pt>
                <c:pt idx="403">
                  <c:v>9.951612935</c:v>
                </c:pt>
                <c:pt idx="404">
                  <c:v>9.7354455469999994</c:v>
                </c:pt>
                <c:pt idx="405">
                  <c:v>9.8203309520000008</c:v>
                </c:pt>
                <c:pt idx="406">
                  <c:v>9.719331253</c:v>
                </c:pt>
                <c:pt idx="407">
                  <c:v>9.9288770759999991</c:v>
                </c:pt>
                <c:pt idx="408">
                  <c:v>9.8183756290000002</c:v>
                </c:pt>
                <c:pt idx="409">
                  <c:v>9.9486933820000001</c:v>
                </c:pt>
                <c:pt idx="410">
                  <c:v>10.0088261</c:v>
                </c:pt>
                <c:pt idx="411">
                  <c:v>10.090634270000001</c:v>
                </c:pt>
                <c:pt idx="412">
                  <c:v>10.13404658</c:v>
                </c:pt>
                <c:pt idx="413">
                  <c:v>10.06334934</c:v>
                </c:pt>
                <c:pt idx="414">
                  <c:v>10.03474464</c:v>
                </c:pt>
                <c:pt idx="415">
                  <c:v>9.7982447409999995</c:v>
                </c:pt>
                <c:pt idx="416">
                  <c:v>9.7263045399999992</c:v>
                </c:pt>
                <c:pt idx="417">
                  <c:v>9.5916943240000005</c:v>
                </c:pt>
                <c:pt idx="418">
                  <c:v>9.7851111389999996</c:v>
                </c:pt>
                <c:pt idx="419">
                  <c:v>9.7968566389999996</c:v>
                </c:pt>
                <c:pt idx="420">
                  <c:v>9.9769033270000005</c:v>
                </c:pt>
                <c:pt idx="421">
                  <c:v>9.9797845669999994</c:v>
                </c:pt>
                <c:pt idx="422">
                  <c:v>10.054590989999999</c:v>
                </c:pt>
                <c:pt idx="423">
                  <c:v>10.144032729999999</c:v>
                </c:pt>
                <c:pt idx="424">
                  <c:v>10.11649149</c:v>
                </c:pt>
                <c:pt idx="425">
                  <c:v>10.16044782</c:v>
                </c:pt>
                <c:pt idx="426">
                  <c:v>10.052546939999999</c:v>
                </c:pt>
                <c:pt idx="427">
                  <c:v>10.069453810000001</c:v>
                </c:pt>
                <c:pt idx="428">
                  <c:v>9.785376845</c:v>
                </c:pt>
                <c:pt idx="429">
                  <c:v>9.7308786860000005</c:v>
                </c:pt>
                <c:pt idx="430">
                  <c:v>9.5441343239999998</c:v>
                </c:pt>
                <c:pt idx="431">
                  <c:v>9.6107700000000005</c:v>
                </c:pt>
                <c:pt idx="432">
                  <c:v>9.6969582859999992</c:v>
                </c:pt>
                <c:pt idx="433">
                  <c:v>9.8656778779999996</c:v>
                </c:pt>
                <c:pt idx="434">
                  <c:v>9.9596636489999995</c:v>
                </c:pt>
                <c:pt idx="435">
                  <c:v>10.052238559999999</c:v>
                </c:pt>
                <c:pt idx="436">
                  <c:v>10.092219780000001</c:v>
                </c:pt>
                <c:pt idx="437">
                  <c:v>10.08278235</c:v>
                </c:pt>
                <c:pt idx="438">
                  <c:v>10.18325095</c:v>
                </c:pt>
                <c:pt idx="439">
                  <c:v>10.10074255</c:v>
                </c:pt>
                <c:pt idx="440">
                  <c:v>10.21760246</c:v>
                </c:pt>
                <c:pt idx="441">
                  <c:v>10.001324909999999</c:v>
                </c:pt>
                <c:pt idx="442">
                  <c:v>9.9723417510000001</c:v>
                </c:pt>
                <c:pt idx="443">
                  <c:v>9.7088876810000002</c:v>
                </c:pt>
                <c:pt idx="444">
                  <c:v>9.6396109879999994</c:v>
                </c:pt>
                <c:pt idx="445">
                  <c:v>9.5503769559999991</c:v>
                </c:pt>
                <c:pt idx="446">
                  <c:v>9.5962909500000002</c:v>
                </c:pt>
                <c:pt idx="447">
                  <c:v>9.6892362960000007</c:v>
                </c:pt>
                <c:pt idx="448">
                  <c:v>9.8282195740000002</c:v>
                </c:pt>
                <c:pt idx="449">
                  <c:v>10.029626110000001</c:v>
                </c:pt>
                <c:pt idx="450">
                  <c:v>9.9207560200000007</c:v>
                </c:pt>
                <c:pt idx="451">
                  <c:v>10.156958210000001</c:v>
                </c:pt>
                <c:pt idx="452">
                  <c:v>10.058096239999999</c:v>
                </c:pt>
                <c:pt idx="453">
                  <c:v>10.29703355</c:v>
                </c:pt>
                <c:pt idx="454">
                  <c:v>10.17747022</c:v>
                </c:pt>
                <c:pt idx="455">
                  <c:v>10.19727415</c:v>
                </c:pt>
                <c:pt idx="456">
                  <c:v>10.115641350000001</c:v>
                </c:pt>
                <c:pt idx="457">
                  <c:v>10.052666309999999</c:v>
                </c:pt>
                <c:pt idx="458">
                  <c:v>9.9685806410000009</c:v>
                </c:pt>
                <c:pt idx="459">
                  <c:v>9.7938245849999994</c:v>
                </c:pt>
                <c:pt idx="460">
                  <c:v>9.6252688269999993</c:v>
                </c:pt>
                <c:pt idx="461">
                  <c:v>9.5218170529999995</c:v>
                </c:pt>
                <c:pt idx="462">
                  <c:v>9.6007343469999995</c:v>
                </c:pt>
                <c:pt idx="463">
                  <c:v>9.6141250249999999</c:v>
                </c:pt>
                <c:pt idx="464">
                  <c:v>9.7563159030000008</c:v>
                </c:pt>
                <c:pt idx="465">
                  <c:v>9.8019640890000002</c:v>
                </c:pt>
                <c:pt idx="466">
                  <c:v>10.007342299999999</c:v>
                </c:pt>
                <c:pt idx="467">
                  <c:v>10.02223029</c:v>
                </c:pt>
                <c:pt idx="468">
                  <c:v>10.13978797</c:v>
                </c:pt>
                <c:pt idx="469">
                  <c:v>10.16022145</c:v>
                </c:pt>
                <c:pt idx="470">
                  <c:v>10.17446805</c:v>
                </c:pt>
                <c:pt idx="471">
                  <c:v>10.174020840000001</c:v>
                </c:pt>
                <c:pt idx="472">
                  <c:v>10.027537089999999</c:v>
                </c:pt>
                <c:pt idx="473">
                  <c:v>9.8491928600000005</c:v>
                </c:pt>
                <c:pt idx="474">
                  <c:v>9.6921669399999999</c:v>
                </c:pt>
                <c:pt idx="475">
                  <c:v>9.7062969250000002</c:v>
                </c:pt>
                <c:pt idx="476">
                  <c:v>9.7098970130000009</c:v>
                </c:pt>
                <c:pt idx="477">
                  <c:v>9.8672640579999999</c:v>
                </c:pt>
                <c:pt idx="478">
                  <c:v>9.7707420389999999</c:v>
                </c:pt>
                <c:pt idx="479">
                  <c:v>10.01096399</c:v>
                </c:pt>
                <c:pt idx="480">
                  <c:v>9.9576402829999999</c:v>
                </c:pt>
                <c:pt idx="481">
                  <c:v>10.167605419999999</c:v>
                </c:pt>
                <c:pt idx="482">
                  <c:v>10.061053619999999</c:v>
                </c:pt>
                <c:pt idx="483">
                  <c:v>10.04854716</c:v>
                </c:pt>
                <c:pt idx="484">
                  <c:v>9.9040092889999993</c:v>
                </c:pt>
                <c:pt idx="485">
                  <c:v>9.8058095030000008</c:v>
                </c:pt>
                <c:pt idx="486">
                  <c:v>9.7425304720000003</c:v>
                </c:pt>
                <c:pt idx="487">
                  <c:v>9.8107543029999995</c:v>
                </c:pt>
                <c:pt idx="488">
                  <c:v>9.8821353970000008</c:v>
                </c:pt>
                <c:pt idx="489">
                  <c:v>9.9416799390000001</c:v>
                </c:pt>
                <c:pt idx="490">
                  <c:v>9.9868864019999997</c:v>
                </c:pt>
                <c:pt idx="491">
                  <c:v>10.003894239999999</c:v>
                </c:pt>
                <c:pt idx="492">
                  <c:v>10.122830629999999</c:v>
                </c:pt>
                <c:pt idx="493">
                  <c:v>10.02055887</c:v>
                </c:pt>
                <c:pt idx="494">
                  <c:v>10.04798985</c:v>
                </c:pt>
                <c:pt idx="495">
                  <c:v>9.7629913449999997</c:v>
                </c:pt>
                <c:pt idx="496">
                  <c:v>9.7549884670000004</c:v>
                </c:pt>
                <c:pt idx="497">
                  <c:v>9.6193243010000007</c:v>
                </c:pt>
                <c:pt idx="498">
                  <c:v>9.8724920869999995</c:v>
                </c:pt>
                <c:pt idx="499">
                  <c:v>9.7832152180000005</c:v>
                </c:pt>
                <c:pt idx="500">
                  <c:v>10.00084496</c:v>
                </c:pt>
                <c:pt idx="501">
                  <c:v>9.9910910319999999</c:v>
                </c:pt>
                <c:pt idx="502">
                  <c:v>10.14066566</c:v>
                </c:pt>
                <c:pt idx="503">
                  <c:v>10.106814529999999</c:v>
                </c:pt>
                <c:pt idx="504">
                  <c:v>10.15810022</c:v>
                </c:pt>
                <c:pt idx="505">
                  <c:v>10.11324874</c:v>
                </c:pt>
                <c:pt idx="506">
                  <c:v>10.070695110000001</c:v>
                </c:pt>
                <c:pt idx="507">
                  <c:v>9.9717350549999999</c:v>
                </c:pt>
                <c:pt idx="508">
                  <c:v>9.7178289759999998</c:v>
                </c:pt>
                <c:pt idx="509">
                  <c:v>9.6426656069999996</c:v>
                </c:pt>
                <c:pt idx="510">
                  <c:v>9.5901303430000002</c:v>
                </c:pt>
                <c:pt idx="511">
                  <c:v>9.7787627029999999</c:v>
                </c:pt>
                <c:pt idx="512">
                  <c:v>9.7624228550000005</c:v>
                </c:pt>
                <c:pt idx="513">
                  <c:v>9.9796292520000005</c:v>
                </c:pt>
                <c:pt idx="514">
                  <c:v>9.9109333569999993</c:v>
                </c:pt>
                <c:pt idx="515">
                  <c:v>10.183044730000001</c:v>
                </c:pt>
                <c:pt idx="516">
                  <c:v>10.106304959999999</c:v>
                </c:pt>
                <c:pt idx="517">
                  <c:v>10.15351171</c:v>
                </c:pt>
                <c:pt idx="518">
                  <c:v>10.106814529999999</c:v>
                </c:pt>
                <c:pt idx="519">
                  <c:v>9.9778003589999997</c:v>
                </c:pt>
                <c:pt idx="520">
                  <c:v>9.8490507160000007</c:v>
                </c:pt>
                <c:pt idx="521">
                  <c:v>9.7075692119999992</c:v>
                </c:pt>
                <c:pt idx="522">
                  <c:v>9.8333615820000002</c:v>
                </c:pt>
                <c:pt idx="523">
                  <c:v>9.7517485609999994</c:v>
                </c:pt>
                <c:pt idx="524">
                  <c:v>9.9363021289999995</c:v>
                </c:pt>
                <c:pt idx="525">
                  <c:v>9.8797064730000006</c:v>
                </c:pt>
                <c:pt idx="526">
                  <c:v>10.10716083</c:v>
                </c:pt>
                <c:pt idx="527">
                  <c:v>10.096033869999999</c:v>
                </c:pt>
                <c:pt idx="528">
                  <c:v>10.06397039</c:v>
                </c:pt>
                <c:pt idx="529">
                  <c:v>9.8665799550000006</c:v>
                </c:pt>
                <c:pt idx="530">
                  <c:v>9.8463546550000007</c:v>
                </c:pt>
                <c:pt idx="531">
                  <c:v>9.8436070620000002</c:v>
                </c:pt>
                <c:pt idx="532">
                  <c:v>9.8313274790000005</c:v>
                </c:pt>
                <c:pt idx="533">
                  <c:v>9.9113924349999998</c:v>
                </c:pt>
                <c:pt idx="534">
                  <c:v>9.8768871610000009</c:v>
                </c:pt>
                <c:pt idx="535">
                  <c:v>10.072507140000001</c:v>
                </c:pt>
                <c:pt idx="536">
                  <c:v>10.004264089999999</c:v>
                </c:pt>
                <c:pt idx="537">
                  <c:v>10.134308069999999</c:v>
                </c:pt>
                <c:pt idx="538">
                  <c:v>9.8569467890000002</c:v>
                </c:pt>
                <c:pt idx="539">
                  <c:v>9.869250225</c:v>
                </c:pt>
                <c:pt idx="540">
                  <c:v>9.6975563929999993</c:v>
                </c:pt>
                <c:pt idx="541">
                  <c:v>9.9177971340000006</c:v>
                </c:pt>
                <c:pt idx="542">
                  <c:v>9.8358629509999993</c:v>
                </c:pt>
                <c:pt idx="543">
                  <c:v>9.9401307840000008</c:v>
                </c:pt>
                <c:pt idx="544">
                  <c:v>9.9712887830000003</c:v>
                </c:pt>
                <c:pt idx="545">
                  <c:v>10.042514629999999</c:v>
                </c:pt>
                <c:pt idx="546">
                  <c:v>10.094657</c:v>
                </c:pt>
                <c:pt idx="547">
                  <c:v>10.033015499999999</c:v>
                </c:pt>
                <c:pt idx="548">
                  <c:v>9.898131137</c:v>
                </c:pt>
                <c:pt idx="549">
                  <c:v>9.7692323139999999</c:v>
                </c:pt>
                <c:pt idx="550">
                  <c:v>9.8032953640000002</c:v>
                </c:pt>
                <c:pt idx="551">
                  <c:v>9.8463902010000002</c:v>
                </c:pt>
                <c:pt idx="552">
                  <c:v>9.8869105390000005</c:v>
                </c:pt>
                <c:pt idx="553">
                  <c:v>9.8892669089999998</c:v>
                </c:pt>
                <c:pt idx="554">
                  <c:v>10.043888689999999</c:v>
                </c:pt>
                <c:pt idx="555">
                  <c:v>10.05748975</c:v>
                </c:pt>
                <c:pt idx="556">
                  <c:v>10.067864719999999</c:v>
                </c:pt>
                <c:pt idx="557">
                  <c:v>9.8352935899999991</c:v>
                </c:pt>
                <c:pt idx="558">
                  <c:v>9.9084509379999997</c:v>
                </c:pt>
                <c:pt idx="559">
                  <c:v>9.7102420160000005</c:v>
                </c:pt>
                <c:pt idx="560">
                  <c:v>9.8714537940000007</c:v>
                </c:pt>
                <c:pt idx="561">
                  <c:v>9.8147389169999997</c:v>
                </c:pt>
                <c:pt idx="562">
                  <c:v>9.9610290629999998</c:v>
                </c:pt>
                <c:pt idx="563">
                  <c:v>9.9240163240000001</c:v>
                </c:pt>
                <c:pt idx="564">
                  <c:v>10.14472769</c:v>
                </c:pt>
                <c:pt idx="565">
                  <c:v>10.07566375</c:v>
                </c:pt>
                <c:pt idx="566">
                  <c:v>10.00694259</c:v>
                </c:pt>
                <c:pt idx="567">
                  <c:v>9.8071963370000006</c:v>
                </c:pt>
                <c:pt idx="568">
                  <c:v>9.7865417790000002</c:v>
                </c:pt>
                <c:pt idx="569">
                  <c:v>9.7852184439999998</c:v>
                </c:pt>
                <c:pt idx="570">
                  <c:v>9.8288300419999999</c:v>
                </c:pt>
                <c:pt idx="571">
                  <c:v>9.9030904270000004</c:v>
                </c:pt>
                <c:pt idx="572">
                  <c:v>9.8992221919999999</c:v>
                </c:pt>
                <c:pt idx="573">
                  <c:v>10.018068680000001</c:v>
                </c:pt>
                <c:pt idx="574">
                  <c:v>10.08052082</c:v>
                </c:pt>
                <c:pt idx="575">
                  <c:v>10.13680916</c:v>
                </c:pt>
                <c:pt idx="576">
                  <c:v>10.03361351</c:v>
                </c:pt>
                <c:pt idx="577">
                  <c:v>9.9736552980000006</c:v>
                </c:pt>
                <c:pt idx="578">
                  <c:v>9.7216922399999994</c:v>
                </c:pt>
                <c:pt idx="579">
                  <c:v>9.7601127040000009</c:v>
                </c:pt>
                <c:pt idx="580">
                  <c:v>9.6236947169999993</c:v>
                </c:pt>
                <c:pt idx="581">
                  <c:v>9.8459382489999996</c:v>
                </c:pt>
                <c:pt idx="582">
                  <c:v>9.8137913159999997</c:v>
                </c:pt>
                <c:pt idx="583">
                  <c:v>9.9913412509999997</c:v>
                </c:pt>
                <c:pt idx="584">
                  <c:v>9.9966144270000008</c:v>
                </c:pt>
                <c:pt idx="585">
                  <c:v>10.080917619999999</c:v>
                </c:pt>
                <c:pt idx="586">
                  <c:v>10.1766694</c:v>
                </c:pt>
                <c:pt idx="587">
                  <c:v>10.15475258</c:v>
                </c:pt>
                <c:pt idx="588">
                  <c:v>10.14004931</c:v>
                </c:pt>
                <c:pt idx="589">
                  <c:v>9.9425600329999995</c:v>
                </c:pt>
                <c:pt idx="590">
                  <c:v>9.8166389360000004</c:v>
                </c:pt>
                <c:pt idx="591">
                  <c:v>9.6078353439999997</c:v>
                </c:pt>
                <c:pt idx="592">
                  <c:v>9.7108341560000007</c:v>
                </c:pt>
                <c:pt idx="593">
                  <c:v>9.6410217300000003</c:v>
                </c:pt>
                <c:pt idx="594">
                  <c:v>9.9440886959999997</c:v>
                </c:pt>
                <c:pt idx="595">
                  <c:v>9.848314577</c:v>
                </c:pt>
                <c:pt idx="596">
                  <c:v>10.086833</c:v>
                </c:pt>
                <c:pt idx="597">
                  <c:v>10.05979125</c:v>
                </c:pt>
                <c:pt idx="598">
                  <c:v>10.16158452</c:v>
                </c:pt>
                <c:pt idx="599">
                  <c:v>10.18246532</c:v>
                </c:pt>
                <c:pt idx="600">
                  <c:v>10.16258333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EF-4639-9BC5-FB7659A2A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818239"/>
        <c:axId val="2105811167"/>
      </c:lineChart>
      <c:catAx>
        <c:axId val="2105818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5811167"/>
        <c:crosses val="autoZero"/>
        <c:auto val="1"/>
        <c:lblAlgn val="ctr"/>
        <c:lblOffset val="100"/>
        <c:noMultiLvlLbl val="0"/>
      </c:catAx>
      <c:valAx>
        <c:axId val="2105811167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581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nml_high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nml_high!$D$1:$D$403</c:f>
              <c:numCache>
                <c:formatCode>General</c:formatCode>
                <c:ptCount val="403"/>
                <c:pt idx="0">
                  <c:v>0.7</c:v>
                </c:pt>
                <c:pt idx="1">
                  <c:v>0.98</c:v>
                </c:pt>
                <c:pt idx="2">
                  <c:v>0.98</c:v>
                </c:pt>
                <c:pt idx="3">
                  <c:v>0.71</c:v>
                </c:pt>
                <c:pt idx="4">
                  <c:v>0.89</c:v>
                </c:pt>
                <c:pt idx="5">
                  <c:v>0.74</c:v>
                </c:pt>
                <c:pt idx="6">
                  <c:v>1.04</c:v>
                </c:pt>
                <c:pt idx="7">
                  <c:v>0.74</c:v>
                </c:pt>
                <c:pt idx="8">
                  <c:v>0.83</c:v>
                </c:pt>
                <c:pt idx="9">
                  <c:v>1.06</c:v>
                </c:pt>
                <c:pt idx="10">
                  <c:v>0.85</c:v>
                </c:pt>
                <c:pt idx="11">
                  <c:v>1.02</c:v>
                </c:pt>
                <c:pt idx="12">
                  <c:v>0.6</c:v>
                </c:pt>
                <c:pt idx="13">
                  <c:v>0.87</c:v>
                </c:pt>
                <c:pt idx="14">
                  <c:v>0.94</c:v>
                </c:pt>
                <c:pt idx="15">
                  <c:v>1.1100000000000001</c:v>
                </c:pt>
                <c:pt idx="16">
                  <c:v>1.06</c:v>
                </c:pt>
                <c:pt idx="17">
                  <c:v>0.69</c:v>
                </c:pt>
                <c:pt idx="18">
                  <c:v>1.0900000000000001</c:v>
                </c:pt>
                <c:pt idx="19">
                  <c:v>0.94</c:v>
                </c:pt>
                <c:pt idx="20">
                  <c:v>0.98</c:v>
                </c:pt>
                <c:pt idx="21">
                  <c:v>0.88</c:v>
                </c:pt>
                <c:pt idx="22">
                  <c:v>0.7</c:v>
                </c:pt>
                <c:pt idx="23">
                  <c:v>1.18</c:v>
                </c:pt>
                <c:pt idx="24">
                  <c:v>0.72</c:v>
                </c:pt>
                <c:pt idx="25">
                  <c:v>0.81</c:v>
                </c:pt>
                <c:pt idx="26">
                  <c:v>0.92</c:v>
                </c:pt>
                <c:pt idx="27">
                  <c:v>0.73</c:v>
                </c:pt>
                <c:pt idx="28">
                  <c:v>1.1399999999999999</c:v>
                </c:pt>
                <c:pt idx="29">
                  <c:v>0.83</c:v>
                </c:pt>
                <c:pt idx="30">
                  <c:v>0.93</c:v>
                </c:pt>
                <c:pt idx="31">
                  <c:v>0.82</c:v>
                </c:pt>
                <c:pt idx="32">
                  <c:v>0.93</c:v>
                </c:pt>
                <c:pt idx="33">
                  <c:v>1.0900000000000001</c:v>
                </c:pt>
                <c:pt idx="34">
                  <c:v>0.69</c:v>
                </c:pt>
                <c:pt idx="35">
                  <c:v>1.06</c:v>
                </c:pt>
                <c:pt idx="36">
                  <c:v>1.02</c:v>
                </c:pt>
                <c:pt idx="37">
                  <c:v>0.95</c:v>
                </c:pt>
                <c:pt idx="38">
                  <c:v>0.89</c:v>
                </c:pt>
                <c:pt idx="39">
                  <c:v>0.56000000000000005</c:v>
                </c:pt>
                <c:pt idx="40">
                  <c:v>0.97</c:v>
                </c:pt>
                <c:pt idx="41">
                  <c:v>0.74</c:v>
                </c:pt>
                <c:pt idx="42">
                  <c:v>0.98</c:v>
                </c:pt>
                <c:pt idx="43">
                  <c:v>0.88</c:v>
                </c:pt>
                <c:pt idx="44">
                  <c:v>0.65</c:v>
                </c:pt>
                <c:pt idx="45">
                  <c:v>1.0900000000000001</c:v>
                </c:pt>
                <c:pt idx="46">
                  <c:v>0.86</c:v>
                </c:pt>
                <c:pt idx="47">
                  <c:v>0.91</c:v>
                </c:pt>
                <c:pt idx="48">
                  <c:v>0.89</c:v>
                </c:pt>
                <c:pt idx="49">
                  <c:v>1</c:v>
                </c:pt>
                <c:pt idx="50">
                  <c:v>1.2</c:v>
                </c:pt>
                <c:pt idx="51">
                  <c:v>0.68</c:v>
                </c:pt>
                <c:pt idx="52">
                  <c:v>0.88</c:v>
                </c:pt>
                <c:pt idx="53">
                  <c:v>1.05</c:v>
                </c:pt>
                <c:pt idx="54">
                  <c:v>0.85</c:v>
                </c:pt>
                <c:pt idx="55">
                  <c:v>1.1100000000000001</c:v>
                </c:pt>
                <c:pt idx="56">
                  <c:v>0.72</c:v>
                </c:pt>
                <c:pt idx="57">
                  <c:v>0.98</c:v>
                </c:pt>
                <c:pt idx="58">
                  <c:v>0.78</c:v>
                </c:pt>
                <c:pt idx="59">
                  <c:v>0.91</c:v>
                </c:pt>
                <c:pt idx="60">
                  <c:v>0.98</c:v>
                </c:pt>
                <c:pt idx="61">
                  <c:v>0.6</c:v>
                </c:pt>
                <c:pt idx="62">
                  <c:v>1.04</c:v>
                </c:pt>
                <c:pt idx="63">
                  <c:v>1.02</c:v>
                </c:pt>
                <c:pt idx="64">
                  <c:v>0.79</c:v>
                </c:pt>
                <c:pt idx="65">
                  <c:v>1.04</c:v>
                </c:pt>
                <c:pt idx="66">
                  <c:v>0.81</c:v>
                </c:pt>
                <c:pt idx="67">
                  <c:v>1.1200000000000001</c:v>
                </c:pt>
                <c:pt idx="68">
                  <c:v>1.03</c:v>
                </c:pt>
                <c:pt idx="69">
                  <c:v>0.86</c:v>
                </c:pt>
                <c:pt idx="70">
                  <c:v>0.9</c:v>
                </c:pt>
                <c:pt idx="71">
                  <c:v>0.6</c:v>
                </c:pt>
                <c:pt idx="72">
                  <c:v>1.06</c:v>
                </c:pt>
                <c:pt idx="73">
                  <c:v>0.96</c:v>
                </c:pt>
                <c:pt idx="74">
                  <c:v>0.69</c:v>
                </c:pt>
                <c:pt idx="75">
                  <c:v>1.05</c:v>
                </c:pt>
                <c:pt idx="76">
                  <c:v>0.88</c:v>
                </c:pt>
                <c:pt idx="77">
                  <c:v>1.06</c:v>
                </c:pt>
                <c:pt idx="78">
                  <c:v>0.87</c:v>
                </c:pt>
                <c:pt idx="79">
                  <c:v>0.68</c:v>
                </c:pt>
                <c:pt idx="80">
                  <c:v>1.1499999999999999</c:v>
                </c:pt>
                <c:pt idx="81">
                  <c:v>0.79</c:v>
                </c:pt>
                <c:pt idx="82">
                  <c:v>1.17</c:v>
                </c:pt>
                <c:pt idx="83">
                  <c:v>0.74</c:v>
                </c:pt>
                <c:pt idx="84">
                  <c:v>0.65</c:v>
                </c:pt>
                <c:pt idx="85">
                  <c:v>1.17</c:v>
                </c:pt>
                <c:pt idx="86">
                  <c:v>0.95</c:v>
                </c:pt>
                <c:pt idx="87">
                  <c:v>1.1299999999999999</c:v>
                </c:pt>
                <c:pt idx="88">
                  <c:v>0.79</c:v>
                </c:pt>
                <c:pt idx="89">
                  <c:v>0.76</c:v>
                </c:pt>
                <c:pt idx="90">
                  <c:v>1.18</c:v>
                </c:pt>
                <c:pt idx="91">
                  <c:v>0.76</c:v>
                </c:pt>
                <c:pt idx="92">
                  <c:v>0.83</c:v>
                </c:pt>
                <c:pt idx="93">
                  <c:v>0.83</c:v>
                </c:pt>
                <c:pt idx="94">
                  <c:v>0.83</c:v>
                </c:pt>
                <c:pt idx="95">
                  <c:v>1.08</c:v>
                </c:pt>
                <c:pt idx="96">
                  <c:v>0.89</c:v>
                </c:pt>
                <c:pt idx="97">
                  <c:v>1.08</c:v>
                </c:pt>
                <c:pt idx="98">
                  <c:v>0.8</c:v>
                </c:pt>
                <c:pt idx="99">
                  <c:v>1.01</c:v>
                </c:pt>
                <c:pt idx="100">
                  <c:v>1.03</c:v>
                </c:pt>
                <c:pt idx="101">
                  <c:v>0.66</c:v>
                </c:pt>
                <c:pt idx="102">
                  <c:v>1.02</c:v>
                </c:pt>
                <c:pt idx="103">
                  <c:v>0.79</c:v>
                </c:pt>
                <c:pt idx="104">
                  <c:v>1.0900000000000001</c:v>
                </c:pt>
                <c:pt idx="105">
                  <c:v>0.96</c:v>
                </c:pt>
                <c:pt idx="106">
                  <c:v>0.65</c:v>
                </c:pt>
                <c:pt idx="107">
                  <c:v>1.19</c:v>
                </c:pt>
                <c:pt idx="108">
                  <c:v>0.8</c:v>
                </c:pt>
                <c:pt idx="109">
                  <c:v>1.1100000000000001</c:v>
                </c:pt>
                <c:pt idx="110">
                  <c:v>1.1100000000000001</c:v>
                </c:pt>
                <c:pt idx="111">
                  <c:v>0.57999999999999996</c:v>
                </c:pt>
                <c:pt idx="112">
                  <c:v>1.08</c:v>
                </c:pt>
                <c:pt idx="113">
                  <c:v>0.93</c:v>
                </c:pt>
                <c:pt idx="114">
                  <c:v>1.2</c:v>
                </c:pt>
                <c:pt idx="115">
                  <c:v>0.97</c:v>
                </c:pt>
                <c:pt idx="116">
                  <c:v>0.66</c:v>
                </c:pt>
                <c:pt idx="117">
                  <c:v>1.18</c:v>
                </c:pt>
                <c:pt idx="118">
                  <c:v>0.97</c:v>
                </c:pt>
                <c:pt idx="119">
                  <c:v>0.82</c:v>
                </c:pt>
                <c:pt idx="120">
                  <c:v>0.87</c:v>
                </c:pt>
                <c:pt idx="121">
                  <c:v>0.61</c:v>
                </c:pt>
                <c:pt idx="122">
                  <c:v>1.03</c:v>
                </c:pt>
                <c:pt idx="123">
                  <c:v>0.99</c:v>
                </c:pt>
                <c:pt idx="124">
                  <c:v>0.94</c:v>
                </c:pt>
                <c:pt idx="125">
                  <c:v>0.96</c:v>
                </c:pt>
                <c:pt idx="126">
                  <c:v>0.73</c:v>
                </c:pt>
                <c:pt idx="127">
                  <c:v>1.23</c:v>
                </c:pt>
                <c:pt idx="128">
                  <c:v>0.8</c:v>
                </c:pt>
                <c:pt idx="129">
                  <c:v>0.79</c:v>
                </c:pt>
                <c:pt idx="130">
                  <c:v>0.91</c:v>
                </c:pt>
                <c:pt idx="131">
                  <c:v>0.86</c:v>
                </c:pt>
                <c:pt idx="132">
                  <c:v>1.06</c:v>
                </c:pt>
                <c:pt idx="133">
                  <c:v>0.74</c:v>
                </c:pt>
                <c:pt idx="134">
                  <c:v>0.73</c:v>
                </c:pt>
                <c:pt idx="135">
                  <c:v>0.93</c:v>
                </c:pt>
                <c:pt idx="136">
                  <c:v>0.79</c:v>
                </c:pt>
                <c:pt idx="137">
                  <c:v>1.25</c:v>
                </c:pt>
                <c:pt idx="138">
                  <c:v>0.75</c:v>
                </c:pt>
                <c:pt idx="139">
                  <c:v>0.85</c:v>
                </c:pt>
                <c:pt idx="140">
                  <c:v>0.92</c:v>
                </c:pt>
                <c:pt idx="141">
                  <c:v>0.9</c:v>
                </c:pt>
                <c:pt idx="142">
                  <c:v>1.0900000000000001</c:v>
                </c:pt>
                <c:pt idx="143">
                  <c:v>0.74</c:v>
                </c:pt>
                <c:pt idx="144">
                  <c:v>0.87</c:v>
                </c:pt>
                <c:pt idx="145">
                  <c:v>1.17</c:v>
                </c:pt>
                <c:pt idx="146">
                  <c:v>0.83</c:v>
                </c:pt>
                <c:pt idx="147">
                  <c:v>1.04</c:v>
                </c:pt>
                <c:pt idx="148">
                  <c:v>0.73</c:v>
                </c:pt>
                <c:pt idx="149">
                  <c:v>0.86</c:v>
                </c:pt>
                <c:pt idx="150">
                  <c:v>1</c:v>
                </c:pt>
                <c:pt idx="151">
                  <c:v>0.85</c:v>
                </c:pt>
                <c:pt idx="152">
                  <c:v>1.1200000000000001</c:v>
                </c:pt>
                <c:pt idx="153">
                  <c:v>0.68</c:v>
                </c:pt>
                <c:pt idx="154">
                  <c:v>1.02</c:v>
                </c:pt>
                <c:pt idx="155">
                  <c:v>1.1200000000000001</c:v>
                </c:pt>
                <c:pt idx="156">
                  <c:v>0.83</c:v>
                </c:pt>
                <c:pt idx="157">
                  <c:v>1.05</c:v>
                </c:pt>
                <c:pt idx="158">
                  <c:v>0.86</c:v>
                </c:pt>
                <c:pt idx="159">
                  <c:v>1.1399999999999999</c:v>
                </c:pt>
                <c:pt idx="160">
                  <c:v>0.98</c:v>
                </c:pt>
                <c:pt idx="161">
                  <c:v>0.64</c:v>
                </c:pt>
                <c:pt idx="162">
                  <c:v>0.96</c:v>
                </c:pt>
                <c:pt idx="163">
                  <c:v>0.63</c:v>
                </c:pt>
                <c:pt idx="164">
                  <c:v>1.06</c:v>
                </c:pt>
                <c:pt idx="165">
                  <c:v>1.1200000000000001</c:v>
                </c:pt>
                <c:pt idx="166">
                  <c:v>0.77</c:v>
                </c:pt>
                <c:pt idx="167">
                  <c:v>0.98</c:v>
                </c:pt>
                <c:pt idx="168">
                  <c:v>0.91</c:v>
                </c:pt>
                <c:pt idx="169">
                  <c:v>1.18</c:v>
                </c:pt>
                <c:pt idx="170">
                  <c:v>1.01</c:v>
                </c:pt>
                <c:pt idx="171">
                  <c:v>0.56999999999999995</c:v>
                </c:pt>
                <c:pt idx="172">
                  <c:v>1.07</c:v>
                </c:pt>
                <c:pt idx="173">
                  <c:v>0.95</c:v>
                </c:pt>
                <c:pt idx="174">
                  <c:v>0.95</c:v>
                </c:pt>
                <c:pt idx="175">
                  <c:v>0.92</c:v>
                </c:pt>
                <c:pt idx="176">
                  <c:v>0.71</c:v>
                </c:pt>
                <c:pt idx="177">
                  <c:v>1.07</c:v>
                </c:pt>
                <c:pt idx="178">
                  <c:v>0.94</c:v>
                </c:pt>
                <c:pt idx="179">
                  <c:v>1.1599999999999999</c:v>
                </c:pt>
                <c:pt idx="180">
                  <c:v>0.96</c:v>
                </c:pt>
                <c:pt idx="181">
                  <c:v>0.65</c:v>
                </c:pt>
                <c:pt idx="182">
                  <c:v>1.1499999999999999</c:v>
                </c:pt>
                <c:pt idx="183">
                  <c:v>0.97</c:v>
                </c:pt>
                <c:pt idx="184">
                  <c:v>1</c:v>
                </c:pt>
                <c:pt idx="185">
                  <c:v>0.76</c:v>
                </c:pt>
                <c:pt idx="186">
                  <c:v>0.75</c:v>
                </c:pt>
                <c:pt idx="187">
                  <c:v>1.1599999999999999</c:v>
                </c:pt>
                <c:pt idx="188">
                  <c:v>0.83</c:v>
                </c:pt>
                <c:pt idx="189">
                  <c:v>0.77</c:v>
                </c:pt>
                <c:pt idx="190">
                  <c:v>0.99</c:v>
                </c:pt>
                <c:pt idx="191">
                  <c:v>0.68</c:v>
                </c:pt>
                <c:pt idx="192">
                  <c:v>1.1100000000000001</c:v>
                </c:pt>
                <c:pt idx="193">
                  <c:v>1.02</c:v>
                </c:pt>
                <c:pt idx="194">
                  <c:v>0.98</c:v>
                </c:pt>
                <c:pt idx="195">
                  <c:v>0.94</c:v>
                </c:pt>
                <c:pt idx="196">
                  <c:v>0.74</c:v>
                </c:pt>
                <c:pt idx="197">
                  <c:v>1.27</c:v>
                </c:pt>
                <c:pt idx="198">
                  <c:v>0.78</c:v>
                </c:pt>
                <c:pt idx="199">
                  <c:v>0.83</c:v>
                </c:pt>
                <c:pt idx="200">
                  <c:v>0.93</c:v>
                </c:pt>
                <c:pt idx="201">
                  <c:v>0.76</c:v>
                </c:pt>
                <c:pt idx="202">
                  <c:v>1.05</c:v>
                </c:pt>
                <c:pt idx="203">
                  <c:v>0.76</c:v>
                </c:pt>
                <c:pt idx="204">
                  <c:v>0.68</c:v>
                </c:pt>
                <c:pt idx="205">
                  <c:v>0.98</c:v>
                </c:pt>
                <c:pt idx="206">
                  <c:v>0.75</c:v>
                </c:pt>
                <c:pt idx="207">
                  <c:v>1.26</c:v>
                </c:pt>
                <c:pt idx="208">
                  <c:v>0.81</c:v>
                </c:pt>
                <c:pt idx="209">
                  <c:v>0.69</c:v>
                </c:pt>
                <c:pt idx="210">
                  <c:v>1.02</c:v>
                </c:pt>
                <c:pt idx="211">
                  <c:v>0.9</c:v>
                </c:pt>
                <c:pt idx="212">
                  <c:v>1.05</c:v>
                </c:pt>
                <c:pt idx="213">
                  <c:v>0.81</c:v>
                </c:pt>
                <c:pt idx="214">
                  <c:v>0.72</c:v>
                </c:pt>
                <c:pt idx="215">
                  <c:v>1.1499999999999999</c:v>
                </c:pt>
                <c:pt idx="216">
                  <c:v>0.88</c:v>
                </c:pt>
                <c:pt idx="217">
                  <c:v>0.89</c:v>
                </c:pt>
                <c:pt idx="218">
                  <c:v>0.79</c:v>
                </c:pt>
                <c:pt idx="219">
                  <c:v>0.76</c:v>
                </c:pt>
                <c:pt idx="220">
                  <c:v>0.91</c:v>
                </c:pt>
                <c:pt idx="221">
                  <c:v>0.85</c:v>
                </c:pt>
                <c:pt idx="222">
                  <c:v>1.1399999999999999</c:v>
                </c:pt>
                <c:pt idx="223">
                  <c:v>0.74</c:v>
                </c:pt>
                <c:pt idx="224">
                  <c:v>0.74</c:v>
                </c:pt>
                <c:pt idx="225">
                  <c:v>1.17</c:v>
                </c:pt>
                <c:pt idx="226">
                  <c:v>0.89</c:v>
                </c:pt>
                <c:pt idx="227">
                  <c:v>1.07</c:v>
                </c:pt>
                <c:pt idx="228">
                  <c:v>0.83</c:v>
                </c:pt>
                <c:pt idx="229">
                  <c:v>0.86</c:v>
                </c:pt>
                <c:pt idx="230">
                  <c:v>1.21</c:v>
                </c:pt>
                <c:pt idx="231">
                  <c:v>0.76</c:v>
                </c:pt>
                <c:pt idx="232">
                  <c:v>0.86</c:v>
                </c:pt>
                <c:pt idx="233">
                  <c:v>0.92</c:v>
                </c:pt>
                <c:pt idx="234">
                  <c:v>0.69</c:v>
                </c:pt>
                <c:pt idx="235">
                  <c:v>1.1000000000000001</c:v>
                </c:pt>
                <c:pt idx="236">
                  <c:v>0.82</c:v>
                </c:pt>
                <c:pt idx="237">
                  <c:v>0.89</c:v>
                </c:pt>
                <c:pt idx="238">
                  <c:v>0.9</c:v>
                </c:pt>
                <c:pt idx="239">
                  <c:v>0.75</c:v>
                </c:pt>
                <c:pt idx="240">
                  <c:v>1.27</c:v>
                </c:pt>
                <c:pt idx="241">
                  <c:v>0.81</c:v>
                </c:pt>
                <c:pt idx="242">
                  <c:v>0.93</c:v>
                </c:pt>
                <c:pt idx="243">
                  <c:v>0.97</c:v>
                </c:pt>
                <c:pt idx="244">
                  <c:v>0.88</c:v>
                </c:pt>
                <c:pt idx="245">
                  <c:v>1.1499999999999999</c:v>
                </c:pt>
                <c:pt idx="246">
                  <c:v>0.69</c:v>
                </c:pt>
                <c:pt idx="247">
                  <c:v>0.84</c:v>
                </c:pt>
                <c:pt idx="248">
                  <c:v>1.07</c:v>
                </c:pt>
                <c:pt idx="249">
                  <c:v>0.8</c:v>
                </c:pt>
                <c:pt idx="250">
                  <c:v>1.27</c:v>
                </c:pt>
                <c:pt idx="251">
                  <c:v>0.72</c:v>
                </c:pt>
                <c:pt idx="252">
                  <c:v>0.8</c:v>
                </c:pt>
                <c:pt idx="253">
                  <c:v>0.96</c:v>
                </c:pt>
                <c:pt idx="254">
                  <c:v>0.83</c:v>
                </c:pt>
                <c:pt idx="255">
                  <c:v>1.07</c:v>
                </c:pt>
                <c:pt idx="256">
                  <c:v>0.74</c:v>
                </c:pt>
                <c:pt idx="257">
                  <c:v>0.68</c:v>
                </c:pt>
                <c:pt idx="258">
                  <c:v>1.0900000000000001</c:v>
                </c:pt>
                <c:pt idx="259">
                  <c:v>0.88</c:v>
                </c:pt>
                <c:pt idx="260">
                  <c:v>1.02</c:v>
                </c:pt>
                <c:pt idx="261">
                  <c:v>0.79</c:v>
                </c:pt>
                <c:pt idx="262">
                  <c:v>0.92</c:v>
                </c:pt>
                <c:pt idx="263">
                  <c:v>0.96</c:v>
                </c:pt>
                <c:pt idx="264">
                  <c:v>0.95</c:v>
                </c:pt>
                <c:pt idx="265">
                  <c:v>1.17</c:v>
                </c:pt>
                <c:pt idx="266">
                  <c:v>0.79</c:v>
                </c:pt>
                <c:pt idx="267">
                  <c:v>0.81</c:v>
                </c:pt>
                <c:pt idx="268">
                  <c:v>1.1399999999999999</c:v>
                </c:pt>
                <c:pt idx="269">
                  <c:v>0.74</c:v>
                </c:pt>
                <c:pt idx="270">
                  <c:v>1.06</c:v>
                </c:pt>
                <c:pt idx="271">
                  <c:v>0.69</c:v>
                </c:pt>
                <c:pt idx="272">
                  <c:v>0.92</c:v>
                </c:pt>
                <c:pt idx="273">
                  <c:v>1.1200000000000001</c:v>
                </c:pt>
                <c:pt idx="274">
                  <c:v>0.73</c:v>
                </c:pt>
                <c:pt idx="275">
                  <c:v>1.07</c:v>
                </c:pt>
                <c:pt idx="276">
                  <c:v>0.87</c:v>
                </c:pt>
                <c:pt idx="277">
                  <c:v>0.94</c:v>
                </c:pt>
                <c:pt idx="278">
                  <c:v>1.1000000000000001</c:v>
                </c:pt>
                <c:pt idx="279">
                  <c:v>0.95</c:v>
                </c:pt>
                <c:pt idx="280">
                  <c:v>1.01</c:v>
                </c:pt>
                <c:pt idx="281">
                  <c:v>0.64</c:v>
                </c:pt>
                <c:pt idx="282">
                  <c:v>1.1299999999999999</c:v>
                </c:pt>
                <c:pt idx="283">
                  <c:v>0.96</c:v>
                </c:pt>
                <c:pt idx="284">
                  <c:v>1.03</c:v>
                </c:pt>
                <c:pt idx="285">
                  <c:v>0.85</c:v>
                </c:pt>
                <c:pt idx="286">
                  <c:v>0.77</c:v>
                </c:pt>
                <c:pt idx="287">
                  <c:v>1.26</c:v>
                </c:pt>
                <c:pt idx="288">
                  <c:v>0.85</c:v>
                </c:pt>
                <c:pt idx="289">
                  <c:v>0.92</c:v>
                </c:pt>
                <c:pt idx="290">
                  <c:v>0.8</c:v>
                </c:pt>
                <c:pt idx="291">
                  <c:v>0.76</c:v>
                </c:pt>
                <c:pt idx="292">
                  <c:v>1.1100000000000001</c:v>
                </c:pt>
                <c:pt idx="293">
                  <c:v>0.91</c:v>
                </c:pt>
                <c:pt idx="294">
                  <c:v>1.03</c:v>
                </c:pt>
                <c:pt idx="295">
                  <c:v>0.7</c:v>
                </c:pt>
                <c:pt idx="296">
                  <c:v>0.94</c:v>
                </c:pt>
                <c:pt idx="297">
                  <c:v>1.08</c:v>
                </c:pt>
                <c:pt idx="298">
                  <c:v>0.71</c:v>
                </c:pt>
                <c:pt idx="299">
                  <c:v>1.05</c:v>
                </c:pt>
                <c:pt idx="300">
                  <c:v>0.8</c:v>
                </c:pt>
                <c:pt idx="301">
                  <c:v>1.1299999999999999</c:v>
                </c:pt>
                <c:pt idx="302">
                  <c:v>0.99</c:v>
                </c:pt>
                <c:pt idx="303">
                  <c:v>0.64</c:v>
                </c:pt>
                <c:pt idx="304">
                  <c:v>0.99</c:v>
                </c:pt>
                <c:pt idx="305">
                  <c:v>0.64</c:v>
                </c:pt>
                <c:pt idx="306">
                  <c:v>0.99</c:v>
                </c:pt>
                <c:pt idx="307">
                  <c:v>1.1399999999999999</c:v>
                </c:pt>
                <c:pt idx="308">
                  <c:v>0.79</c:v>
                </c:pt>
                <c:pt idx="309">
                  <c:v>0.99</c:v>
                </c:pt>
                <c:pt idx="310">
                  <c:v>0.73</c:v>
                </c:pt>
                <c:pt idx="311">
                  <c:v>1.02</c:v>
                </c:pt>
                <c:pt idx="312">
                  <c:v>0.92</c:v>
                </c:pt>
                <c:pt idx="313">
                  <c:v>0.57999999999999996</c:v>
                </c:pt>
                <c:pt idx="314">
                  <c:v>1.07</c:v>
                </c:pt>
                <c:pt idx="315">
                  <c:v>0.93</c:v>
                </c:pt>
                <c:pt idx="316">
                  <c:v>1.05</c:v>
                </c:pt>
                <c:pt idx="317">
                  <c:v>0.97</c:v>
                </c:pt>
                <c:pt idx="318">
                  <c:v>0.74</c:v>
                </c:pt>
                <c:pt idx="319">
                  <c:v>0.97</c:v>
                </c:pt>
                <c:pt idx="320">
                  <c:v>0.8</c:v>
                </c:pt>
                <c:pt idx="321">
                  <c:v>1.07</c:v>
                </c:pt>
                <c:pt idx="322">
                  <c:v>0.95</c:v>
                </c:pt>
                <c:pt idx="323">
                  <c:v>0.68</c:v>
                </c:pt>
                <c:pt idx="324">
                  <c:v>1.1499999999999999</c:v>
                </c:pt>
                <c:pt idx="325">
                  <c:v>0.89</c:v>
                </c:pt>
                <c:pt idx="326">
                  <c:v>0.9</c:v>
                </c:pt>
                <c:pt idx="327">
                  <c:v>0.8</c:v>
                </c:pt>
                <c:pt idx="328">
                  <c:v>0.73</c:v>
                </c:pt>
                <c:pt idx="329">
                  <c:v>1.19</c:v>
                </c:pt>
                <c:pt idx="330">
                  <c:v>0.87</c:v>
                </c:pt>
                <c:pt idx="331">
                  <c:v>1.06</c:v>
                </c:pt>
                <c:pt idx="332">
                  <c:v>0.77</c:v>
                </c:pt>
                <c:pt idx="333">
                  <c:v>0.75</c:v>
                </c:pt>
                <c:pt idx="334">
                  <c:v>1.18</c:v>
                </c:pt>
                <c:pt idx="335">
                  <c:v>0.85</c:v>
                </c:pt>
                <c:pt idx="336">
                  <c:v>1.1000000000000001</c:v>
                </c:pt>
                <c:pt idx="337">
                  <c:v>0.8</c:v>
                </c:pt>
                <c:pt idx="338">
                  <c:v>0.9</c:v>
                </c:pt>
                <c:pt idx="339">
                  <c:v>1.1200000000000001</c:v>
                </c:pt>
                <c:pt idx="340">
                  <c:v>0.72</c:v>
                </c:pt>
                <c:pt idx="341">
                  <c:v>0.85</c:v>
                </c:pt>
                <c:pt idx="342">
                  <c:v>0.96</c:v>
                </c:pt>
                <c:pt idx="343">
                  <c:v>0.86</c:v>
                </c:pt>
                <c:pt idx="344">
                  <c:v>1.06</c:v>
                </c:pt>
                <c:pt idx="345">
                  <c:v>0.79</c:v>
                </c:pt>
                <c:pt idx="346">
                  <c:v>0.86</c:v>
                </c:pt>
                <c:pt idx="347">
                  <c:v>0.94</c:v>
                </c:pt>
                <c:pt idx="348">
                  <c:v>0.96</c:v>
                </c:pt>
                <c:pt idx="349">
                  <c:v>1.1299999999999999</c:v>
                </c:pt>
                <c:pt idx="350">
                  <c:v>0.69</c:v>
                </c:pt>
                <c:pt idx="351">
                  <c:v>0.91</c:v>
                </c:pt>
                <c:pt idx="352">
                  <c:v>1.1499999999999999</c:v>
                </c:pt>
                <c:pt idx="353">
                  <c:v>0.91</c:v>
                </c:pt>
                <c:pt idx="354">
                  <c:v>1.03</c:v>
                </c:pt>
                <c:pt idx="355">
                  <c:v>0.64</c:v>
                </c:pt>
                <c:pt idx="356">
                  <c:v>1</c:v>
                </c:pt>
                <c:pt idx="357">
                  <c:v>1.05</c:v>
                </c:pt>
                <c:pt idx="358">
                  <c:v>0.67</c:v>
                </c:pt>
                <c:pt idx="359">
                  <c:v>1.01</c:v>
                </c:pt>
                <c:pt idx="360">
                  <c:v>0.63</c:v>
                </c:pt>
                <c:pt idx="361">
                  <c:v>1.0900000000000001</c:v>
                </c:pt>
                <c:pt idx="362">
                  <c:v>1.07</c:v>
                </c:pt>
                <c:pt idx="363">
                  <c:v>0.86</c:v>
                </c:pt>
                <c:pt idx="364">
                  <c:v>0.97</c:v>
                </c:pt>
                <c:pt idx="365">
                  <c:v>0.74</c:v>
                </c:pt>
                <c:pt idx="366">
                  <c:v>1.04</c:v>
                </c:pt>
                <c:pt idx="367">
                  <c:v>0.92</c:v>
                </c:pt>
                <c:pt idx="368">
                  <c:v>0.64</c:v>
                </c:pt>
                <c:pt idx="369">
                  <c:v>1.07</c:v>
                </c:pt>
                <c:pt idx="370">
                  <c:v>0.91</c:v>
                </c:pt>
                <c:pt idx="371">
                  <c:v>1.19</c:v>
                </c:pt>
                <c:pt idx="372">
                  <c:v>0.94</c:v>
                </c:pt>
                <c:pt idx="373">
                  <c:v>0.75</c:v>
                </c:pt>
                <c:pt idx="374">
                  <c:v>1.07</c:v>
                </c:pt>
                <c:pt idx="375">
                  <c:v>0.87</c:v>
                </c:pt>
                <c:pt idx="376">
                  <c:v>1.21</c:v>
                </c:pt>
                <c:pt idx="377">
                  <c:v>0.73</c:v>
                </c:pt>
                <c:pt idx="378">
                  <c:v>0.75</c:v>
                </c:pt>
                <c:pt idx="379">
                  <c:v>1.05</c:v>
                </c:pt>
                <c:pt idx="380">
                  <c:v>0.81</c:v>
                </c:pt>
                <c:pt idx="381">
                  <c:v>1</c:v>
                </c:pt>
                <c:pt idx="382">
                  <c:v>0.75</c:v>
                </c:pt>
                <c:pt idx="383">
                  <c:v>0.98</c:v>
                </c:pt>
                <c:pt idx="384">
                  <c:v>1.06</c:v>
                </c:pt>
                <c:pt idx="385">
                  <c:v>0.65</c:v>
                </c:pt>
                <c:pt idx="386">
                  <c:v>1.05</c:v>
                </c:pt>
                <c:pt idx="387">
                  <c:v>0.68</c:v>
                </c:pt>
                <c:pt idx="388">
                  <c:v>1.02</c:v>
                </c:pt>
                <c:pt idx="389">
                  <c:v>1.1399999999999999</c:v>
                </c:pt>
                <c:pt idx="390">
                  <c:v>0.65</c:v>
                </c:pt>
                <c:pt idx="391">
                  <c:v>1.07</c:v>
                </c:pt>
                <c:pt idx="392">
                  <c:v>0.9</c:v>
                </c:pt>
                <c:pt idx="393">
                  <c:v>1.23</c:v>
                </c:pt>
                <c:pt idx="394">
                  <c:v>0.91</c:v>
                </c:pt>
                <c:pt idx="395">
                  <c:v>0.61</c:v>
                </c:pt>
                <c:pt idx="396">
                  <c:v>1.17</c:v>
                </c:pt>
                <c:pt idx="397">
                  <c:v>0.95</c:v>
                </c:pt>
                <c:pt idx="398">
                  <c:v>1.0900000000000001</c:v>
                </c:pt>
                <c:pt idx="399">
                  <c:v>0.91</c:v>
                </c:pt>
                <c:pt idx="400">
                  <c:v>0.61</c:v>
                </c:pt>
                <c:pt idx="401">
                  <c:v>0.98</c:v>
                </c:pt>
                <c:pt idx="40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E1-415B-B6FC-BF7338EDD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619152"/>
        <c:axId val="836629968"/>
      </c:lineChart>
      <c:catAx>
        <c:axId val="83661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629968"/>
        <c:crosses val="autoZero"/>
        <c:auto val="1"/>
        <c:lblAlgn val="ctr"/>
        <c:lblOffset val="100"/>
        <c:noMultiLvlLbl val="0"/>
      </c:catAx>
      <c:valAx>
        <c:axId val="836629968"/>
        <c:scaling>
          <c:orientation val="minMax"/>
          <c:max val="5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61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nml_mid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nml_mid!$D$1:$D$406</c:f>
              <c:numCache>
                <c:formatCode>General</c:formatCode>
                <c:ptCount val="406"/>
                <c:pt idx="0">
                  <c:v>1.04</c:v>
                </c:pt>
                <c:pt idx="1">
                  <c:v>0.73</c:v>
                </c:pt>
                <c:pt idx="2">
                  <c:v>0.86</c:v>
                </c:pt>
                <c:pt idx="3">
                  <c:v>0.88</c:v>
                </c:pt>
                <c:pt idx="4">
                  <c:v>1</c:v>
                </c:pt>
                <c:pt idx="5">
                  <c:v>0.84</c:v>
                </c:pt>
                <c:pt idx="6">
                  <c:v>0.87</c:v>
                </c:pt>
                <c:pt idx="7">
                  <c:v>0.9</c:v>
                </c:pt>
                <c:pt idx="8">
                  <c:v>1.03</c:v>
                </c:pt>
                <c:pt idx="9">
                  <c:v>0.79</c:v>
                </c:pt>
                <c:pt idx="10">
                  <c:v>1.02</c:v>
                </c:pt>
                <c:pt idx="11">
                  <c:v>0.75</c:v>
                </c:pt>
                <c:pt idx="12">
                  <c:v>0.97</c:v>
                </c:pt>
                <c:pt idx="13">
                  <c:v>0.96</c:v>
                </c:pt>
                <c:pt idx="14">
                  <c:v>1.01</c:v>
                </c:pt>
                <c:pt idx="15">
                  <c:v>0.79</c:v>
                </c:pt>
                <c:pt idx="16">
                  <c:v>0.91</c:v>
                </c:pt>
                <c:pt idx="17">
                  <c:v>0.86</c:v>
                </c:pt>
                <c:pt idx="18">
                  <c:v>0.99</c:v>
                </c:pt>
                <c:pt idx="19">
                  <c:v>0.85</c:v>
                </c:pt>
                <c:pt idx="20">
                  <c:v>0.95</c:v>
                </c:pt>
                <c:pt idx="21">
                  <c:v>0.95</c:v>
                </c:pt>
                <c:pt idx="22">
                  <c:v>0.97</c:v>
                </c:pt>
                <c:pt idx="23">
                  <c:v>0.96</c:v>
                </c:pt>
                <c:pt idx="24">
                  <c:v>0.96</c:v>
                </c:pt>
                <c:pt idx="25">
                  <c:v>0.8</c:v>
                </c:pt>
                <c:pt idx="26">
                  <c:v>0.94</c:v>
                </c:pt>
                <c:pt idx="27">
                  <c:v>0.91</c:v>
                </c:pt>
                <c:pt idx="28">
                  <c:v>1.01</c:v>
                </c:pt>
                <c:pt idx="29">
                  <c:v>0.9</c:v>
                </c:pt>
                <c:pt idx="30">
                  <c:v>0.95</c:v>
                </c:pt>
                <c:pt idx="31">
                  <c:v>0.98</c:v>
                </c:pt>
                <c:pt idx="32">
                  <c:v>0.86</c:v>
                </c:pt>
                <c:pt idx="33">
                  <c:v>0.9</c:v>
                </c:pt>
                <c:pt idx="34">
                  <c:v>0.81</c:v>
                </c:pt>
                <c:pt idx="35">
                  <c:v>1.01</c:v>
                </c:pt>
                <c:pt idx="36">
                  <c:v>0.98</c:v>
                </c:pt>
                <c:pt idx="37">
                  <c:v>1.02</c:v>
                </c:pt>
                <c:pt idx="38">
                  <c:v>0.95</c:v>
                </c:pt>
                <c:pt idx="39">
                  <c:v>0.94</c:v>
                </c:pt>
                <c:pt idx="40">
                  <c:v>0.96</c:v>
                </c:pt>
                <c:pt idx="41">
                  <c:v>1.04</c:v>
                </c:pt>
                <c:pt idx="42">
                  <c:v>0.78</c:v>
                </c:pt>
                <c:pt idx="43">
                  <c:v>0.9</c:v>
                </c:pt>
                <c:pt idx="44">
                  <c:v>0.76</c:v>
                </c:pt>
                <c:pt idx="45">
                  <c:v>1.06</c:v>
                </c:pt>
                <c:pt idx="46">
                  <c:v>0.82</c:v>
                </c:pt>
                <c:pt idx="47">
                  <c:v>0.95</c:v>
                </c:pt>
                <c:pt idx="48">
                  <c:v>0.78</c:v>
                </c:pt>
                <c:pt idx="49">
                  <c:v>0.99</c:v>
                </c:pt>
                <c:pt idx="50">
                  <c:v>0.92</c:v>
                </c:pt>
                <c:pt idx="51">
                  <c:v>1.08</c:v>
                </c:pt>
                <c:pt idx="52">
                  <c:v>0.85</c:v>
                </c:pt>
                <c:pt idx="53">
                  <c:v>0.98</c:v>
                </c:pt>
                <c:pt idx="54">
                  <c:v>0.83</c:v>
                </c:pt>
                <c:pt idx="55">
                  <c:v>1.02</c:v>
                </c:pt>
                <c:pt idx="56">
                  <c:v>0.72</c:v>
                </c:pt>
                <c:pt idx="57">
                  <c:v>1</c:v>
                </c:pt>
                <c:pt idx="58">
                  <c:v>0.78</c:v>
                </c:pt>
                <c:pt idx="59">
                  <c:v>1.08</c:v>
                </c:pt>
                <c:pt idx="60">
                  <c:v>0.72</c:v>
                </c:pt>
                <c:pt idx="61">
                  <c:v>1.04</c:v>
                </c:pt>
                <c:pt idx="62">
                  <c:v>0.74</c:v>
                </c:pt>
                <c:pt idx="63">
                  <c:v>1.1000000000000001</c:v>
                </c:pt>
                <c:pt idx="64">
                  <c:v>0.89</c:v>
                </c:pt>
                <c:pt idx="65">
                  <c:v>1.1000000000000001</c:v>
                </c:pt>
                <c:pt idx="66">
                  <c:v>0.73</c:v>
                </c:pt>
                <c:pt idx="67">
                  <c:v>1.01</c:v>
                </c:pt>
                <c:pt idx="68">
                  <c:v>0.79</c:v>
                </c:pt>
                <c:pt idx="69">
                  <c:v>1.03</c:v>
                </c:pt>
                <c:pt idx="70">
                  <c:v>0.77</c:v>
                </c:pt>
                <c:pt idx="71">
                  <c:v>0.99</c:v>
                </c:pt>
                <c:pt idx="72">
                  <c:v>0.78</c:v>
                </c:pt>
                <c:pt idx="73">
                  <c:v>1.07</c:v>
                </c:pt>
                <c:pt idx="74">
                  <c:v>0.75</c:v>
                </c:pt>
                <c:pt idx="75">
                  <c:v>1.1100000000000001</c:v>
                </c:pt>
                <c:pt idx="76">
                  <c:v>0.75</c:v>
                </c:pt>
                <c:pt idx="77">
                  <c:v>1.1200000000000001</c:v>
                </c:pt>
                <c:pt idx="78">
                  <c:v>0.91</c:v>
                </c:pt>
                <c:pt idx="79">
                  <c:v>1.07</c:v>
                </c:pt>
                <c:pt idx="80">
                  <c:v>0.69</c:v>
                </c:pt>
                <c:pt idx="81">
                  <c:v>1.02</c:v>
                </c:pt>
                <c:pt idx="82">
                  <c:v>0.77</c:v>
                </c:pt>
                <c:pt idx="83">
                  <c:v>0.99</c:v>
                </c:pt>
                <c:pt idx="84">
                  <c:v>0.64</c:v>
                </c:pt>
                <c:pt idx="85">
                  <c:v>1</c:v>
                </c:pt>
                <c:pt idx="86">
                  <c:v>0.8</c:v>
                </c:pt>
                <c:pt idx="87">
                  <c:v>1.08</c:v>
                </c:pt>
                <c:pt idx="88">
                  <c:v>0.85</c:v>
                </c:pt>
                <c:pt idx="89">
                  <c:v>1.06</c:v>
                </c:pt>
                <c:pt idx="90">
                  <c:v>0.71</c:v>
                </c:pt>
                <c:pt idx="91">
                  <c:v>1.1000000000000001</c:v>
                </c:pt>
                <c:pt idx="92">
                  <c:v>0.87</c:v>
                </c:pt>
                <c:pt idx="93">
                  <c:v>1.1000000000000001</c:v>
                </c:pt>
                <c:pt idx="94">
                  <c:v>0.7</c:v>
                </c:pt>
                <c:pt idx="95">
                  <c:v>1.1200000000000001</c:v>
                </c:pt>
                <c:pt idx="96">
                  <c:v>0.84</c:v>
                </c:pt>
                <c:pt idx="97">
                  <c:v>1.0900000000000001</c:v>
                </c:pt>
                <c:pt idx="98">
                  <c:v>0.64</c:v>
                </c:pt>
                <c:pt idx="99">
                  <c:v>0.99</c:v>
                </c:pt>
                <c:pt idx="100">
                  <c:v>0.65</c:v>
                </c:pt>
                <c:pt idx="101">
                  <c:v>1.04</c:v>
                </c:pt>
                <c:pt idx="102">
                  <c:v>0.81</c:v>
                </c:pt>
                <c:pt idx="103">
                  <c:v>0.96</c:v>
                </c:pt>
                <c:pt idx="104">
                  <c:v>0.65</c:v>
                </c:pt>
                <c:pt idx="105">
                  <c:v>1.07</c:v>
                </c:pt>
                <c:pt idx="106">
                  <c:v>0.82</c:v>
                </c:pt>
                <c:pt idx="107">
                  <c:v>1.07</c:v>
                </c:pt>
                <c:pt idx="108">
                  <c:v>0.74</c:v>
                </c:pt>
                <c:pt idx="109">
                  <c:v>1.1000000000000001</c:v>
                </c:pt>
                <c:pt idx="110">
                  <c:v>0.86</c:v>
                </c:pt>
                <c:pt idx="111">
                  <c:v>1.1299999999999999</c:v>
                </c:pt>
                <c:pt idx="112">
                  <c:v>0.74</c:v>
                </c:pt>
                <c:pt idx="113">
                  <c:v>1.04</c:v>
                </c:pt>
                <c:pt idx="114">
                  <c:v>0.82</c:v>
                </c:pt>
                <c:pt idx="115">
                  <c:v>1.08</c:v>
                </c:pt>
                <c:pt idx="116">
                  <c:v>0.91</c:v>
                </c:pt>
                <c:pt idx="117">
                  <c:v>0.96</c:v>
                </c:pt>
                <c:pt idx="118">
                  <c:v>0.83</c:v>
                </c:pt>
                <c:pt idx="119">
                  <c:v>1.06</c:v>
                </c:pt>
                <c:pt idx="120">
                  <c:v>0.85</c:v>
                </c:pt>
                <c:pt idx="121">
                  <c:v>0.99</c:v>
                </c:pt>
                <c:pt idx="122">
                  <c:v>0.74</c:v>
                </c:pt>
                <c:pt idx="123">
                  <c:v>1</c:v>
                </c:pt>
                <c:pt idx="124">
                  <c:v>0.81</c:v>
                </c:pt>
                <c:pt idx="125">
                  <c:v>0.91</c:v>
                </c:pt>
                <c:pt idx="126">
                  <c:v>0.71</c:v>
                </c:pt>
                <c:pt idx="127">
                  <c:v>0.98</c:v>
                </c:pt>
                <c:pt idx="128">
                  <c:v>0.76</c:v>
                </c:pt>
                <c:pt idx="129">
                  <c:v>1.1299999999999999</c:v>
                </c:pt>
                <c:pt idx="130">
                  <c:v>0.77</c:v>
                </c:pt>
                <c:pt idx="131">
                  <c:v>1.05</c:v>
                </c:pt>
                <c:pt idx="132">
                  <c:v>0.74</c:v>
                </c:pt>
                <c:pt idx="133">
                  <c:v>1.23</c:v>
                </c:pt>
                <c:pt idx="134">
                  <c:v>0.84</c:v>
                </c:pt>
                <c:pt idx="135">
                  <c:v>1.04</c:v>
                </c:pt>
                <c:pt idx="136">
                  <c:v>0.84</c:v>
                </c:pt>
                <c:pt idx="137">
                  <c:v>0.99</c:v>
                </c:pt>
                <c:pt idx="138">
                  <c:v>0.83</c:v>
                </c:pt>
                <c:pt idx="139">
                  <c:v>0.86</c:v>
                </c:pt>
                <c:pt idx="140">
                  <c:v>0.75</c:v>
                </c:pt>
                <c:pt idx="141">
                  <c:v>0.86</c:v>
                </c:pt>
                <c:pt idx="142">
                  <c:v>0.87</c:v>
                </c:pt>
                <c:pt idx="143">
                  <c:v>1.06</c:v>
                </c:pt>
                <c:pt idx="144">
                  <c:v>0.91</c:v>
                </c:pt>
                <c:pt idx="145">
                  <c:v>0.94</c:v>
                </c:pt>
                <c:pt idx="146">
                  <c:v>1.04</c:v>
                </c:pt>
                <c:pt idx="147">
                  <c:v>0.92</c:v>
                </c:pt>
                <c:pt idx="148">
                  <c:v>1.02</c:v>
                </c:pt>
                <c:pt idx="149">
                  <c:v>0.72</c:v>
                </c:pt>
                <c:pt idx="150">
                  <c:v>1.03</c:v>
                </c:pt>
                <c:pt idx="151">
                  <c:v>0.79</c:v>
                </c:pt>
                <c:pt idx="152">
                  <c:v>1.01</c:v>
                </c:pt>
                <c:pt idx="153">
                  <c:v>0.81</c:v>
                </c:pt>
                <c:pt idx="154">
                  <c:v>0.98</c:v>
                </c:pt>
                <c:pt idx="155">
                  <c:v>0.71</c:v>
                </c:pt>
                <c:pt idx="156">
                  <c:v>1.08</c:v>
                </c:pt>
                <c:pt idx="157">
                  <c:v>0.8</c:v>
                </c:pt>
                <c:pt idx="158">
                  <c:v>1.05</c:v>
                </c:pt>
                <c:pt idx="159">
                  <c:v>0.75</c:v>
                </c:pt>
                <c:pt idx="160">
                  <c:v>1.1399999999999999</c:v>
                </c:pt>
                <c:pt idx="161">
                  <c:v>0.88</c:v>
                </c:pt>
                <c:pt idx="162">
                  <c:v>1.05</c:v>
                </c:pt>
                <c:pt idx="163">
                  <c:v>0.66</c:v>
                </c:pt>
                <c:pt idx="164">
                  <c:v>1.0900000000000001</c:v>
                </c:pt>
                <c:pt idx="165">
                  <c:v>0.8</c:v>
                </c:pt>
                <c:pt idx="166">
                  <c:v>1.1200000000000001</c:v>
                </c:pt>
                <c:pt idx="167">
                  <c:v>0.82</c:v>
                </c:pt>
                <c:pt idx="168">
                  <c:v>0.99</c:v>
                </c:pt>
                <c:pt idx="169">
                  <c:v>0.74</c:v>
                </c:pt>
                <c:pt idx="170">
                  <c:v>1.17</c:v>
                </c:pt>
                <c:pt idx="171">
                  <c:v>0.85</c:v>
                </c:pt>
                <c:pt idx="172">
                  <c:v>1.0900000000000001</c:v>
                </c:pt>
                <c:pt idx="173">
                  <c:v>0.73</c:v>
                </c:pt>
                <c:pt idx="174">
                  <c:v>1.1000000000000001</c:v>
                </c:pt>
                <c:pt idx="175">
                  <c:v>0.8</c:v>
                </c:pt>
                <c:pt idx="176">
                  <c:v>1</c:v>
                </c:pt>
                <c:pt idx="177">
                  <c:v>0.74</c:v>
                </c:pt>
                <c:pt idx="178">
                  <c:v>1.01</c:v>
                </c:pt>
                <c:pt idx="179">
                  <c:v>0.78</c:v>
                </c:pt>
                <c:pt idx="180">
                  <c:v>1.1399999999999999</c:v>
                </c:pt>
                <c:pt idx="181">
                  <c:v>0.8</c:v>
                </c:pt>
                <c:pt idx="182">
                  <c:v>1.07</c:v>
                </c:pt>
                <c:pt idx="183">
                  <c:v>0.82</c:v>
                </c:pt>
                <c:pt idx="184">
                  <c:v>1.1299999999999999</c:v>
                </c:pt>
                <c:pt idx="185">
                  <c:v>0.8</c:v>
                </c:pt>
                <c:pt idx="186">
                  <c:v>0.99</c:v>
                </c:pt>
                <c:pt idx="187">
                  <c:v>0.71</c:v>
                </c:pt>
                <c:pt idx="188">
                  <c:v>1.08</c:v>
                </c:pt>
                <c:pt idx="189">
                  <c:v>0.85</c:v>
                </c:pt>
                <c:pt idx="190">
                  <c:v>1.1100000000000001</c:v>
                </c:pt>
                <c:pt idx="191">
                  <c:v>0.71</c:v>
                </c:pt>
                <c:pt idx="192">
                  <c:v>1.08</c:v>
                </c:pt>
                <c:pt idx="193">
                  <c:v>0.79</c:v>
                </c:pt>
                <c:pt idx="194">
                  <c:v>1.2</c:v>
                </c:pt>
                <c:pt idx="195">
                  <c:v>0.73</c:v>
                </c:pt>
                <c:pt idx="196">
                  <c:v>1.04</c:v>
                </c:pt>
                <c:pt idx="197">
                  <c:v>0.69</c:v>
                </c:pt>
                <c:pt idx="198">
                  <c:v>1.1499999999999999</c:v>
                </c:pt>
                <c:pt idx="199">
                  <c:v>0.75</c:v>
                </c:pt>
                <c:pt idx="200">
                  <c:v>1.03</c:v>
                </c:pt>
                <c:pt idx="201">
                  <c:v>0.8</c:v>
                </c:pt>
                <c:pt idx="202">
                  <c:v>1.1000000000000001</c:v>
                </c:pt>
                <c:pt idx="203">
                  <c:v>0.88</c:v>
                </c:pt>
                <c:pt idx="204">
                  <c:v>1.2</c:v>
                </c:pt>
                <c:pt idx="205">
                  <c:v>0.72</c:v>
                </c:pt>
                <c:pt idx="206">
                  <c:v>1.08</c:v>
                </c:pt>
                <c:pt idx="207">
                  <c:v>0.8</c:v>
                </c:pt>
                <c:pt idx="208">
                  <c:v>1.0900000000000001</c:v>
                </c:pt>
                <c:pt idx="209">
                  <c:v>0.78</c:v>
                </c:pt>
                <c:pt idx="210">
                  <c:v>1.03</c:v>
                </c:pt>
                <c:pt idx="211">
                  <c:v>0.91</c:v>
                </c:pt>
                <c:pt idx="212">
                  <c:v>0.99</c:v>
                </c:pt>
                <c:pt idx="213">
                  <c:v>0.85</c:v>
                </c:pt>
                <c:pt idx="214">
                  <c:v>0.99</c:v>
                </c:pt>
                <c:pt idx="215">
                  <c:v>0.97</c:v>
                </c:pt>
                <c:pt idx="216">
                  <c:v>1.07</c:v>
                </c:pt>
                <c:pt idx="217">
                  <c:v>0.91</c:v>
                </c:pt>
                <c:pt idx="218">
                  <c:v>0.95</c:v>
                </c:pt>
                <c:pt idx="219">
                  <c:v>0.76</c:v>
                </c:pt>
                <c:pt idx="220">
                  <c:v>0.9</c:v>
                </c:pt>
                <c:pt idx="221">
                  <c:v>0.9</c:v>
                </c:pt>
                <c:pt idx="222">
                  <c:v>0.96</c:v>
                </c:pt>
                <c:pt idx="223">
                  <c:v>0.83</c:v>
                </c:pt>
                <c:pt idx="224">
                  <c:v>0.93</c:v>
                </c:pt>
                <c:pt idx="225">
                  <c:v>0.95</c:v>
                </c:pt>
                <c:pt idx="226">
                  <c:v>1.06</c:v>
                </c:pt>
                <c:pt idx="227">
                  <c:v>0.8</c:v>
                </c:pt>
                <c:pt idx="228">
                  <c:v>0.95</c:v>
                </c:pt>
                <c:pt idx="229">
                  <c:v>0.91</c:v>
                </c:pt>
                <c:pt idx="230">
                  <c:v>1.1599999999999999</c:v>
                </c:pt>
                <c:pt idx="231">
                  <c:v>0.8</c:v>
                </c:pt>
                <c:pt idx="232">
                  <c:v>1.04</c:v>
                </c:pt>
                <c:pt idx="233">
                  <c:v>0.68</c:v>
                </c:pt>
                <c:pt idx="234">
                  <c:v>1.1100000000000001</c:v>
                </c:pt>
                <c:pt idx="235">
                  <c:v>0.86</c:v>
                </c:pt>
                <c:pt idx="236">
                  <c:v>1.1499999999999999</c:v>
                </c:pt>
                <c:pt idx="237">
                  <c:v>0.7</c:v>
                </c:pt>
                <c:pt idx="238">
                  <c:v>1.1299999999999999</c:v>
                </c:pt>
                <c:pt idx="239">
                  <c:v>0.86</c:v>
                </c:pt>
                <c:pt idx="240">
                  <c:v>1.1200000000000001</c:v>
                </c:pt>
                <c:pt idx="241">
                  <c:v>0.87</c:v>
                </c:pt>
                <c:pt idx="242">
                  <c:v>1.07</c:v>
                </c:pt>
                <c:pt idx="243">
                  <c:v>0.63</c:v>
                </c:pt>
                <c:pt idx="244">
                  <c:v>1.06</c:v>
                </c:pt>
                <c:pt idx="245">
                  <c:v>0.74</c:v>
                </c:pt>
                <c:pt idx="246">
                  <c:v>1.08</c:v>
                </c:pt>
                <c:pt idx="247">
                  <c:v>0.71</c:v>
                </c:pt>
                <c:pt idx="248">
                  <c:v>1.1100000000000001</c:v>
                </c:pt>
                <c:pt idx="249">
                  <c:v>0.85</c:v>
                </c:pt>
                <c:pt idx="250">
                  <c:v>1.1299999999999999</c:v>
                </c:pt>
                <c:pt idx="251">
                  <c:v>0.75</c:v>
                </c:pt>
                <c:pt idx="252">
                  <c:v>1.1599999999999999</c:v>
                </c:pt>
                <c:pt idx="253">
                  <c:v>0.85</c:v>
                </c:pt>
                <c:pt idx="254">
                  <c:v>1.07</c:v>
                </c:pt>
                <c:pt idx="255">
                  <c:v>0.7</c:v>
                </c:pt>
                <c:pt idx="256">
                  <c:v>1.01</c:v>
                </c:pt>
                <c:pt idx="257">
                  <c:v>0.68</c:v>
                </c:pt>
                <c:pt idx="258">
                  <c:v>1.1000000000000001</c:v>
                </c:pt>
                <c:pt idx="259">
                  <c:v>0.79</c:v>
                </c:pt>
                <c:pt idx="260">
                  <c:v>1.07</c:v>
                </c:pt>
                <c:pt idx="261">
                  <c:v>0.71</c:v>
                </c:pt>
                <c:pt idx="262">
                  <c:v>1.17</c:v>
                </c:pt>
                <c:pt idx="263">
                  <c:v>0.79</c:v>
                </c:pt>
                <c:pt idx="264">
                  <c:v>0.99</c:v>
                </c:pt>
                <c:pt idx="265">
                  <c:v>0.65</c:v>
                </c:pt>
                <c:pt idx="266">
                  <c:v>0.93</c:v>
                </c:pt>
                <c:pt idx="267">
                  <c:v>0.76</c:v>
                </c:pt>
                <c:pt idx="268">
                  <c:v>1.1200000000000001</c:v>
                </c:pt>
                <c:pt idx="269">
                  <c:v>0.76</c:v>
                </c:pt>
                <c:pt idx="270">
                  <c:v>0.98</c:v>
                </c:pt>
                <c:pt idx="271">
                  <c:v>0.71</c:v>
                </c:pt>
                <c:pt idx="272">
                  <c:v>1.1299999999999999</c:v>
                </c:pt>
                <c:pt idx="273">
                  <c:v>0.77</c:v>
                </c:pt>
                <c:pt idx="274">
                  <c:v>1.01</c:v>
                </c:pt>
                <c:pt idx="275">
                  <c:v>0.73</c:v>
                </c:pt>
                <c:pt idx="276">
                  <c:v>1.08</c:v>
                </c:pt>
                <c:pt idx="277">
                  <c:v>0.75</c:v>
                </c:pt>
                <c:pt idx="278">
                  <c:v>1.03</c:v>
                </c:pt>
                <c:pt idx="279">
                  <c:v>0.67</c:v>
                </c:pt>
                <c:pt idx="280">
                  <c:v>1.04</c:v>
                </c:pt>
                <c:pt idx="281">
                  <c:v>0.85</c:v>
                </c:pt>
                <c:pt idx="282">
                  <c:v>1.0900000000000001</c:v>
                </c:pt>
                <c:pt idx="283">
                  <c:v>0.75</c:v>
                </c:pt>
                <c:pt idx="284">
                  <c:v>1.0900000000000001</c:v>
                </c:pt>
                <c:pt idx="285">
                  <c:v>0.92</c:v>
                </c:pt>
                <c:pt idx="286">
                  <c:v>1.02</c:v>
                </c:pt>
                <c:pt idx="287">
                  <c:v>0.78</c:v>
                </c:pt>
                <c:pt idx="288">
                  <c:v>0.95</c:v>
                </c:pt>
                <c:pt idx="289">
                  <c:v>0.88</c:v>
                </c:pt>
                <c:pt idx="290">
                  <c:v>1.07</c:v>
                </c:pt>
                <c:pt idx="291">
                  <c:v>0.98</c:v>
                </c:pt>
                <c:pt idx="292">
                  <c:v>0.83</c:v>
                </c:pt>
                <c:pt idx="293">
                  <c:v>0.84</c:v>
                </c:pt>
                <c:pt idx="294">
                  <c:v>0.93</c:v>
                </c:pt>
                <c:pt idx="295">
                  <c:v>1.04</c:v>
                </c:pt>
                <c:pt idx="296">
                  <c:v>0.81</c:v>
                </c:pt>
                <c:pt idx="297">
                  <c:v>0.85</c:v>
                </c:pt>
                <c:pt idx="298">
                  <c:v>0.91</c:v>
                </c:pt>
                <c:pt idx="299">
                  <c:v>1</c:v>
                </c:pt>
                <c:pt idx="300">
                  <c:v>0.85</c:v>
                </c:pt>
                <c:pt idx="301">
                  <c:v>0.9</c:v>
                </c:pt>
                <c:pt idx="302">
                  <c:v>0.92</c:v>
                </c:pt>
                <c:pt idx="303">
                  <c:v>1.03</c:v>
                </c:pt>
                <c:pt idx="304">
                  <c:v>0.9</c:v>
                </c:pt>
                <c:pt idx="305">
                  <c:v>1</c:v>
                </c:pt>
                <c:pt idx="306">
                  <c:v>0.83</c:v>
                </c:pt>
                <c:pt idx="307">
                  <c:v>0.95</c:v>
                </c:pt>
                <c:pt idx="308">
                  <c:v>0.87</c:v>
                </c:pt>
                <c:pt idx="309">
                  <c:v>0.91</c:v>
                </c:pt>
                <c:pt idx="310">
                  <c:v>0.79</c:v>
                </c:pt>
                <c:pt idx="311">
                  <c:v>0.96</c:v>
                </c:pt>
                <c:pt idx="312">
                  <c:v>0.91</c:v>
                </c:pt>
                <c:pt idx="313">
                  <c:v>0.99</c:v>
                </c:pt>
                <c:pt idx="314">
                  <c:v>0.77</c:v>
                </c:pt>
                <c:pt idx="315">
                  <c:v>1.1100000000000001</c:v>
                </c:pt>
                <c:pt idx="316">
                  <c:v>0.85</c:v>
                </c:pt>
                <c:pt idx="317">
                  <c:v>1.07</c:v>
                </c:pt>
                <c:pt idx="318">
                  <c:v>0.66</c:v>
                </c:pt>
                <c:pt idx="319">
                  <c:v>0.95</c:v>
                </c:pt>
                <c:pt idx="320">
                  <c:v>0.79</c:v>
                </c:pt>
                <c:pt idx="321">
                  <c:v>1</c:v>
                </c:pt>
                <c:pt idx="322">
                  <c:v>0.78</c:v>
                </c:pt>
                <c:pt idx="323">
                  <c:v>1.03</c:v>
                </c:pt>
                <c:pt idx="324">
                  <c:v>0.93</c:v>
                </c:pt>
                <c:pt idx="325">
                  <c:v>1.06</c:v>
                </c:pt>
                <c:pt idx="326">
                  <c:v>0.79</c:v>
                </c:pt>
                <c:pt idx="327">
                  <c:v>0.89</c:v>
                </c:pt>
                <c:pt idx="328">
                  <c:v>0.87</c:v>
                </c:pt>
                <c:pt idx="329">
                  <c:v>1.04</c:v>
                </c:pt>
                <c:pt idx="330">
                  <c:v>0.95</c:v>
                </c:pt>
                <c:pt idx="331">
                  <c:v>0.87</c:v>
                </c:pt>
                <c:pt idx="332">
                  <c:v>0.89</c:v>
                </c:pt>
                <c:pt idx="333">
                  <c:v>0.91</c:v>
                </c:pt>
                <c:pt idx="334">
                  <c:v>1.06</c:v>
                </c:pt>
                <c:pt idx="335">
                  <c:v>0.84</c:v>
                </c:pt>
                <c:pt idx="336">
                  <c:v>0.91</c:v>
                </c:pt>
                <c:pt idx="337">
                  <c:v>0.87</c:v>
                </c:pt>
                <c:pt idx="338">
                  <c:v>0.98</c:v>
                </c:pt>
                <c:pt idx="339">
                  <c:v>0.81</c:v>
                </c:pt>
                <c:pt idx="340">
                  <c:v>0.98</c:v>
                </c:pt>
                <c:pt idx="341">
                  <c:v>0.93</c:v>
                </c:pt>
                <c:pt idx="342">
                  <c:v>1.08</c:v>
                </c:pt>
                <c:pt idx="343">
                  <c:v>0.75</c:v>
                </c:pt>
                <c:pt idx="344">
                  <c:v>1.06</c:v>
                </c:pt>
                <c:pt idx="345">
                  <c:v>0.78</c:v>
                </c:pt>
                <c:pt idx="346">
                  <c:v>1.06</c:v>
                </c:pt>
                <c:pt idx="347">
                  <c:v>0.74</c:v>
                </c:pt>
                <c:pt idx="348">
                  <c:v>0.92</c:v>
                </c:pt>
                <c:pt idx="349">
                  <c:v>0.77</c:v>
                </c:pt>
                <c:pt idx="350">
                  <c:v>1.07</c:v>
                </c:pt>
                <c:pt idx="351">
                  <c:v>0.82</c:v>
                </c:pt>
                <c:pt idx="352">
                  <c:v>0.96</c:v>
                </c:pt>
                <c:pt idx="353">
                  <c:v>0.9</c:v>
                </c:pt>
                <c:pt idx="354">
                  <c:v>1.08</c:v>
                </c:pt>
                <c:pt idx="355">
                  <c:v>0.96</c:v>
                </c:pt>
                <c:pt idx="356">
                  <c:v>0.79</c:v>
                </c:pt>
                <c:pt idx="357">
                  <c:v>0.88</c:v>
                </c:pt>
                <c:pt idx="358">
                  <c:v>0.84</c:v>
                </c:pt>
                <c:pt idx="359">
                  <c:v>1.07</c:v>
                </c:pt>
                <c:pt idx="360">
                  <c:v>0.86</c:v>
                </c:pt>
                <c:pt idx="361">
                  <c:v>0.97</c:v>
                </c:pt>
                <c:pt idx="362">
                  <c:v>0.79</c:v>
                </c:pt>
                <c:pt idx="363">
                  <c:v>1.1000000000000001</c:v>
                </c:pt>
                <c:pt idx="364">
                  <c:v>0.77</c:v>
                </c:pt>
                <c:pt idx="365">
                  <c:v>0.96</c:v>
                </c:pt>
                <c:pt idx="366">
                  <c:v>0.76</c:v>
                </c:pt>
                <c:pt idx="367">
                  <c:v>1.05</c:v>
                </c:pt>
                <c:pt idx="368">
                  <c:v>0.75</c:v>
                </c:pt>
                <c:pt idx="369">
                  <c:v>1.01</c:v>
                </c:pt>
                <c:pt idx="370">
                  <c:v>0.7</c:v>
                </c:pt>
                <c:pt idx="371">
                  <c:v>1.08</c:v>
                </c:pt>
                <c:pt idx="372">
                  <c:v>0.87</c:v>
                </c:pt>
                <c:pt idx="373">
                  <c:v>1</c:v>
                </c:pt>
                <c:pt idx="374">
                  <c:v>0.67</c:v>
                </c:pt>
                <c:pt idx="375">
                  <c:v>1.02</c:v>
                </c:pt>
                <c:pt idx="376">
                  <c:v>0.87</c:v>
                </c:pt>
                <c:pt idx="377">
                  <c:v>0.99</c:v>
                </c:pt>
                <c:pt idx="378">
                  <c:v>0.66</c:v>
                </c:pt>
                <c:pt idx="379">
                  <c:v>1.08</c:v>
                </c:pt>
                <c:pt idx="380">
                  <c:v>0.86</c:v>
                </c:pt>
                <c:pt idx="381">
                  <c:v>0.99</c:v>
                </c:pt>
                <c:pt idx="382">
                  <c:v>0.83</c:v>
                </c:pt>
                <c:pt idx="383">
                  <c:v>0.8</c:v>
                </c:pt>
                <c:pt idx="384">
                  <c:v>0.93</c:v>
                </c:pt>
                <c:pt idx="385">
                  <c:v>0.88</c:v>
                </c:pt>
                <c:pt idx="386">
                  <c:v>0.93</c:v>
                </c:pt>
                <c:pt idx="387">
                  <c:v>0.81</c:v>
                </c:pt>
                <c:pt idx="388">
                  <c:v>1.1000000000000001</c:v>
                </c:pt>
                <c:pt idx="389">
                  <c:v>0.86</c:v>
                </c:pt>
                <c:pt idx="390">
                  <c:v>1.06</c:v>
                </c:pt>
                <c:pt idx="391">
                  <c:v>0.7</c:v>
                </c:pt>
                <c:pt idx="392">
                  <c:v>1.1599999999999999</c:v>
                </c:pt>
                <c:pt idx="393">
                  <c:v>0.83</c:v>
                </c:pt>
                <c:pt idx="394">
                  <c:v>0.98</c:v>
                </c:pt>
                <c:pt idx="395">
                  <c:v>0.82</c:v>
                </c:pt>
                <c:pt idx="396">
                  <c:v>0.83</c:v>
                </c:pt>
                <c:pt idx="397">
                  <c:v>0.96</c:v>
                </c:pt>
                <c:pt idx="398">
                  <c:v>0.9</c:v>
                </c:pt>
                <c:pt idx="399">
                  <c:v>0.96</c:v>
                </c:pt>
                <c:pt idx="400">
                  <c:v>0.76</c:v>
                </c:pt>
                <c:pt idx="401">
                  <c:v>1.1399999999999999</c:v>
                </c:pt>
                <c:pt idx="402">
                  <c:v>0.86</c:v>
                </c:pt>
                <c:pt idx="403">
                  <c:v>0.96</c:v>
                </c:pt>
                <c:pt idx="404">
                  <c:v>0.7</c:v>
                </c:pt>
                <c:pt idx="405">
                  <c:v>1.06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B-4801-A6BC-B68BB2EEA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628304"/>
        <c:axId val="836611248"/>
      </c:lineChart>
      <c:catAx>
        <c:axId val="836628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611248"/>
        <c:crosses val="autoZero"/>
        <c:auto val="1"/>
        <c:lblAlgn val="ctr"/>
        <c:lblOffset val="100"/>
        <c:noMultiLvlLbl val="0"/>
      </c:catAx>
      <c:valAx>
        <c:axId val="836611248"/>
        <c:scaling>
          <c:orientation val="minMax"/>
          <c:max val="5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662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break_mid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break_mid!$D$1:$D$405</c:f>
              <c:numCache>
                <c:formatCode>General</c:formatCode>
                <c:ptCount val="405"/>
                <c:pt idx="0">
                  <c:v>-0.48</c:v>
                </c:pt>
                <c:pt idx="1">
                  <c:v>2.27</c:v>
                </c:pt>
                <c:pt idx="2">
                  <c:v>-0.45</c:v>
                </c:pt>
                <c:pt idx="3">
                  <c:v>2.14</c:v>
                </c:pt>
                <c:pt idx="4">
                  <c:v>-0.05</c:v>
                </c:pt>
                <c:pt idx="5">
                  <c:v>2.21</c:v>
                </c:pt>
                <c:pt idx="6">
                  <c:v>0.12</c:v>
                </c:pt>
                <c:pt idx="7">
                  <c:v>1.57</c:v>
                </c:pt>
                <c:pt idx="8">
                  <c:v>0.15</c:v>
                </c:pt>
                <c:pt idx="9">
                  <c:v>1.63</c:v>
                </c:pt>
                <c:pt idx="10">
                  <c:v>0.51</c:v>
                </c:pt>
                <c:pt idx="11">
                  <c:v>0.96</c:v>
                </c:pt>
                <c:pt idx="12">
                  <c:v>1.2</c:v>
                </c:pt>
                <c:pt idx="13">
                  <c:v>0.16</c:v>
                </c:pt>
                <c:pt idx="14">
                  <c:v>1.76</c:v>
                </c:pt>
                <c:pt idx="15">
                  <c:v>0</c:v>
                </c:pt>
                <c:pt idx="16">
                  <c:v>1.99</c:v>
                </c:pt>
                <c:pt idx="17">
                  <c:v>-0.57999999999999996</c:v>
                </c:pt>
                <c:pt idx="18">
                  <c:v>2.33</c:v>
                </c:pt>
                <c:pt idx="19">
                  <c:v>-0.36</c:v>
                </c:pt>
                <c:pt idx="20">
                  <c:v>2.29</c:v>
                </c:pt>
                <c:pt idx="21">
                  <c:v>-0.62</c:v>
                </c:pt>
                <c:pt idx="22">
                  <c:v>2.17</c:v>
                </c:pt>
                <c:pt idx="23">
                  <c:v>-0.25</c:v>
                </c:pt>
                <c:pt idx="24">
                  <c:v>2.31</c:v>
                </c:pt>
                <c:pt idx="25">
                  <c:v>-0.08</c:v>
                </c:pt>
                <c:pt idx="26">
                  <c:v>1.51</c:v>
                </c:pt>
                <c:pt idx="27">
                  <c:v>0.44</c:v>
                </c:pt>
                <c:pt idx="28">
                  <c:v>1.37</c:v>
                </c:pt>
                <c:pt idx="29">
                  <c:v>0.9</c:v>
                </c:pt>
                <c:pt idx="30">
                  <c:v>0.74</c:v>
                </c:pt>
                <c:pt idx="31">
                  <c:v>1.3</c:v>
                </c:pt>
                <c:pt idx="32">
                  <c:v>0.64</c:v>
                </c:pt>
                <c:pt idx="33">
                  <c:v>1.36</c:v>
                </c:pt>
                <c:pt idx="34">
                  <c:v>0.19</c:v>
                </c:pt>
                <c:pt idx="35">
                  <c:v>1.54</c:v>
                </c:pt>
                <c:pt idx="36">
                  <c:v>0.26</c:v>
                </c:pt>
                <c:pt idx="37">
                  <c:v>2</c:v>
                </c:pt>
                <c:pt idx="38">
                  <c:v>-0.21</c:v>
                </c:pt>
                <c:pt idx="39">
                  <c:v>1.9</c:v>
                </c:pt>
                <c:pt idx="40">
                  <c:v>-0.34</c:v>
                </c:pt>
                <c:pt idx="41">
                  <c:v>2.4300000000000002</c:v>
                </c:pt>
                <c:pt idx="42">
                  <c:v>-0.25</c:v>
                </c:pt>
                <c:pt idx="43">
                  <c:v>2.4</c:v>
                </c:pt>
                <c:pt idx="44">
                  <c:v>-0.61</c:v>
                </c:pt>
                <c:pt idx="45">
                  <c:v>2.27</c:v>
                </c:pt>
                <c:pt idx="46">
                  <c:v>-0.55000000000000004</c:v>
                </c:pt>
                <c:pt idx="47">
                  <c:v>2.4500000000000002</c:v>
                </c:pt>
                <c:pt idx="48">
                  <c:v>-0.54</c:v>
                </c:pt>
                <c:pt idx="49">
                  <c:v>2.4500000000000002</c:v>
                </c:pt>
                <c:pt idx="50">
                  <c:v>-0.48</c:v>
                </c:pt>
                <c:pt idx="51">
                  <c:v>2.5</c:v>
                </c:pt>
                <c:pt idx="52">
                  <c:v>-0.57999999999999996</c:v>
                </c:pt>
                <c:pt idx="53">
                  <c:v>2.5</c:v>
                </c:pt>
                <c:pt idx="54">
                  <c:v>-0.51</c:v>
                </c:pt>
                <c:pt idx="55">
                  <c:v>2.4700000000000002</c:v>
                </c:pt>
                <c:pt idx="56">
                  <c:v>-0.41</c:v>
                </c:pt>
                <c:pt idx="57">
                  <c:v>2.37</c:v>
                </c:pt>
                <c:pt idx="58">
                  <c:v>-0.7</c:v>
                </c:pt>
                <c:pt idx="59">
                  <c:v>2.5299999999999998</c:v>
                </c:pt>
                <c:pt idx="60">
                  <c:v>-0.55000000000000004</c:v>
                </c:pt>
                <c:pt idx="61">
                  <c:v>2.4900000000000002</c:v>
                </c:pt>
                <c:pt idx="62">
                  <c:v>-0.7</c:v>
                </c:pt>
                <c:pt idx="63">
                  <c:v>2.33</c:v>
                </c:pt>
                <c:pt idx="64">
                  <c:v>-0.55000000000000004</c:v>
                </c:pt>
                <c:pt idx="65">
                  <c:v>2.4300000000000002</c:v>
                </c:pt>
                <c:pt idx="66">
                  <c:v>-0.7</c:v>
                </c:pt>
                <c:pt idx="67">
                  <c:v>2.2999999999999998</c:v>
                </c:pt>
                <c:pt idx="68">
                  <c:v>-0.56999999999999995</c:v>
                </c:pt>
                <c:pt idx="69">
                  <c:v>2.2999999999999998</c:v>
                </c:pt>
                <c:pt idx="70">
                  <c:v>-0.36</c:v>
                </c:pt>
                <c:pt idx="71">
                  <c:v>2.4900000000000002</c:v>
                </c:pt>
                <c:pt idx="72">
                  <c:v>-0.55000000000000004</c:v>
                </c:pt>
                <c:pt idx="73">
                  <c:v>2.4500000000000002</c:v>
                </c:pt>
                <c:pt idx="74">
                  <c:v>-0.42</c:v>
                </c:pt>
                <c:pt idx="75">
                  <c:v>2.33</c:v>
                </c:pt>
                <c:pt idx="76">
                  <c:v>-0.68</c:v>
                </c:pt>
                <c:pt idx="77">
                  <c:v>2.4300000000000002</c:v>
                </c:pt>
                <c:pt idx="78">
                  <c:v>-0.5</c:v>
                </c:pt>
                <c:pt idx="79">
                  <c:v>2.46</c:v>
                </c:pt>
                <c:pt idx="80">
                  <c:v>-0.67</c:v>
                </c:pt>
                <c:pt idx="81">
                  <c:v>2.27</c:v>
                </c:pt>
                <c:pt idx="82">
                  <c:v>-0.51</c:v>
                </c:pt>
                <c:pt idx="83">
                  <c:v>2.29</c:v>
                </c:pt>
                <c:pt idx="84">
                  <c:v>-0.15</c:v>
                </c:pt>
                <c:pt idx="85">
                  <c:v>2.2799999999999998</c:v>
                </c:pt>
                <c:pt idx="86">
                  <c:v>-0.32</c:v>
                </c:pt>
                <c:pt idx="87">
                  <c:v>2.12</c:v>
                </c:pt>
                <c:pt idx="88">
                  <c:v>-0.19</c:v>
                </c:pt>
                <c:pt idx="89">
                  <c:v>2.12</c:v>
                </c:pt>
                <c:pt idx="90">
                  <c:v>-0.36</c:v>
                </c:pt>
                <c:pt idx="91">
                  <c:v>2.09</c:v>
                </c:pt>
                <c:pt idx="92">
                  <c:v>-0.16</c:v>
                </c:pt>
                <c:pt idx="93">
                  <c:v>1.93</c:v>
                </c:pt>
                <c:pt idx="94">
                  <c:v>-0.12</c:v>
                </c:pt>
                <c:pt idx="95">
                  <c:v>1.97</c:v>
                </c:pt>
                <c:pt idx="96">
                  <c:v>-0.09</c:v>
                </c:pt>
                <c:pt idx="97">
                  <c:v>1.62</c:v>
                </c:pt>
                <c:pt idx="98">
                  <c:v>0.23</c:v>
                </c:pt>
                <c:pt idx="99">
                  <c:v>1.74</c:v>
                </c:pt>
                <c:pt idx="100">
                  <c:v>0.08</c:v>
                </c:pt>
                <c:pt idx="101">
                  <c:v>1.63</c:v>
                </c:pt>
                <c:pt idx="102">
                  <c:v>0.08</c:v>
                </c:pt>
                <c:pt idx="103">
                  <c:v>1.8</c:v>
                </c:pt>
                <c:pt idx="104">
                  <c:v>0.06</c:v>
                </c:pt>
                <c:pt idx="105">
                  <c:v>1.88</c:v>
                </c:pt>
                <c:pt idx="106">
                  <c:v>0.17</c:v>
                </c:pt>
                <c:pt idx="107">
                  <c:v>1.87</c:v>
                </c:pt>
                <c:pt idx="108">
                  <c:v>0.02</c:v>
                </c:pt>
                <c:pt idx="109">
                  <c:v>2</c:v>
                </c:pt>
                <c:pt idx="110">
                  <c:v>0.05</c:v>
                </c:pt>
                <c:pt idx="111">
                  <c:v>1.78</c:v>
                </c:pt>
                <c:pt idx="112">
                  <c:v>0.2</c:v>
                </c:pt>
                <c:pt idx="113">
                  <c:v>1.58</c:v>
                </c:pt>
                <c:pt idx="114">
                  <c:v>0.13</c:v>
                </c:pt>
                <c:pt idx="115">
                  <c:v>1.79</c:v>
                </c:pt>
                <c:pt idx="116">
                  <c:v>-0.02</c:v>
                </c:pt>
                <c:pt idx="117">
                  <c:v>1.81</c:v>
                </c:pt>
                <c:pt idx="118">
                  <c:v>0.01</c:v>
                </c:pt>
                <c:pt idx="119">
                  <c:v>1.93</c:v>
                </c:pt>
                <c:pt idx="120">
                  <c:v>0.13</c:v>
                </c:pt>
                <c:pt idx="121">
                  <c:v>1.95</c:v>
                </c:pt>
                <c:pt idx="122">
                  <c:v>-0.15</c:v>
                </c:pt>
                <c:pt idx="123">
                  <c:v>2.04</c:v>
                </c:pt>
                <c:pt idx="124">
                  <c:v>-0.17</c:v>
                </c:pt>
                <c:pt idx="125">
                  <c:v>1.76</c:v>
                </c:pt>
                <c:pt idx="126">
                  <c:v>0.28999999999999998</c:v>
                </c:pt>
                <c:pt idx="127">
                  <c:v>1.61</c:v>
                </c:pt>
                <c:pt idx="128">
                  <c:v>0.05</c:v>
                </c:pt>
                <c:pt idx="129">
                  <c:v>1.74</c:v>
                </c:pt>
                <c:pt idx="130">
                  <c:v>0.12</c:v>
                </c:pt>
                <c:pt idx="131">
                  <c:v>1.6</c:v>
                </c:pt>
                <c:pt idx="132">
                  <c:v>0.13</c:v>
                </c:pt>
                <c:pt idx="133">
                  <c:v>1.73</c:v>
                </c:pt>
                <c:pt idx="134">
                  <c:v>0.31</c:v>
                </c:pt>
                <c:pt idx="135">
                  <c:v>1.7</c:v>
                </c:pt>
                <c:pt idx="136">
                  <c:v>0.13</c:v>
                </c:pt>
                <c:pt idx="137">
                  <c:v>1.6</c:v>
                </c:pt>
                <c:pt idx="138">
                  <c:v>0.93</c:v>
                </c:pt>
                <c:pt idx="139">
                  <c:v>0.86</c:v>
                </c:pt>
                <c:pt idx="140">
                  <c:v>1.27</c:v>
                </c:pt>
                <c:pt idx="141">
                  <c:v>0.77</c:v>
                </c:pt>
                <c:pt idx="142">
                  <c:v>1.1100000000000001</c:v>
                </c:pt>
                <c:pt idx="143">
                  <c:v>0.86</c:v>
                </c:pt>
                <c:pt idx="144">
                  <c:v>1.38</c:v>
                </c:pt>
                <c:pt idx="145">
                  <c:v>0.72</c:v>
                </c:pt>
                <c:pt idx="146">
                  <c:v>1.0900000000000001</c:v>
                </c:pt>
                <c:pt idx="147">
                  <c:v>0.84</c:v>
                </c:pt>
                <c:pt idx="148">
                  <c:v>1.51</c:v>
                </c:pt>
                <c:pt idx="149">
                  <c:v>0.68</c:v>
                </c:pt>
                <c:pt idx="150">
                  <c:v>1.18</c:v>
                </c:pt>
                <c:pt idx="151">
                  <c:v>0.67</c:v>
                </c:pt>
                <c:pt idx="152">
                  <c:v>1.52</c:v>
                </c:pt>
                <c:pt idx="153">
                  <c:v>0.17</c:v>
                </c:pt>
                <c:pt idx="154">
                  <c:v>1.79</c:v>
                </c:pt>
                <c:pt idx="155">
                  <c:v>0.13</c:v>
                </c:pt>
                <c:pt idx="156">
                  <c:v>1.53</c:v>
                </c:pt>
                <c:pt idx="157">
                  <c:v>0.39</c:v>
                </c:pt>
                <c:pt idx="158">
                  <c:v>1.46</c:v>
                </c:pt>
                <c:pt idx="159">
                  <c:v>0.26</c:v>
                </c:pt>
                <c:pt idx="160">
                  <c:v>1.51</c:v>
                </c:pt>
                <c:pt idx="161">
                  <c:v>0.44</c:v>
                </c:pt>
                <c:pt idx="162">
                  <c:v>1.52</c:v>
                </c:pt>
                <c:pt idx="163">
                  <c:v>0.46</c:v>
                </c:pt>
                <c:pt idx="164">
                  <c:v>1.39</c:v>
                </c:pt>
                <c:pt idx="165">
                  <c:v>0.45</c:v>
                </c:pt>
                <c:pt idx="166">
                  <c:v>1.79</c:v>
                </c:pt>
                <c:pt idx="167">
                  <c:v>7.0000000000000007E-2</c:v>
                </c:pt>
                <c:pt idx="168">
                  <c:v>1.68</c:v>
                </c:pt>
                <c:pt idx="169">
                  <c:v>0.2</c:v>
                </c:pt>
                <c:pt idx="170">
                  <c:v>1.74</c:v>
                </c:pt>
                <c:pt idx="171">
                  <c:v>0.09</c:v>
                </c:pt>
                <c:pt idx="172">
                  <c:v>1.67</c:v>
                </c:pt>
                <c:pt idx="173">
                  <c:v>-0.02</c:v>
                </c:pt>
                <c:pt idx="174">
                  <c:v>2.0299999999999998</c:v>
                </c:pt>
                <c:pt idx="175">
                  <c:v>0.26</c:v>
                </c:pt>
                <c:pt idx="176">
                  <c:v>2.09</c:v>
                </c:pt>
                <c:pt idx="177">
                  <c:v>-0.22</c:v>
                </c:pt>
                <c:pt idx="178">
                  <c:v>1.96</c:v>
                </c:pt>
                <c:pt idx="179">
                  <c:v>-0.35</c:v>
                </c:pt>
                <c:pt idx="180">
                  <c:v>2.19</c:v>
                </c:pt>
                <c:pt idx="181">
                  <c:v>-0.31</c:v>
                </c:pt>
                <c:pt idx="182">
                  <c:v>2.2999999999999998</c:v>
                </c:pt>
                <c:pt idx="183">
                  <c:v>-0.57999999999999996</c:v>
                </c:pt>
                <c:pt idx="184">
                  <c:v>2.25</c:v>
                </c:pt>
                <c:pt idx="185">
                  <c:v>-0.48</c:v>
                </c:pt>
                <c:pt idx="186">
                  <c:v>2.1800000000000002</c:v>
                </c:pt>
                <c:pt idx="187">
                  <c:v>-0.42</c:v>
                </c:pt>
                <c:pt idx="188">
                  <c:v>2.11</c:v>
                </c:pt>
                <c:pt idx="189">
                  <c:v>-0.18</c:v>
                </c:pt>
                <c:pt idx="190">
                  <c:v>2.14</c:v>
                </c:pt>
                <c:pt idx="191">
                  <c:v>-0.08</c:v>
                </c:pt>
                <c:pt idx="192">
                  <c:v>1.92</c:v>
                </c:pt>
                <c:pt idx="193">
                  <c:v>7.0000000000000007E-2</c:v>
                </c:pt>
                <c:pt idx="194">
                  <c:v>1.94</c:v>
                </c:pt>
                <c:pt idx="195">
                  <c:v>0.69</c:v>
                </c:pt>
                <c:pt idx="196">
                  <c:v>1.1399999999999999</c:v>
                </c:pt>
                <c:pt idx="197">
                  <c:v>0.94</c:v>
                </c:pt>
                <c:pt idx="198">
                  <c:v>1.03</c:v>
                </c:pt>
                <c:pt idx="199">
                  <c:v>1.1599999999999999</c:v>
                </c:pt>
                <c:pt idx="200">
                  <c:v>0.72</c:v>
                </c:pt>
                <c:pt idx="201">
                  <c:v>1.51</c:v>
                </c:pt>
                <c:pt idx="202">
                  <c:v>0.7</c:v>
                </c:pt>
                <c:pt idx="203">
                  <c:v>1.47</c:v>
                </c:pt>
                <c:pt idx="204">
                  <c:v>0.21</c:v>
                </c:pt>
                <c:pt idx="205">
                  <c:v>1.4</c:v>
                </c:pt>
                <c:pt idx="206">
                  <c:v>0.19</c:v>
                </c:pt>
                <c:pt idx="207">
                  <c:v>1.64</c:v>
                </c:pt>
                <c:pt idx="208">
                  <c:v>0.19</c:v>
                </c:pt>
                <c:pt idx="209">
                  <c:v>1.76</c:v>
                </c:pt>
                <c:pt idx="210">
                  <c:v>-0.51</c:v>
                </c:pt>
                <c:pt idx="211">
                  <c:v>2.19</c:v>
                </c:pt>
                <c:pt idx="212">
                  <c:v>-0.51</c:v>
                </c:pt>
                <c:pt idx="213">
                  <c:v>2.46</c:v>
                </c:pt>
                <c:pt idx="214">
                  <c:v>-0.42</c:v>
                </c:pt>
                <c:pt idx="215">
                  <c:v>2.27</c:v>
                </c:pt>
                <c:pt idx="216">
                  <c:v>-0.44</c:v>
                </c:pt>
                <c:pt idx="217">
                  <c:v>2.23</c:v>
                </c:pt>
                <c:pt idx="218">
                  <c:v>-0.24</c:v>
                </c:pt>
                <c:pt idx="219">
                  <c:v>2.0699999999999998</c:v>
                </c:pt>
                <c:pt idx="220">
                  <c:v>-0.22</c:v>
                </c:pt>
                <c:pt idx="221">
                  <c:v>1.94</c:v>
                </c:pt>
                <c:pt idx="222">
                  <c:v>0.02</c:v>
                </c:pt>
                <c:pt idx="223">
                  <c:v>1.23</c:v>
                </c:pt>
                <c:pt idx="224">
                  <c:v>0.97</c:v>
                </c:pt>
                <c:pt idx="225">
                  <c:v>0.79</c:v>
                </c:pt>
                <c:pt idx="226">
                  <c:v>1.34</c:v>
                </c:pt>
                <c:pt idx="227">
                  <c:v>0.71</c:v>
                </c:pt>
                <c:pt idx="228">
                  <c:v>1.4</c:v>
                </c:pt>
                <c:pt idx="229">
                  <c:v>0.35</c:v>
                </c:pt>
                <c:pt idx="230">
                  <c:v>1.43</c:v>
                </c:pt>
                <c:pt idx="231">
                  <c:v>0.13</c:v>
                </c:pt>
                <c:pt idx="232">
                  <c:v>1.66</c:v>
                </c:pt>
                <c:pt idx="233">
                  <c:v>-0.12</c:v>
                </c:pt>
                <c:pt idx="234">
                  <c:v>2.11</c:v>
                </c:pt>
                <c:pt idx="235">
                  <c:v>-0.39</c:v>
                </c:pt>
                <c:pt idx="236">
                  <c:v>2.09</c:v>
                </c:pt>
                <c:pt idx="237">
                  <c:v>-0.38</c:v>
                </c:pt>
                <c:pt idx="238">
                  <c:v>2.21</c:v>
                </c:pt>
                <c:pt idx="239">
                  <c:v>-0.19</c:v>
                </c:pt>
                <c:pt idx="240">
                  <c:v>2.12</c:v>
                </c:pt>
                <c:pt idx="241">
                  <c:v>0.1</c:v>
                </c:pt>
                <c:pt idx="242">
                  <c:v>1.77</c:v>
                </c:pt>
                <c:pt idx="243">
                  <c:v>0.06</c:v>
                </c:pt>
                <c:pt idx="244">
                  <c:v>1.52</c:v>
                </c:pt>
                <c:pt idx="245">
                  <c:v>0.42</c:v>
                </c:pt>
                <c:pt idx="246">
                  <c:v>1.23</c:v>
                </c:pt>
                <c:pt idx="247">
                  <c:v>0.88</c:v>
                </c:pt>
                <c:pt idx="248">
                  <c:v>0.68</c:v>
                </c:pt>
                <c:pt idx="249">
                  <c:v>1.33</c:v>
                </c:pt>
                <c:pt idx="250">
                  <c:v>0.52</c:v>
                </c:pt>
                <c:pt idx="251">
                  <c:v>1.71</c:v>
                </c:pt>
                <c:pt idx="252">
                  <c:v>-0.09</c:v>
                </c:pt>
                <c:pt idx="253">
                  <c:v>2.0699999999999998</c:v>
                </c:pt>
                <c:pt idx="254">
                  <c:v>-0.4</c:v>
                </c:pt>
                <c:pt idx="255">
                  <c:v>2.17</c:v>
                </c:pt>
                <c:pt idx="256">
                  <c:v>-0.59</c:v>
                </c:pt>
                <c:pt idx="257">
                  <c:v>2.25</c:v>
                </c:pt>
                <c:pt idx="258">
                  <c:v>-0.42</c:v>
                </c:pt>
                <c:pt idx="259">
                  <c:v>2.46</c:v>
                </c:pt>
                <c:pt idx="260">
                  <c:v>-0.48</c:v>
                </c:pt>
                <c:pt idx="261">
                  <c:v>2.34</c:v>
                </c:pt>
                <c:pt idx="262">
                  <c:v>-0.56999999999999995</c:v>
                </c:pt>
                <c:pt idx="263">
                  <c:v>2.4300000000000002</c:v>
                </c:pt>
                <c:pt idx="264">
                  <c:v>-0.44</c:v>
                </c:pt>
                <c:pt idx="265">
                  <c:v>2.5499999999999998</c:v>
                </c:pt>
                <c:pt idx="266">
                  <c:v>-0.47</c:v>
                </c:pt>
                <c:pt idx="267">
                  <c:v>2.27</c:v>
                </c:pt>
                <c:pt idx="268">
                  <c:v>-0.46</c:v>
                </c:pt>
                <c:pt idx="269">
                  <c:v>2.31</c:v>
                </c:pt>
                <c:pt idx="270">
                  <c:v>-0.55000000000000004</c:v>
                </c:pt>
                <c:pt idx="271">
                  <c:v>2.4700000000000002</c:v>
                </c:pt>
                <c:pt idx="272">
                  <c:v>-0.53</c:v>
                </c:pt>
                <c:pt idx="273">
                  <c:v>2.44</c:v>
                </c:pt>
                <c:pt idx="274">
                  <c:v>-0.52</c:v>
                </c:pt>
                <c:pt idx="275">
                  <c:v>2.33</c:v>
                </c:pt>
                <c:pt idx="276">
                  <c:v>-0.3</c:v>
                </c:pt>
                <c:pt idx="277">
                  <c:v>2.36</c:v>
                </c:pt>
                <c:pt idx="278">
                  <c:v>-0.26</c:v>
                </c:pt>
                <c:pt idx="279">
                  <c:v>2.31</c:v>
                </c:pt>
                <c:pt idx="280">
                  <c:v>-0.37</c:v>
                </c:pt>
                <c:pt idx="281">
                  <c:v>2.2200000000000002</c:v>
                </c:pt>
                <c:pt idx="282">
                  <c:v>-0.41</c:v>
                </c:pt>
                <c:pt idx="283">
                  <c:v>2.38</c:v>
                </c:pt>
                <c:pt idx="284">
                  <c:v>-0.6</c:v>
                </c:pt>
                <c:pt idx="285">
                  <c:v>2.2400000000000002</c:v>
                </c:pt>
                <c:pt idx="286">
                  <c:v>-0.4</c:v>
                </c:pt>
                <c:pt idx="287">
                  <c:v>2.2799999999999998</c:v>
                </c:pt>
                <c:pt idx="288">
                  <c:v>-0.43</c:v>
                </c:pt>
                <c:pt idx="289">
                  <c:v>2.3199999999999998</c:v>
                </c:pt>
                <c:pt idx="290">
                  <c:v>0.02</c:v>
                </c:pt>
                <c:pt idx="291">
                  <c:v>1.83</c:v>
                </c:pt>
                <c:pt idx="292">
                  <c:v>0.09</c:v>
                </c:pt>
                <c:pt idx="293">
                  <c:v>1.89</c:v>
                </c:pt>
                <c:pt idx="294">
                  <c:v>-0.1</c:v>
                </c:pt>
                <c:pt idx="295">
                  <c:v>1.83</c:v>
                </c:pt>
                <c:pt idx="296">
                  <c:v>0.02</c:v>
                </c:pt>
                <c:pt idx="297">
                  <c:v>1.99</c:v>
                </c:pt>
                <c:pt idx="298">
                  <c:v>-0.25</c:v>
                </c:pt>
                <c:pt idx="299">
                  <c:v>2.0299999999999998</c:v>
                </c:pt>
                <c:pt idx="300">
                  <c:v>-0.11</c:v>
                </c:pt>
                <c:pt idx="301">
                  <c:v>2.36</c:v>
                </c:pt>
                <c:pt idx="302">
                  <c:v>-0.41</c:v>
                </c:pt>
                <c:pt idx="303">
                  <c:v>2.13</c:v>
                </c:pt>
                <c:pt idx="304">
                  <c:v>0.08</c:v>
                </c:pt>
                <c:pt idx="305">
                  <c:v>1.78</c:v>
                </c:pt>
                <c:pt idx="306">
                  <c:v>0.16</c:v>
                </c:pt>
                <c:pt idx="307">
                  <c:v>1.8</c:v>
                </c:pt>
                <c:pt idx="308">
                  <c:v>0.01</c:v>
                </c:pt>
                <c:pt idx="309">
                  <c:v>1.6</c:v>
                </c:pt>
                <c:pt idx="310">
                  <c:v>0.23</c:v>
                </c:pt>
                <c:pt idx="311">
                  <c:v>1.81</c:v>
                </c:pt>
                <c:pt idx="312">
                  <c:v>0.17</c:v>
                </c:pt>
                <c:pt idx="313">
                  <c:v>1.54</c:v>
                </c:pt>
                <c:pt idx="314">
                  <c:v>0.28000000000000003</c:v>
                </c:pt>
                <c:pt idx="315">
                  <c:v>1.76</c:v>
                </c:pt>
                <c:pt idx="316">
                  <c:v>0.36</c:v>
                </c:pt>
                <c:pt idx="317">
                  <c:v>1.29</c:v>
                </c:pt>
                <c:pt idx="318">
                  <c:v>1.1100000000000001</c:v>
                </c:pt>
                <c:pt idx="319">
                  <c:v>0.69</c:v>
                </c:pt>
                <c:pt idx="320">
                  <c:v>1.04</c:v>
                </c:pt>
                <c:pt idx="321">
                  <c:v>0.77</c:v>
                </c:pt>
                <c:pt idx="322">
                  <c:v>1.26</c:v>
                </c:pt>
                <c:pt idx="323">
                  <c:v>0.59</c:v>
                </c:pt>
                <c:pt idx="324">
                  <c:v>1</c:v>
                </c:pt>
                <c:pt idx="325">
                  <c:v>0.93</c:v>
                </c:pt>
                <c:pt idx="326">
                  <c:v>1.18</c:v>
                </c:pt>
                <c:pt idx="327">
                  <c:v>0.65</c:v>
                </c:pt>
                <c:pt idx="328">
                  <c:v>0.89</c:v>
                </c:pt>
                <c:pt idx="329">
                  <c:v>0.83</c:v>
                </c:pt>
                <c:pt idx="330">
                  <c:v>1.06</c:v>
                </c:pt>
                <c:pt idx="331">
                  <c:v>0.34</c:v>
                </c:pt>
                <c:pt idx="332">
                  <c:v>1.53</c:v>
                </c:pt>
                <c:pt idx="333">
                  <c:v>0.23</c:v>
                </c:pt>
                <c:pt idx="334">
                  <c:v>1.41</c:v>
                </c:pt>
                <c:pt idx="335">
                  <c:v>0.4</c:v>
                </c:pt>
                <c:pt idx="336">
                  <c:v>1.43</c:v>
                </c:pt>
                <c:pt idx="337">
                  <c:v>0.33</c:v>
                </c:pt>
                <c:pt idx="338">
                  <c:v>1.57</c:v>
                </c:pt>
                <c:pt idx="339">
                  <c:v>0.21</c:v>
                </c:pt>
                <c:pt idx="340">
                  <c:v>1.59</c:v>
                </c:pt>
                <c:pt idx="341">
                  <c:v>0.08</c:v>
                </c:pt>
                <c:pt idx="342">
                  <c:v>1.71</c:v>
                </c:pt>
                <c:pt idx="343">
                  <c:v>0.17</c:v>
                </c:pt>
                <c:pt idx="344">
                  <c:v>1.55</c:v>
                </c:pt>
                <c:pt idx="345">
                  <c:v>-0.54</c:v>
                </c:pt>
                <c:pt idx="346">
                  <c:v>2.39</c:v>
                </c:pt>
                <c:pt idx="347">
                  <c:v>-0.56999999999999995</c:v>
                </c:pt>
                <c:pt idx="348">
                  <c:v>2.54</c:v>
                </c:pt>
                <c:pt idx="349">
                  <c:v>-0.41</c:v>
                </c:pt>
                <c:pt idx="350">
                  <c:v>2.34</c:v>
                </c:pt>
                <c:pt idx="351">
                  <c:v>-0.68</c:v>
                </c:pt>
                <c:pt idx="352">
                  <c:v>2.44</c:v>
                </c:pt>
                <c:pt idx="353">
                  <c:v>-0.39</c:v>
                </c:pt>
                <c:pt idx="354">
                  <c:v>2.39</c:v>
                </c:pt>
                <c:pt idx="355">
                  <c:v>-0.64</c:v>
                </c:pt>
                <c:pt idx="356">
                  <c:v>2.12</c:v>
                </c:pt>
                <c:pt idx="357">
                  <c:v>-0.38</c:v>
                </c:pt>
                <c:pt idx="358">
                  <c:v>2.36</c:v>
                </c:pt>
                <c:pt idx="359">
                  <c:v>-0.25</c:v>
                </c:pt>
                <c:pt idx="360">
                  <c:v>2.1800000000000002</c:v>
                </c:pt>
                <c:pt idx="361">
                  <c:v>-0.14000000000000001</c:v>
                </c:pt>
                <c:pt idx="362">
                  <c:v>1.8</c:v>
                </c:pt>
                <c:pt idx="363">
                  <c:v>0.03</c:v>
                </c:pt>
                <c:pt idx="364">
                  <c:v>1.74</c:v>
                </c:pt>
                <c:pt idx="365">
                  <c:v>0.16</c:v>
                </c:pt>
                <c:pt idx="366">
                  <c:v>1.56</c:v>
                </c:pt>
                <c:pt idx="367">
                  <c:v>0.33</c:v>
                </c:pt>
                <c:pt idx="368">
                  <c:v>1.52</c:v>
                </c:pt>
                <c:pt idx="369">
                  <c:v>1.17</c:v>
                </c:pt>
                <c:pt idx="370">
                  <c:v>0.62</c:v>
                </c:pt>
                <c:pt idx="371">
                  <c:v>1.42</c:v>
                </c:pt>
                <c:pt idx="372">
                  <c:v>0.66</c:v>
                </c:pt>
                <c:pt idx="373">
                  <c:v>1.32</c:v>
                </c:pt>
                <c:pt idx="374">
                  <c:v>0.51</c:v>
                </c:pt>
                <c:pt idx="375">
                  <c:v>1.3</c:v>
                </c:pt>
                <c:pt idx="376">
                  <c:v>0.79</c:v>
                </c:pt>
                <c:pt idx="377">
                  <c:v>1.43</c:v>
                </c:pt>
                <c:pt idx="378">
                  <c:v>0.62</c:v>
                </c:pt>
                <c:pt idx="379">
                  <c:v>1.33</c:v>
                </c:pt>
                <c:pt idx="380">
                  <c:v>0.89</c:v>
                </c:pt>
                <c:pt idx="381">
                  <c:v>1.06</c:v>
                </c:pt>
                <c:pt idx="382">
                  <c:v>0.78</c:v>
                </c:pt>
                <c:pt idx="383">
                  <c:v>1.47</c:v>
                </c:pt>
                <c:pt idx="384">
                  <c:v>0.22</c:v>
                </c:pt>
                <c:pt idx="385">
                  <c:v>1.47</c:v>
                </c:pt>
                <c:pt idx="386">
                  <c:v>0.39</c:v>
                </c:pt>
                <c:pt idx="387">
                  <c:v>1.48</c:v>
                </c:pt>
                <c:pt idx="388">
                  <c:v>0.27</c:v>
                </c:pt>
                <c:pt idx="389">
                  <c:v>1.58</c:v>
                </c:pt>
                <c:pt idx="390">
                  <c:v>0.34</c:v>
                </c:pt>
                <c:pt idx="391">
                  <c:v>1.58</c:v>
                </c:pt>
                <c:pt idx="392">
                  <c:v>0.16</c:v>
                </c:pt>
                <c:pt idx="393">
                  <c:v>1.49</c:v>
                </c:pt>
                <c:pt idx="394">
                  <c:v>0.08</c:v>
                </c:pt>
                <c:pt idx="395">
                  <c:v>2.0099999999999998</c:v>
                </c:pt>
                <c:pt idx="396">
                  <c:v>-0.08</c:v>
                </c:pt>
                <c:pt idx="397">
                  <c:v>1.78</c:v>
                </c:pt>
                <c:pt idx="398">
                  <c:v>-0.61</c:v>
                </c:pt>
                <c:pt idx="399">
                  <c:v>2.35</c:v>
                </c:pt>
                <c:pt idx="400">
                  <c:v>-0.38</c:v>
                </c:pt>
                <c:pt idx="401">
                  <c:v>2.42</c:v>
                </c:pt>
                <c:pt idx="402">
                  <c:v>-0.56000000000000005</c:v>
                </c:pt>
                <c:pt idx="403">
                  <c:v>2.12</c:v>
                </c:pt>
                <c:pt idx="404">
                  <c:v>-0.39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43-4D8A-A921-AF6251E3B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4867040"/>
        <c:axId val="1164857056"/>
      </c:lineChart>
      <c:catAx>
        <c:axId val="1164867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4857056"/>
        <c:crosses val="autoZero"/>
        <c:auto val="1"/>
        <c:lblAlgn val="ctr"/>
        <c:lblOffset val="100"/>
        <c:noMultiLvlLbl val="0"/>
      </c:catAx>
      <c:valAx>
        <c:axId val="1164857056"/>
        <c:scaling>
          <c:orientation val="minMax"/>
          <c:max val="5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486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5400000" vert="horz"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break_high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break_high!$D$1:$D$405</c:f>
              <c:numCache>
                <c:formatCode>General</c:formatCode>
                <c:ptCount val="405"/>
                <c:pt idx="0">
                  <c:v>-1.19</c:v>
                </c:pt>
                <c:pt idx="1">
                  <c:v>1.56</c:v>
                </c:pt>
                <c:pt idx="2">
                  <c:v>2.67</c:v>
                </c:pt>
                <c:pt idx="3">
                  <c:v>-1.94</c:v>
                </c:pt>
                <c:pt idx="4">
                  <c:v>4.05</c:v>
                </c:pt>
                <c:pt idx="5">
                  <c:v>-0.95</c:v>
                </c:pt>
                <c:pt idx="6">
                  <c:v>1.65</c:v>
                </c:pt>
                <c:pt idx="7">
                  <c:v>2.97</c:v>
                </c:pt>
                <c:pt idx="8">
                  <c:v>-2.71</c:v>
                </c:pt>
                <c:pt idx="9">
                  <c:v>3.97</c:v>
                </c:pt>
                <c:pt idx="10">
                  <c:v>-0.5</c:v>
                </c:pt>
                <c:pt idx="11">
                  <c:v>0.88</c:v>
                </c:pt>
                <c:pt idx="12">
                  <c:v>3.49</c:v>
                </c:pt>
                <c:pt idx="13">
                  <c:v>-2.61</c:v>
                </c:pt>
                <c:pt idx="14">
                  <c:v>4.21</c:v>
                </c:pt>
                <c:pt idx="15">
                  <c:v>-1.1299999999999999</c:v>
                </c:pt>
                <c:pt idx="16">
                  <c:v>1.69</c:v>
                </c:pt>
                <c:pt idx="17">
                  <c:v>3.19</c:v>
                </c:pt>
                <c:pt idx="18">
                  <c:v>-2.74</c:v>
                </c:pt>
                <c:pt idx="19">
                  <c:v>3.98</c:v>
                </c:pt>
                <c:pt idx="20">
                  <c:v>-0.4</c:v>
                </c:pt>
                <c:pt idx="21">
                  <c:v>0.93</c:v>
                </c:pt>
                <c:pt idx="22">
                  <c:v>3.31</c:v>
                </c:pt>
                <c:pt idx="23">
                  <c:v>-2.4900000000000002</c:v>
                </c:pt>
                <c:pt idx="24">
                  <c:v>3.76</c:v>
                </c:pt>
                <c:pt idx="25">
                  <c:v>0.39</c:v>
                </c:pt>
                <c:pt idx="26">
                  <c:v>-0.33</c:v>
                </c:pt>
                <c:pt idx="27">
                  <c:v>3.2</c:v>
                </c:pt>
                <c:pt idx="28">
                  <c:v>-2.5299999999999998</c:v>
                </c:pt>
                <c:pt idx="29">
                  <c:v>4.0199999999999996</c:v>
                </c:pt>
                <c:pt idx="30">
                  <c:v>-0.4</c:v>
                </c:pt>
                <c:pt idx="31">
                  <c:v>0.08</c:v>
                </c:pt>
                <c:pt idx="32">
                  <c:v>3.37</c:v>
                </c:pt>
                <c:pt idx="33">
                  <c:v>-2.62</c:v>
                </c:pt>
                <c:pt idx="34">
                  <c:v>3.92</c:v>
                </c:pt>
                <c:pt idx="35">
                  <c:v>0.66</c:v>
                </c:pt>
                <c:pt idx="36">
                  <c:v>-0.7</c:v>
                </c:pt>
                <c:pt idx="37">
                  <c:v>4.08</c:v>
                </c:pt>
                <c:pt idx="38">
                  <c:v>-2.13</c:v>
                </c:pt>
                <c:pt idx="39">
                  <c:v>4.01</c:v>
                </c:pt>
                <c:pt idx="40">
                  <c:v>0.18</c:v>
                </c:pt>
                <c:pt idx="41">
                  <c:v>0.04</c:v>
                </c:pt>
                <c:pt idx="42">
                  <c:v>3.17</c:v>
                </c:pt>
                <c:pt idx="43">
                  <c:v>-2.4300000000000002</c:v>
                </c:pt>
                <c:pt idx="44">
                  <c:v>3.63</c:v>
                </c:pt>
                <c:pt idx="45">
                  <c:v>0.1</c:v>
                </c:pt>
                <c:pt idx="46">
                  <c:v>0.35</c:v>
                </c:pt>
                <c:pt idx="47">
                  <c:v>2.41</c:v>
                </c:pt>
                <c:pt idx="48">
                  <c:v>-1.91</c:v>
                </c:pt>
                <c:pt idx="49">
                  <c:v>3.78</c:v>
                </c:pt>
                <c:pt idx="50">
                  <c:v>-0.49</c:v>
                </c:pt>
                <c:pt idx="51">
                  <c:v>0.9</c:v>
                </c:pt>
                <c:pt idx="52">
                  <c:v>2.29</c:v>
                </c:pt>
                <c:pt idx="53">
                  <c:v>-0.5</c:v>
                </c:pt>
                <c:pt idx="54">
                  <c:v>4.01</c:v>
                </c:pt>
                <c:pt idx="55">
                  <c:v>-1.64</c:v>
                </c:pt>
                <c:pt idx="56">
                  <c:v>2.96</c:v>
                </c:pt>
                <c:pt idx="57">
                  <c:v>0.22</c:v>
                </c:pt>
                <c:pt idx="58">
                  <c:v>-0.23</c:v>
                </c:pt>
                <c:pt idx="59">
                  <c:v>3.27</c:v>
                </c:pt>
                <c:pt idx="60">
                  <c:v>-1.82</c:v>
                </c:pt>
                <c:pt idx="61">
                  <c:v>3.44</c:v>
                </c:pt>
                <c:pt idx="62">
                  <c:v>-0.02</c:v>
                </c:pt>
                <c:pt idx="63">
                  <c:v>0.56000000000000005</c:v>
                </c:pt>
                <c:pt idx="64">
                  <c:v>3.07</c:v>
                </c:pt>
                <c:pt idx="65">
                  <c:v>-2.25</c:v>
                </c:pt>
                <c:pt idx="66">
                  <c:v>3.79</c:v>
                </c:pt>
                <c:pt idx="67">
                  <c:v>-1.3</c:v>
                </c:pt>
                <c:pt idx="68">
                  <c:v>2.1800000000000002</c:v>
                </c:pt>
                <c:pt idx="69">
                  <c:v>2.46</c:v>
                </c:pt>
                <c:pt idx="70">
                  <c:v>-2.0299999999999998</c:v>
                </c:pt>
                <c:pt idx="71">
                  <c:v>3.75</c:v>
                </c:pt>
                <c:pt idx="72">
                  <c:v>-1.52</c:v>
                </c:pt>
                <c:pt idx="73">
                  <c:v>2.68</c:v>
                </c:pt>
                <c:pt idx="74">
                  <c:v>2.39</c:v>
                </c:pt>
                <c:pt idx="75">
                  <c:v>-1.94</c:v>
                </c:pt>
                <c:pt idx="76">
                  <c:v>4.2300000000000004</c:v>
                </c:pt>
                <c:pt idx="77">
                  <c:v>-1.3</c:v>
                </c:pt>
                <c:pt idx="78">
                  <c:v>1.73</c:v>
                </c:pt>
                <c:pt idx="79">
                  <c:v>2.54</c:v>
                </c:pt>
                <c:pt idx="80">
                  <c:v>-1.3</c:v>
                </c:pt>
                <c:pt idx="81">
                  <c:v>4.26</c:v>
                </c:pt>
                <c:pt idx="82">
                  <c:v>-1.77</c:v>
                </c:pt>
                <c:pt idx="83">
                  <c:v>2.94</c:v>
                </c:pt>
                <c:pt idx="84">
                  <c:v>1.74</c:v>
                </c:pt>
                <c:pt idx="85">
                  <c:v>-1.49</c:v>
                </c:pt>
                <c:pt idx="86">
                  <c:v>4.51</c:v>
                </c:pt>
                <c:pt idx="87">
                  <c:v>-1.44</c:v>
                </c:pt>
                <c:pt idx="88">
                  <c:v>2.12</c:v>
                </c:pt>
                <c:pt idx="89">
                  <c:v>2.29</c:v>
                </c:pt>
                <c:pt idx="90">
                  <c:v>-1.95</c:v>
                </c:pt>
                <c:pt idx="91">
                  <c:v>4.13</c:v>
                </c:pt>
                <c:pt idx="92">
                  <c:v>-1.1000000000000001</c:v>
                </c:pt>
                <c:pt idx="93">
                  <c:v>2.52</c:v>
                </c:pt>
                <c:pt idx="94">
                  <c:v>0.78</c:v>
                </c:pt>
                <c:pt idx="95">
                  <c:v>-0.78</c:v>
                </c:pt>
                <c:pt idx="96">
                  <c:v>3.89</c:v>
                </c:pt>
                <c:pt idx="97">
                  <c:v>-1.7</c:v>
                </c:pt>
                <c:pt idx="98">
                  <c:v>3</c:v>
                </c:pt>
                <c:pt idx="99">
                  <c:v>-0.13</c:v>
                </c:pt>
                <c:pt idx="100">
                  <c:v>-0.38</c:v>
                </c:pt>
                <c:pt idx="101">
                  <c:v>3.73</c:v>
                </c:pt>
                <c:pt idx="102">
                  <c:v>-1.87</c:v>
                </c:pt>
                <c:pt idx="103">
                  <c:v>3.72</c:v>
                </c:pt>
                <c:pt idx="104">
                  <c:v>-0.01</c:v>
                </c:pt>
                <c:pt idx="105">
                  <c:v>0.06</c:v>
                </c:pt>
                <c:pt idx="106">
                  <c:v>2.88</c:v>
                </c:pt>
                <c:pt idx="107">
                  <c:v>-1.95</c:v>
                </c:pt>
                <c:pt idx="108">
                  <c:v>3.66</c:v>
                </c:pt>
                <c:pt idx="109">
                  <c:v>-1.99</c:v>
                </c:pt>
                <c:pt idx="110">
                  <c:v>2.5099999999999998</c:v>
                </c:pt>
                <c:pt idx="111">
                  <c:v>2.2999999999999998</c:v>
                </c:pt>
                <c:pt idx="112">
                  <c:v>-1.2</c:v>
                </c:pt>
                <c:pt idx="113">
                  <c:v>4.0199999999999996</c:v>
                </c:pt>
                <c:pt idx="114">
                  <c:v>-1.66</c:v>
                </c:pt>
                <c:pt idx="115">
                  <c:v>2.5299999999999998</c:v>
                </c:pt>
                <c:pt idx="116">
                  <c:v>1.25</c:v>
                </c:pt>
                <c:pt idx="117">
                  <c:v>-0.93</c:v>
                </c:pt>
                <c:pt idx="118">
                  <c:v>3.78</c:v>
                </c:pt>
                <c:pt idx="119">
                  <c:v>-1.36</c:v>
                </c:pt>
                <c:pt idx="120">
                  <c:v>3</c:v>
                </c:pt>
                <c:pt idx="121">
                  <c:v>-0.38</c:v>
                </c:pt>
                <c:pt idx="122">
                  <c:v>1.91</c:v>
                </c:pt>
                <c:pt idx="123">
                  <c:v>2.0299999999999998</c:v>
                </c:pt>
                <c:pt idx="124">
                  <c:v>-0.93</c:v>
                </c:pt>
                <c:pt idx="125">
                  <c:v>3.69</c:v>
                </c:pt>
                <c:pt idx="126">
                  <c:v>-1.53</c:v>
                </c:pt>
                <c:pt idx="127">
                  <c:v>2.29</c:v>
                </c:pt>
                <c:pt idx="128">
                  <c:v>0.56999999999999995</c:v>
                </c:pt>
                <c:pt idx="129">
                  <c:v>-0.18</c:v>
                </c:pt>
                <c:pt idx="130">
                  <c:v>2.89</c:v>
                </c:pt>
                <c:pt idx="131">
                  <c:v>-1.74</c:v>
                </c:pt>
                <c:pt idx="132">
                  <c:v>3.49</c:v>
                </c:pt>
                <c:pt idx="133">
                  <c:v>-0.14000000000000001</c:v>
                </c:pt>
                <c:pt idx="134">
                  <c:v>0.69</c:v>
                </c:pt>
                <c:pt idx="135">
                  <c:v>1.26</c:v>
                </c:pt>
                <c:pt idx="136">
                  <c:v>-0.64</c:v>
                </c:pt>
                <c:pt idx="137">
                  <c:v>3.36</c:v>
                </c:pt>
                <c:pt idx="138">
                  <c:v>-1.26</c:v>
                </c:pt>
                <c:pt idx="139">
                  <c:v>3.13</c:v>
                </c:pt>
                <c:pt idx="140">
                  <c:v>-0.13</c:v>
                </c:pt>
                <c:pt idx="141">
                  <c:v>0.33</c:v>
                </c:pt>
                <c:pt idx="142">
                  <c:v>2.36</c:v>
                </c:pt>
                <c:pt idx="143">
                  <c:v>-1.49</c:v>
                </c:pt>
                <c:pt idx="144">
                  <c:v>3.28</c:v>
                </c:pt>
                <c:pt idx="145">
                  <c:v>-1.07</c:v>
                </c:pt>
                <c:pt idx="146">
                  <c:v>2.34</c:v>
                </c:pt>
                <c:pt idx="147">
                  <c:v>2</c:v>
                </c:pt>
                <c:pt idx="148">
                  <c:v>-0.71</c:v>
                </c:pt>
                <c:pt idx="149">
                  <c:v>2.81</c:v>
                </c:pt>
                <c:pt idx="150">
                  <c:v>-1.84</c:v>
                </c:pt>
                <c:pt idx="151">
                  <c:v>3.53</c:v>
                </c:pt>
                <c:pt idx="152">
                  <c:v>-0.39</c:v>
                </c:pt>
                <c:pt idx="153">
                  <c:v>1.05</c:v>
                </c:pt>
                <c:pt idx="154">
                  <c:v>2.13</c:v>
                </c:pt>
                <c:pt idx="155">
                  <c:v>-1.72</c:v>
                </c:pt>
                <c:pt idx="156">
                  <c:v>3.73</c:v>
                </c:pt>
                <c:pt idx="157">
                  <c:v>-1.1499999999999999</c:v>
                </c:pt>
                <c:pt idx="158">
                  <c:v>2.48</c:v>
                </c:pt>
                <c:pt idx="159">
                  <c:v>1.74</c:v>
                </c:pt>
                <c:pt idx="160">
                  <c:v>-0.57999999999999996</c:v>
                </c:pt>
                <c:pt idx="161">
                  <c:v>3.9</c:v>
                </c:pt>
                <c:pt idx="162">
                  <c:v>-1.68</c:v>
                </c:pt>
                <c:pt idx="163">
                  <c:v>3.37</c:v>
                </c:pt>
                <c:pt idx="164">
                  <c:v>-0.37</c:v>
                </c:pt>
                <c:pt idx="165">
                  <c:v>0.84</c:v>
                </c:pt>
                <c:pt idx="166">
                  <c:v>2.77</c:v>
                </c:pt>
                <c:pt idx="167">
                  <c:v>-2.1800000000000002</c:v>
                </c:pt>
                <c:pt idx="168">
                  <c:v>3.69</c:v>
                </c:pt>
                <c:pt idx="169">
                  <c:v>-0.9</c:v>
                </c:pt>
                <c:pt idx="170">
                  <c:v>1.53</c:v>
                </c:pt>
                <c:pt idx="171">
                  <c:v>2.4500000000000002</c:v>
                </c:pt>
                <c:pt idx="172">
                  <c:v>-1.89</c:v>
                </c:pt>
                <c:pt idx="173">
                  <c:v>3.64</c:v>
                </c:pt>
                <c:pt idx="174">
                  <c:v>-1.07</c:v>
                </c:pt>
                <c:pt idx="175">
                  <c:v>3.23</c:v>
                </c:pt>
                <c:pt idx="176">
                  <c:v>0.18</c:v>
                </c:pt>
                <c:pt idx="177">
                  <c:v>-0.06</c:v>
                </c:pt>
                <c:pt idx="178">
                  <c:v>2.62</c:v>
                </c:pt>
                <c:pt idx="179">
                  <c:v>-1.55</c:v>
                </c:pt>
                <c:pt idx="180">
                  <c:v>3.54</c:v>
                </c:pt>
                <c:pt idx="181">
                  <c:v>-0.66</c:v>
                </c:pt>
                <c:pt idx="182">
                  <c:v>1.98</c:v>
                </c:pt>
                <c:pt idx="183">
                  <c:v>1.89</c:v>
                </c:pt>
                <c:pt idx="184">
                  <c:v>-0.4</c:v>
                </c:pt>
                <c:pt idx="185">
                  <c:v>3.2</c:v>
                </c:pt>
                <c:pt idx="186">
                  <c:v>-1.55</c:v>
                </c:pt>
                <c:pt idx="187">
                  <c:v>3.1</c:v>
                </c:pt>
                <c:pt idx="188">
                  <c:v>-0.12</c:v>
                </c:pt>
                <c:pt idx="189">
                  <c:v>2.35</c:v>
                </c:pt>
                <c:pt idx="190">
                  <c:v>1.24</c:v>
                </c:pt>
                <c:pt idx="191">
                  <c:v>-0.4</c:v>
                </c:pt>
                <c:pt idx="192">
                  <c:v>2.93</c:v>
                </c:pt>
                <c:pt idx="193">
                  <c:v>-1.34</c:v>
                </c:pt>
                <c:pt idx="194">
                  <c:v>3.27</c:v>
                </c:pt>
                <c:pt idx="195">
                  <c:v>-0.59</c:v>
                </c:pt>
                <c:pt idx="196">
                  <c:v>1.51</c:v>
                </c:pt>
                <c:pt idx="197">
                  <c:v>2.1</c:v>
                </c:pt>
                <c:pt idx="198">
                  <c:v>-0.65</c:v>
                </c:pt>
                <c:pt idx="199">
                  <c:v>3.23</c:v>
                </c:pt>
                <c:pt idx="200">
                  <c:v>-1.47</c:v>
                </c:pt>
                <c:pt idx="201">
                  <c:v>2.92</c:v>
                </c:pt>
                <c:pt idx="202">
                  <c:v>-0.1</c:v>
                </c:pt>
                <c:pt idx="203">
                  <c:v>2.16</c:v>
                </c:pt>
                <c:pt idx="204">
                  <c:v>1.51</c:v>
                </c:pt>
                <c:pt idx="205">
                  <c:v>-0.69</c:v>
                </c:pt>
                <c:pt idx="206">
                  <c:v>3.69</c:v>
                </c:pt>
                <c:pt idx="207">
                  <c:v>-1.63</c:v>
                </c:pt>
                <c:pt idx="208">
                  <c:v>2.89</c:v>
                </c:pt>
                <c:pt idx="209">
                  <c:v>0.34</c:v>
                </c:pt>
                <c:pt idx="210">
                  <c:v>-0.09</c:v>
                </c:pt>
                <c:pt idx="211">
                  <c:v>3.37</c:v>
                </c:pt>
                <c:pt idx="212">
                  <c:v>-1.81</c:v>
                </c:pt>
                <c:pt idx="213">
                  <c:v>3.4</c:v>
                </c:pt>
                <c:pt idx="214">
                  <c:v>-0.21</c:v>
                </c:pt>
                <c:pt idx="215">
                  <c:v>0.83</c:v>
                </c:pt>
                <c:pt idx="216">
                  <c:v>2.35</c:v>
                </c:pt>
                <c:pt idx="217">
                  <c:v>-1.1200000000000001</c:v>
                </c:pt>
                <c:pt idx="218">
                  <c:v>3.71</c:v>
                </c:pt>
                <c:pt idx="219">
                  <c:v>-1.63</c:v>
                </c:pt>
                <c:pt idx="220">
                  <c:v>2.87</c:v>
                </c:pt>
                <c:pt idx="221">
                  <c:v>1.33</c:v>
                </c:pt>
                <c:pt idx="222">
                  <c:v>-0.63</c:v>
                </c:pt>
                <c:pt idx="223">
                  <c:v>4.04</c:v>
                </c:pt>
                <c:pt idx="224">
                  <c:v>-1.67</c:v>
                </c:pt>
                <c:pt idx="225">
                  <c:v>2.81</c:v>
                </c:pt>
                <c:pt idx="226">
                  <c:v>0.72</c:v>
                </c:pt>
                <c:pt idx="227">
                  <c:v>-0.38</c:v>
                </c:pt>
                <c:pt idx="228">
                  <c:v>2.77</c:v>
                </c:pt>
                <c:pt idx="229">
                  <c:v>-2.14</c:v>
                </c:pt>
                <c:pt idx="230">
                  <c:v>4.08</c:v>
                </c:pt>
                <c:pt idx="231">
                  <c:v>-0.77</c:v>
                </c:pt>
                <c:pt idx="232">
                  <c:v>1.0900000000000001</c:v>
                </c:pt>
                <c:pt idx="233">
                  <c:v>2.57</c:v>
                </c:pt>
                <c:pt idx="234">
                  <c:v>-2.2000000000000002</c:v>
                </c:pt>
                <c:pt idx="235">
                  <c:v>3.87</c:v>
                </c:pt>
                <c:pt idx="236">
                  <c:v>-0.86</c:v>
                </c:pt>
                <c:pt idx="237">
                  <c:v>1.96</c:v>
                </c:pt>
                <c:pt idx="238">
                  <c:v>2.68</c:v>
                </c:pt>
                <c:pt idx="239">
                  <c:v>-2.4300000000000002</c:v>
                </c:pt>
                <c:pt idx="240">
                  <c:v>3.74</c:v>
                </c:pt>
                <c:pt idx="241">
                  <c:v>-2.0699999999999998</c:v>
                </c:pt>
                <c:pt idx="242">
                  <c:v>2.78</c:v>
                </c:pt>
                <c:pt idx="243">
                  <c:v>0.98</c:v>
                </c:pt>
                <c:pt idx="244">
                  <c:v>-0.77</c:v>
                </c:pt>
                <c:pt idx="245">
                  <c:v>4.1399999999999997</c:v>
                </c:pt>
                <c:pt idx="246">
                  <c:v>-1.85</c:v>
                </c:pt>
                <c:pt idx="247">
                  <c:v>3</c:v>
                </c:pt>
                <c:pt idx="248">
                  <c:v>0.42</c:v>
                </c:pt>
                <c:pt idx="249">
                  <c:v>-0.78</c:v>
                </c:pt>
                <c:pt idx="250">
                  <c:v>4.08</c:v>
                </c:pt>
                <c:pt idx="251">
                  <c:v>-1.55</c:v>
                </c:pt>
                <c:pt idx="252">
                  <c:v>2.78</c:v>
                </c:pt>
                <c:pt idx="253">
                  <c:v>0.06</c:v>
                </c:pt>
                <c:pt idx="254">
                  <c:v>0.57999999999999996</c:v>
                </c:pt>
                <c:pt idx="255">
                  <c:v>2.5299999999999998</c:v>
                </c:pt>
                <c:pt idx="256">
                  <c:v>-2.14</c:v>
                </c:pt>
                <c:pt idx="257">
                  <c:v>3.84</c:v>
                </c:pt>
                <c:pt idx="258">
                  <c:v>-0.85</c:v>
                </c:pt>
                <c:pt idx="259">
                  <c:v>2.0699999999999998</c:v>
                </c:pt>
                <c:pt idx="260">
                  <c:v>2.38</c:v>
                </c:pt>
                <c:pt idx="261">
                  <c:v>-1.03</c:v>
                </c:pt>
                <c:pt idx="262">
                  <c:v>3.55</c:v>
                </c:pt>
                <c:pt idx="263">
                  <c:v>-1.85</c:v>
                </c:pt>
                <c:pt idx="264">
                  <c:v>3.01</c:v>
                </c:pt>
                <c:pt idx="265">
                  <c:v>1.07</c:v>
                </c:pt>
                <c:pt idx="266">
                  <c:v>-0.14000000000000001</c:v>
                </c:pt>
                <c:pt idx="267">
                  <c:v>2.97</c:v>
                </c:pt>
                <c:pt idx="268">
                  <c:v>-1.67</c:v>
                </c:pt>
                <c:pt idx="269">
                  <c:v>3.73</c:v>
                </c:pt>
                <c:pt idx="270">
                  <c:v>-1.55</c:v>
                </c:pt>
                <c:pt idx="271">
                  <c:v>2.58</c:v>
                </c:pt>
                <c:pt idx="272">
                  <c:v>0.95</c:v>
                </c:pt>
                <c:pt idx="273">
                  <c:v>-0.21</c:v>
                </c:pt>
                <c:pt idx="274">
                  <c:v>3.44</c:v>
                </c:pt>
                <c:pt idx="275">
                  <c:v>-1.72</c:v>
                </c:pt>
                <c:pt idx="276">
                  <c:v>3.26</c:v>
                </c:pt>
                <c:pt idx="277">
                  <c:v>-0.49</c:v>
                </c:pt>
                <c:pt idx="278">
                  <c:v>0.9</c:v>
                </c:pt>
                <c:pt idx="279">
                  <c:v>2.2599999999999998</c:v>
                </c:pt>
                <c:pt idx="280">
                  <c:v>-1.68</c:v>
                </c:pt>
                <c:pt idx="281">
                  <c:v>3.69</c:v>
                </c:pt>
                <c:pt idx="282">
                  <c:v>-1.74</c:v>
                </c:pt>
                <c:pt idx="283">
                  <c:v>3.38</c:v>
                </c:pt>
                <c:pt idx="284">
                  <c:v>-0.12</c:v>
                </c:pt>
                <c:pt idx="285">
                  <c:v>0.35</c:v>
                </c:pt>
                <c:pt idx="286">
                  <c:v>2.34</c:v>
                </c:pt>
                <c:pt idx="287">
                  <c:v>-1.58</c:v>
                </c:pt>
                <c:pt idx="288">
                  <c:v>3.64</c:v>
                </c:pt>
                <c:pt idx="289">
                  <c:v>-1.29</c:v>
                </c:pt>
                <c:pt idx="290">
                  <c:v>2.4900000000000002</c:v>
                </c:pt>
                <c:pt idx="291">
                  <c:v>1.34</c:v>
                </c:pt>
                <c:pt idx="292">
                  <c:v>-0.62</c:v>
                </c:pt>
                <c:pt idx="293">
                  <c:v>3.28</c:v>
                </c:pt>
                <c:pt idx="294">
                  <c:v>-1.75</c:v>
                </c:pt>
                <c:pt idx="295">
                  <c:v>3.27</c:v>
                </c:pt>
                <c:pt idx="296">
                  <c:v>-1.1499999999999999</c:v>
                </c:pt>
                <c:pt idx="297">
                  <c:v>2.69</c:v>
                </c:pt>
                <c:pt idx="298">
                  <c:v>1.5</c:v>
                </c:pt>
                <c:pt idx="299">
                  <c:v>-0.46</c:v>
                </c:pt>
                <c:pt idx="300">
                  <c:v>3.46</c:v>
                </c:pt>
                <c:pt idx="301">
                  <c:v>-1.71</c:v>
                </c:pt>
                <c:pt idx="302">
                  <c:v>3.14</c:v>
                </c:pt>
                <c:pt idx="303">
                  <c:v>-0.45</c:v>
                </c:pt>
                <c:pt idx="304">
                  <c:v>1.2</c:v>
                </c:pt>
                <c:pt idx="305">
                  <c:v>2.37</c:v>
                </c:pt>
                <c:pt idx="306">
                  <c:v>-1.65</c:v>
                </c:pt>
                <c:pt idx="307">
                  <c:v>3.5</c:v>
                </c:pt>
                <c:pt idx="308">
                  <c:v>-1.0900000000000001</c:v>
                </c:pt>
                <c:pt idx="309">
                  <c:v>3.34</c:v>
                </c:pt>
                <c:pt idx="310">
                  <c:v>-0.22</c:v>
                </c:pt>
                <c:pt idx="311">
                  <c:v>0.45</c:v>
                </c:pt>
                <c:pt idx="312">
                  <c:v>2.2999999999999998</c:v>
                </c:pt>
                <c:pt idx="313">
                  <c:v>-1.59</c:v>
                </c:pt>
                <c:pt idx="314">
                  <c:v>3.8</c:v>
                </c:pt>
                <c:pt idx="315">
                  <c:v>-1.25</c:v>
                </c:pt>
                <c:pt idx="316">
                  <c:v>2.41</c:v>
                </c:pt>
                <c:pt idx="317">
                  <c:v>1.38</c:v>
                </c:pt>
                <c:pt idx="318">
                  <c:v>-0.69</c:v>
                </c:pt>
                <c:pt idx="319">
                  <c:v>3.37</c:v>
                </c:pt>
                <c:pt idx="320">
                  <c:v>-1.84</c:v>
                </c:pt>
                <c:pt idx="321">
                  <c:v>3.34</c:v>
                </c:pt>
                <c:pt idx="322">
                  <c:v>-0.15</c:v>
                </c:pt>
                <c:pt idx="323">
                  <c:v>0.85</c:v>
                </c:pt>
                <c:pt idx="324">
                  <c:v>1.6</c:v>
                </c:pt>
                <c:pt idx="325">
                  <c:v>-0.7</c:v>
                </c:pt>
                <c:pt idx="326">
                  <c:v>3.47</c:v>
                </c:pt>
                <c:pt idx="327">
                  <c:v>-1.56</c:v>
                </c:pt>
                <c:pt idx="328">
                  <c:v>3.07</c:v>
                </c:pt>
                <c:pt idx="329">
                  <c:v>-0.37</c:v>
                </c:pt>
                <c:pt idx="330">
                  <c:v>1.17</c:v>
                </c:pt>
                <c:pt idx="331">
                  <c:v>2.46</c:v>
                </c:pt>
                <c:pt idx="332">
                  <c:v>-1.5</c:v>
                </c:pt>
                <c:pt idx="333">
                  <c:v>3.32</c:v>
                </c:pt>
                <c:pt idx="334">
                  <c:v>-1.55</c:v>
                </c:pt>
                <c:pt idx="335">
                  <c:v>2.79</c:v>
                </c:pt>
                <c:pt idx="336">
                  <c:v>0.52</c:v>
                </c:pt>
                <c:pt idx="337">
                  <c:v>0.04</c:v>
                </c:pt>
                <c:pt idx="338">
                  <c:v>1.87</c:v>
                </c:pt>
                <c:pt idx="339">
                  <c:v>-1.1100000000000001</c:v>
                </c:pt>
                <c:pt idx="340">
                  <c:v>3.53</c:v>
                </c:pt>
                <c:pt idx="341">
                  <c:v>-1.66</c:v>
                </c:pt>
                <c:pt idx="342">
                  <c:v>2.78</c:v>
                </c:pt>
                <c:pt idx="343">
                  <c:v>-0.06</c:v>
                </c:pt>
                <c:pt idx="344">
                  <c:v>0.86</c:v>
                </c:pt>
                <c:pt idx="345">
                  <c:v>2.62</c:v>
                </c:pt>
                <c:pt idx="346">
                  <c:v>-1.57</c:v>
                </c:pt>
                <c:pt idx="347">
                  <c:v>3.39</c:v>
                </c:pt>
                <c:pt idx="348">
                  <c:v>-0.93</c:v>
                </c:pt>
                <c:pt idx="349">
                  <c:v>2.44</c:v>
                </c:pt>
                <c:pt idx="350">
                  <c:v>0.53</c:v>
                </c:pt>
                <c:pt idx="351">
                  <c:v>0.04</c:v>
                </c:pt>
                <c:pt idx="352">
                  <c:v>1.9</c:v>
                </c:pt>
                <c:pt idx="353">
                  <c:v>-0.64</c:v>
                </c:pt>
                <c:pt idx="354">
                  <c:v>3.31</c:v>
                </c:pt>
                <c:pt idx="355">
                  <c:v>-1.51</c:v>
                </c:pt>
                <c:pt idx="356">
                  <c:v>3</c:v>
                </c:pt>
                <c:pt idx="357">
                  <c:v>-0.22</c:v>
                </c:pt>
                <c:pt idx="358">
                  <c:v>0.95</c:v>
                </c:pt>
                <c:pt idx="359">
                  <c:v>1.82</c:v>
                </c:pt>
                <c:pt idx="360">
                  <c:v>-1.08</c:v>
                </c:pt>
                <c:pt idx="361">
                  <c:v>3.58</c:v>
                </c:pt>
                <c:pt idx="362">
                  <c:v>-1.53</c:v>
                </c:pt>
                <c:pt idx="363">
                  <c:v>2.77</c:v>
                </c:pt>
                <c:pt idx="364">
                  <c:v>-0.22</c:v>
                </c:pt>
                <c:pt idx="365">
                  <c:v>2.0099999999999998</c:v>
                </c:pt>
                <c:pt idx="366">
                  <c:v>1.9</c:v>
                </c:pt>
                <c:pt idx="367">
                  <c:v>-0.98</c:v>
                </c:pt>
                <c:pt idx="368">
                  <c:v>3.42</c:v>
                </c:pt>
                <c:pt idx="369">
                  <c:v>-1.73</c:v>
                </c:pt>
                <c:pt idx="370">
                  <c:v>3.02</c:v>
                </c:pt>
                <c:pt idx="371">
                  <c:v>0.36</c:v>
                </c:pt>
                <c:pt idx="372">
                  <c:v>0.1</c:v>
                </c:pt>
                <c:pt idx="373">
                  <c:v>2.57</c:v>
                </c:pt>
                <c:pt idx="374">
                  <c:v>-1.75</c:v>
                </c:pt>
                <c:pt idx="375">
                  <c:v>3.66</c:v>
                </c:pt>
                <c:pt idx="376">
                  <c:v>-0.8</c:v>
                </c:pt>
                <c:pt idx="377">
                  <c:v>2.17</c:v>
                </c:pt>
                <c:pt idx="378">
                  <c:v>2.17</c:v>
                </c:pt>
                <c:pt idx="379">
                  <c:v>-0.05</c:v>
                </c:pt>
                <c:pt idx="380">
                  <c:v>2.91</c:v>
                </c:pt>
                <c:pt idx="381">
                  <c:v>-1.68</c:v>
                </c:pt>
                <c:pt idx="382">
                  <c:v>3.54</c:v>
                </c:pt>
                <c:pt idx="383">
                  <c:v>-0.57999999999999996</c:v>
                </c:pt>
                <c:pt idx="384">
                  <c:v>1.46</c:v>
                </c:pt>
                <c:pt idx="385">
                  <c:v>2.0099999999999998</c:v>
                </c:pt>
                <c:pt idx="386">
                  <c:v>-1.18</c:v>
                </c:pt>
                <c:pt idx="387">
                  <c:v>3.6</c:v>
                </c:pt>
                <c:pt idx="388">
                  <c:v>-1.43</c:v>
                </c:pt>
                <c:pt idx="389">
                  <c:v>2.39</c:v>
                </c:pt>
                <c:pt idx="390">
                  <c:v>0.05</c:v>
                </c:pt>
                <c:pt idx="391">
                  <c:v>0.24</c:v>
                </c:pt>
                <c:pt idx="392">
                  <c:v>2.88</c:v>
                </c:pt>
                <c:pt idx="393">
                  <c:v>-0.9</c:v>
                </c:pt>
                <c:pt idx="394">
                  <c:v>3.31</c:v>
                </c:pt>
                <c:pt idx="395">
                  <c:v>-1.63</c:v>
                </c:pt>
                <c:pt idx="396">
                  <c:v>2.59</c:v>
                </c:pt>
                <c:pt idx="397">
                  <c:v>1.22</c:v>
                </c:pt>
                <c:pt idx="398">
                  <c:v>-0.6</c:v>
                </c:pt>
                <c:pt idx="399">
                  <c:v>3.48</c:v>
                </c:pt>
                <c:pt idx="400">
                  <c:v>-1.57</c:v>
                </c:pt>
                <c:pt idx="401">
                  <c:v>3.09</c:v>
                </c:pt>
                <c:pt idx="402">
                  <c:v>-0.19</c:v>
                </c:pt>
                <c:pt idx="403">
                  <c:v>-0.24</c:v>
                </c:pt>
                <c:pt idx="404">
                  <c:v>3.09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17-4DBC-A1D1-362A2E615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1423840"/>
        <c:axId val="1131425088"/>
      </c:lineChart>
      <c:catAx>
        <c:axId val="1131423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31425088"/>
        <c:crosses val="autoZero"/>
        <c:auto val="1"/>
        <c:lblAlgn val="ctr"/>
        <c:lblOffset val="100"/>
        <c:noMultiLvlLbl val="0"/>
      </c:catAx>
      <c:valAx>
        <c:axId val="1131425088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3142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break_low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610892388451445"/>
          <c:y val="0.16245370370370371"/>
          <c:w val="0.84333552055993"/>
          <c:h val="0.7773611111111110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break_low!$D$1:$D$404</c:f>
              <c:numCache>
                <c:formatCode>General</c:formatCode>
                <c:ptCount val="404"/>
                <c:pt idx="0">
                  <c:v>0.47</c:v>
                </c:pt>
                <c:pt idx="1">
                  <c:v>1.48</c:v>
                </c:pt>
                <c:pt idx="2">
                  <c:v>1.17</c:v>
                </c:pt>
                <c:pt idx="3">
                  <c:v>0.49</c:v>
                </c:pt>
                <c:pt idx="4">
                  <c:v>0.55000000000000004</c:v>
                </c:pt>
                <c:pt idx="5">
                  <c:v>1.27</c:v>
                </c:pt>
                <c:pt idx="6">
                  <c:v>1.44</c:v>
                </c:pt>
                <c:pt idx="7">
                  <c:v>0.48</c:v>
                </c:pt>
                <c:pt idx="8">
                  <c:v>0.43</c:v>
                </c:pt>
                <c:pt idx="9">
                  <c:v>0.92</c:v>
                </c:pt>
                <c:pt idx="10">
                  <c:v>1.63</c:v>
                </c:pt>
                <c:pt idx="11">
                  <c:v>1.1399999999999999</c:v>
                </c:pt>
                <c:pt idx="12">
                  <c:v>0.23</c:v>
                </c:pt>
                <c:pt idx="13">
                  <c:v>0.49</c:v>
                </c:pt>
                <c:pt idx="14">
                  <c:v>1.37</c:v>
                </c:pt>
                <c:pt idx="15">
                  <c:v>1.25</c:v>
                </c:pt>
                <c:pt idx="16">
                  <c:v>0.5</c:v>
                </c:pt>
                <c:pt idx="17">
                  <c:v>0.52</c:v>
                </c:pt>
                <c:pt idx="18">
                  <c:v>1.1299999999999999</c:v>
                </c:pt>
                <c:pt idx="19">
                  <c:v>1.4</c:v>
                </c:pt>
                <c:pt idx="20">
                  <c:v>0.79</c:v>
                </c:pt>
                <c:pt idx="21">
                  <c:v>0.12</c:v>
                </c:pt>
                <c:pt idx="22">
                  <c:v>0.4</c:v>
                </c:pt>
                <c:pt idx="23">
                  <c:v>1.25</c:v>
                </c:pt>
                <c:pt idx="24">
                  <c:v>1.32</c:v>
                </c:pt>
                <c:pt idx="25">
                  <c:v>0.64</c:v>
                </c:pt>
                <c:pt idx="26">
                  <c:v>0.42</c:v>
                </c:pt>
                <c:pt idx="27">
                  <c:v>1.1499999999999999</c:v>
                </c:pt>
                <c:pt idx="28">
                  <c:v>1.45</c:v>
                </c:pt>
                <c:pt idx="29">
                  <c:v>0.8</c:v>
                </c:pt>
                <c:pt idx="30">
                  <c:v>0.13</c:v>
                </c:pt>
                <c:pt idx="31">
                  <c:v>0.88</c:v>
                </c:pt>
                <c:pt idx="32">
                  <c:v>1.6</c:v>
                </c:pt>
                <c:pt idx="33">
                  <c:v>1.23</c:v>
                </c:pt>
                <c:pt idx="34">
                  <c:v>0.51</c:v>
                </c:pt>
                <c:pt idx="35">
                  <c:v>0.56000000000000005</c:v>
                </c:pt>
                <c:pt idx="36">
                  <c:v>1.05</c:v>
                </c:pt>
                <c:pt idx="37">
                  <c:v>1.47</c:v>
                </c:pt>
                <c:pt idx="38">
                  <c:v>0.98</c:v>
                </c:pt>
                <c:pt idx="39">
                  <c:v>0.21</c:v>
                </c:pt>
                <c:pt idx="40">
                  <c:v>0.45</c:v>
                </c:pt>
                <c:pt idx="41">
                  <c:v>1.62</c:v>
                </c:pt>
                <c:pt idx="42">
                  <c:v>1.31</c:v>
                </c:pt>
                <c:pt idx="43">
                  <c:v>0.65</c:v>
                </c:pt>
                <c:pt idx="44">
                  <c:v>0.35</c:v>
                </c:pt>
                <c:pt idx="45">
                  <c:v>1.1599999999999999</c:v>
                </c:pt>
                <c:pt idx="46">
                  <c:v>1.47</c:v>
                </c:pt>
                <c:pt idx="47">
                  <c:v>1.01</c:v>
                </c:pt>
                <c:pt idx="48">
                  <c:v>0.24</c:v>
                </c:pt>
                <c:pt idx="49">
                  <c:v>0.63</c:v>
                </c:pt>
                <c:pt idx="50">
                  <c:v>1.1299999999999999</c:v>
                </c:pt>
                <c:pt idx="51">
                  <c:v>1.49</c:v>
                </c:pt>
                <c:pt idx="52">
                  <c:v>0.69</c:v>
                </c:pt>
                <c:pt idx="53">
                  <c:v>0.17</c:v>
                </c:pt>
                <c:pt idx="54">
                  <c:v>0.82</c:v>
                </c:pt>
                <c:pt idx="55">
                  <c:v>1.57</c:v>
                </c:pt>
                <c:pt idx="56">
                  <c:v>1.24</c:v>
                </c:pt>
                <c:pt idx="57">
                  <c:v>0.56000000000000005</c:v>
                </c:pt>
                <c:pt idx="58">
                  <c:v>0.6</c:v>
                </c:pt>
                <c:pt idx="59">
                  <c:v>1.1100000000000001</c:v>
                </c:pt>
                <c:pt idx="60">
                  <c:v>1.38</c:v>
                </c:pt>
                <c:pt idx="61">
                  <c:v>0.79</c:v>
                </c:pt>
                <c:pt idx="62">
                  <c:v>0.21</c:v>
                </c:pt>
                <c:pt idx="63">
                  <c:v>0.8</c:v>
                </c:pt>
                <c:pt idx="64">
                  <c:v>1.63</c:v>
                </c:pt>
                <c:pt idx="65">
                  <c:v>1.42</c:v>
                </c:pt>
                <c:pt idx="66">
                  <c:v>0.62</c:v>
                </c:pt>
                <c:pt idx="67">
                  <c:v>0.38</c:v>
                </c:pt>
                <c:pt idx="68">
                  <c:v>1.1599999999999999</c:v>
                </c:pt>
                <c:pt idx="69">
                  <c:v>1.5</c:v>
                </c:pt>
                <c:pt idx="70">
                  <c:v>0.97</c:v>
                </c:pt>
                <c:pt idx="71">
                  <c:v>0.19</c:v>
                </c:pt>
                <c:pt idx="72">
                  <c:v>0.74</c:v>
                </c:pt>
                <c:pt idx="73">
                  <c:v>1.66</c:v>
                </c:pt>
                <c:pt idx="74">
                  <c:v>1.22</c:v>
                </c:pt>
                <c:pt idx="75">
                  <c:v>0.38</c:v>
                </c:pt>
                <c:pt idx="76">
                  <c:v>0.56999999999999995</c:v>
                </c:pt>
                <c:pt idx="77">
                  <c:v>1.29</c:v>
                </c:pt>
                <c:pt idx="78">
                  <c:v>1.4</c:v>
                </c:pt>
                <c:pt idx="79">
                  <c:v>0.67</c:v>
                </c:pt>
                <c:pt idx="80">
                  <c:v>7.0000000000000007E-2</c:v>
                </c:pt>
                <c:pt idx="81">
                  <c:v>1.08</c:v>
                </c:pt>
                <c:pt idx="82">
                  <c:v>1.58</c:v>
                </c:pt>
                <c:pt idx="83">
                  <c:v>1.1000000000000001</c:v>
                </c:pt>
                <c:pt idx="84">
                  <c:v>0.23</c:v>
                </c:pt>
                <c:pt idx="85">
                  <c:v>0.76</c:v>
                </c:pt>
                <c:pt idx="86">
                  <c:v>1.68</c:v>
                </c:pt>
                <c:pt idx="87">
                  <c:v>1.26</c:v>
                </c:pt>
                <c:pt idx="88">
                  <c:v>0.45</c:v>
                </c:pt>
                <c:pt idx="89">
                  <c:v>0.39</c:v>
                </c:pt>
                <c:pt idx="90">
                  <c:v>1.48</c:v>
                </c:pt>
                <c:pt idx="91">
                  <c:v>1.33</c:v>
                </c:pt>
                <c:pt idx="92">
                  <c:v>0.43</c:v>
                </c:pt>
                <c:pt idx="93">
                  <c:v>0.47</c:v>
                </c:pt>
                <c:pt idx="94">
                  <c:v>1.3</c:v>
                </c:pt>
                <c:pt idx="95">
                  <c:v>1.4</c:v>
                </c:pt>
                <c:pt idx="96">
                  <c:v>0.62</c:v>
                </c:pt>
                <c:pt idx="97">
                  <c:v>0.42</c:v>
                </c:pt>
                <c:pt idx="98">
                  <c:v>1.1299999999999999</c:v>
                </c:pt>
                <c:pt idx="99">
                  <c:v>1.39</c:v>
                </c:pt>
                <c:pt idx="100">
                  <c:v>0.56999999999999995</c:v>
                </c:pt>
                <c:pt idx="101">
                  <c:v>0.34</c:v>
                </c:pt>
                <c:pt idx="102">
                  <c:v>1.1599999999999999</c:v>
                </c:pt>
                <c:pt idx="103">
                  <c:v>1.36</c:v>
                </c:pt>
                <c:pt idx="104">
                  <c:v>0.61</c:v>
                </c:pt>
                <c:pt idx="105">
                  <c:v>0.32</c:v>
                </c:pt>
                <c:pt idx="106">
                  <c:v>1.1599999999999999</c:v>
                </c:pt>
                <c:pt idx="107">
                  <c:v>1.31</c:v>
                </c:pt>
                <c:pt idx="108">
                  <c:v>0.56000000000000005</c:v>
                </c:pt>
                <c:pt idx="109">
                  <c:v>0.26</c:v>
                </c:pt>
                <c:pt idx="110">
                  <c:v>0.93</c:v>
                </c:pt>
                <c:pt idx="111">
                  <c:v>1.47</c:v>
                </c:pt>
                <c:pt idx="112">
                  <c:v>0.93</c:v>
                </c:pt>
                <c:pt idx="113">
                  <c:v>0.23</c:v>
                </c:pt>
                <c:pt idx="114">
                  <c:v>0.84</c:v>
                </c:pt>
                <c:pt idx="115">
                  <c:v>1.53</c:v>
                </c:pt>
                <c:pt idx="116">
                  <c:v>0.96</c:v>
                </c:pt>
                <c:pt idx="117">
                  <c:v>0.2</c:v>
                </c:pt>
                <c:pt idx="118">
                  <c:v>0.7</c:v>
                </c:pt>
                <c:pt idx="119">
                  <c:v>1.68</c:v>
                </c:pt>
                <c:pt idx="120">
                  <c:v>1.1399999999999999</c:v>
                </c:pt>
                <c:pt idx="121">
                  <c:v>0.26</c:v>
                </c:pt>
                <c:pt idx="122">
                  <c:v>0.5</c:v>
                </c:pt>
                <c:pt idx="123">
                  <c:v>1.3</c:v>
                </c:pt>
                <c:pt idx="124">
                  <c:v>1.4</c:v>
                </c:pt>
                <c:pt idx="125">
                  <c:v>0.51</c:v>
                </c:pt>
                <c:pt idx="126">
                  <c:v>0.52</c:v>
                </c:pt>
                <c:pt idx="127">
                  <c:v>1.1200000000000001</c:v>
                </c:pt>
                <c:pt idx="128">
                  <c:v>1.49</c:v>
                </c:pt>
                <c:pt idx="129">
                  <c:v>0.64</c:v>
                </c:pt>
                <c:pt idx="130">
                  <c:v>0.53</c:v>
                </c:pt>
                <c:pt idx="131">
                  <c:v>1.03</c:v>
                </c:pt>
                <c:pt idx="132">
                  <c:v>1.47</c:v>
                </c:pt>
                <c:pt idx="133">
                  <c:v>0.64</c:v>
                </c:pt>
                <c:pt idx="134">
                  <c:v>0.31</c:v>
                </c:pt>
                <c:pt idx="135">
                  <c:v>1.1299999999999999</c:v>
                </c:pt>
                <c:pt idx="136">
                  <c:v>1.52</c:v>
                </c:pt>
                <c:pt idx="137">
                  <c:v>1.19</c:v>
                </c:pt>
                <c:pt idx="138">
                  <c:v>0.34</c:v>
                </c:pt>
                <c:pt idx="139">
                  <c:v>0.59</c:v>
                </c:pt>
                <c:pt idx="140">
                  <c:v>1.53</c:v>
                </c:pt>
                <c:pt idx="141">
                  <c:v>1.21</c:v>
                </c:pt>
                <c:pt idx="142">
                  <c:v>0.39</c:v>
                </c:pt>
                <c:pt idx="143">
                  <c:v>0.49</c:v>
                </c:pt>
                <c:pt idx="144">
                  <c:v>1.47</c:v>
                </c:pt>
                <c:pt idx="145">
                  <c:v>1.24</c:v>
                </c:pt>
                <c:pt idx="146">
                  <c:v>0.5</c:v>
                </c:pt>
                <c:pt idx="147">
                  <c:v>0.59</c:v>
                </c:pt>
                <c:pt idx="148">
                  <c:v>1.4</c:v>
                </c:pt>
                <c:pt idx="149">
                  <c:v>1.2</c:v>
                </c:pt>
                <c:pt idx="150">
                  <c:v>0.39</c:v>
                </c:pt>
                <c:pt idx="151">
                  <c:v>0.59</c:v>
                </c:pt>
                <c:pt idx="152">
                  <c:v>1.2</c:v>
                </c:pt>
                <c:pt idx="153">
                  <c:v>1.49</c:v>
                </c:pt>
                <c:pt idx="154">
                  <c:v>0.56999999999999995</c:v>
                </c:pt>
                <c:pt idx="155">
                  <c:v>0.55000000000000004</c:v>
                </c:pt>
                <c:pt idx="156">
                  <c:v>1.25</c:v>
                </c:pt>
                <c:pt idx="157">
                  <c:v>1.45</c:v>
                </c:pt>
                <c:pt idx="158">
                  <c:v>0.52</c:v>
                </c:pt>
                <c:pt idx="159">
                  <c:v>0.53</c:v>
                </c:pt>
                <c:pt idx="160">
                  <c:v>1.33</c:v>
                </c:pt>
                <c:pt idx="161">
                  <c:v>1.37</c:v>
                </c:pt>
                <c:pt idx="162">
                  <c:v>0.45</c:v>
                </c:pt>
                <c:pt idx="163">
                  <c:v>0.68</c:v>
                </c:pt>
                <c:pt idx="164">
                  <c:v>1.07</c:v>
                </c:pt>
                <c:pt idx="165">
                  <c:v>1.37</c:v>
                </c:pt>
                <c:pt idx="166">
                  <c:v>0.59</c:v>
                </c:pt>
                <c:pt idx="167">
                  <c:v>0.61</c:v>
                </c:pt>
                <c:pt idx="168">
                  <c:v>1.34</c:v>
                </c:pt>
                <c:pt idx="169">
                  <c:v>1.22</c:v>
                </c:pt>
                <c:pt idx="170">
                  <c:v>0.43</c:v>
                </c:pt>
                <c:pt idx="171">
                  <c:v>0.59</c:v>
                </c:pt>
                <c:pt idx="172">
                  <c:v>1.68</c:v>
                </c:pt>
                <c:pt idx="173">
                  <c:v>1.19</c:v>
                </c:pt>
                <c:pt idx="174">
                  <c:v>0.17</c:v>
                </c:pt>
                <c:pt idx="175">
                  <c:v>0.94</c:v>
                </c:pt>
                <c:pt idx="176">
                  <c:v>1.69</c:v>
                </c:pt>
                <c:pt idx="177">
                  <c:v>0.91</c:v>
                </c:pt>
                <c:pt idx="178">
                  <c:v>0.17</c:v>
                </c:pt>
                <c:pt idx="179">
                  <c:v>0.62</c:v>
                </c:pt>
                <c:pt idx="180">
                  <c:v>1.75</c:v>
                </c:pt>
                <c:pt idx="181">
                  <c:v>1.1100000000000001</c:v>
                </c:pt>
                <c:pt idx="182">
                  <c:v>0.13</c:v>
                </c:pt>
                <c:pt idx="183">
                  <c:v>0.65</c:v>
                </c:pt>
                <c:pt idx="184">
                  <c:v>1.7</c:v>
                </c:pt>
                <c:pt idx="185">
                  <c:v>0.92</c:v>
                </c:pt>
                <c:pt idx="186">
                  <c:v>0.21</c:v>
                </c:pt>
                <c:pt idx="187">
                  <c:v>0.95</c:v>
                </c:pt>
                <c:pt idx="188">
                  <c:v>1.56</c:v>
                </c:pt>
                <c:pt idx="189">
                  <c:v>0.8</c:v>
                </c:pt>
                <c:pt idx="190">
                  <c:v>0.25</c:v>
                </c:pt>
                <c:pt idx="191">
                  <c:v>1.08</c:v>
                </c:pt>
                <c:pt idx="192">
                  <c:v>1.69</c:v>
                </c:pt>
                <c:pt idx="193">
                  <c:v>1.1599999999999999</c:v>
                </c:pt>
                <c:pt idx="194">
                  <c:v>0.23</c:v>
                </c:pt>
                <c:pt idx="195">
                  <c:v>0.67</c:v>
                </c:pt>
                <c:pt idx="196">
                  <c:v>1.79</c:v>
                </c:pt>
                <c:pt idx="197">
                  <c:v>1.22</c:v>
                </c:pt>
                <c:pt idx="198">
                  <c:v>0.17</c:v>
                </c:pt>
                <c:pt idx="199">
                  <c:v>0.82</c:v>
                </c:pt>
                <c:pt idx="200">
                  <c:v>1.87</c:v>
                </c:pt>
                <c:pt idx="201">
                  <c:v>1.2</c:v>
                </c:pt>
                <c:pt idx="202">
                  <c:v>0.11</c:v>
                </c:pt>
                <c:pt idx="203">
                  <c:v>0.68</c:v>
                </c:pt>
                <c:pt idx="204">
                  <c:v>1.76</c:v>
                </c:pt>
                <c:pt idx="205">
                  <c:v>1.27</c:v>
                </c:pt>
                <c:pt idx="206">
                  <c:v>0.5</c:v>
                </c:pt>
                <c:pt idx="207">
                  <c:v>0.53</c:v>
                </c:pt>
                <c:pt idx="208">
                  <c:v>1.48</c:v>
                </c:pt>
                <c:pt idx="209">
                  <c:v>1.28</c:v>
                </c:pt>
                <c:pt idx="210">
                  <c:v>0.57999999999999996</c:v>
                </c:pt>
                <c:pt idx="211">
                  <c:v>0.54</c:v>
                </c:pt>
                <c:pt idx="212">
                  <c:v>1.29</c:v>
                </c:pt>
                <c:pt idx="213">
                  <c:v>1.32</c:v>
                </c:pt>
                <c:pt idx="214">
                  <c:v>0.62</c:v>
                </c:pt>
                <c:pt idx="215">
                  <c:v>0.48</c:v>
                </c:pt>
                <c:pt idx="216">
                  <c:v>1.01</c:v>
                </c:pt>
                <c:pt idx="217">
                  <c:v>1.36</c:v>
                </c:pt>
                <c:pt idx="218">
                  <c:v>0.93</c:v>
                </c:pt>
                <c:pt idx="219">
                  <c:v>0.31</c:v>
                </c:pt>
                <c:pt idx="220">
                  <c:v>0.63</c:v>
                </c:pt>
                <c:pt idx="221">
                  <c:v>1.57</c:v>
                </c:pt>
                <c:pt idx="222">
                  <c:v>1.19</c:v>
                </c:pt>
                <c:pt idx="223">
                  <c:v>0.56999999999999995</c:v>
                </c:pt>
                <c:pt idx="224">
                  <c:v>0.61</c:v>
                </c:pt>
                <c:pt idx="225">
                  <c:v>1.17</c:v>
                </c:pt>
                <c:pt idx="226">
                  <c:v>1.33</c:v>
                </c:pt>
                <c:pt idx="227">
                  <c:v>0.53</c:v>
                </c:pt>
                <c:pt idx="228">
                  <c:v>0.28999999999999998</c:v>
                </c:pt>
                <c:pt idx="229">
                  <c:v>1.05</c:v>
                </c:pt>
                <c:pt idx="230">
                  <c:v>1.48</c:v>
                </c:pt>
                <c:pt idx="231">
                  <c:v>1.2</c:v>
                </c:pt>
                <c:pt idx="232">
                  <c:v>0.54</c:v>
                </c:pt>
                <c:pt idx="233">
                  <c:v>0.49</c:v>
                </c:pt>
                <c:pt idx="234">
                  <c:v>1.17</c:v>
                </c:pt>
                <c:pt idx="235">
                  <c:v>1.37</c:v>
                </c:pt>
                <c:pt idx="236">
                  <c:v>0.64</c:v>
                </c:pt>
                <c:pt idx="237">
                  <c:v>0.08</c:v>
                </c:pt>
                <c:pt idx="238">
                  <c:v>1.01</c:v>
                </c:pt>
                <c:pt idx="239">
                  <c:v>1.57</c:v>
                </c:pt>
                <c:pt idx="240">
                  <c:v>1.18</c:v>
                </c:pt>
                <c:pt idx="241">
                  <c:v>0.24</c:v>
                </c:pt>
                <c:pt idx="242">
                  <c:v>0.5</c:v>
                </c:pt>
                <c:pt idx="243">
                  <c:v>1.64</c:v>
                </c:pt>
                <c:pt idx="244">
                  <c:v>1.53</c:v>
                </c:pt>
                <c:pt idx="245">
                  <c:v>0.65</c:v>
                </c:pt>
                <c:pt idx="246">
                  <c:v>0.63</c:v>
                </c:pt>
                <c:pt idx="247">
                  <c:v>1.04</c:v>
                </c:pt>
                <c:pt idx="248">
                  <c:v>1.44</c:v>
                </c:pt>
                <c:pt idx="249">
                  <c:v>0.59</c:v>
                </c:pt>
                <c:pt idx="250">
                  <c:v>0.53</c:v>
                </c:pt>
                <c:pt idx="251">
                  <c:v>1.02</c:v>
                </c:pt>
                <c:pt idx="252">
                  <c:v>1.44</c:v>
                </c:pt>
                <c:pt idx="253">
                  <c:v>0.66</c:v>
                </c:pt>
                <c:pt idx="254">
                  <c:v>0.56000000000000005</c:v>
                </c:pt>
                <c:pt idx="255">
                  <c:v>1.18</c:v>
                </c:pt>
                <c:pt idx="256">
                  <c:v>1.35</c:v>
                </c:pt>
                <c:pt idx="257">
                  <c:v>0.64</c:v>
                </c:pt>
                <c:pt idx="258">
                  <c:v>0.7</c:v>
                </c:pt>
                <c:pt idx="259">
                  <c:v>1.42</c:v>
                </c:pt>
                <c:pt idx="260">
                  <c:v>1.26</c:v>
                </c:pt>
                <c:pt idx="261">
                  <c:v>0.1</c:v>
                </c:pt>
                <c:pt idx="262">
                  <c:v>0.68</c:v>
                </c:pt>
                <c:pt idx="263">
                  <c:v>1.87</c:v>
                </c:pt>
                <c:pt idx="264">
                  <c:v>0.46</c:v>
                </c:pt>
                <c:pt idx="265">
                  <c:v>0.1</c:v>
                </c:pt>
                <c:pt idx="266">
                  <c:v>1.27</c:v>
                </c:pt>
                <c:pt idx="267">
                  <c:v>1.38</c:v>
                </c:pt>
                <c:pt idx="268">
                  <c:v>0.63</c:v>
                </c:pt>
                <c:pt idx="269">
                  <c:v>0.66</c:v>
                </c:pt>
                <c:pt idx="270">
                  <c:v>1.1200000000000001</c:v>
                </c:pt>
                <c:pt idx="271">
                  <c:v>1.37</c:v>
                </c:pt>
                <c:pt idx="272">
                  <c:v>0.6</c:v>
                </c:pt>
                <c:pt idx="273">
                  <c:v>0.51</c:v>
                </c:pt>
                <c:pt idx="274">
                  <c:v>1.7</c:v>
                </c:pt>
                <c:pt idx="275">
                  <c:v>1.1399999999999999</c:v>
                </c:pt>
                <c:pt idx="276">
                  <c:v>0.13</c:v>
                </c:pt>
                <c:pt idx="277">
                  <c:v>1.31</c:v>
                </c:pt>
                <c:pt idx="278">
                  <c:v>1.39</c:v>
                </c:pt>
                <c:pt idx="279">
                  <c:v>0.32</c:v>
                </c:pt>
                <c:pt idx="280">
                  <c:v>0.72</c:v>
                </c:pt>
                <c:pt idx="281">
                  <c:v>1.41</c:v>
                </c:pt>
                <c:pt idx="282">
                  <c:v>1.4</c:v>
                </c:pt>
                <c:pt idx="283">
                  <c:v>0.55000000000000004</c:v>
                </c:pt>
                <c:pt idx="284">
                  <c:v>0.37</c:v>
                </c:pt>
                <c:pt idx="285">
                  <c:v>1.75</c:v>
                </c:pt>
                <c:pt idx="286">
                  <c:v>0.65</c:v>
                </c:pt>
                <c:pt idx="287">
                  <c:v>0.18</c:v>
                </c:pt>
                <c:pt idx="288">
                  <c:v>1.31</c:v>
                </c:pt>
                <c:pt idx="289">
                  <c:v>1.24</c:v>
                </c:pt>
                <c:pt idx="290">
                  <c:v>0.3</c:v>
                </c:pt>
                <c:pt idx="291">
                  <c:v>0.62</c:v>
                </c:pt>
                <c:pt idx="292">
                  <c:v>1.87</c:v>
                </c:pt>
                <c:pt idx="293">
                  <c:v>0.4</c:v>
                </c:pt>
                <c:pt idx="294">
                  <c:v>0.68</c:v>
                </c:pt>
                <c:pt idx="295">
                  <c:v>1.28</c:v>
                </c:pt>
                <c:pt idx="296">
                  <c:v>1.48</c:v>
                </c:pt>
                <c:pt idx="297">
                  <c:v>0.46</c:v>
                </c:pt>
                <c:pt idx="298">
                  <c:v>0.66</c:v>
                </c:pt>
                <c:pt idx="299">
                  <c:v>1.75</c:v>
                </c:pt>
                <c:pt idx="300">
                  <c:v>0.4</c:v>
                </c:pt>
                <c:pt idx="301">
                  <c:v>0.65</c:v>
                </c:pt>
                <c:pt idx="302">
                  <c:v>1.48</c:v>
                </c:pt>
                <c:pt idx="303">
                  <c:v>0.74</c:v>
                </c:pt>
                <c:pt idx="304">
                  <c:v>0.14000000000000001</c:v>
                </c:pt>
                <c:pt idx="305">
                  <c:v>1.37</c:v>
                </c:pt>
                <c:pt idx="306">
                  <c:v>1.31</c:v>
                </c:pt>
                <c:pt idx="307">
                  <c:v>0.09</c:v>
                </c:pt>
                <c:pt idx="308">
                  <c:v>1.03</c:v>
                </c:pt>
                <c:pt idx="309">
                  <c:v>1.62</c:v>
                </c:pt>
                <c:pt idx="310">
                  <c:v>0.31</c:v>
                </c:pt>
                <c:pt idx="311">
                  <c:v>0.51</c:v>
                </c:pt>
                <c:pt idx="312">
                  <c:v>1.19</c:v>
                </c:pt>
                <c:pt idx="313">
                  <c:v>1.33</c:v>
                </c:pt>
                <c:pt idx="314">
                  <c:v>-0.01</c:v>
                </c:pt>
                <c:pt idx="315">
                  <c:v>1.38</c:v>
                </c:pt>
                <c:pt idx="316">
                  <c:v>1.23</c:v>
                </c:pt>
                <c:pt idx="317">
                  <c:v>0.51</c:v>
                </c:pt>
                <c:pt idx="318">
                  <c:v>0.47</c:v>
                </c:pt>
                <c:pt idx="319">
                  <c:v>1.94</c:v>
                </c:pt>
                <c:pt idx="320">
                  <c:v>0.46</c:v>
                </c:pt>
                <c:pt idx="321">
                  <c:v>0.47</c:v>
                </c:pt>
                <c:pt idx="322">
                  <c:v>1.1200000000000001</c:v>
                </c:pt>
                <c:pt idx="323">
                  <c:v>1.46</c:v>
                </c:pt>
                <c:pt idx="324">
                  <c:v>0.38</c:v>
                </c:pt>
                <c:pt idx="325">
                  <c:v>0.5</c:v>
                </c:pt>
                <c:pt idx="326">
                  <c:v>1.85</c:v>
                </c:pt>
                <c:pt idx="327">
                  <c:v>0.43</c:v>
                </c:pt>
                <c:pt idx="328">
                  <c:v>0.3</c:v>
                </c:pt>
                <c:pt idx="329">
                  <c:v>1.26</c:v>
                </c:pt>
                <c:pt idx="330">
                  <c:v>1.33</c:v>
                </c:pt>
                <c:pt idx="331">
                  <c:v>0.4</c:v>
                </c:pt>
                <c:pt idx="332">
                  <c:v>0.34</c:v>
                </c:pt>
                <c:pt idx="333">
                  <c:v>1.95</c:v>
                </c:pt>
                <c:pt idx="334">
                  <c:v>0.95</c:v>
                </c:pt>
                <c:pt idx="335">
                  <c:v>0</c:v>
                </c:pt>
                <c:pt idx="336">
                  <c:v>1.29</c:v>
                </c:pt>
                <c:pt idx="337">
                  <c:v>1.71</c:v>
                </c:pt>
                <c:pt idx="338">
                  <c:v>0.42</c:v>
                </c:pt>
                <c:pt idx="339">
                  <c:v>0.39</c:v>
                </c:pt>
                <c:pt idx="340">
                  <c:v>1.33</c:v>
                </c:pt>
                <c:pt idx="341">
                  <c:v>1.28</c:v>
                </c:pt>
                <c:pt idx="342">
                  <c:v>0.45</c:v>
                </c:pt>
                <c:pt idx="343">
                  <c:v>0.59</c:v>
                </c:pt>
                <c:pt idx="344">
                  <c:v>1.51</c:v>
                </c:pt>
                <c:pt idx="345">
                  <c:v>1.37</c:v>
                </c:pt>
                <c:pt idx="346">
                  <c:v>0.03</c:v>
                </c:pt>
                <c:pt idx="347">
                  <c:v>1.05</c:v>
                </c:pt>
                <c:pt idx="348">
                  <c:v>1.71</c:v>
                </c:pt>
                <c:pt idx="349">
                  <c:v>0.36</c:v>
                </c:pt>
                <c:pt idx="350">
                  <c:v>0.17</c:v>
                </c:pt>
                <c:pt idx="351">
                  <c:v>1.29</c:v>
                </c:pt>
                <c:pt idx="352">
                  <c:v>1.27</c:v>
                </c:pt>
                <c:pt idx="353">
                  <c:v>0.56000000000000005</c:v>
                </c:pt>
                <c:pt idx="354">
                  <c:v>0.67</c:v>
                </c:pt>
                <c:pt idx="355">
                  <c:v>1.22</c:v>
                </c:pt>
                <c:pt idx="356">
                  <c:v>1.29</c:v>
                </c:pt>
                <c:pt idx="357">
                  <c:v>0.42</c:v>
                </c:pt>
                <c:pt idx="358">
                  <c:v>0.47</c:v>
                </c:pt>
                <c:pt idx="359">
                  <c:v>1.79</c:v>
                </c:pt>
                <c:pt idx="360">
                  <c:v>0.8</c:v>
                </c:pt>
                <c:pt idx="361">
                  <c:v>0.04</c:v>
                </c:pt>
                <c:pt idx="362">
                  <c:v>1.29</c:v>
                </c:pt>
                <c:pt idx="363">
                  <c:v>1.34</c:v>
                </c:pt>
                <c:pt idx="364">
                  <c:v>0.85</c:v>
                </c:pt>
                <c:pt idx="365">
                  <c:v>0.06</c:v>
                </c:pt>
                <c:pt idx="366">
                  <c:v>1.32</c:v>
                </c:pt>
                <c:pt idx="367">
                  <c:v>1.35</c:v>
                </c:pt>
                <c:pt idx="368">
                  <c:v>0.56999999999999995</c:v>
                </c:pt>
                <c:pt idx="369">
                  <c:v>0.69</c:v>
                </c:pt>
                <c:pt idx="370">
                  <c:v>1.2</c:v>
                </c:pt>
                <c:pt idx="371">
                  <c:v>1.43</c:v>
                </c:pt>
                <c:pt idx="372">
                  <c:v>0.44</c:v>
                </c:pt>
                <c:pt idx="373">
                  <c:v>0.49</c:v>
                </c:pt>
                <c:pt idx="374">
                  <c:v>1.77</c:v>
                </c:pt>
                <c:pt idx="375">
                  <c:v>0.79</c:v>
                </c:pt>
                <c:pt idx="376">
                  <c:v>0.17</c:v>
                </c:pt>
                <c:pt idx="377">
                  <c:v>1.07</c:v>
                </c:pt>
                <c:pt idx="378">
                  <c:v>1.42</c:v>
                </c:pt>
                <c:pt idx="379">
                  <c:v>0.35</c:v>
                </c:pt>
                <c:pt idx="380">
                  <c:v>0.55000000000000004</c:v>
                </c:pt>
                <c:pt idx="381">
                  <c:v>1.32</c:v>
                </c:pt>
                <c:pt idx="382">
                  <c:v>1.27</c:v>
                </c:pt>
                <c:pt idx="383">
                  <c:v>-0.03</c:v>
                </c:pt>
                <c:pt idx="384">
                  <c:v>1.33</c:v>
                </c:pt>
                <c:pt idx="385">
                  <c:v>1.36</c:v>
                </c:pt>
                <c:pt idx="386">
                  <c:v>0.52</c:v>
                </c:pt>
                <c:pt idx="387">
                  <c:v>0.51</c:v>
                </c:pt>
                <c:pt idx="388">
                  <c:v>1.92</c:v>
                </c:pt>
                <c:pt idx="389">
                  <c:v>0.32</c:v>
                </c:pt>
                <c:pt idx="390">
                  <c:v>-0.05</c:v>
                </c:pt>
                <c:pt idx="391">
                  <c:v>1.39</c:v>
                </c:pt>
                <c:pt idx="392">
                  <c:v>1.43</c:v>
                </c:pt>
                <c:pt idx="393">
                  <c:v>0.1</c:v>
                </c:pt>
                <c:pt idx="394">
                  <c:v>1.19</c:v>
                </c:pt>
                <c:pt idx="395">
                  <c:v>1.23</c:v>
                </c:pt>
                <c:pt idx="396">
                  <c:v>0.41</c:v>
                </c:pt>
                <c:pt idx="397">
                  <c:v>0.52</c:v>
                </c:pt>
                <c:pt idx="398">
                  <c:v>1.86</c:v>
                </c:pt>
                <c:pt idx="399">
                  <c:v>0.3</c:v>
                </c:pt>
                <c:pt idx="400">
                  <c:v>0.68</c:v>
                </c:pt>
                <c:pt idx="401">
                  <c:v>1.78</c:v>
                </c:pt>
                <c:pt idx="402">
                  <c:v>0.22</c:v>
                </c:pt>
                <c:pt idx="403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D-4C59-9281-360F166C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7759424"/>
        <c:axId val="837760672"/>
      </c:lineChart>
      <c:catAx>
        <c:axId val="83775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7760672"/>
        <c:crosses val="autoZero"/>
        <c:auto val="1"/>
        <c:lblAlgn val="ctr"/>
        <c:lblOffset val="100"/>
        <c:noMultiLvlLbl val="0"/>
      </c:catAx>
      <c:valAx>
        <c:axId val="837760672"/>
        <c:scaling>
          <c:orientation val="minMax"/>
          <c:max val="5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z</a:t>
                </a:r>
                <a:r>
                  <a:rPr lang="zh-TW" altLang="en-US"/>
                  <a:t>軸加速度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775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break_high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break_high!$I$1:$I$600</c:f>
              <c:numCache>
                <c:formatCode>General</c:formatCode>
                <c:ptCount val="600"/>
                <c:pt idx="0">
                  <c:v>10.56125939</c:v>
                </c:pt>
                <c:pt idx="1">
                  <c:v>10.05821555</c:v>
                </c:pt>
                <c:pt idx="2">
                  <c:v>10.096682619999999</c:v>
                </c:pt>
                <c:pt idx="3">
                  <c:v>10.834025110000001</c:v>
                </c:pt>
                <c:pt idx="4">
                  <c:v>10.570908190000001</c:v>
                </c:pt>
                <c:pt idx="5">
                  <c:v>10.535112720000001</c:v>
                </c:pt>
                <c:pt idx="6">
                  <c:v>10.05199483</c:v>
                </c:pt>
                <c:pt idx="7">
                  <c:v>10.039850599999999</c:v>
                </c:pt>
                <c:pt idx="8">
                  <c:v>10.979972679999999</c:v>
                </c:pt>
                <c:pt idx="9">
                  <c:v>10.4340644</c:v>
                </c:pt>
                <c:pt idx="10">
                  <c:v>10.313239060000001</c:v>
                </c:pt>
                <c:pt idx="11">
                  <c:v>10.09786611</c:v>
                </c:pt>
                <c:pt idx="12">
                  <c:v>10.22766347</c:v>
                </c:pt>
                <c:pt idx="13">
                  <c:v>11.097504219999999</c:v>
                </c:pt>
                <c:pt idx="14">
                  <c:v>10.56576074</c:v>
                </c:pt>
                <c:pt idx="15">
                  <c:v>10.53411126</c:v>
                </c:pt>
                <c:pt idx="16">
                  <c:v>10.03531265</c:v>
                </c:pt>
                <c:pt idx="17">
                  <c:v>10.159581680000001</c:v>
                </c:pt>
                <c:pt idx="18">
                  <c:v>11.10027477</c:v>
                </c:pt>
                <c:pt idx="19">
                  <c:v>10.39817772</c:v>
                </c:pt>
                <c:pt idx="20">
                  <c:v>10.202597709999999</c:v>
                </c:pt>
                <c:pt idx="21">
                  <c:v>9.9627456060000004</c:v>
                </c:pt>
                <c:pt idx="22">
                  <c:v>10.099217790000001</c:v>
                </c:pt>
                <c:pt idx="23">
                  <c:v>11.0965355</c:v>
                </c:pt>
                <c:pt idx="24">
                  <c:v>10.532881850000001</c:v>
                </c:pt>
                <c:pt idx="25">
                  <c:v>10.137682180000001</c:v>
                </c:pt>
                <c:pt idx="26">
                  <c:v>10.32907063</c:v>
                </c:pt>
                <c:pt idx="27">
                  <c:v>10.16791031</c:v>
                </c:pt>
                <c:pt idx="28">
                  <c:v>11.1134918</c:v>
                </c:pt>
                <c:pt idx="29">
                  <c:v>10.56432203</c:v>
                </c:pt>
                <c:pt idx="30">
                  <c:v>10.30367895</c:v>
                </c:pt>
                <c:pt idx="31">
                  <c:v>10.05200975</c:v>
                </c:pt>
                <c:pt idx="32">
                  <c:v>10.01409507</c:v>
                </c:pt>
                <c:pt idx="33">
                  <c:v>11.00485802</c:v>
                </c:pt>
                <c:pt idx="34">
                  <c:v>10.45422881</c:v>
                </c:pt>
                <c:pt idx="35">
                  <c:v>10.07475062</c:v>
                </c:pt>
                <c:pt idx="36">
                  <c:v>10.48378271</c:v>
                </c:pt>
                <c:pt idx="37">
                  <c:v>10.461266650000001</c:v>
                </c:pt>
                <c:pt idx="38">
                  <c:v>10.938162549999999</c:v>
                </c:pt>
                <c:pt idx="39">
                  <c:v>10.59304489</c:v>
                </c:pt>
                <c:pt idx="40">
                  <c:v>10.23394841</c:v>
                </c:pt>
                <c:pt idx="41">
                  <c:v>10.18348172</c:v>
                </c:pt>
                <c:pt idx="42">
                  <c:v>10.20667429</c:v>
                </c:pt>
                <c:pt idx="43">
                  <c:v>11.055582299999999</c:v>
                </c:pt>
                <c:pt idx="44">
                  <c:v>10.39470538</c:v>
                </c:pt>
                <c:pt idx="45">
                  <c:v>10.101094</c:v>
                </c:pt>
                <c:pt idx="46">
                  <c:v>9.9455869610000001</c:v>
                </c:pt>
                <c:pt idx="47">
                  <c:v>9.7447165170000005</c:v>
                </c:pt>
                <c:pt idx="48">
                  <c:v>10.58313281</c:v>
                </c:pt>
                <c:pt idx="49">
                  <c:v>10.339772719999999</c:v>
                </c:pt>
                <c:pt idx="50">
                  <c:v>10.15729295</c:v>
                </c:pt>
                <c:pt idx="51">
                  <c:v>9.8727402479999995</c:v>
                </c:pt>
                <c:pt idx="52">
                  <c:v>9.8826059320000006</c:v>
                </c:pt>
                <c:pt idx="53">
                  <c:v>10.313879</c:v>
                </c:pt>
                <c:pt idx="54">
                  <c:v>10.468796490000001</c:v>
                </c:pt>
                <c:pt idx="55">
                  <c:v>10.75771816</c:v>
                </c:pt>
                <c:pt idx="56">
                  <c:v>10.21692713</c:v>
                </c:pt>
                <c:pt idx="57">
                  <c:v>10.058851819999999</c:v>
                </c:pt>
                <c:pt idx="58">
                  <c:v>10.191476829999999</c:v>
                </c:pt>
                <c:pt idx="59">
                  <c:v>10.24063963</c:v>
                </c:pt>
                <c:pt idx="60">
                  <c:v>10.847437490000001</c:v>
                </c:pt>
                <c:pt idx="61">
                  <c:v>10.405003600000001</c:v>
                </c:pt>
                <c:pt idx="62">
                  <c:v>10.26306484</c:v>
                </c:pt>
                <c:pt idx="63">
                  <c:v>10.079211280000001</c:v>
                </c:pt>
                <c:pt idx="64">
                  <c:v>10.056863330000001</c:v>
                </c:pt>
                <c:pt idx="65">
                  <c:v>10.785346540000001</c:v>
                </c:pt>
                <c:pt idx="66">
                  <c:v>10.32630621</c:v>
                </c:pt>
                <c:pt idx="67">
                  <c:v>10.36064187</c:v>
                </c:pt>
                <c:pt idx="68">
                  <c:v>9.8831826859999996</c:v>
                </c:pt>
                <c:pt idx="69">
                  <c:v>9.9177467200000002</c:v>
                </c:pt>
                <c:pt idx="70">
                  <c:v>10.708585340000001</c:v>
                </c:pt>
                <c:pt idx="71">
                  <c:v>10.302985</c:v>
                </c:pt>
                <c:pt idx="72">
                  <c:v>10.586354419999999</c:v>
                </c:pt>
                <c:pt idx="73">
                  <c:v>10.220078279999999</c:v>
                </c:pt>
                <c:pt idx="74">
                  <c:v>10.07633862</c:v>
                </c:pt>
                <c:pt idx="75">
                  <c:v>10.849552989999999</c:v>
                </c:pt>
                <c:pt idx="76">
                  <c:v>10.615248469999999</c:v>
                </c:pt>
                <c:pt idx="77">
                  <c:v>10.61316164</c:v>
                </c:pt>
                <c:pt idx="78">
                  <c:v>10.072467420000001</c:v>
                </c:pt>
                <c:pt idx="79">
                  <c:v>10.0820484</c:v>
                </c:pt>
                <c:pt idx="80">
                  <c:v>10.59764597</c:v>
                </c:pt>
                <c:pt idx="81">
                  <c:v>10.49536088</c:v>
                </c:pt>
                <c:pt idx="82">
                  <c:v>10.60560701</c:v>
                </c:pt>
                <c:pt idx="83">
                  <c:v>10.0469896</c:v>
                </c:pt>
                <c:pt idx="84">
                  <c:v>9.8315715939999997</c:v>
                </c:pt>
                <c:pt idx="85">
                  <c:v>10.686257530000001</c:v>
                </c:pt>
                <c:pt idx="86">
                  <c:v>10.67144789</c:v>
                </c:pt>
                <c:pt idx="87">
                  <c:v>10.6457926</c:v>
                </c:pt>
                <c:pt idx="88">
                  <c:v>10.09947028</c:v>
                </c:pt>
                <c:pt idx="89">
                  <c:v>10.02681405</c:v>
                </c:pt>
                <c:pt idx="90">
                  <c:v>10.87017019</c:v>
                </c:pt>
                <c:pt idx="91">
                  <c:v>10.58071359</c:v>
                </c:pt>
                <c:pt idx="92">
                  <c:v>10.58212172</c:v>
                </c:pt>
                <c:pt idx="93">
                  <c:v>10.031814389999999</c:v>
                </c:pt>
                <c:pt idx="94">
                  <c:v>9.855881493</c:v>
                </c:pt>
                <c:pt idx="95">
                  <c:v>10.220205480000001</c:v>
                </c:pt>
                <c:pt idx="96">
                  <c:v>10.23877922</c:v>
                </c:pt>
                <c:pt idx="97">
                  <c:v>10.66385015</c:v>
                </c:pt>
                <c:pt idx="98">
                  <c:v>10.140221889999999</c:v>
                </c:pt>
                <c:pt idx="99">
                  <c:v>10.051442679999999</c:v>
                </c:pt>
                <c:pt idx="100">
                  <c:v>10.2520437</c:v>
                </c:pt>
                <c:pt idx="101">
                  <c:v>10.31236636</c:v>
                </c:pt>
                <c:pt idx="102">
                  <c:v>10.82058224</c:v>
                </c:pt>
                <c:pt idx="103">
                  <c:v>10.48580469</c:v>
                </c:pt>
                <c:pt idx="104">
                  <c:v>10.191260959999999</c:v>
                </c:pt>
                <c:pt idx="105">
                  <c:v>10.0271282</c:v>
                </c:pt>
                <c:pt idx="106">
                  <c:v>9.8685054589999996</c:v>
                </c:pt>
                <c:pt idx="107">
                  <c:v>10.655313230000001</c:v>
                </c:pt>
                <c:pt idx="108">
                  <c:v>10.22825987</c:v>
                </c:pt>
                <c:pt idx="109">
                  <c:v>10.70839857</c:v>
                </c:pt>
                <c:pt idx="110">
                  <c:v>10.18133095</c:v>
                </c:pt>
                <c:pt idx="111">
                  <c:v>10.09455299</c:v>
                </c:pt>
                <c:pt idx="112">
                  <c:v>10.60647444</c:v>
                </c:pt>
                <c:pt idx="113">
                  <c:v>10.462623949999999</c:v>
                </c:pt>
                <c:pt idx="114">
                  <c:v>10.64119354</c:v>
                </c:pt>
                <c:pt idx="115">
                  <c:v>10.068634469999999</c:v>
                </c:pt>
                <c:pt idx="116">
                  <c:v>9.984237577</c:v>
                </c:pt>
                <c:pt idx="117">
                  <c:v>10.352555239999999</c:v>
                </c:pt>
                <c:pt idx="118">
                  <c:v>10.25037073</c:v>
                </c:pt>
                <c:pt idx="119">
                  <c:v>10.495756289999999</c:v>
                </c:pt>
                <c:pt idx="120">
                  <c:v>10.167895550000001</c:v>
                </c:pt>
                <c:pt idx="121">
                  <c:v>10.273699430000001</c:v>
                </c:pt>
                <c:pt idx="122">
                  <c:v>9.9951738349999992</c:v>
                </c:pt>
                <c:pt idx="123">
                  <c:v>9.932416624</c:v>
                </c:pt>
                <c:pt idx="124">
                  <c:v>10.491534679999999</c:v>
                </c:pt>
                <c:pt idx="125">
                  <c:v>10.44288274</c:v>
                </c:pt>
                <c:pt idx="126">
                  <c:v>10.65086851</c:v>
                </c:pt>
                <c:pt idx="127">
                  <c:v>10.00712746</c:v>
                </c:pt>
                <c:pt idx="128">
                  <c:v>9.919022129</c:v>
                </c:pt>
                <c:pt idx="129">
                  <c:v>10.01784907</c:v>
                </c:pt>
                <c:pt idx="130">
                  <c:v>9.8707345219999993</c:v>
                </c:pt>
                <c:pt idx="131">
                  <c:v>10.58120976</c:v>
                </c:pt>
                <c:pt idx="132">
                  <c:v>10.32099801</c:v>
                </c:pt>
                <c:pt idx="133">
                  <c:v>10.223115959999999</c:v>
                </c:pt>
                <c:pt idx="134">
                  <c:v>9.9520902329999998</c:v>
                </c:pt>
                <c:pt idx="135">
                  <c:v>9.977524743</c:v>
                </c:pt>
                <c:pt idx="136">
                  <c:v>10.421060410000001</c:v>
                </c:pt>
                <c:pt idx="137">
                  <c:v>10.30256279</c:v>
                </c:pt>
                <c:pt idx="138">
                  <c:v>10.66782546</c:v>
                </c:pt>
                <c:pt idx="139">
                  <c:v>10.269191790000001</c:v>
                </c:pt>
                <c:pt idx="140">
                  <c:v>10.021247430000001</c:v>
                </c:pt>
                <c:pt idx="141">
                  <c:v>9.8068445489999991</c:v>
                </c:pt>
                <c:pt idx="142">
                  <c:v>9.8020457049999994</c:v>
                </c:pt>
                <c:pt idx="143">
                  <c:v>10.536930290000001</c:v>
                </c:pt>
                <c:pt idx="144">
                  <c:v>10.229721400000001</c:v>
                </c:pt>
                <c:pt idx="145">
                  <c:v>10.402014230000001</c:v>
                </c:pt>
                <c:pt idx="146">
                  <c:v>10.07344033</c:v>
                </c:pt>
                <c:pt idx="147">
                  <c:v>10.05698265</c:v>
                </c:pt>
                <c:pt idx="148">
                  <c:v>10.48418809</c:v>
                </c:pt>
                <c:pt idx="149">
                  <c:v>10.06525708</c:v>
                </c:pt>
                <c:pt idx="150">
                  <c:v>10.804263049999999</c:v>
                </c:pt>
                <c:pt idx="151">
                  <c:v>10.34811577</c:v>
                </c:pt>
                <c:pt idx="152">
                  <c:v>10.19696523</c:v>
                </c:pt>
                <c:pt idx="153">
                  <c:v>9.8230188839999997</c:v>
                </c:pt>
                <c:pt idx="154">
                  <c:v>9.7570179869999993</c:v>
                </c:pt>
                <c:pt idx="155">
                  <c:v>10.594003020000001</c:v>
                </c:pt>
                <c:pt idx="156">
                  <c:v>10.341851869999999</c:v>
                </c:pt>
                <c:pt idx="157">
                  <c:v>10.501171360000001</c:v>
                </c:pt>
                <c:pt idx="158">
                  <c:v>10.113421779999999</c:v>
                </c:pt>
                <c:pt idx="159">
                  <c:v>10.004603940000001</c:v>
                </c:pt>
                <c:pt idx="160">
                  <c:v>10.47611092</c:v>
                </c:pt>
                <c:pt idx="161">
                  <c:v>10.49588967</c:v>
                </c:pt>
                <c:pt idx="162">
                  <c:v>10.82094728</c:v>
                </c:pt>
                <c:pt idx="163">
                  <c:v>10.333605370000001</c:v>
                </c:pt>
                <c:pt idx="164">
                  <c:v>10.19174666</c:v>
                </c:pt>
                <c:pt idx="165">
                  <c:v>9.8744772009999995</c:v>
                </c:pt>
                <c:pt idx="166">
                  <c:v>9.8445263979999993</c:v>
                </c:pt>
                <c:pt idx="167">
                  <c:v>10.740209500000001</c:v>
                </c:pt>
                <c:pt idx="168">
                  <c:v>10.30907367</c:v>
                </c:pt>
                <c:pt idx="169">
                  <c:v>10.43967911</c:v>
                </c:pt>
                <c:pt idx="170">
                  <c:v>10.045272519999999</c:v>
                </c:pt>
                <c:pt idx="171">
                  <c:v>10.04829339</c:v>
                </c:pt>
                <c:pt idx="172">
                  <c:v>10.70525572</c:v>
                </c:pt>
                <c:pt idx="173">
                  <c:v>10.365852589999999</c:v>
                </c:pt>
                <c:pt idx="174">
                  <c:v>10.484703140000001</c:v>
                </c:pt>
                <c:pt idx="175">
                  <c:v>10.298014370000001</c:v>
                </c:pt>
                <c:pt idx="176">
                  <c:v>10.032736420000001</c:v>
                </c:pt>
                <c:pt idx="177">
                  <c:v>9.9790580720000008</c:v>
                </c:pt>
                <c:pt idx="178">
                  <c:v>9.8081241840000004</c:v>
                </c:pt>
                <c:pt idx="179">
                  <c:v>10.51137479</c:v>
                </c:pt>
                <c:pt idx="180">
                  <c:v>10.2622707</c:v>
                </c:pt>
                <c:pt idx="181">
                  <c:v>10.299349490000001</c:v>
                </c:pt>
                <c:pt idx="182">
                  <c:v>9.9672915080000006</c:v>
                </c:pt>
                <c:pt idx="183">
                  <c:v>10.02015469</c:v>
                </c:pt>
                <c:pt idx="184">
                  <c:v>10.351521630000001</c:v>
                </c:pt>
                <c:pt idx="185">
                  <c:v>10.137938650000001</c:v>
                </c:pt>
                <c:pt idx="186">
                  <c:v>10.63306635</c:v>
                </c:pt>
                <c:pt idx="187">
                  <c:v>10.27726131</c:v>
                </c:pt>
                <c:pt idx="188">
                  <c:v>10.181301489999999</c:v>
                </c:pt>
                <c:pt idx="189">
                  <c:v>10.10408333</c:v>
                </c:pt>
                <c:pt idx="190">
                  <c:v>9.8992929039999993</c:v>
                </c:pt>
                <c:pt idx="191">
                  <c:v>10.08889488</c:v>
                </c:pt>
                <c:pt idx="192">
                  <c:v>9.849456838</c:v>
                </c:pt>
                <c:pt idx="193">
                  <c:v>10.444295090000001</c:v>
                </c:pt>
                <c:pt idx="194">
                  <c:v>10.23541401</c:v>
                </c:pt>
                <c:pt idx="195">
                  <c:v>10.23203792</c:v>
                </c:pt>
                <c:pt idx="196">
                  <c:v>10.01162325</c:v>
                </c:pt>
                <c:pt idx="197">
                  <c:v>10.036881989999999</c:v>
                </c:pt>
                <c:pt idx="198">
                  <c:v>10.401023990000001</c:v>
                </c:pt>
                <c:pt idx="199">
                  <c:v>10.1758636</c:v>
                </c:pt>
                <c:pt idx="200">
                  <c:v>10.62354931</c:v>
                </c:pt>
                <c:pt idx="201">
                  <c:v>10.19138852</c:v>
                </c:pt>
                <c:pt idx="202">
                  <c:v>10.040622490000001</c:v>
                </c:pt>
                <c:pt idx="203">
                  <c:v>9.9517083960000008</c:v>
                </c:pt>
                <c:pt idx="204">
                  <c:v>9.8269527320000005</c:v>
                </c:pt>
                <c:pt idx="205">
                  <c:v>10.244515610000001</c:v>
                </c:pt>
                <c:pt idx="206">
                  <c:v>10.30318883</c:v>
                </c:pt>
                <c:pt idx="207">
                  <c:v>10.640427620000001</c:v>
                </c:pt>
                <c:pt idx="208">
                  <c:v>10.179611980000001</c:v>
                </c:pt>
                <c:pt idx="209">
                  <c:v>9.9946185520000004</c:v>
                </c:pt>
                <c:pt idx="210">
                  <c:v>10.18053535</c:v>
                </c:pt>
                <c:pt idx="211">
                  <c:v>10.274341829999999</c:v>
                </c:pt>
                <c:pt idx="212">
                  <c:v>10.82418588</c:v>
                </c:pt>
                <c:pt idx="213">
                  <c:v>10.314286210000001</c:v>
                </c:pt>
                <c:pt idx="214">
                  <c:v>10.13929978</c:v>
                </c:pt>
                <c:pt idx="215">
                  <c:v>9.8712410570000007</c:v>
                </c:pt>
                <c:pt idx="216">
                  <c:v>10.004164129999999</c:v>
                </c:pt>
                <c:pt idx="217">
                  <c:v>10.545487189999999</c:v>
                </c:pt>
                <c:pt idx="218">
                  <c:v>10.298708660000001</c:v>
                </c:pt>
                <c:pt idx="219">
                  <c:v>10.601598940000001</c:v>
                </c:pt>
                <c:pt idx="220">
                  <c:v>10.17906675</c:v>
                </c:pt>
                <c:pt idx="221">
                  <c:v>10.08345675</c:v>
                </c:pt>
                <c:pt idx="222">
                  <c:v>10.459469390000001</c:v>
                </c:pt>
                <c:pt idx="223">
                  <c:v>10.464807690000001</c:v>
                </c:pt>
                <c:pt idx="224">
                  <c:v>10.56099427</c:v>
                </c:pt>
                <c:pt idx="225">
                  <c:v>9.9739911770000003</c:v>
                </c:pt>
                <c:pt idx="226">
                  <c:v>9.9249634760000003</c:v>
                </c:pt>
                <c:pt idx="227">
                  <c:v>10.318938899999999</c:v>
                </c:pt>
                <c:pt idx="228">
                  <c:v>9.9730737489999992</c:v>
                </c:pt>
                <c:pt idx="229">
                  <c:v>10.861864479999999</c:v>
                </c:pt>
                <c:pt idx="230">
                  <c:v>10.59699958</c:v>
                </c:pt>
                <c:pt idx="231">
                  <c:v>10.513562670000001</c:v>
                </c:pt>
                <c:pt idx="232">
                  <c:v>10.017714310000001</c:v>
                </c:pt>
                <c:pt idx="233">
                  <c:v>9.9575599419999996</c:v>
                </c:pt>
                <c:pt idx="234">
                  <c:v>10.722802809999999</c:v>
                </c:pt>
                <c:pt idx="235">
                  <c:v>10.345211450000001</c:v>
                </c:pt>
                <c:pt idx="236">
                  <c:v>10.390596710000001</c:v>
                </c:pt>
                <c:pt idx="237">
                  <c:v>10.102380910000001</c:v>
                </c:pt>
                <c:pt idx="238">
                  <c:v>10.08996531</c:v>
                </c:pt>
                <c:pt idx="239">
                  <c:v>10.927479119999999</c:v>
                </c:pt>
                <c:pt idx="240">
                  <c:v>10.33963249</c:v>
                </c:pt>
                <c:pt idx="241">
                  <c:v>10.82710026</c:v>
                </c:pt>
                <c:pt idx="242">
                  <c:v>10.14245532</c:v>
                </c:pt>
                <c:pt idx="243">
                  <c:v>9.990115114</c:v>
                </c:pt>
                <c:pt idx="244">
                  <c:v>10.32874629</c:v>
                </c:pt>
                <c:pt idx="245">
                  <c:v>10.367439409999999</c:v>
                </c:pt>
                <c:pt idx="246">
                  <c:v>10.729855540000001</c:v>
                </c:pt>
                <c:pt idx="247">
                  <c:v>10.18014735</c:v>
                </c:pt>
                <c:pt idx="248">
                  <c:v>9.9757155130000008</c:v>
                </c:pt>
                <c:pt idx="249">
                  <c:v>10.439181</c:v>
                </c:pt>
                <c:pt idx="250">
                  <c:v>10.507987440000001</c:v>
                </c:pt>
                <c:pt idx="251">
                  <c:v>10.799393500000001</c:v>
                </c:pt>
                <c:pt idx="252">
                  <c:v>10.10590916</c:v>
                </c:pt>
                <c:pt idx="253">
                  <c:v>9.9630718149999993</c:v>
                </c:pt>
                <c:pt idx="254">
                  <c:v>9.8395579170000005</c:v>
                </c:pt>
                <c:pt idx="255">
                  <c:v>9.8966762100000008</c:v>
                </c:pt>
                <c:pt idx="256">
                  <c:v>10.82864719</c:v>
                </c:pt>
                <c:pt idx="257">
                  <c:v>10.41868034</c:v>
                </c:pt>
                <c:pt idx="258">
                  <c:v>10.43323056</c:v>
                </c:pt>
                <c:pt idx="259">
                  <c:v>10.085345800000001</c:v>
                </c:pt>
                <c:pt idx="260">
                  <c:v>10.15588992</c:v>
                </c:pt>
                <c:pt idx="261">
                  <c:v>10.60359845</c:v>
                </c:pt>
                <c:pt idx="262">
                  <c:v>10.19288968</c:v>
                </c:pt>
                <c:pt idx="263">
                  <c:v>10.500823779999999</c:v>
                </c:pt>
                <c:pt idx="264">
                  <c:v>10.030049849999999</c:v>
                </c:pt>
                <c:pt idx="265">
                  <c:v>9.9881229470000008</c:v>
                </c:pt>
                <c:pt idx="266">
                  <c:v>10.29619347</c:v>
                </c:pt>
                <c:pt idx="267">
                  <c:v>10.029925220000001</c:v>
                </c:pt>
                <c:pt idx="268">
                  <c:v>10.69352608</c:v>
                </c:pt>
                <c:pt idx="269">
                  <c:v>10.323618550000001</c:v>
                </c:pt>
                <c:pt idx="270">
                  <c:v>10.544320750000001</c:v>
                </c:pt>
                <c:pt idx="271">
                  <c:v>10.11845838</c:v>
                </c:pt>
                <c:pt idx="272">
                  <c:v>9.9218647440000005</c:v>
                </c:pt>
                <c:pt idx="273">
                  <c:v>10.111760479999999</c:v>
                </c:pt>
                <c:pt idx="274">
                  <c:v>10.10609717</c:v>
                </c:pt>
                <c:pt idx="275">
                  <c:v>10.68498011</c:v>
                </c:pt>
                <c:pt idx="276">
                  <c:v>10.261915030000001</c:v>
                </c:pt>
                <c:pt idx="277">
                  <c:v>10.250336580000001</c:v>
                </c:pt>
                <c:pt idx="278">
                  <c:v>10.003824270000001</c:v>
                </c:pt>
                <c:pt idx="279">
                  <c:v>9.9731088430000003</c:v>
                </c:pt>
                <c:pt idx="280">
                  <c:v>10.66456281</c:v>
                </c:pt>
                <c:pt idx="281">
                  <c:v>10.229535670000001</c:v>
                </c:pt>
                <c:pt idx="282">
                  <c:v>10.60263175</c:v>
                </c:pt>
                <c:pt idx="283">
                  <c:v>10.211136079999999</c:v>
                </c:pt>
                <c:pt idx="284">
                  <c:v>10.070719929999999</c:v>
                </c:pt>
                <c:pt idx="285">
                  <c:v>9.9996499940000003</c:v>
                </c:pt>
                <c:pt idx="286">
                  <c:v>9.8566424300000008</c:v>
                </c:pt>
                <c:pt idx="287">
                  <c:v>10.65324833</c:v>
                </c:pt>
                <c:pt idx="288">
                  <c:v>10.383260569999999</c:v>
                </c:pt>
                <c:pt idx="289">
                  <c:v>10.577234989999999</c:v>
                </c:pt>
                <c:pt idx="290">
                  <c:v>10.08179548</c:v>
                </c:pt>
                <c:pt idx="291">
                  <c:v>9.9432389089999997</c:v>
                </c:pt>
                <c:pt idx="292">
                  <c:v>10.229398809999999</c:v>
                </c:pt>
                <c:pt idx="293">
                  <c:v>10.07091853</c:v>
                </c:pt>
                <c:pt idx="294">
                  <c:v>10.718409400000001</c:v>
                </c:pt>
                <c:pt idx="295">
                  <c:v>10.26872436</c:v>
                </c:pt>
                <c:pt idx="296">
                  <c:v>10.394830450000001</c:v>
                </c:pt>
                <c:pt idx="297">
                  <c:v>10.1307749</c:v>
                </c:pt>
                <c:pt idx="298">
                  <c:v>10.009955039999999</c:v>
                </c:pt>
                <c:pt idx="299">
                  <c:v>10.44389295</c:v>
                </c:pt>
                <c:pt idx="300">
                  <c:v>10.135427959999999</c:v>
                </c:pt>
                <c:pt idx="301">
                  <c:v>10.602928840000001</c:v>
                </c:pt>
                <c:pt idx="302">
                  <c:v>10.176644830000001</c:v>
                </c:pt>
                <c:pt idx="303">
                  <c:v>10.202524199999999</c:v>
                </c:pt>
                <c:pt idx="304">
                  <c:v>10.0168508</c:v>
                </c:pt>
                <c:pt idx="305">
                  <c:v>9.9624745919999995</c:v>
                </c:pt>
                <c:pt idx="306">
                  <c:v>10.61821548</c:v>
                </c:pt>
                <c:pt idx="307">
                  <c:v>10.20390611</c:v>
                </c:pt>
                <c:pt idx="308">
                  <c:v>10.34278009</c:v>
                </c:pt>
                <c:pt idx="309">
                  <c:v>10.19500858</c:v>
                </c:pt>
                <c:pt idx="310">
                  <c:v>10.126835639999999</c:v>
                </c:pt>
                <c:pt idx="311">
                  <c:v>10.022280179999999</c:v>
                </c:pt>
                <c:pt idx="312">
                  <c:v>9.9178475489999993</c:v>
                </c:pt>
                <c:pt idx="313">
                  <c:v>10.69423209</c:v>
                </c:pt>
                <c:pt idx="314">
                  <c:v>10.340585089999999</c:v>
                </c:pt>
                <c:pt idx="315">
                  <c:v>10.497785479999999</c:v>
                </c:pt>
                <c:pt idx="316">
                  <c:v>10.071767469999999</c:v>
                </c:pt>
                <c:pt idx="317">
                  <c:v>9.9859401160000001</c:v>
                </c:pt>
                <c:pt idx="318">
                  <c:v>10.32308578</c:v>
                </c:pt>
                <c:pt idx="319">
                  <c:v>10.03961653</c:v>
                </c:pt>
                <c:pt idx="320">
                  <c:v>10.60415485</c:v>
                </c:pt>
                <c:pt idx="321">
                  <c:v>10.243700499999999</c:v>
                </c:pt>
                <c:pt idx="322">
                  <c:v>10.141424949999999</c:v>
                </c:pt>
                <c:pt idx="323">
                  <c:v>10.06138161</c:v>
                </c:pt>
                <c:pt idx="324">
                  <c:v>10.02214049</c:v>
                </c:pt>
                <c:pt idx="325">
                  <c:v>10.44580298</c:v>
                </c:pt>
                <c:pt idx="326">
                  <c:v>10.28747783</c:v>
                </c:pt>
                <c:pt idx="327">
                  <c:v>10.70760477</c:v>
                </c:pt>
                <c:pt idx="328">
                  <c:v>10.08664959</c:v>
                </c:pt>
                <c:pt idx="329">
                  <c:v>10.07941963</c:v>
                </c:pt>
                <c:pt idx="330">
                  <c:v>9.885843414</c:v>
                </c:pt>
                <c:pt idx="331">
                  <c:v>9.9024895859999997</c:v>
                </c:pt>
                <c:pt idx="332">
                  <c:v>10.622269060000001</c:v>
                </c:pt>
                <c:pt idx="333">
                  <c:v>10.10780392</c:v>
                </c:pt>
                <c:pt idx="334">
                  <c:v>10.50973834</c:v>
                </c:pt>
                <c:pt idx="335">
                  <c:v>10.14004931</c:v>
                </c:pt>
                <c:pt idx="336">
                  <c:v>10.09301243</c:v>
                </c:pt>
                <c:pt idx="337">
                  <c:v>10.17176976</c:v>
                </c:pt>
                <c:pt idx="338">
                  <c:v>9.9331465310000002</c:v>
                </c:pt>
                <c:pt idx="339">
                  <c:v>10.429928090000001</c:v>
                </c:pt>
                <c:pt idx="340">
                  <c:v>10.14422989</c:v>
                </c:pt>
                <c:pt idx="341">
                  <c:v>10.505241549999999</c:v>
                </c:pt>
                <c:pt idx="342">
                  <c:v>10.075698490000001</c:v>
                </c:pt>
                <c:pt idx="343">
                  <c:v>10.04030378</c:v>
                </c:pt>
                <c:pt idx="344">
                  <c:v>10.06088465</c:v>
                </c:pt>
                <c:pt idx="345">
                  <c:v>10.023592170000001</c:v>
                </c:pt>
                <c:pt idx="346">
                  <c:v>10.724262209999999</c:v>
                </c:pt>
                <c:pt idx="347">
                  <c:v>10.217724799999999</c:v>
                </c:pt>
                <c:pt idx="348">
                  <c:v>10.39275709</c:v>
                </c:pt>
                <c:pt idx="349">
                  <c:v>9.9309667200000007</c:v>
                </c:pt>
                <c:pt idx="350">
                  <c:v>9.8674515449999998</c:v>
                </c:pt>
                <c:pt idx="351">
                  <c:v>10.00065998</c:v>
                </c:pt>
                <c:pt idx="352">
                  <c:v>9.8714183379999998</c:v>
                </c:pt>
                <c:pt idx="353">
                  <c:v>10.459985659999999</c:v>
                </c:pt>
                <c:pt idx="354">
                  <c:v>10.137721640000001</c:v>
                </c:pt>
                <c:pt idx="355">
                  <c:v>10.552085099999999</c:v>
                </c:pt>
                <c:pt idx="356">
                  <c:v>10.22555622</c:v>
                </c:pt>
                <c:pt idx="357">
                  <c:v>10.22319422</c:v>
                </c:pt>
                <c:pt idx="358">
                  <c:v>9.9634431800000005</c:v>
                </c:pt>
                <c:pt idx="359">
                  <c:v>9.7961676180000001</c:v>
                </c:pt>
                <c:pt idx="360">
                  <c:v>10.35654383</c:v>
                </c:pt>
                <c:pt idx="361">
                  <c:v>10.31932168</c:v>
                </c:pt>
                <c:pt idx="362">
                  <c:v>10.56826854</c:v>
                </c:pt>
                <c:pt idx="363">
                  <c:v>10.096880710000001</c:v>
                </c:pt>
                <c:pt idx="364">
                  <c:v>10.1323936</c:v>
                </c:pt>
                <c:pt idx="365">
                  <c:v>9.9848585369999991</c:v>
                </c:pt>
                <c:pt idx="366">
                  <c:v>10.053163680000001</c:v>
                </c:pt>
                <c:pt idx="367">
                  <c:v>10.456964190000001</c:v>
                </c:pt>
                <c:pt idx="368">
                  <c:v>10.10570631</c:v>
                </c:pt>
                <c:pt idx="369">
                  <c:v>10.49721392</c:v>
                </c:pt>
                <c:pt idx="370">
                  <c:v>10.129012790000001</c:v>
                </c:pt>
                <c:pt idx="371">
                  <c:v>10.038655289999999</c:v>
                </c:pt>
                <c:pt idx="372">
                  <c:v>10.087244419999999</c:v>
                </c:pt>
                <c:pt idx="373">
                  <c:v>10.025103489999999</c:v>
                </c:pt>
                <c:pt idx="374">
                  <c:v>10.659995309999999</c:v>
                </c:pt>
                <c:pt idx="375">
                  <c:v>10.443318440000001</c:v>
                </c:pt>
                <c:pt idx="376">
                  <c:v>10.47670273</c:v>
                </c:pt>
                <c:pt idx="377">
                  <c:v>10.00027</c:v>
                </c:pt>
                <c:pt idx="378">
                  <c:v>9.9233764420000004</c:v>
                </c:pt>
                <c:pt idx="379">
                  <c:v>9.9407746180000007</c:v>
                </c:pt>
                <c:pt idx="380">
                  <c:v>9.9265452199999995</c:v>
                </c:pt>
                <c:pt idx="381">
                  <c:v>10.64699019</c:v>
                </c:pt>
                <c:pt idx="382">
                  <c:v>10.294896789999999</c:v>
                </c:pt>
                <c:pt idx="383">
                  <c:v>10.308001750000001</c:v>
                </c:pt>
                <c:pt idx="384">
                  <c:v>10.005583440000001</c:v>
                </c:pt>
                <c:pt idx="385">
                  <c:v>10.018328199999999</c:v>
                </c:pt>
                <c:pt idx="386">
                  <c:v>10.52703187</c:v>
                </c:pt>
                <c:pt idx="387">
                  <c:v>10.34362606</c:v>
                </c:pt>
                <c:pt idx="388">
                  <c:v>10.436407429999999</c:v>
                </c:pt>
                <c:pt idx="389">
                  <c:v>9.8601724120000007</c:v>
                </c:pt>
                <c:pt idx="390">
                  <c:v>9.9256133309999992</c:v>
                </c:pt>
                <c:pt idx="391">
                  <c:v>9.9801502989999999</c:v>
                </c:pt>
                <c:pt idx="392">
                  <c:v>9.9808266190000001</c:v>
                </c:pt>
                <c:pt idx="393">
                  <c:v>10.429717159999999</c:v>
                </c:pt>
                <c:pt idx="394">
                  <c:v>10.17919938</c:v>
                </c:pt>
                <c:pt idx="395">
                  <c:v>10.5793289</c:v>
                </c:pt>
                <c:pt idx="396">
                  <c:v>10.118942629999999</c:v>
                </c:pt>
                <c:pt idx="397">
                  <c:v>9.8915317320000007</c:v>
                </c:pt>
                <c:pt idx="398">
                  <c:v>10.2304301</c:v>
                </c:pt>
                <c:pt idx="399">
                  <c:v>10.169547680000001</c:v>
                </c:pt>
                <c:pt idx="400">
                  <c:v>10.703074320000001</c:v>
                </c:pt>
                <c:pt idx="401">
                  <c:v>10.21827285</c:v>
                </c:pt>
                <c:pt idx="402">
                  <c:v>10.071792289999999</c:v>
                </c:pt>
                <c:pt idx="403">
                  <c:v>10.092279230000001</c:v>
                </c:pt>
                <c:pt idx="404">
                  <c:v>10.135418100000001</c:v>
                </c:pt>
                <c:pt idx="405">
                  <c:v>10.80961609</c:v>
                </c:pt>
                <c:pt idx="406">
                  <c:v>10.421544989999999</c:v>
                </c:pt>
                <c:pt idx="407">
                  <c:v>10.41728372</c:v>
                </c:pt>
                <c:pt idx="408">
                  <c:v>10.00077497</c:v>
                </c:pt>
                <c:pt idx="409">
                  <c:v>10.034246359999999</c:v>
                </c:pt>
                <c:pt idx="410">
                  <c:v>10.592553990000001</c:v>
                </c:pt>
                <c:pt idx="411">
                  <c:v>10.34564643</c:v>
                </c:pt>
                <c:pt idx="412">
                  <c:v>10.724266869999999</c:v>
                </c:pt>
                <c:pt idx="413">
                  <c:v>10.157332329999999</c:v>
                </c:pt>
                <c:pt idx="414">
                  <c:v>10.16522503</c:v>
                </c:pt>
                <c:pt idx="415">
                  <c:v>10.57858686</c:v>
                </c:pt>
                <c:pt idx="416">
                  <c:v>10.365191749999999</c:v>
                </c:pt>
                <c:pt idx="417">
                  <c:v>10.61633176</c:v>
                </c:pt>
                <c:pt idx="418">
                  <c:v>9.9769785009999996</c:v>
                </c:pt>
                <c:pt idx="419">
                  <c:v>9.9479947729999996</c:v>
                </c:pt>
                <c:pt idx="420">
                  <c:v>10.147930819999999</c:v>
                </c:pt>
                <c:pt idx="421">
                  <c:v>9.9788025329999996</c:v>
                </c:pt>
                <c:pt idx="422">
                  <c:v>10.85479617</c:v>
                </c:pt>
                <c:pt idx="423">
                  <c:v>10.63084192</c:v>
                </c:pt>
                <c:pt idx="424">
                  <c:v>10.27348529</c:v>
                </c:pt>
                <c:pt idx="425">
                  <c:v>10.080183529999999</c:v>
                </c:pt>
                <c:pt idx="426">
                  <c:v>10.02883842</c:v>
                </c:pt>
                <c:pt idx="427">
                  <c:v>10.84179413</c:v>
                </c:pt>
                <c:pt idx="428">
                  <c:v>10.3520626</c:v>
                </c:pt>
                <c:pt idx="429">
                  <c:v>10.389196310000001</c:v>
                </c:pt>
                <c:pt idx="430">
                  <c:v>10.066185969999999</c:v>
                </c:pt>
                <c:pt idx="431">
                  <c:v>9.9839120589999997</c:v>
                </c:pt>
                <c:pt idx="432">
                  <c:v>10.669512640000001</c:v>
                </c:pt>
                <c:pt idx="433">
                  <c:v>10.263108689999999</c:v>
                </c:pt>
                <c:pt idx="434">
                  <c:v>10.6771204</c:v>
                </c:pt>
                <c:pt idx="435">
                  <c:v>10.346255360000001</c:v>
                </c:pt>
                <c:pt idx="436">
                  <c:v>10.25297518</c:v>
                </c:pt>
                <c:pt idx="437">
                  <c:v>10.03522297</c:v>
                </c:pt>
                <c:pt idx="438">
                  <c:v>9.8611814710000001</c:v>
                </c:pt>
                <c:pt idx="439">
                  <c:v>10.63630575</c:v>
                </c:pt>
                <c:pt idx="440">
                  <c:v>10.371701890000001</c:v>
                </c:pt>
                <c:pt idx="441">
                  <c:v>10.33847184</c:v>
                </c:pt>
                <c:pt idx="442">
                  <c:v>9.9984998869999995</c:v>
                </c:pt>
                <c:pt idx="443">
                  <c:v>9.9784417619999992</c:v>
                </c:pt>
                <c:pt idx="444">
                  <c:v>10.750953450000001</c:v>
                </c:pt>
                <c:pt idx="445">
                  <c:v>10.38898455</c:v>
                </c:pt>
                <c:pt idx="446">
                  <c:v>10.718367410000001</c:v>
                </c:pt>
                <c:pt idx="447">
                  <c:v>10.21907041</c:v>
                </c:pt>
                <c:pt idx="448">
                  <c:v>10.06312576</c:v>
                </c:pt>
                <c:pt idx="449">
                  <c:v>10.54538288</c:v>
                </c:pt>
                <c:pt idx="450">
                  <c:v>10.16162389</c:v>
                </c:pt>
                <c:pt idx="451">
                  <c:v>10.79351657</c:v>
                </c:pt>
                <c:pt idx="452">
                  <c:v>10.26519362</c:v>
                </c:pt>
                <c:pt idx="453">
                  <c:v>10.151502349999999</c:v>
                </c:pt>
                <c:pt idx="454">
                  <c:v>10.369353889999999</c:v>
                </c:pt>
                <c:pt idx="455">
                  <c:v>10.32549272</c:v>
                </c:pt>
                <c:pt idx="456">
                  <c:v>10.86884538</c:v>
                </c:pt>
                <c:pt idx="457">
                  <c:v>10.50087139</c:v>
                </c:pt>
                <c:pt idx="458">
                  <c:v>10.108338140000001</c:v>
                </c:pt>
                <c:pt idx="459">
                  <c:v>10.263751750000001</c:v>
                </c:pt>
                <c:pt idx="460">
                  <c:v>10.231344</c:v>
                </c:pt>
                <c:pt idx="461">
                  <c:v>10.74771604</c:v>
                </c:pt>
                <c:pt idx="462">
                  <c:v>10.22101267</c:v>
                </c:pt>
                <c:pt idx="463">
                  <c:v>10.33287956</c:v>
                </c:pt>
                <c:pt idx="464">
                  <c:v>10.08468641</c:v>
                </c:pt>
                <c:pt idx="465">
                  <c:v>10.03471474</c:v>
                </c:pt>
                <c:pt idx="466">
                  <c:v>10.95665095</c:v>
                </c:pt>
                <c:pt idx="467">
                  <c:v>10.56154345</c:v>
                </c:pt>
                <c:pt idx="468">
                  <c:v>10.413207959999999</c:v>
                </c:pt>
                <c:pt idx="469">
                  <c:v>10.03071782</c:v>
                </c:pt>
                <c:pt idx="470">
                  <c:v>9.988288142</c:v>
                </c:pt>
                <c:pt idx="471">
                  <c:v>10.84320063</c:v>
                </c:pt>
                <c:pt idx="472">
                  <c:v>10.27949415</c:v>
                </c:pt>
                <c:pt idx="473">
                  <c:v>10.527041369999999</c:v>
                </c:pt>
                <c:pt idx="474">
                  <c:v>10.15624931</c:v>
                </c:pt>
                <c:pt idx="475">
                  <c:v>10.02215047</c:v>
                </c:pt>
                <c:pt idx="476">
                  <c:v>10.86694529</c:v>
                </c:pt>
                <c:pt idx="477">
                  <c:v>10.541887880000001</c:v>
                </c:pt>
                <c:pt idx="478">
                  <c:v>10.83470812</c:v>
                </c:pt>
                <c:pt idx="479">
                  <c:v>10.147447959999999</c:v>
                </c:pt>
                <c:pt idx="480">
                  <c:v>9.9657914890000008</c:v>
                </c:pt>
                <c:pt idx="481">
                  <c:v>10.218243490000001</c:v>
                </c:pt>
                <c:pt idx="482">
                  <c:v>10.2615301</c:v>
                </c:pt>
                <c:pt idx="483">
                  <c:v>10.718684619999999</c:v>
                </c:pt>
                <c:pt idx="484">
                  <c:v>10.221800229999999</c:v>
                </c:pt>
                <c:pt idx="485">
                  <c:v>10.11664964</c:v>
                </c:pt>
                <c:pt idx="486">
                  <c:v>10.04610372</c:v>
                </c:pt>
                <c:pt idx="487">
                  <c:v>10.14740361</c:v>
                </c:pt>
                <c:pt idx="488">
                  <c:v>10.84047969</c:v>
                </c:pt>
                <c:pt idx="489">
                  <c:v>10.40718021</c:v>
                </c:pt>
                <c:pt idx="490">
                  <c:v>10.19524399</c:v>
                </c:pt>
                <c:pt idx="491">
                  <c:v>9.9188759439999998</c:v>
                </c:pt>
                <c:pt idx="492">
                  <c:v>10.011503380000001</c:v>
                </c:pt>
                <c:pt idx="493">
                  <c:v>10.441063160000001</c:v>
                </c:pt>
                <c:pt idx="494">
                  <c:v>10.291520780000001</c:v>
                </c:pt>
                <c:pt idx="495">
                  <c:v>10.712114639999999</c:v>
                </c:pt>
                <c:pt idx="496">
                  <c:v>10.184984050000001</c:v>
                </c:pt>
                <c:pt idx="497">
                  <c:v>10.03789819</c:v>
                </c:pt>
                <c:pt idx="498">
                  <c:v>10.36785899</c:v>
                </c:pt>
                <c:pt idx="499">
                  <c:v>10.40175466</c:v>
                </c:pt>
                <c:pt idx="500">
                  <c:v>10.64729543</c:v>
                </c:pt>
                <c:pt idx="501">
                  <c:v>10.065952510000001</c:v>
                </c:pt>
                <c:pt idx="502">
                  <c:v>10.02138214</c:v>
                </c:pt>
                <c:pt idx="503">
                  <c:v>10.15281734</c:v>
                </c:pt>
                <c:pt idx="504">
                  <c:v>10.220499009999999</c:v>
                </c:pt>
                <c:pt idx="505">
                  <c:v>10.835631040000001</c:v>
                </c:pt>
                <c:pt idx="506">
                  <c:v>10.462150830000001</c:v>
                </c:pt>
                <c:pt idx="507">
                  <c:v>10.36857271</c:v>
                </c:pt>
                <c:pt idx="508">
                  <c:v>9.9594126329999995</c:v>
                </c:pt>
                <c:pt idx="509">
                  <c:v>10.088077119999999</c:v>
                </c:pt>
                <c:pt idx="510">
                  <c:v>10.73618647</c:v>
                </c:pt>
                <c:pt idx="511">
                  <c:v>10.305522789999999</c:v>
                </c:pt>
                <c:pt idx="512">
                  <c:v>10.537044180000001</c:v>
                </c:pt>
                <c:pt idx="513">
                  <c:v>10.188493510000001</c:v>
                </c:pt>
                <c:pt idx="514">
                  <c:v>10.06144125</c:v>
                </c:pt>
                <c:pt idx="515">
                  <c:v>10.690173059999999</c:v>
                </c:pt>
                <c:pt idx="516">
                  <c:v>10.32536198</c:v>
                </c:pt>
                <c:pt idx="517">
                  <c:v>10.601372550000001</c:v>
                </c:pt>
                <c:pt idx="518">
                  <c:v>10.10424663</c:v>
                </c:pt>
                <c:pt idx="519">
                  <c:v>10.030199400000001</c:v>
                </c:pt>
                <c:pt idx="520">
                  <c:v>10.34598473</c:v>
                </c:pt>
                <c:pt idx="521">
                  <c:v>10.58429969</c:v>
                </c:pt>
                <c:pt idx="522">
                  <c:v>10.88820922</c:v>
                </c:pt>
                <c:pt idx="523">
                  <c:v>10.31135782</c:v>
                </c:pt>
                <c:pt idx="524">
                  <c:v>9.8842602149999994</c:v>
                </c:pt>
                <c:pt idx="525">
                  <c:v>10.324345020000001</c:v>
                </c:pt>
                <c:pt idx="526">
                  <c:v>10.61654369</c:v>
                </c:pt>
                <c:pt idx="527">
                  <c:v>10.963804079999999</c:v>
                </c:pt>
                <c:pt idx="528">
                  <c:v>10.160319879999999</c:v>
                </c:pt>
                <c:pt idx="529">
                  <c:v>10.030757700000001</c:v>
                </c:pt>
                <c:pt idx="530">
                  <c:v>10.588021530000001</c:v>
                </c:pt>
                <c:pt idx="531">
                  <c:v>10.66405645</c:v>
                </c:pt>
                <c:pt idx="532">
                  <c:v>10.75680715</c:v>
                </c:pt>
                <c:pt idx="533">
                  <c:v>10.360545350000001</c:v>
                </c:pt>
                <c:pt idx="534">
                  <c:v>10.04904971</c:v>
                </c:pt>
                <c:pt idx="535">
                  <c:v>10.37039536</c:v>
                </c:pt>
                <c:pt idx="536">
                  <c:v>10.33530358</c:v>
                </c:pt>
                <c:pt idx="537">
                  <c:v>10.894113089999999</c:v>
                </c:pt>
                <c:pt idx="538">
                  <c:v>10.36415457</c:v>
                </c:pt>
                <c:pt idx="539">
                  <c:v>10.09971782</c:v>
                </c:pt>
                <c:pt idx="540">
                  <c:v>10.319593019999999</c:v>
                </c:pt>
                <c:pt idx="541">
                  <c:v>10.45744711</c:v>
                </c:pt>
                <c:pt idx="542">
                  <c:v>10.72508741</c:v>
                </c:pt>
                <c:pt idx="543">
                  <c:v>10.21249235</c:v>
                </c:pt>
                <c:pt idx="544">
                  <c:v>9.9657312830000002</c:v>
                </c:pt>
                <c:pt idx="545">
                  <c:v>10.35478633</c:v>
                </c:pt>
                <c:pt idx="546">
                  <c:v>10.52333597</c:v>
                </c:pt>
                <c:pt idx="547">
                  <c:v>10.989858959999999</c:v>
                </c:pt>
                <c:pt idx="548">
                  <c:v>10.680103000000001</c:v>
                </c:pt>
                <c:pt idx="549">
                  <c:v>10.49703768</c:v>
                </c:pt>
                <c:pt idx="550">
                  <c:v>10.065281909999999</c:v>
                </c:pt>
                <c:pt idx="551">
                  <c:v>9.9981298249999995</c:v>
                </c:pt>
                <c:pt idx="552">
                  <c:v>10.84106083</c:v>
                </c:pt>
                <c:pt idx="553">
                  <c:v>10.27673586</c:v>
                </c:pt>
                <c:pt idx="554">
                  <c:v>10.276750460000001</c:v>
                </c:pt>
                <c:pt idx="555">
                  <c:v>10.02370191</c:v>
                </c:pt>
                <c:pt idx="556">
                  <c:v>10.02148193</c:v>
                </c:pt>
                <c:pt idx="557">
                  <c:v>10.751269690000001</c:v>
                </c:pt>
                <c:pt idx="558">
                  <c:v>10.403239879999999</c:v>
                </c:pt>
                <c:pt idx="559">
                  <c:v>10.47423506</c:v>
                </c:pt>
                <c:pt idx="560">
                  <c:v>10.158868050000001</c:v>
                </c:pt>
                <c:pt idx="561">
                  <c:v>10.089365689999999</c:v>
                </c:pt>
                <c:pt idx="562">
                  <c:v>10.289708449999999</c:v>
                </c:pt>
                <c:pt idx="563">
                  <c:v>10.21799393</c:v>
                </c:pt>
                <c:pt idx="564">
                  <c:v>10.732623159999999</c:v>
                </c:pt>
                <c:pt idx="565">
                  <c:v>10.231295129999999</c:v>
                </c:pt>
                <c:pt idx="566">
                  <c:v>10.00708249</c:v>
                </c:pt>
                <c:pt idx="567">
                  <c:v>10.001884820000001</c:v>
                </c:pt>
                <c:pt idx="568">
                  <c:v>10.04898502</c:v>
                </c:pt>
                <c:pt idx="569">
                  <c:v>10.84455163</c:v>
                </c:pt>
                <c:pt idx="570">
                  <c:v>10.50248066</c:v>
                </c:pt>
                <c:pt idx="571">
                  <c:v>10.265841419999999</c:v>
                </c:pt>
                <c:pt idx="572">
                  <c:v>10.08248977</c:v>
                </c:pt>
                <c:pt idx="573">
                  <c:v>10.05139791</c:v>
                </c:pt>
                <c:pt idx="574">
                  <c:v>10.977162659999999</c:v>
                </c:pt>
                <c:pt idx="575">
                  <c:v>10.43279924</c:v>
                </c:pt>
                <c:pt idx="576">
                  <c:v>10.81858124</c:v>
                </c:pt>
                <c:pt idx="577">
                  <c:v>10.065177589999999</c:v>
                </c:pt>
                <c:pt idx="578">
                  <c:v>9.8818773520000001</c:v>
                </c:pt>
                <c:pt idx="579">
                  <c:v>10.438175129999999</c:v>
                </c:pt>
                <c:pt idx="580">
                  <c:v>10.53680692</c:v>
                </c:pt>
                <c:pt idx="581">
                  <c:v>10.81482778</c:v>
                </c:pt>
                <c:pt idx="582">
                  <c:v>10.14197712</c:v>
                </c:pt>
                <c:pt idx="583">
                  <c:v>9.9501055269999998</c:v>
                </c:pt>
                <c:pt idx="584">
                  <c:v>10.591723180000001</c:v>
                </c:pt>
                <c:pt idx="585">
                  <c:v>10.824259789999999</c:v>
                </c:pt>
                <c:pt idx="586">
                  <c:v>10.956655509999999</c:v>
                </c:pt>
                <c:pt idx="587">
                  <c:v>10.12578886</c:v>
                </c:pt>
                <c:pt idx="588">
                  <c:v>9.9391951380000005</c:v>
                </c:pt>
                <c:pt idx="589">
                  <c:v>9.9797645260000003</c:v>
                </c:pt>
                <c:pt idx="590">
                  <c:v>10.17337702</c:v>
                </c:pt>
                <c:pt idx="591">
                  <c:v>10.936123630000001</c:v>
                </c:pt>
                <c:pt idx="592">
                  <c:v>10.53748072</c:v>
                </c:pt>
                <c:pt idx="593">
                  <c:v>10.271411779999999</c:v>
                </c:pt>
                <c:pt idx="594">
                  <c:v>10.124257999999999</c:v>
                </c:pt>
                <c:pt idx="595">
                  <c:v>10.0247394</c:v>
                </c:pt>
                <c:pt idx="596">
                  <c:v>10.92311769</c:v>
                </c:pt>
                <c:pt idx="597">
                  <c:v>10.40642109</c:v>
                </c:pt>
                <c:pt idx="598">
                  <c:v>10.342823599999999</c:v>
                </c:pt>
                <c:pt idx="599">
                  <c:v>9.9298892240000001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3-44D1-843F-DFD94CD1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933760"/>
        <c:axId val="2006930432"/>
      </c:lineChart>
      <c:catAx>
        <c:axId val="2006933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6930432"/>
        <c:crosses val="autoZero"/>
        <c:auto val="1"/>
        <c:lblAlgn val="ctr"/>
        <c:lblOffset val="100"/>
        <c:noMultiLvlLbl val="0"/>
      </c:catAx>
      <c:valAx>
        <c:axId val="2006930432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693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break_mid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break_mid!$I$1:$I$607</c:f>
              <c:numCache>
                <c:formatCode>General</c:formatCode>
                <c:ptCount val="607"/>
                <c:pt idx="0">
                  <c:v>10.12278618</c:v>
                </c:pt>
                <c:pt idx="1">
                  <c:v>9.8076398789999999</c:v>
                </c:pt>
                <c:pt idx="2">
                  <c:v>10.34961352</c:v>
                </c:pt>
                <c:pt idx="3">
                  <c:v>9.7980661359999992</c:v>
                </c:pt>
                <c:pt idx="4">
                  <c:v>10.380226390000001</c:v>
                </c:pt>
                <c:pt idx="5">
                  <c:v>9.8876994289999995</c:v>
                </c:pt>
                <c:pt idx="6">
                  <c:v>10.29030612</c:v>
                </c:pt>
                <c:pt idx="7">
                  <c:v>9.8800101209999998</c:v>
                </c:pt>
                <c:pt idx="8">
                  <c:v>10.14204121</c:v>
                </c:pt>
                <c:pt idx="9">
                  <c:v>9.9730536950000008</c:v>
                </c:pt>
                <c:pt idx="10">
                  <c:v>10.0808085</c:v>
                </c:pt>
                <c:pt idx="11">
                  <c:v>9.8490710220000004</c:v>
                </c:pt>
                <c:pt idx="12">
                  <c:v>9.9635435460000004</c:v>
                </c:pt>
                <c:pt idx="13">
                  <c:v>9.9587800459999993</c:v>
                </c:pt>
                <c:pt idx="14">
                  <c:v>9.9209878539999998</c:v>
                </c:pt>
                <c:pt idx="15">
                  <c:v>9.9126182210000007</c:v>
                </c:pt>
                <c:pt idx="16">
                  <c:v>9.8199287169999998</c:v>
                </c:pt>
                <c:pt idx="17">
                  <c:v>9.9281065670000004</c:v>
                </c:pt>
                <c:pt idx="18">
                  <c:v>9.7452449940000001</c:v>
                </c:pt>
                <c:pt idx="19">
                  <c:v>10.077876760000001</c:v>
                </c:pt>
                <c:pt idx="20">
                  <c:v>9.9054883779999994</c:v>
                </c:pt>
                <c:pt idx="21">
                  <c:v>10.33027105</c:v>
                </c:pt>
                <c:pt idx="22">
                  <c:v>9.8634426039999994</c:v>
                </c:pt>
                <c:pt idx="23">
                  <c:v>10.39527777</c:v>
                </c:pt>
                <c:pt idx="24">
                  <c:v>9.9035094790000002</c:v>
                </c:pt>
                <c:pt idx="25">
                  <c:v>10.329801550000001</c:v>
                </c:pt>
                <c:pt idx="26">
                  <c:v>9.9613101549999996</c:v>
                </c:pt>
                <c:pt idx="27">
                  <c:v>10.10849148</c:v>
                </c:pt>
                <c:pt idx="28">
                  <c:v>10.03191906</c:v>
                </c:pt>
                <c:pt idx="29">
                  <c:v>10.092630979999999</c:v>
                </c:pt>
                <c:pt idx="30">
                  <c:v>9.8320954020000002</c:v>
                </c:pt>
                <c:pt idx="31">
                  <c:v>9.9010100489999999</c:v>
                </c:pt>
                <c:pt idx="32">
                  <c:v>9.7423867709999996</c:v>
                </c:pt>
                <c:pt idx="33">
                  <c:v>9.7554907620000009</c:v>
                </c:pt>
                <c:pt idx="34">
                  <c:v>9.8900454999999994</c:v>
                </c:pt>
                <c:pt idx="35">
                  <c:v>9.7927371050000005</c:v>
                </c:pt>
                <c:pt idx="36">
                  <c:v>9.9691373750000007</c:v>
                </c:pt>
                <c:pt idx="37">
                  <c:v>10.05578938</c:v>
                </c:pt>
                <c:pt idx="38">
                  <c:v>10.11405952</c:v>
                </c:pt>
                <c:pt idx="39">
                  <c:v>10.08125984</c:v>
                </c:pt>
                <c:pt idx="40">
                  <c:v>10.227888350000001</c:v>
                </c:pt>
                <c:pt idx="41">
                  <c:v>9.9333478750000008</c:v>
                </c:pt>
                <c:pt idx="42">
                  <c:v>10.321177260000001</c:v>
                </c:pt>
                <c:pt idx="43">
                  <c:v>9.9660323099999992</c:v>
                </c:pt>
                <c:pt idx="44">
                  <c:v>10.24990732</c:v>
                </c:pt>
                <c:pt idx="45">
                  <c:v>9.8035605780000008</c:v>
                </c:pt>
                <c:pt idx="46">
                  <c:v>10.153201470000001</c:v>
                </c:pt>
                <c:pt idx="47">
                  <c:v>9.7178495560000009</c:v>
                </c:pt>
                <c:pt idx="48">
                  <c:v>10.187619939999999</c:v>
                </c:pt>
                <c:pt idx="49">
                  <c:v>9.8948117720000006</c:v>
                </c:pt>
                <c:pt idx="50">
                  <c:v>10.29976699</c:v>
                </c:pt>
                <c:pt idx="51">
                  <c:v>9.9546622239999998</c:v>
                </c:pt>
                <c:pt idx="52">
                  <c:v>10.378289840000001</c:v>
                </c:pt>
                <c:pt idx="53">
                  <c:v>9.9741916970000002</c:v>
                </c:pt>
                <c:pt idx="54">
                  <c:v>10.36952265</c:v>
                </c:pt>
                <c:pt idx="55">
                  <c:v>9.960215861</c:v>
                </c:pt>
                <c:pt idx="56">
                  <c:v>10.33226984</c:v>
                </c:pt>
                <c:pt idx="57">
                  <c:v>9.9644267269999993</c:v>
                </c:pt>
                <c:pt idx="58">
                  <c:v>10.392112389999999</c:v>
                </c:pt>
                <c:pt idx="59">
                  <c:v>9.9533863579999995</c:v>
                </c:pt>
                <c:pt idx="60">
                  <c:v>10.272536199999999</c:v>
                </c:pt>
                <c:pt idx="61">
                  <c:v>9.8439880130000006</c:v>
                </c:pt>
                <c:pt idx="62">
                  <c:v>10.10762089</c:v>
                </c:pt>
                <c:pt idx="63">
                  <c:v>9.6948078889999998</c:v>
                </c:pt>
                <c:pt idx="64">
                  <c:v>10.047935109999999</c:v>
                </c:pt>
                <c:pt idx="65">
                  <c:v>9.7571973429999996</c:v>
                </c:pt>
                <c:pt idx="66">
                  <c:v>10.19818611</c:v>
                </c:pt>
                <c:pt idx="67">
                  <c:v>9.8797823860000005</c:v>
                </c:pt>
                <c:pt idx="68">
                  <c:v>10.3216956</c:v>
                </c:pt>
                <c:pt idx="69">
                  <c:v>9.8467761219999996</c:v>
                </c:pt>
                <c:pt idx="70">
                  <c:v>10.354255159999999</c:v>
                </c:pt>
                <c:pt idx="71">
                  <c:v>9.9460394129999994</c:v>
                </c:pt>
                <c:pt idx="72">
                  <c:v>10.3482269</c:v>
                </c:pt>
                <c:pt idx="73">
                  <c:v>10.014199919999999</c:v>
                </c:pt>
                <c:pt idx="74">
                  <c:v>10.363667299999999</c:v>
                </c:pt>
                <c:pt idx="75">
                  <c:v>9.9113419880000002</c:v>
                </c:pt>
                <c:pt idx="76">
                  <c:v>10.291919160000001</c:v>
                </c:pt>
                <c:pt idx="77">
                  <c:v>9.7376947989999998</c:v>
                </c:pt>
                <c:pt idx="78">
                  <c:v>10.101549390000001</c:v>
                </c:pt>
                <c:pt idx="79">
                  <c:v>9.7741751570000002</c:v>
                </c:pt>
                <c:pt idx="80">
                  <c:v>10.179184640000001</c:v>
                </c:pt>
                <c:pt idx="81">
                  <c:v>9.8743860570000006</c:v>
                </c:pt>
                <c:pt idx="82">
                  <c:v>10.29082601</c:v>
                </c:pt>
                <c:pt idx="83">
                  <c:v>9.8350699030000008</c:v>
                </c:pt>
                <c:pt idx="84">
                  <c:v>10.350280189999999</c:v>
                </c:pt>
                <c:pt idx="85">
                  <c:v>9.8709523350000001</c:v>
                </c:pt>
                <c:pt idx="86">
                  <c:v>10.346675790000001</c:v>
                </c:pt>
                <c:pt idx="87">
                  <c:v>9.8968934520000005</c:v>
                </c:pt>
                <c:pt idx="88">
                  <c:v>10.233723660000001</c:v>
                </c:pt>
                <c:pt idx="89">
                  <c:v>9.6679315260000003</c:v>
                </c:pt>
                <c:pt idx="90">
                  <c:v>10.14920687</c:v>
                </c:pt>
                <c:pt idx="91">
                  <c:v>9.6431633810000008</c:v>
                </c:pt>
                <c:pt idx="92">
                  <c:v>10.23192064</c:v>
                </c:pt>
                <c:pt idx="93">
                  <c:v>9.7596208939999993</c:v>
                </c:pt>
                <c:pt idx="94">
                  <c:v>10.275957379999999</c:v>
                </c:pt>
                <c:pt idx="95">
                  <c:v>9.8154673859999999</c:v>
                </c:pt>
                <c:pt idx="96">
                  <c:v>10.34211777</c:v>
                </c:pt>
                <c:pt idx="97">
                  <c:v>9.9355774869999998</c:v>
                </c:pt>
                <c:pt idx="98">
                  <c:v>10.15999016</c:v>
                </c:pt>
                <c:pt idx="99">
                  <c:v>9.9147970230000002</c:v>
                </c:pt>
                <c:pt idx="100">
                  <c:v>10.04124494</c:v>
                </c:pt>
                <c:pt idx="101">
                  <c:v>9.6870274080000005</c:v>
                </c:pt>
                <c:pt idx="102">
                  <c:v>9.9940182110000002</c:v>
                </c:pt>
                <c:pt idx="103">
                  <c:v>9.7121470330000008</c:v>
                </c:pt>
                <c:pt idx="104">
                  <c:v>10.087764870000001</c:v>
                </c:pt>
                <c:pt idx="105">
                  <c:v>9.8156049230000004</c:v>
                </c:pt>
                <c:pt idx="106">
                  <c:v>10.206047229999999</c:v>
                </c:pt>
                <c:pt idx="107">
                  <c:v>9.8427689189999992</c:v>
                </c:pt>
                <c:pt idx="108">
                  <c:v>10.21379949</c:v>
                </c:pt>
                <c:pt idx="109">
                  <c:v>9.9070278090000006</c:v>
                </c:pt>
                <c:pt idx="110">
                  <c:v>10.294634520000001</c:v>
                </c:pt>
                <c:pt idx="111">
                  <c:v>9.9747882180000005</c:v>
                </c:pt>
                <c:pt idx="112">
                  <c:v>10.103608270000001</c:v>
                </c:pt>
                <c:pt idx="113">
                  <c:v>9.7249627249999993</c:v>
                </c:pt>
                <c:pt idx="114">
                  <c:v>9.896716627</c:v>
                </c:pt>
                <c:pt idx="115">
                  <c:v>9.6363167240000003</c:v>
                </c:pt>
                <c:pt idx="116">
                  <c:v>9.963001556</c:v>
                </c:pt>
                <c:pt idx="117">
                  <c:v>9.778987678</c:v>
                </c:pt>
                <c:pt idx="118">
                  <c:v>10.107517</c:v>
                </c:pt>
                <c:pt idx="119">
                  <c:v>9.825217555</c:v>
                </c:pt>
                <c:pt idx="120">
                  <c:v>10.26825204</c:v>
                </c:pt>
                <c:pt idx="121">
                  <c:v>9.8275429279999997</c:v>
                </c:pt>
                <c:pt idx="122">
                  <c:v>10.32417551</c:v>
                </c:pt>
                <c:pt idx="123">
                  <c:v>9.9367700990000003</c:v>
                </c:pt>
                <c:pt idx="124">
                  <c:v>10.30130574</c:v>
                </c:pt>
                <c:pt idx="125">
                  <c:v>9.9100050450000001</c:v>
                </c:pt>
                <c:pt idx="126">
                  <c:v>10.054058879999999</c:v>
                </c:pt>
                <c:pt idx="127">
                  <c:v>9.6321648660000001</c:v>
                </c:pt>
                <c:pt idx="128">
                  <c:v>10.009770230000001</c:v>
                </c:pt>
                <c:pt idx="129">
                  <c:v>9.7798824119999992</c:v>
                </c:pt>
                <c:pt idx="130">
                  <c:v>10.045740390000001</c:v>
                </c:pt>
                <c:pt idx="131">
                  <c:v>9.853552659</c:v>
                </c:pt>
                <c:pt idx="132">
                  <c:v>10.159187960000001</c:v>
                </c:pt>
                <c:pt idx="133">
                  <c:v>9.8866071029999993</c:v>
                </c:pt>
                <c:pt idx="134">
                  <c:v>10.11807788</c:v>
                </c:pt>
                <c:pt idx="135">
                  <c:v>9.9566108690000004</c:v>
                </c:pt>
                <c:pt idx="136">
                  <c:v>10.06680684</c:v>
                </c:pt>
                <c:pt idx="137">
                  <c:v>9.7647375800000002</c:v>
                </c:pt>
                <c:pt idx="138">
                  <c:v>9.8994646320000008</c:v>
                </c:pt>
                <c:pt idx="139">
                  <c:v>9.7389578500000002</c:v>
                </c:pt>
                <c:pt idx="140">
                  <c:v>9.8322988159999998</c:v>
                </c:pt>
                <c:pt idx="141">
                  <c:v>9.8641725450000006</c:v>
                </c:pt>
                <c:pt idx="142">
                  <c:v>9.9516933230000006</c:v>
                </c:pt>
                <c:pt idx="143">
                  <c:v>9.9094197610000005</c:v>
                </c:pt>
                <c:pt idx="144">
                  <c:v>10.03079758</c:v>
                </c:pt>
                <c:pt idx="145">
                  <c:v>9.9923170490000004</c:v>
                </c:pt>
                <c:pt idx="146">
                  <c:v>10.06481992</c:v>
                </c:pt>
                <c:pt idx="147">
                  <c:v>10.024095969999999</c:v>
                </c:pt>
                <c:pt idx="148">
                  <c:v>10.05869773</c:v>
                </c:pt>
                <c:pt idx="149">
                  <c:v>9.8637974429999993</c:v>
                </c:pt>
                <c:pt idx="150">
                  <c:v>9.8811183580000002</c:v>
                </c:pt>
                <c:pt idx="151">
                  <c:v>9.7468507730000002</c:v>
                </c:pt>
                <c:pt idx="152">
                  <c:v>9.7355688069999999</c:v>
                </c:pt>
                <c:pt idx="153">
                  <c:v>9.8821758739999996</c:v>
                </c:pt>
                <c:pt idx="154">
                  <c:v>9.8521114490000006</c:v>
                </c:pt>
                <c:pt idx="155">
                  <c:v>9.9349987419999994</c:v>
                </c:pt>
                <c:pt idx="156">
                  <c:v>9.9501457280000007</c:v>
                </c:pt>
                <c:pt idx="157">
                  <c:v>10.00330445</c:v>
                </c:pt>
                <c:pt idx="158">
                  <c:v>10.00934563</c:v>
                </c:pt>
                <c:pt idx="159">
                  <c:v>10.066359820000001</c:v>
                </c:pt>
                <c:pt idx="160">
                  <c:v>10.05398428</c:v>
                </c:pt>
                <c:pt idx="161">
                  <c:v>10.09057481</c:v>
                </c:pt>
                <c:pt idx="162">
                  <c:v>9.986891408</c:v>
                </c:pt>
                <c:pt idx="163">
                  <c:v>9.7980661359999992</c:v>
                </c:pt>
                <c:pt idx="164">
                  <c:v>9.8020457049999994</c:v>
                </c:pt>
                <c:pt idx="165">
                  <c:v>9.8225353139999996</c:v>
                </c:pt>
                <c:pt idx="166">
                  <c:v>9.749923077</c:v>
                </c:pt>
                <c:pt idx="167">
                  <c:v>9.9391247099999998</c:v>
                </c:pt>
                <c:pt idx="168">
                  <c:v>9.8734239250000009</c:v>
                </c:pt>
                <c:pt idx="169">
                  <c:v>9.9845330390000004</c:v>
                </c:pt>
                <c:pt idx="170">
                  <c:v>10.03442574</c:v>
                </c:pt>
                <c:pt idx="171">
                  <c:v>10.0995594</c:v>
                </c:pt>
                <c:pt idx="172">
                  <c:v>10.03789819</c:v>
                </c:pt>
                <c:pt idx="173">
                  <c:v>10.210386870000001</c:v>
                </c:pt>
                <c:pt idx="174">
                  <c:v>10.084810360000001</c:v>
                </c:pt>
                <c:pt idx="175">
                  <c:v>10.115221200000001</c:v>
                </c:pt>
                <c:pt idx="176">
                  <c:v>10.09705898</c:v>
                </c:pt>
                <c:pt idx="177">
                  <c:v>10.14328349</c:v>
                </c:pt>
                <c:pt idx="178">
                  <c:v>9.9500552760000005</c:v>
                </c:pt>
                <c:pt idx="179">
                  <c:v>10.09610816</c:v>
                </c:pt>
                <c:pt idx="180">
                  <c:v>9.8255635970000004</c:v>
                </c:pt>
                <c:pt idx="181">
                  <c:v>10.08270797</c:v>
                </c:pt>
                <c:pt idx="182">
                  <c:v>9.6714321590000001</c:v>
                </c:pt>
                <c:pt idx="183">
                  <c:v>9.9952688809999994</c:v>
                </c:pt>
                <c:pt idx="184">
                  <c:v>9.6425411590000003</c:v>
                </c:pt>
                <c:pt idx="185">
                  <c:v>10.03115646</c:v>
                </c:pt>
                <c:pt idx="186">
                  <c:v>9.6495440309999996</c:v>
                </c:pt>
                <c:pt idx="187">
                  <c:v>10.17945971</c:v>
                </c:pt>
                <c:pt idx="188">
                  <c:v>9.6596635549999998</c:v>
                </c:pt>
                <c:pt idx="189">
                  <c:v>10.31603606</c:v>
                </c:pt>
                <c:pt idx="190">
                  <c:v>9.8390141779999993</c:v>
                </c:pt>
                <c:pt idx="191">
                  <c:v>10.3505024</c:v>
                </c:pt>
                <c:pt idx="192">
                  <c:v>9.883207981</c:v>
                </c:pt>
                <c:pt idx="193">
                  <c:v>10.361167890000001</c:v>
                </c:pt>
                <c:pt idx="194">
                  <c:v>9.9419012270000007</c:v>
                </c:pt>
                <c:pt idx="195">
                  <c:v>10.17571128</c:v>
                </c:pt>
                <c:pt idx="196">
                  <c:v>10.03151534</c:v>
                </c:pt>
                <c:pt idx="197">
                  <c:v>10.12722074</c:v>
                </c:pt>
                <c:pt idx="198">
                  <c:v>10.068018670000001</c:v>
                </c:pt>
                <c:pt idx="199">
                  <c:v>10.15271392</c:v>
                </c:pt>
                <c:pt idx="200">
                  <c:v>10.00659782</c:v>
                </c:pt>
                <c:pt idx="201">
                  <c:v>10.022804000000001</c:v>
                </c:pt>
                <c:pt idx="202">
                  <c:v>9.9295417819999994</c:v>
                </c:pt>
                <c:pt idx="203">
                  <c:v>9.9078807019999999</c:v>
                </c:pt>
                <c:pt idx="204">
                  <c:v>9.8904499389999998</c:v>
                </c:pt>
                <c:pt idx="205">
                  <c:v>9.7023759980000008</c:v>
                </c:pt>
                <c:pt idx="206">
                  <c:v>9.7972955450000008</c:v>
                </c:pt>
                <c:pt idx="207">
                  <c:v>9.7490102059999995</c:v>
                </c:pt>
                <c:pt idx="208">
                  <c:v>9.9334233780000005</c:v>
                </c:pt>
                <c:pt idx="209">
                  <c:v>9.9144591379999998</c:v>
                </c:pt>
                <c:pt idx="210">
                  <c:v>10.18187606</c:v>
                </c:pt>
                <c:pt idx="211">
                  <c:v>9.8599645030000005</c:v>
                </c:pt>
                <c:pt idx="212">
                  <c:v>10.312022109999999</c:v>
                </c:pt>
                <c:pt idx="213">
                  <c:v>9.9709026670000007</c:v>
                </c:pt>
                <c:pt idx="214">
                  <c:v>10.31926838</c:v>
                </c:pt>
                <c:pt idx="215">
                  <c:v>9.944817746</c:v>
                </c:pt>
                <c:pt idx="216">
                  <c:v>10.34454446</c:v>
                </c:pt>
                <c:pt idx="217">
                  <c:v>9.9055237120000008</c:v>
                </c:pt>
                <c:pt idx="218">
                  <c:v>10.23678172</c:v>
                </c:pt>
                <c:pt idx="219">
                  <c:v>9.5688766320000003</c:v>
                </c:pt>
                <c:pt idx="220">
                  <c:v>10.10667106</c:v>
                </c:pt>
                <c:pt idx="221">
                  <c:v>9.6161426779999992</c:v>
                </c:pt>
                <c:pt idx="222">
                  <c:v>10.158489060000001</c:v>
                </c:pt>
                <c:pt idx="223">
                  <c:v>9.9138741170000007</c:v>
                </c:pt>
                <c:pt idx="224">
                  <c:v>9.9624394600000006</c:v>
                </c:pt>
                <c:pt idx="225">
                  <c:v>9.8805111199999995</c:v>
                </c:pt>
                <c:pt idx="226">
                  <c:v>10.0502985</c:v>
                </c:pt>
                <c:pt idx="227">
                  <c:v>9.9907256990000004</c:v>
                </c:pt>
                <c:pt idx="228">
                  <c:v>10.026370229999999</c:v>
                </c:pt>
                <c:pt idx="229">
                  <c:v>10.04124992</c:v>
                </c:pt>
                <c:pt idx="230">
                  <c:v>9.9492361519999992</c:v>
                </c:pt>
                <c:pt idx="231">
                  <c:v>9.9329451829999993</c:v>
                </c:pt>
                <c:pt idx="232">
                  <c:v>9.7754590690000001</c:v>
                </c:pt>
                <c:pt idx="233">
                  <c:v>9.9927423659999999</c:v>
                </c:pt>
                <c:pt idx="234">
                  <c:v>9.8431448229999994</c:v>
                </c:pt>
                <c:pt idx="235">
                  <c:v>10.119886360000001</c:v>
                </c:pt>
                <c:pt idx="236">
                  <c:v>9.9378619429999997</c:v>
                </c:pt>
                <c:pt idx="237">
                  <c:v>10.33621788</c:v>
                </c:pt>
                <c:pt idx="238">
                  <c:v>9.8627480960000007</c:v>
                </c:pt>
                <c:pt idx="239">
                  <c:v>10.370371260000001</c:v>
                </c:pt>
                <c:pt idx="240">
                  <c:v>9.877590799</c:v>
                </c:pt>
                <c:pt idx="241">
                  <c:v>10.254950020000001</c:v>
                </c:pt>
                <c:pt idx="242">
                  <c:v>9.7694933339999999</c:v>
                </c:pt>
                <c:pt idx="243">
                  <c:v>10.04520284</c:v>
                </c:pt>
                <c:pt idx="244">
                  <c:v>9.6489014920000002</c:v>
                </c:pt>
                <c:pt idx="245">
                  <c:v>9.9013837420000002</c:v>
                </c:pt>
                <c:pt idx="246">
                  <c:v>9.7681216210000006</c:v>
                </c:pt>
                <c:pt idx="247">
                  <c:v>9.9190422920000003</c:v>
                </c:pt>
                <c:pt idx="248">
                  <c:v>9.8954231840000002</c:v>
                </c:pt>
                <c:pt idx="249">
                  <c:v>10.09219996</c:v>
                </c:pt>
                <c:pt idx="250">
                  <c:v>9.9574544940000003</c:v>
                </c:pt>
                <c:pt idx="251">
                  <c:v>10.06422377</c:v>
                </c:pt>
                <c:pt idx="252">
                  <c:v>10.17369648</c:v>
                </c:pt>
                <c:pt idx="253">
                  <c:v>10.060631190000001</c:v>
                </c:pt>
                <c:pt idx="254">
                  <c:v>10.21959393</c:v>
                </c:pt>
                <c:pt idx="255">
                  <c:v>10.03743991</c:v>
                </c:pt>
                <c:pt idx="256">
                  <c:v>10.15627392</c:v>
                </c:pt>
                <c:pt idx="257">
                  <c:v>9.7915780140000006</c:v>
                </c:pt>
                <c:pt idx="258">
                  <c:v>10.0467557</c:v>
                </c:pt>
                <c:pt idx="259">
                  <c:v>9.7847892160000001</c:v>
                </c:pt>
                <c:pt idx="260">
                  <c:v>10.137420779999999</c:v>
                </c:pt>
                <c:pt idx="261">
                  <c:v>9.8891708450000007</c:v>
                </c:pt>
                <c:pt idx="262">
                  <c:v>10.281118620000001</c:v>
                </c:pt>
                <c:pt idx="263">
                  <c:v>9.9792685100000007</c:v>
                </c:pt>
                <c:pt idx="264">
                  <c:v>10.351937019999999</c:v>
                </c:pt>
                <c:pt idx="265">
                  <c:v>9.9235628679999994</c:v>
                </c:pt>
                <c:pt idx="266">
                  <c:v>10.376887780000001</c:v>
                </c:pt>
                <c:pt idx="267">
                  <c:v>9.9581675020000002</c:v>
                </c:pt>
                <c:pt idx="268">
                  <c:v>10.30147562</c:v>
                </c:pt>
                <c:pt idx="269">
                  <c:v>9.8492080899999994</c:v>
                </c:pt>
                <c:pt idx="270">
                  <c:v>10.2066155</c:v>
                </c:pt>
                <c:pt idx="271">
                  <c:v>9.7024172249999996</c:v>
                </c:pt>
                <c:pt idx="272">
                  <c:v>10.13028134</c:v>
                </c:pt>
                <c:pt idx="273">
                  <c:v>9.8564344469999998</c:v>
                </c:pt>
                <c:pt idx="274">
                  <c:v>10.26306484</c:v>
                </c:pt>
                <c:pt idx="275">
                  <c:v>9.909359212</c:v>
                </c:pt>
                <c:pt idx="276">
                  <c:v>10.32548304</c:v>
                </c:pt>
                <c:pt idx="277">
                  <c:v>9.8419205440000006</c:v>
                </c:pt>
                <c:pt idx="278">
                  <c:v>10.35185491</c:v>
                </c:pt>
                <c:pt idx="279">
                  <c:v>9.9617167200000001</c:v>
                </c:pt>
                <c:pt idx="280">
                  <c:v>10.317780770000001</c:v>
                </c:pt>
                <c:pt idx="281">
                  <c:v>9.8304272539999999</c:v>
                </c:pt>
                <c:pt idx="282">
                  <c:v>10.195930560000001</c:v>
                </c:pt>
                <c:pt idx="283">
                  <c:v>9.6908616750000007</c:v>
                </c:pt>
                <c:pt idx="284">
                  <c:v>10.181006829999999</c:v>
                </c:pt>
                <c:pt idx="285">
                  <c:v>9.7641999160000008</c:v>
                </c:pt>
                <c:pt idx="286">
                  <c:v>10.28589811</c:v>
                </c:pt>
                <c:pt idx="287">
                  <c:v>9.8463495769999998</c:v>
                </c:pt>
                <c:pt idx="288">
                  <c:v>10.298902849999999</c:v>
                </c:pt>
                <c:pt idx="289">
                  <c:v>9.899358565</c:v>
                </c:pt>
                <c:pt idx="290">
                  <c:v>10.262830989999999</c:v>
                </c:pt>
                <c:pt idx="291">
                  <c:v>9.9598544170000007</c:v>
                </c:pt>
                <c:pt idx="292">
                  <c:v>10.18934247</c:v>
                </c:pt>
                <c:pt idx="293">
                  <c:v>9.8164861329999997</c:v>
                </c:pt>
                <c:pt idx="294">
                  <c:v>10.14607313</c:v>
                </c:pt>
                <c:pt idx="295">
                  <c:v>9.6397821550000007</c:v>
                </c:pt>
                <c:pt idx="296">
                  <c:v>10.09717287</c:v>
                </c:pt>
                <c:pt idx="297">
                  <c:v>9.787272347</c:v>
                </c:pt>
                <c:pt idx="298">
                  <c:v>10.26240713</c:v>
                </c:pt>
                <c:pt idx="299">
                  <c:v>9.8095565649999994</c:v>
                </c:pt>
                <c:pt idx="300">
                  <c:v>10.32171013</c:v>
                </c:pt>
                <c:pt idx="301">
                  <c:v>9.9543608530000007</c:v>
                </c:pt>
                <c:pt idx="302">
                  <c:v>10.34733782</c:v>
                </c:pt>
                <c:pt idx="303">
                  <c:v>9.9122701739999997</c:v>
                </c:pt>
                <c:pt idx="304">
                  <c:v>10.24563322</c:v>
                </c:pt>
                <c:pt idx="305">
                  <c:v>9.7585449739999994</c:v>
                </c:pt>
                <c:pt idx="306">
                  <c:v>10.032636739999999</c:v>
                </c:pt>
                <c:pt idx="307">
                  <c:v>9.6294132739999991</c:v>
                </c:pt>
                <c:pt idx="308">
                  <c:v>10.024425170000001</c:v>
                </c:pt>
                <c:pt idx="309">
                  <c:v>9.7711821190000006</c:v>
                </c:pt>
                <c:pt idx="310">
                  <c:v>10.06446223</c:v>
                </c:pt>
                <c:pt idx="311">
                  <c:v>9.7760421439999998</c:v>
                </c:pt>
                <c:pt idx="312">
                  <c:v>10.13090815</c:v>
                </c:pt>
                <c:pt idx="313">
                  <c:v>9.879099149</c:v>
                </c:pt>
                <c:pt idx="314">
                  <c:v>10.05341733</c:v>
                </c:pt>
                <c:pt idx="315">
                  <c:v>10.00356436</c:v>
                </c:pt>
                <c:pt idx="316">
                  <c:v>10.034943950000001</c:v>
                </c:pt>
                <c:pt idx="317">
                  <c:v>9.7595235539999994</c:v>
                </c:pt>
                <c:pt idx="318">
                  <c:v>9.8420831129999993</c:v>
                </c:pt>
                <c:pt idx="319">
                  <c:v>9.7317778439999998</c:v>
                </c:pt>
                <c:pt idx="320">
                  <c:v>9.9061697950000003</c:v>
                </c:pt>
                <c:pt idx="321">
                  <c:v>9.9209576150000007</c:v>
                </c:pt>
                <c:pt idx="322">
                  <c:v>9.9752343329999995</c:v>
                </c:pt>
                <c:pt idx="323">
                  <c:v>9.8951149560000005</c:v>
                </c:pt>
                <c:pt idx="324">
                  <c:v>10.038530769999999</c:v>
                </c:pt>
                <c:pt idx="325">
                  <c:v>9.9719456480000002</c:v>
                </c:pt>
                <c:pt idx="326">
                  <c:v>10.018727459999999</c:v>
                </c:pt>
                <c:pt idx="327">
                  <c:v>9.8491725540000008</c:v>
                </c:pt>
                <c:pt idx="328">
                  <c:v>9.8985756550000001</c:v>
                </c:pt>
                <c:pt idx="329">
                  <c:v>9.7769576039999997</c:v>
                </c:pt>
                <c:pt idx="330">
                  <c:v>9.8576670669999995</c:v>
                </c:pt>
                <c:pt idx="331">
                  <c:v>9.9152458370000005</c:v>
                </c:pt>
                <c:pt idx="332">
                  <c:v>9.9004141329999999</c:v>
                </c:pt>
                <c:pt idx="333">
                  <c:v>9.929043257</c:v>
                </c:pt>
                <c:pt idx="334">
                  <c:v>9.9792334369999995</c:v>
                </c:pt>
                <c:pt idx="335">
                  <c:v>10.01846795</c:v>
                </c:pt>
                <c:pt idx="336">
                  <c:v>9.9741566059999993</c:v>
                </c:pt>
                <c:pt idx="337">
                  <c:v>10.056455639999999</c:v>
                </c:pt>
                <c:pt idx="338">
                  <c:v>9.9545416769999999</c:v>
                </c:pt>
                <c:pt idx="339">
                  <c:v>9.874902531</c:v>
                </c:pt>
                <c:pt idx="340">
                  <c:v>9.8119824700000002</c:v>
                </c:pt>
                <c:pt idx="341">
                  <c:v>9.9119523810000008</c:v>
                </c:pt>
                <c:pt idx="342">
                  <c:v>9.8863643470000007</c:v>
                </c:pt>
                <c:pt idx="343">
                  <c:v>10.02246976</c:v>
                </c:pt>
                <c:pt idx="344">
                  <c:v>9.9916465110000008</c:v>
                </c:pt>
                <c:pt idx="345">
                  <c:v>10.15187667</c:v>
                </c:pt>
                <c:pt idx="346">
                  <c:v>10.01911174</c:v>
                </c:pt>
                <c:pt idx="347">
                  <c:v>10.21498409</c:v>
                </c:pt>
                <c:pt idx="348">
                  <c:v>10.057504659999999</c:v>
                </c:pt>
                <c:pt idx="349">
                  <c:v>10.276774789999999</c:v>
                </c:pt>
                <c:pt idx="350">
                  <c:v>9.9937880710000009</c:v>
                </c:pt>
                <c:pt idx="351">
                  <c:v>10.13959565</c:v>
                </c:pt>
                <c:pt idx="352">
                  <c:v>9.797070991</c:v>
                </c:pt>
                <c:pt idx="353">
                  <c:v>10.103949719999999</c:v>
                </c:pt>
                <c:pt idx="354">
                  <c:v>9.8591378929999998</c:v>
                </c:pt>
                <c:pt idx="355">
                  <c:v>10.216075569999999</c:v>
                </c:pt>
                <c:pt idx="356">
                  <c:v>9.8273546799999991</c:v>
                </c:pt>
                <c:pt idx="357">
                  <c:v>10.29693644</c:v>
                </c:pt>
                <c:pt idx="358">
                  <c:v>9.8347546999999995</c:v>
                </c:pt>
                <c:pt idx="359">
                  <c:v>10.32611253</c:v>
                </c:pt>
                <c:pt idx="360">
                  <c:v>9.8530452149999999</c:v>
                </c:pt>
                <c:pt idx="361">
                  <c:v>10.28980563</c:v>
                </c:pt>
                <c:pt idx="362">
                  <c:v>9.705184182</c:v>
                </c:pt>
                <c:pt idx="363">
                  <c:v>10.107170719999999</c:v>
                </c:pt>
                <c:pt idx="364">
                  <c:v>9.6757738710000005</c:v>
                </c:pt>
                <c:pt idx="365">
                  <c:v>10.05913018</c:v>
                </c:pt>
                <c:pt idx="366">
                  <c:v>9.8404573059999993</c:v>
                </c:pt>
                <c:pt idx="367">
                  <c:v>10.10546882</c:v>
                </c:pt>
                <c:pt idx="368">
                  <c:v>9.864466534</c:v>
                </c:pt>
                <c:pt idx="369">
                  <c:v>10.040029880000001</c:v>
                </c:pt>
                <c:pt idx="370">
                  <c:v>10.00806175</c:v>
                </c:pt>
                <c:pt idx="371">
                  <c:v>10.001819830000001</c:v>
                </c:pt>
                <c:pt idx="372">
                  <c:v>9.8308951780000005</c:v>
                </c:pt>
                <c:pt idx="373">
                  <c:v>9.8599645030000005</c:v>
                </c:pt>
                <c:pt idx="374">
                  <c:v>9.8864452660000008</c:v>
                </c:pt>
                <c:pt idx="375">
                  <c:v>9.9206048199999994</c:v>
                </c:pt>
                <c:pt idx="376">
                  <c:v>9.8927498699999994</c:v>
                </c:pt>
                <c:pt idx="377">
                  <c:v>10.02651485</c:v>
                </c:pt>
                <c:pt idx="378">
                  <c:v>9.9731238839999996</c:v>
                </c:pt>
                <c:pt idx="379">
                  <c:v>9.9652696899999995</c:v>
                </c:pt>
                <c:pt idx="380">
                  <c:v>9.9167837530000007</c:v>
                </c:pt>
                <c:pt idx="381">
                  <c:v>9.9490753339999998</c:v>
                </c:pt>
                <c:pt idx="382">
                  <c:v>9.759308377</c:v>
                </c:pt>
                <c:pt idx="383">
                  <c:v>9.7807719530000004</c:v>
                </c:pt>
                <c:pt idx="384">
                  <c:v>9.9382292190000001</c:v>
                </c:pt>
                <c:pt idx="385">
                  <c:v>9.8949178870000001</c:v>
                </c:pt>
                <c:pt idx="386">
                  <c:v>9.9502462279999992</c:v>
                </c:pt>
                <c:pt idx="387">
                  <c:v>9.9875222150000003</c:v>
                </c:pt>
                <c:pt idx="388">
                  <c:v>10.02985045</c:v>
                </c:pt>
                <c:pt idx="389">
                  <c:v>9.9750789470000001</c:v>
                </c:pt>
                <c:pt idx="390">
                  <c:v>10.02435534</c:v>
                </c:pt>
                <c:pt idx="391">
                  <c:v>9.9616514699999996</c:v>
                </c:pt>
                <c:pt idx="392">
                  <c:v>9.9319484490000001</c:v>
                </c:pt>
                <c:pt idx="393">
                  <c:v>9.7734436099999993</c:v>
                </c:pt>
                <c:pt idx="394">
                  <c:v>9.9523916719999992</c:v>
                </c:pt>
                <c:pt idx="395">
                  <c:v>10.00220476</c:v>
                </c:pt>
                <c:pt idx="396">
                  <c:v>10.070829160000001</c:v>
                </c:pt>
                <c:pt idx="397">
                  <c:v>10.03583579</c:v>
                </c:pt>
                <c:pt idx="398">
                  <c:v>10.2467995</c:v>
                </c:pt>
                <c:pt idx="399">
                  <c:v>9.9501708529999995</c:v>
                </c:pt>
                <c:pt idx="400">
                  <c:v>10.32637884</c:v>
                </c:pt>
                <c:pt idx="401">
                  <c:v>9.9516028859999999</c:v>
                </c:pt>
                <c:pt idx="402">
                  <c:v>10.20915765</c:v>
                </c:pt>
                <c:pt idx="403">
                  <c:v>9.6995876200000009</c:v>
                </c:pt>
                <c:pt idx="404">
                  <c:v>10.177632340000001</c:v>
                </c:pt>
                <c:pt idx="405">
                  <c:v>9.7666934019999996</c:v>
                </c:pt>
                <c:pt idx="406">
                  <c:v>10.256904990000001</c:v>
                </c:pt>
                <c:pt idx="407">
                  <c:v>9.7240166600000002</c:v>
                </c:pt>
                <c:pt idx="408">
                  <c:v>10.25284838</c:v>
                </c:pt>
                <c:pt idx="409">
                  <c:v>9.8974390630000002</c:v>
                </c:pt>
                <c:pt idx="410">
                  <c:v>10.12270221</c:v>
                </c:pt>
                <c:pt idx="411">
                  <c:v>9.7151067930000004</c:v>
                </c:pt>
                <c:pt idx="412">
                  <c:v>9.8884730869999995</c:v>
                </c:pt>
                <c:pt idx="413">
                  <c:v>9.8560184660000001</c:v>
                </c:pt>
                <c:pt idx="414">
                  <c:v>9.8883567899999996</c:v>
                </c:pt>
                <c:pt idx="415">
                  <c:v>9.9617317770000007</c:v>
                </c:pt>
                <c:pt idx="416">
                  <c:v>10.027028469999999</c:v>
                </c:pt>
                <c:pt idx="417">
                  <c:v>10.167030049999999</c:v>
                </c:pt>
                <c:pt idx="418">
                  <c:v>9.9676928119999992</c:v>
                </c:pt>
                <c:pt idx="419">
                  <c:v>10.23863272</c:v>
                </c:pt>
                <c:pt idx="420">
                  <c:v>9.8488019579999992</c:v>
                </c:pt>
                <c:pt idx="421">
                  <c:v>10.115661129999999</c:v>
                </c:pt>
                <c:pt idx="422">
                  <c:v>9.7455938759999992</c:v>
                </c:pt>
                <c:pt idx="423">
                  <c:v>10.22973118</c:v>
                </c:pt>
                <c:pt idx="424">
                  <c:v>9.7971730620000006</c:v>
                </c:pt>
                <c:pt idx="425">
                  <c:v>10.28951408</c:v>
                </c:pt>
                <c:pt idx="426">
                  <c:v>9.7921345990000006</c:v>
                </c:pt>
                <c:pt idx="427">
                  <c:v>10.11494439</c:v>
                </c:pt>
                <c:pt idx="428">
                  <c:v>9.9456824800000003</c:v>
                </c:pt>
                <c:pt idx="429">
                  <c:v>9.9678583459999999</c:v>
                </c:pt>
                <c:pt idx="430">
                  <c:v>9.7888405850000009</c:v>
                </c:pt>
                <c:pt idx="431">
                  <c:v>9.9095408569999996</c:v>
                </c:pt>
                <c:pt idx="432">
                  <c:v>9.9073003390000007</c:v>
                </c:pt>
                <c:pt idx="433">
                  <c:v>10.021267379999999</c:v>
                </c:pt>
                <c:pt idx="434">
                  <c:v>9.9370267180000003</c:v>
                </c:pt>
                <c:pt idx="435">
                  <c:v>9.9691825139999999</c:v>
                </c:pt>
                <c:pt idx="436">
                  <c:v>10.129175679999999</c:v>
                </c:pt>
                <c:pt idx="437">
                  <c:v>9.9760012029999992</c:v>
                </c:pt>
                <c:pt idx="438">
                  <c:v>9.9103027200000007</c:v>
                </c:pt>
                <c:pt idx="439">
                  <c:v>9.9382795290000008</c:v>
                </c:pt>
                <c:pt idx="440">
                  <c:v>10.1634689</c:v>
                </c:pt>
                <c:pt idx="441">
                  <c:v>9.9180542450000004</c:v>
                </c:pt>
                <c:pt idx="442">
                  <c:v>10.26255329</c:v>
                </c:pt>
                <c:pt idx="443">
                  <c:v>10.00018</c:v>
                </c:pt>
                <c:pt idx="444">
                  <c:v>10.316108760000001</c:v>
                </c:pt>
                <c:pt idx="445">
                  <c:v>9.9683348659999993</c:v>
                </c:pt>
                <c:pt idx="446">
                  <c:v>10.1519013</c:v>
                </c:pt>
                <c:pt idx="447">
                  <c:v>9.9197681420000006</c:v>
                </c:pt>
                <c:pt idx="448">
                  <c:v>10.158055920000001</c:v>
                </c:pt>
                <c:pt idx="449">
                  <c:v>9.9092381140000008</c:v>
                </c:pt>
                <c:pt idx="450">
                  <c:v>10.166248080000001</c:v>
                </c:pt>
                <c:pt idx="451">
                  <c:v>10.04896512</c:v>
                </c:pt>
                <c:pt idx="452">
                  <c:v>10.25832832</c:v>
                </c:pt>
                <c:pt idx="453">
                  <c:v>10.00956543</c:v>
                </c:pt>
                <c:pt idx="454">
                  <c:v>10.304372860000001</c:v>
                </c:pt>
                <c:pt idx="455">
                  <c:v>9.7952743709999996</c:v>
                </c:pt>
                <c:pt idx="456">
                  <c:v>10.18067287</c:v>
                </c:pt>
                <c:pt idx="457">
                  <c:v>9.8684345259999997</c:v>
                </c:pt>
                <c:pt idx="458">
                  <c:v>10.255286440000001</c:v>
                </c:pt>
                <c:pt idx="459">
                  <c:v>9.9112259579999993</c:v>
                </c:pt>
                <c:pt idx="460">
                  <c:v>10.293580520000001</c:v>
                </c:pt>
                <c:pt idx="461">
                  <c:v>9.9837568080000008</c:v>
                </c:pt>
                <c:pt idx="462">
                  <c:v>10.29200661</c:v>
                </c:pt>
                <c:pt idx="463">
                  <c:v>9.7270344919999996</c:v>
                </c:pt>
                <c:pt idx="464">
                  <c:v>10.22704747</c:v>
                </c:pt>
                <c:pt idx="465">
                  <c:v>9.8198319739999995</c:v>
                </c:pt>
                <c:pt idx="466">
                  <c:v>10.24572594</c:v>
                </c:pt>
                <c:pt idx="467">
                  <c:v>9.7906639200000001</c:v>
                </c:pt>
                <c:pt idx="468">
                  <c:v>10.17522481</c:v>
                </c:pt>
                <c:pt idx="469">
                  <c:v>9.7885902970000007</c:v>
                </c:pt>
                <c:pt idx="470">
                  <c:v>10.19178591</c:v>
                </c:pt>
                <c:pt idx="471">
                  <c:v>9.8578040149999993</c:v>
                </c:pt>
                <c:pt idx="472">
                  <c:v>9.9966544400000004</c:v>
                </c:pt>
                <c:pt idx="473">
                  <c:v>9.6791476900000006</c:v>
                </c:pt>
                <c:pt idx="474">
                  <c:v>9.9258450519999997</c:v>
                </c:pt>
                <c:pt idx="475">
                  <c:v>9.8403963329999993</c:v>
                </c:pt>
                <c:pt idx="476">
                  <c:v>10.030658000000001</c:v>
                </c:pt>
                <c:pt idx="477">
                  <c:v>9.8504314629999996</c:v>
                </c:pt>
                <c:pt idx="478">
                  <c:v>10.020623730000001</c:v>
                </c:pt>
                <c:pt idx="479">
                  <c:v>9.9621734580000005</c:v>
                </c:pt>
                <c:pt idx="480">
                  <c:v>10.03751463</c:v>
                </c:pt>
                <c:pt idx="481">
                  <c:v>9.9716046850000009</c:v>
                </c:pt>
                <c:pt idx="482">
                  <c:v>9.9231295470000003</c:v>
                </c:pt>
                <c:pt idx="483">
                  <c:v>9.7622589600000005</c:v>
                </c:pt>
                <c:pt idx="484">
                  <c:v>9.8013366439999992</c:v>
                </c:pt>
                <c:pt idx="485">
                  <c:v>9.8859243370000005</c:v>
                </c:pt>
                <c:pt idx="486">
                  <c:v>9.926142252</c:v>
                </c:pt>
                <c:pt idx="487">
                  <c:v>9.9149836110000003</c:v>
                </c:pt>
                <c:pt idx="488">
                  <c:v>10.01611701</c:v>
                </c:pt>
                <c:pt idx="489">
                  <c:v>10.009945050000001</c:v>
                </c:pt>
                <c:pt idx="490">
                  <c:v>9.9957691050000008</c:v>
                </c:pt>
                <c:pt idx="491">
                  <c:v>10.07119655</c:v>
                </c:pt>
                <c:pt idx="492">
                  <c:v>9.9844929770000004</c:v>
                </c:pt>
                <c:pt idx="493">
                  <c:v>9.8561858749999995</c:v>
                </c:pt>
                <c:pt idx="494">
                  <c:v>9.8343378020000003</c:v>
                </c:pt>
                <c:pt idx="495">
                  <c:v>9.9905455310000004</c:v>
                </c:pt>
                <c:pt idx="496">
                  <c:v>9.8790434759999997</c:v>
                </c:pt>
                <c:pt idx="497">
                  <c:v>10.161919109999999</c:v>
                </c:pt>
                <c:pt idx="498">
                  <c:v>9.9798496980000007</c:v>
                </c:pt>
                <c:pt idx="499">
                  <c:v>10.14097628</c:v>
                </c:pt>
                <c:pt idx="500">
                  <c:v>10.036518320000001</c:v>
                </c:pt>
                <c:pt idx="501">
                  <c:v>10.32217516</c:v>
                </c:pt>
                <c:pt idx="502">
                  <c:v>9.9410764</c:v>
                </c:pt>
                <c:pt idx="503">
                  <c:v>10.23411941</c:v>
                </c:pt>
                <c:pt idx="504">
                  <c:v>9.9133092359999999</c:v>
                </c:pt>
                <c:pt idx="505">
                  <c:v>10.139950689999999</c:v>
                </c:pt>
                <c:pt idx="506">
                  <c:v>9.7603483539999996</c:v>
                </c:pt>
                <c:pt idx="507">
                  <c:v>10.19451323</c:v>
                </c:pt>
                <c:pt idx="508">
                  <c:v>10.00474387</c:v>
                </c:pt>
                <c:pt idx="509">
                  <c:v>10.31952034</c:v>
                </c:pt>
                <c:pt idx="510">
                  <c:v>9.8875376110000008</c:v>
                </c:pt>
                <c:pt idx="511">
                  <c:v>10.3562976</c:v>
                </c:pt>
                <c:pt idx="512">
                  <c:v>9.9397233360000001</c:v>
                </c:pt>
                <c:pt idx="513">
                  <c:v>10.359560800000001</c:v>
                </c:pt>
                <c:pt idx="514">
                  <c:v>9.9626753440000009</c:v>
                </c:pt>
                <c:pt idx="515">
                  <c:v>10.29763565</c:v>
                </c:pt>
                <c:pt idx="516">
                  <c:v>9.9126232650000006</c:v>
                </c:pt>
                <c:pt idx="517">
                  <c:v>10.141563</c:v>
                </c:pt>
                <c:pt idx="518">
                  <c:v>9.7774945669999997</c:v>
                </c:pt>
                <c:pt idx="519">
                  <c:v>10.089306219999999</c:v>
                </c:pt>
                <c:pt idx="520">
                  <c:v>10.00829156</c:v>
                </c:pt>
                <c:pt idx="521">
                  <c:v>10.14933003</c:v>
                </c:pt>
                <c:pt idx="522">
                  <c:v>10.18870944</c:v>
                </c:pt>
                <c:pt idx="523">
                  <c:v>10.22896867</c:v>
                </c:pt>
                <c:pt idx="524">
                  <c:v>10.160595450000001</c:v>
                </c:pt>
                <c:pt idx="525">
                  <c:v>10.316423800000001</c:v>
                </c:pt>
                <c:pt idx="526">
                  <c:v>10.1638477</c:v>
                </c:pt>
                <c:pt idx="527">
                  <c:v>10.22669546</c:v>
                </c:pt>
                <c:pt idx="528">
                  <c:v>10.12745279</c:v>
                </c:pt>
                <c:pt idx="529">
                  <c:v>10.27495012</c:v>
                </c:pt>
                <c:pt idx="530">
                  <c:v>10.087606259999999</c:v>
                </c:pt>
                <c:pt idx="531">
                  <c:v>10.137854799999999</c:v>
                </c:pt>
                <c:pt idx="532">
                  <c:v>10.01925147</c:v>
                </c:pt>
                <c:pt idx="533">
                  <c:v>9.9919217370000002</c:v>
                </c:pt>
                <c:pt idx="534">
                  <c:v>9.8558510540000004</c:v>
                </c:pt>
                <c:pt idx="535">
                  <c:v>9.9079109810000006</c:v>
                </c:pt>
                <c:pt idx="536">
                  <c:v>9.9119776030000004</c:v>
                </c:pt>
                <c:pt idx="537">
                  <c:v>10.06174438</c:v>
                </c:pt>
                <c:pt idx="538">
                  <c:v>10.042813349999999</c:v>
                </c:pt>
                <c:pt idx="539">
                  <c:v>10.2456137</c:v>
                </c:pt>
                <c:pt idx="540">
                  <c:v>10.006198080000001</c:v>
                </c:pt>
                <c:pt idx="541">
                  <c:v>10.34789351</c:v>
                </c:pt>
                <c:pt idx="542">
                  <c:v>9.9804759409999999</c:v>
                </c:pt>
                <c:pt idx="543">
                  <c:v>10.331495540000001</c:v>
                </c:pt>
                <c:pt idx="544">
                  <c:v>10.084488090000001</c:v>
                </c:pt>
                <c:pt idx="545">
                  <c:v>10.31556106</c:v>
                </c:pt>
                <c:pt idx="546">
                  <c:v>10.074770470000001</c:v>
                </c:pt>
                <c:pt idx="547">
                  <c:v>10.348975790000001</c:v>
                </c:pt>
                <c:pt idx="548">
                  <c:v>9.9716899269999999</c:v>
                </c:pt>
                <c:pt idx="549">
                  <c:v>10.23741178</c:v>
                </c:pt>
                <c:pt idx="550">
                  <c:v>9.8659262109999997</c:v>
                </c:pt>
                <c:pt idx="551">
                  <c:v>10.010579399999999</c:v>
                </c:pt>
                <c:pt idx="552">
                  <c:v>9.8650392799999995</c:v>
                </c:pt>
                <c:pt idx="553">
                  <c:v>10.193184</c:v>
                </c:pt>
                <c:pt idx="554">
                  <c:v>9.936422898</c:v>
                </c:pt>
                <c:pt idx="555">
                  <c:v>10.33374085</c:v>
                </c:pt>
                <c:pt idx="556">
                  <c:v>9.9952688809999994</c:v>
                </c:pt>
                <c:pt idx="557">
                  <c:v>10.301577549999999</c:v>
                </c:pt>
                <c:pt idx="558">
                  <c:v>10.003399419999999</c:v>
                </c:pt>
                <c:pt idx="559">
                  <c:v>10.247897350000001</c:v>
                </c:pt>
                <c:pt idx="560">
                  <c:v>10.098183000000001</c:v>
                </c:pt>
                <c:pt idx="561">
                  <c:v>10.11388155</c:v>
                </c:pt>
                <c:pt idx="562">
                  <c:v>9.9430830229999998</c:v>
                </c:pt>
                <c:pt idx="563">
                  <c:v>9.9993099759999993</c:v>
                </c:pt>
                <c:pt idx="564">
                  <c:v>9.9458936250000001</c:v>
                </c:pt>
                <c:pt idx="565">
                  <c:v>10.078263740000001</c:v>
                </c:pt>
                <c:pt idx="566">
                  <c:v>10.10431591</c:v>
                </c:pt>
                <c:pt idx="567">
                  <c:v>10.167202169999999</c:v>
                </c:pt>
                <c:pt idx="568">
                  <c:v>10.15592438</c:v>
                </c:pt>
                <c:pt idx="569">
                  <c:v>10.202798639999999</c:v>
                </c:pt>
                <c:pt idx="570">
                  <c:v>10.12257872</c:v>
                </c:pt>
                <c:pt idx="571">
                  <c:v>10.16851022</c:v>
                </c:pt>
                <c:pt idx="572">
                  <c:v>10.10944608</c:v>
                </c:pt>
                <c:pt idx="573">
                  <c:v>9.9088949940000006</c:v>
                </c:pt>
                <c:pt idx="574">
                  <c:v>9.7716017110000006</c:v>
                </c:pt>
                <c:pt idx="575">
                  <c:v>9.9576402829999999</c:v>
                </c:pt>
                <c:pt idx="576">
                  <c:v>9.9362820010000004</c:v>
                </c:pt>
                <c:pt idx="577">
                  <c:v>9.9675322919999996</c:v>
                </c:pt>
                <c:pt idx="578">
                  <c:v>9.9404124659999997</c:v>
                </c:pt>
                <c:pt idx="579">
                  <c:v>9.9866160429999997</c:v>
                </c:pt>
                <c:pt idx="580">
                  <c:v>9.9852541279999993</c:v>
                </c:pt>
                <c:pt idx="581">
                  <c:v>10.04340082</c:v>
                </c:pt>
                <c:pt idx="582">
                  <c:v>10.09115454</c:v>
                </c:pt>
                <c:pt idx="583">
                  <c:v>10.00066498</c:v>
                </c:pt>
                <c:pt idx="584">
                  <c:v>9.7778013890000004</c:v>
                </c:pt>
                <c:pt idx="585">
                  <c:v>9.8991615809999995</c:v>
                </c:pt>
                <c:pt idx="586">
                  <c:v>9.7931302450000004</c:v>
                </c:pt>
                <c:pt idx="587">
                  <c:v>10.00445401</c:v>
                </c:pt>
                <c:pt idx="588">
                  <c:v>9.9037871539999998</c:v>
                </c:pt>
                <c:pt idx="589">
                  <c:v>10.003949220000001</c:v>
                </c:pt>
                <c:pt idx="590">
                  <c:v>9.9850688529999996</c:v>
                </c:pt>
                <c:pt idx="591">
                  <c:v>10.05343225</c:v>
                </c:pt>
                <c:pt idx="592">
                  <c:v>9.9782663819999993</c:v>
                </c:pt>
                <c:pt idx="593">
                  <c:v>10.02018962</c:v>
                </c:pt>
                <c:pt idx="594">
                  <c:v>9.8774743740000002</c:v>
                </c:pt>
                <c:pt idx="595">
                  <c:v>9.9043172399999992</c:v>
                </c:pt>
                <c:pt idx="596">
                  <c:v>9.9629162400000002</c:v>
                </c:pt>
                <c:pt idx="597">
                  <c:v>10.107462590000001</c:v>
                </c:pt>
                <c:pt idx="598">
                  <c:v>10.07760884</c:v>
                </c:pt>
                <c:pt idx="599">
                  <c:v>10.086253019999999</c:v>
                </c:pt>
                <c:pt idx="600">
                  <c:v>10.00055998</c:v>
                </c:pt>
                <c:pt idx="601">
                  <c:v>10.1041922</c:v>
                </c:pt>
                <c:pt idx="602">
                  <c:v>9.9622136090000009</c:v>
                </c:pt>
                <c:pt idx="603">
                  <c:v>9.8258587409999993</c:v>
                </c:pt>
                <c:pt idx="604">
                  <c:v>9.8368389230000002</c:v>
                </c:pt>
                <c:pt idx="605">
                  <c:v>9.8557039320000008</c:v>
                </c:pt>
                <c:pt idx="606">
                  <c:v>9.9026966020000007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F-4611-BC55-A85145DA3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5696"/>
        <c:axId val="22361952"/>
      </c:lineChart>
      <c:catAx>
        <c:axId val="22365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61952"/>
        <c:crosses val="autoZero"/>
        <c:auto val="1"/>
        <c:lblAlgn val="ctr"/>
        <c:lblOffset val="100"/>
        <c:noMultiLvlLbl val="0"/>
      </c:catAx>
      <c:valAx>
        <c:axId val="22361952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6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break_low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break_low!$I$1:$I$598</c:f>
              <c:numCache>
                <c:formatCode>General</c:formatCode>
                <c:ptCount val="598"/>
                <c:pt idx="0">
                  <c:v>9.9047564329999993</c:v>
                </c:pt>
                <c:pt idx="1">
                  <c:v>9.3622059370000006</c:v>
                </c:pt>
                <c:pt idx="2">
                  <c:v>9.8072116319999996</c:v>
                </c:pt>
                <c:pt idx="3">
                  <c:v>10.5035375</c:v>
                </c:pt>
                <c:pt idx="4">
                  <c:v>10.247755850000001</c:v>
                </c:pt>
                <c:pt idx="5">
                  <c:v>9.4679300800000004</c:v>
                </c:pt>
                <c:pt idx="6">
                  <c:v>9.5544021269999995</c:v>
                </c:pt>
                <c:pt idx="7">
                  <c:v>10.28004864</c:v>
                </c:pt>
                <c:pt idx="8">
                  <c:v>10.35989382</c:v>
                </c:pt>
                <c:pt idx="9">
                  <c:v>9.7537326190000009</c:v>
                </c:pt>
                <c:pt idx="10">
                  <c:v>9.4199469209999993</c:v>
                </c:pt>
                <c:pt idx="11">
                  <c:v>10.063225129999999</c:v>
                </c:pt>
                <c:pt idx="12">
                  <c:v>10.602513849999999</c:v>
                </c:pt>
                <c:pt idx="13">
                  <c:v>9.9873820389999999</c:v>
                </c:pt>
                <c:pt idx="14">
                  <c:v>9.3148161550000008</c:v>
                </c:pt>
                <c:pt idx="15">
                  <c:v>9.6879822460000007</c:v>
                </c:pt>
                <c:pt idx="16">
                  <c:v>10.502766299999999</c:v>
                </c:pt>
                <c:pt idx="17">
                  <c:v>10.369975889999999</c:v>
                </c:pt>
                <c:pt idx="18">
                  <c:v>9.5226624429999998</c:v>
                </c:pt>
                <c:pt idx="19">
                  <c:v>9.4688964510000009</c:v>
                </c:pt>
                <c:pt idx="20">
                  <c:v>10.1829809</c:v>
                </c:pt>
                <c:pt idx="21">
                  <c:v>10.464420670000001</c:v>
                </c:pt>
                <c:pt idx="22">
                  <c:v>9.9479897469999994</c:v>
                </c:pt>
                <c:pt idx="23">
                  <c:v>9.3721395639999994</c:v>
                </c:pt>
                <c:pt idx="24">
                  <c:v>9.6776288420000007</c:v>
                </c:pt>
                <c:pt idx="25">
                  <c:v>10.41631413</c:v>
                </c:pt>
                <c:pt idx="26">
                  <c:v>10.36183864</c:v>
                </c:pt>
                <c:pt idx="27">
                  <c:v>9.6301038420000005</c:v>
                </c:pt>
                <c:pt idx="28">
                  <c:v>9.4112857779999999</c:v>
                </c:pt>
                <c:pt idx="29">
                  <c:v>10.06384121</c:v>
                </c:pt>
                <c:pt idx="30">
                  <c:v>10.50191411</c:v>
                </c:pt>
                <c:pt idx="31">
                  <c:v>9.7918588629999999</c:v>
                </c:pt>
                <c:pt idx="32">
                  <c:v>9.3768758119999998</c:v>
                </c:pt>
                <c:pt idx="33">
                  <c:v>9.8958678249999998</c:v>
                </c:pt>
                <c:pt idx="34">
                  <c:v>10.56519758</c:v>
                </c:pt>
                <c:pt idx="35">
                  <c:v>10.205101669999999</c:v>
                </c:pt>
                <c:pt idx="36">
                  <c:v>9.575834167</c:v>
                </c:pt>
                <c:pt idx="37">
                  <c:v>9.3457690959999997</c:v>
                </c:pt>
                <c:pt idx="38">
                  <c:v>10.09089193</c:v>
                </c:pt>
                <c:pt idx="39">
                  <c:v>10.61594084</c:v>
                </c:pt>
                <c:pt idx="40">
                  <c:v>9.9721913339999997</c:v>
                </c:pt>
                <c:pt idx="41">
                  <c:v>9.425645866</c:v>
                </c:pt>
                <c:pt idx="42">
                  <c:v>9.7784712509999991</c:v>
                </c:pt>
                <c:pt idx="43">
                  <c:v>10.52211956</c:v>
                </c:pt>
                <c:pt idx="44">
                  <c:v>10.346956069999999</c:v>
                </c:pt>
                <c:pt idx="45">
                  <c:v>9.5194642710000004</c:v>
                </c:pt>
                <c:pt idx="46">
                  <c:v>9.4131928699999996</c:v>
                </c:pt>
                <c:pt idx="47">
                  <c:v>10.080188489999999</c:v>
                </c:pt>
                <c:pt idx="48">
                  <c:v>10.56693901</c:v>
                </c:pt>
                <c:pt idx="49">
                  <c:v>9.9853142160000008</c:v>
                </c:pt>
                <c:pt idx="50">
                  <c:v>9.5104889460000006</c:v>
                </c:pt>
                <c:pt idx="51">
                  <c:v>9.4359419239999998</c:v>
                </c:pt>
                <c:pt idx="52">
                  <c:v>10.10644349</c:v>
                </c:pt>
                <c:pt idx="53">
                  <c:v>10.524685270000001</c:v>
                </c:pt>
                <c:pt idx="54">
                  <c:v>9.8186149740000008</c:v>
                </c:pt>
                <c:pt idx="55">
                  <c:v>9.3670646420000008</c:v>
                </c:pt>
                <c:pt idx="56">
                  <c:v>9.8158086779999998</c:v>
                </c:pt>
                <c:pt idx="57">
                  <c:v>10.54917058</c:v>
                </c:pt>
                <c:pt idx="58">
                  <c:v>10.2319353</c:v>
                </c:pt>
                <c:pt idx="59">
                  <c:v>9.4466607860000007</c:v>
                </c:pt>
                <c:pt idx="60">
                  <c:v>9.4278364430000003</c:v>
                </c:pt>
                <c:pt idx="61">
                  <c:v>10.142159530000001</c:v>
                </c:pt>
                <c:pt idx="62">
                  <c:v>10.5131394</c:v>
                </c:pt>
                <c:pt idx="63">
                  <c:v>9.8565714119999992</c:v>
                </c:pt>
                <c:pt idx="64">
                  <c:v>9.4015902909999998</c:v>
                </c:pt>
                <c:pt idx="65">
                  <c:v>9.5760847949999999</c:v>
                </c:pt>
                <c:pt idx="66">
                  <c:v>10.335840559999999</c:v>
                </c:pt>
                <c:pt idx="67">
                  <c:v>10.36903564</c:v>
                </c:pt>
                <c:pt idx="68">
                  <c:v>9.5885191770000002</c:v>
                </c:pt>
                <c:pt idx="69">
                  <c:v>9.4277250699999993</c:v>
                </c:pt>
                <c:pt idx="70">
                  <c:v>10.13801756</c:v>
                </c:pt>
                <c:pt idx="71">
                  <c:v>10.553643920000001</c:v>
                </c:pt>
                <c:pt idx="72">
                  <c:v>9.7890602199999996</c:v>
                </c:pt>
                <c:pt idx="73">
                  <c:v>9.3787419199999995</c:v>
                </c:pt>
                <c:pt idx="74">
                  <c:v>9.8637974429999993</c:v>
                </c:pt>
                <c:pt idx="75">
                  <c:v>10.52748783</c:v>
                </c:pt>
                <c:pt idx="76">
                  <c:v>10.103014399999999</c:v>
                </c:pt>
                <c:pt idx="77">
                  <c:v>9.4521002959999993</c:v>
                </c:pt>
                <c:pt idx="78">
                  <c:v>9.5484553719999994</c:v>
                </c:pt>
                <c:pt idx="79">
                  <c:v>10.12745773</c:v>
                </c:pt>
                <c:pt idx="80">
                  <c:v>10.41842119</c:v>
                </c:pt>
                <c:pt idx="81">
                  <c:v>9.7108650490000006</c:v>
                </c:pt>
                <c:pt idx="82">
                  <c:v>9.4248236060000004</c:v>
                </c:pt>
                <c:pt idx="83">
                  <c:v>10.063821340000001</c:v>
                </c:pt>
                <c:pt idx="84">
                  <c:v>10.59768371</c:v>
                </c:pt>
                <c:pt idx="85">
                  <c:v>9.8225556760000003</c:v>
                </c:pt>
                <c:pt idx="86">
                  <c:v>9.3725396770000007</c:v>
                </c:pt>
                <c:pt idx="87">
                  <c:v>9.9586193820000002</c:v>
                </c:pt>
                <c:pt idx="88">
                  <c:v>10.538932580000001</c:v>
                </c:pt>
                <c:pt idx="89">
                  <c:v>9.958624403</c:v>
                </c:pt>
                <c:pt idx="90">
                  <c:v>9.4418218580000008</c:v>
                </c:pt>
                <c:pt idx="91">
                  <c:v>9.8343225489999995</c:v>
                </c:pt>
                <c:pt idx="92">
                  <c:v>10.4488564</c:v>
                </c:pt>
                <c:pt idx="93">
                  <c:v>10.036040059999999</c:v>
                </c:pt>
                <c:pt idx="94">
                  <c:v>9.4326454399999999</c:v>
                </c:pt>
                <c:pt idx="95">
                  <c:v>9.5251299199999995</c:v>
                </c:pt>
                <c:pt idx="96">
                  <c:v>10.308583799999999</c:v>
                </c:pt>
                <c:pt idx="97">
                  <c:v>10.360656349999999</c:v>
                </c:pt>
                <c:pt idx="98">
                  <c:v>9.5598064829999991</c:v>
                </c:pt>
                <c:pt idx="99">
                  <c:v>9.443913384</c:v>
                </c:pt>
                <c:pt idx="100">
                  <c:v>10.16827911</c:v>
                </c:pt>
                <c:pt idx="101">
                  <c:v>10.324446719999999</c:v>
                </c:pt>
                <c:pt idx="102">
                  <c:v>9.6214396010000005</c:v>
                </c:pt>
                <c:pt idx="103">
                  <c:v>9.5070920900000004</c:v>
                </c:pt>
                <c:pt idx="104">
                  <c:v>10.27472141</c:v>
                </c:pt>
                <c:pt idx="105">
                  <c:v>10.4452573</c:v>
                </c:pt>
                <c:pt idx="106">
                  <c:v>9.6324296</c:v>
                </c:pt>
                <c:pt idx="107">
                  <c:v>9.4288599519999998</c:v>
                </c:pt>
                <c:pt idx="108">
                  <c:v>10.180181729999999</c:v>
                </c:pt>
                <c:pt idx="109">
                  <c:v>10.513101349999999</c:v>
                </c:pt>
                <c:pt idx="110">
                  <c:v>9.8360459539999994</c:v>
                </c:pt>
                <c:pt idx="111">
                  <c:v>9.4572406119999997</c:v>
                </c:pt>
                <c:pt idx="112">
                  <c:v>10.10590916</c:v>
                </c:pt>
                <c:pt idx="113">
                  <c:v>10.5853956</c:v>
                </c:pt>
                <c:pt idx="114">
                  <c:v>9.8279448509999998</c:v>
                </c:pt>
                <c:pt idx="115">
                  <c:v>9.3676197620000003</c:v>
                </c:pt>
                <c:pt idx="116">
                  <c:v>10.02718804</c:v>
                </c:pt>
                <c:pt idx="117">
                  <c:v>10.571381179999999</c:v>
                </c:pt>
                <c:pt idx="118">
                  <c:v>9.8478271720000006</c:v>
                </c:pt>
                <c:pt idx="119">
                  <c:v>9.4580812010000006</c:v>
                </c:pt>
                <c:pt idx="120">
                  <c:v>10.106413809999999</c:v>
                </c:pt>
                <c:pt idx="121">
                  <c:v>10.60830335</c:v>
                </c:pt>
                <c:pt idx="122">
                  <c:v>9.8830258519999994</c:v>
                </c:pt>
                <c:pt idx="123">
                  <c:v>9.3846150690000005</c:v>
                </c:pt>
                <c:pt idx="124">
                  <c:v>9.6496476619999996</c:v>
                </c:pt>
                <c:pt idx="125">
                  <c:v>10.48218966</c:v>
                </c:pt>
                <c:pt idx="126">
                  <c:v>10.230434989999999</c:v>
                </c:pt>
                <c:pt idx="127">
                  <c:v>9.4930711569999993</c:v>
                </c:pt>
                <c:pt idx="128">
                  <c:v>9.7179267340000006</c:v>
                </c:pt>
                <c:pt idx="129">
                  <c:v>10.48931838</c:v>
                </c:pt>
                <c:pt idx="130">
                  <c:v>10.364526039999999</c:v>
                </c:pt>
                <c:pt idx="131">
                  <c:v>9.4957306199999998</c:v>
                </c:pt>
                <c:pt idx="132">
                  <c:v>9.5062558349999993</c:v>
                </c:pt>
                <c:pt idx="133">
                  <c:v>10.29866496</c:v>
                </c:pt>
                <c:pt idx="134">
                  <c:v>10.394157010000001</c:v>
                </c:pt>
                <c:pt idx="135">
                  <c:v>9.6660953850000002</c:v>
                </c:pt>
                <c:pt idx="136">
                  <c:v>9.4272053119999999</c:v>
                </c:pt>
                <c:pt idx="137">
                  <c:v>10.08518716</c:v>
                </c:pt>
                <c:pt idx="138">
                  <c:v>10.62806191</c:v>
                </c:pt>
                <c:pt idx="139">
                  <c:v>9.8890950039999996</c:v>
                </c:pt>
                <c:pt idx="140">
                  <c:v>9.376187925</c:v>
                </c:pt>
                <c:pt idx="141">
                  <c:v>9.8809159490000003</c:v>
                </c:pt>
                <c:pt idx="142">
                  <c:v>10.551563870000001</c:v>
                </c:pt>
                <c:pt idx="143">
                  <c:v>9.9729684649999992</c:v>
                </c:pt>
                <c:pt idx="144">
                  <c:v>9.4131928699999996</c:v>
                </c:pt>
                <c:pt idx="145">
                  <c:v>9.9784417619999992</c:v>
                </c:pt>
                <c:pt idx="146">
                  <c:v>10.60189134</c:v>
                </c:pt>
                <c:pt idx="147">
                  <c:v>10.062211489999999</c:v>
                </c:pt>
                <c:pt idx="148">
                  <c:v>9.3805170429999993</c:v>
                </c:pt>
                <c:pt idx="149">
                  <c:v>9.8345208320000008</c:v>
                </c:pt>
                <c:pt idx="150">
                  <c:v>10.48330578</c:v>
                </c:pt>
                <c:pt idx="151">
                  <c:v>10.234231769999999</c:v>
                </c:pt>
                <c:pt idx="152">
                  <c:v>9.4906532969999997</c:v>
                </c:pt>
                <c:pt idx="153">
                  <c:v>9.7009535610000004</c:v>
                </c:pt>
                <c:pt idx="154">
                  <c:v>10.480434150000001</c:v>
                </c:pt>
                <c:pt idx="155">
                  <c:v>10.232003710000001</c:v>
                </c:pt>
                <c:pt idx="156">
                  <c:v>9.4258845739999995</c:v>
                </c:pt>
                <c:pt idx="157">
                  <c:v>9.6904592249999997</c:v>
                </c:pt>
                <c:pt idx="158">
                  <c:v>10.42587646</c:v>
                </c:pt>
                <c:pt idx="159">
                  <c:v>10.15809529</c:v>
                </c:pt>
                <c:pt idx="160">
                  <c:v>9.4611468649999999</c:v>
                </c:pt>
                <c:pt idx="161">
                  <c:v>9.8594269610000005</c:v>
                </c:pt>
                <c:pt idx="162">
                  <c:v>10.569905390000001</c:v>
                </c:pt>
                <c:pt idx="163">
                  <c:v>10.33481495</c:v>
                </c:pt>
                <c:pt idx="164">
                  <c:v>9.4135753040000001</c:v>
                </c:pt>
                <c:pt idx="165">
                  <c:v>9.6636276829999996</c:v>
                </c:pt>
                <c:pt idx="166">
                  <c:v>10.41096057</c:v>
                </c:pt>
                <c:pt idx="167">
                  <c:v>10.20338179</c:v>
                </c:pt>
                <c:pt idx="168">
                  <c:v>9.4122367160000007</c:v>
                </c:pt>
                <c:pt idx="169">
                  <c:v>9.9098738639999997</c:v>
                </c:pt>
                <c:pt idx="170">
                  <c:v>10.529411189999999</c:v>
                </c:pt>
                <c:pt idx="171">
                  <c:v>10.07212986</c:v>
                </c:pt>
                <c:pt idx="172">
                  <c:v>9.4470577430000002</c:v>
                </c:pt>
                <c:pt idx="173">
                  <c:v>9.9447775239999991</c:v>
                </c:pt>
                <c:pt idx="174">
                  <c:v>10.47692226</c:v>
                </c:pt>
                <c:pt idx="175">
                  <c:v>9.8051007129999999</c:v>
                </c:pt>
                <c:pt idx="176">
                  <c:v>9.5281740119999991</c:v>
                </c:pt>
                <c:pt idx="177">
                  <c:v>10.09293813</c:v>
                </c:pt>
                <c:pt idx="178">
                  <c:v>10.523511770000001</c:v>
                </c:pt>
                <c:pt idx="179">
                  <c:v>9.9240566300000008</c:v>
                </c:pt>
                <c:pt idx="180">
                  <c:v>9.5330740059999997</c:v>
                </c:pt>
                <c:pt idx="181">
                  <c:v>10.045207810000001</c:v>
                </c:pt>
                <c:pt idx="182">
                  <c:v>10.38692447</c:v>
                </c:pt>
                <c:pt idx="183">
                  <c:v>9.6879409580000004</c:v>
                </c:pt>
                <c:pt idx="184">
                  <c:v>9.4298674429999991</c:v>
                </c:pt>
                <c:pt idx="185">
                  <c:v>10.037155970000001</c:v>
                </c:pt>
                <c:pt idx="186">
                  <c:v>10.46003346</c:v>
                </c:pt>
                <c:pt idx="187">
                  <c:v>9.7664988610000005</c:v>
                </c:pt>
                <c:pt idx="188">
                  <c:v>9.4668474160000002</c:v>
                </c:pt>
                <c:pt idx="189">
                  <c:v>10.179022549999999</c:v>
                </c:pt>
                <c:pt idx="190">
                  <c:v>10.50408492</c:v>
                </c:pt>
                <c:pt idx="191">
                  <c:v>9.6713649499999992</c:v>
                </c:pt>
                <c:pt idx="192">
                  <c:v>9.3755586500000003</c:v>
                </c:pt>
                <c:pt idx="193">
                  <c:v>9.9005555399999992</c:v>
                </c:pt>
                <c:pt idx="194">
                  <c:v>10.453980100000001</c:v>
                </c:pt>
                <c:pt idx="195">
                  <c:v>9.872152754</c:v>
                </c:pt>
                <c:pt idx="196">
                  <c:v>9.4905268560000007</c:v>
                </c:pt>
                <c:pt idx="197">
                  <c:v>10.05070147</c:v>
                </c:pt>
                <c:pt idx="198">
                  <c:v>10.587336779999999</c:v>
                </c:pt>
                <c:pt idx="199">
                  <c:v>9.9210533709999993</c:v>
                </c:pt>
                <c:pt idx="200">
                  <c:v>9.5739960310000001</c:v>
                </c:pt>
                <c:pt idx="201">
                  <c:v>10.06076041</c:v>
                </c:pt>
                <c:pt idx="202">
                  <c:v>10.45850372</c:v>
                </c:pt>
                <c:pt idx="203">
                  <c:v>9.6822518039999999</c:v>
                </c:pt>
                <c:pt idx="204">
                  <c:v>9.3519302819999997</c:v>
                </c:pt>
                <c:pt idx="205">
                  <c:v>9.7955551140000008</c:v>
                </c:pt>
                <c:pt idx="206">
                  <c:v>10.466943199999999</c:v>
                </c:pt>
                <c:pt idx="207">
                  <c:v>10.05887171</c:v>
                </c:pt>
                <c:pt idx="208">
                  <c:v>9.4441728069999993</c:v>
                </c:pt>
                <c:pt idx="209">
                  <c:v>9.8781577229999993</c:v>
                </c:pt>
                <c:pt idx="210">
                  <c:v>10.556419849999999</c:v>
                </c:pt>
                <c:pt idx="211">
                  <c:v>10.14869942</c:v>
                </c:pt>
                <c:pt idx="212">
                  <c:v>9.4741015409999996</c:v>
                </c:pt>
                <c:pt idx="213">
                  <c:v>9.7057560239999994</c:v>
                </c:pt>
                <c:pt idx="214">
                  <c:v>10.38417065</c:v>
                </c:pt>
                <c:pt idx="215">
                  <c:v>10.11174565</c:v>
                </c:pt>
                <c:pt idx="216">
                  <c:v>9.354154157</c:v>
                </c:pt>
                <c:pt idx="217">
                  <c:v>9.4052804319999996</c:v>
                </c:pt>
                <c:pt idx="218">
                  <c:v>10.04285318</c:v>
                </c:pt>
                <c:pt idx="219">
                  <c:v>10.55648616</c:v>
                </c:pt>
                <c:pt idx="220">
                  <c:v>9.924686393</c:v>
                </c:pt>
                <c:pt idx="221">
                  <c:v>9.3925821799999998</c:v>
                </c:pt>
                <c:pt idx="222">
                  <c:v>9.8699696049999996</c:v>
                </c:pt>
                <c:pt idx="223">
                  <c:v>10.60789329</c:v>
                </c:pt>
                <c:pt idx="224">
                  <c:v>10.392290409999999</c:v>
                </c:pt>
                <c:pt idx="225">
                  <c:v>9.4660392980000001</c:v>
                </c:pt>
                <c:pt idx="226">
                  <c:v>9.4218310320000001</c:v>
                </c:pt>
                <c:pt idx="227">
                  <c:v>10.13513197</c:v>
                </c:pt>
                <c:pt idx="228">
                  <c:v>10.413438429999999</c:v>
                </c:pt>
                <c:pt idx="229">
                  <c:v>9.7383263450000008</c:v>
                </c:pt>
                <c:pt idx="230">
                  <c:v>9.3693809829999992</c:v>
                </c:pt>
                <c:pt idx="231">
                  <c:v>9.9656660590000001</c:v>
                </c:pt>
                <c:pt idx="232">
                  <c:v>10.484927280000001</c:v>
                </c:pt>
                <c:pt idx="233">
                  <c:v>10.36373002</c:v>
                </c:pt>
                <c:pt idx="234">
                  <c:v>9.552497056</c:v>
                </c:pt>
                <c:pt idx="235">
                  <c:v>9.5023523399999998</c:v>
                </c:pt>
                <c:pt idx="236">
                  <c:v>10.13773643</c:v>
                </c:pt>
                <c:pt idx="237">
                  <c:v>10.367680549999999</c:v>
                </c:pt>
                <c:pt idx="238">
                  <c:v>9.6110665379999993</c:v>
                </c:pt>
                <c:pt idx="239">
                  <c:v>9.3143223049999992</c:v>
                </c:pt>
                <c:pt idx="240">
                  <c:v>9.9435858719999999</c:v>
                </c:pt>
                <c:pt idx="241">
                  <c:v>10.53480422</c:v>
                </c:pt>
                <c:pt idx="242">
                  <c:v>9.9359951689999999</c:v>
                </c:pt>
                <c:pt idx="243">
                  <c:v>9.4314579999999992</c:v>
                </c:pt>
                <c:pt idx="244">
                  <c:v>9.7326409569999992</c:v>
                </c:pt>
                <c:pt idx="245">
                  <c:v>10.48508941</c:v>
                </c:pt>
                <c:pt idx="246">
                  <c:v>10.394681329999999</c:v>
                </c:pt>
                <c:pt idx="247">
                  <c:v>9.5100893790000001</c:v>
                </c:pt>
                <c:pt idx="248">
                  <c:v>9.5691274419999992</c:v>
                </c:pt>
                <c:pt idx="249">
                  <c:v>10.24006836</c:v>
                </c:pt>
                <c:pt idx="250">
                  <c:v>10.14051774</c:v>
                </c:pt>
                <c:pt idx="251">
                  <c:v>9.3970048419999994</c:v>
                </c:pt>
                <c:pt idx="252">
                  <c:v>9.5816595640000006</c:v>
                </c:pt>
                <c:pt idx="253">
                  <c:v>10.40288902</c:v>
                </c:pt>
                <c:pt idx="254">
                  <c:v>10.14978325</c:v>
                </c:pt>
                <c:pt idx="255">
                  <c:v>9.4672804970000008</c:v>
                </c:pt>
                <c:pt idx="256">
                  <c:v>9.9981498290000008</c:v>
                </c:pt>
                <c:pt idx="257">
                  <c:v>10.510361550000001</c:v>
                </c:pt>
                <c:pt idx="258">
                  <c:v>10.270895769999999</c:v>
                </c:pt>
                <c:pt idx="259">
                  <c:v>9.5845761510000003</c:v>
                </c:pt>
                <c:pt idx="260">
                  <c:v>10.0453422</c:v>
                </c:pt>
                <c:pt idx="261">
                  <c:v>10.48707776</c:v>
                </c:pt>
                <c:pt idx="262">
                  <c:v>9.6811621199999998</c:v>
                </c:pt>
                <c:pt idx="263">
                  <c:v>9.4197823750000005</c:v>
                </c:pt>
                <c:pt idx="264">
                  <c:v>9.9668901870000006</c:v>
                </c:pt>
                <c:pt idx="265">
                  <c:v>10.107294400000001</c:v>
                </c:pt>
                <c:pt idx="266">
                  <c:v>9.5872102300000002</c:v>
                </c:pt>
                <c:pt idx="267">
                  <c:v>9.6637311629999996</c:v>
                </c:pt>
                <c:pt idx="268">
                  <c:v>10.434318380000001</c:v>
                </c:pt>
                <c:pt idx="269">
                  <c:v>10.267112539999999</c:v>
                </c:pt>
                <c:pt idx="270">
                  <c:v>9.5348833240000008</c:v>
                </c:pt>
                <c:pt idx="271">
                  <c:v>9.8665191429999997</c:v>
                </c:pt>
                <c:pt idx="272">
                  <c:v>10.51424272</c:v>
                </c:pt>
                <c:pt idx="273">
                  <c:v>10.036862060000001</c:v>
                </c:pt>
                <c:pt idx="274">
                  <c:v>9.614411058</c:v>
                </c:pt>
                <c:pt idx="275">
                  <c:v>10.120108699999999</c:v>
                </c:pt>
                <c:pt idx="276">
                  <c:v>10.444319030000001</c:v>
                </c:pt>
                <c:pt idx="277">
                  <c:v>9.577191655</c:v>
                </c:pt>
                <c:pt idx="278">
                  <c:v>9.4330800910000008</c:v>
                </c:pt>
                <c:pt idx="279">
                  <c:v>10.15504308</c:v>
                </c:pt>
                <c:pt idx="280">
                  <c:v>10.115794579999999</c:v>
                </c:pt>
                <c:pt idx="281">
                  <c:v>9.4947406490000006</c:v>
                </c:pt>
                <c:pt idx="282">
                  <c:v>9.7908222330000001</c:v>
                </c:pt>
                <c:pt idx="283">
                  <c:v>10.394161820000001</c:v>
                </c:pt>
                <c:pt idx="284">
                  <c:v>9.9247871510000003</c:v>
                </c:pt>
                <c:pt idx="285">
                  <c:v>9.5857028950000007</c:v>
                </c:pt>
                <c:pt idx="286">
                  <c:v>10.155840680000001</c:v>
                </c:pt>
                <c:pt idx="287">
                  <c:v>10.292701299999999</c:v>
                </c:pt>
                <c:pt idx="288">
                  <c:v>9.5382073789999993</c:v>
                </c:pt>
                <c:pt idx="289">
                  <c:v>9.6331770460000001</c:v>
                </c:pt>
                <c:pt idx="290">
                  <c:v>10.276721269999999</c:v>
                </c:pt>
                <c:pt idx="291">
                  <c:v>9.8270290530000004</c:v>
                </c:pt>
                <c:pt idx="292">
                  <c:v>9.6247337630000001</c:v>
                </c:pt>
                <c:pt idx="293">
                  <c:v>10.15272377</c:v>
                </c:pt>
                <c:pt idx="294">
                  <c:v>10.103108430000001</c:v>
                </c:pt>
                <c:pt idx="295">
                  <c:v>9.5672409819999995</c:v>
                </c:pt>
                <c:pt idx="296">
                  <c:v>10.159197799999999</c:v>
                </c:pt>
                <c:pt idx="297">
                  <c:v>10.40848692</c:v>
                </c:pt>
                <c:pt idx="298">
                  <c:v>9.8593914619999996</c:v>
                </c:pt>
                <c:pt idx="299">
                  <c:v>9.6300000000000008</c:v>
                </c:pt>
                <c:pt idx="300">
                  <c:v>10.17772568</c:v>
                </c:pt>
                <c:pt idx="301">
                  <c:v>10.015373179999999</c:v>
                </c:pt>
                <c:pt idx="302">
                  <c:v>9.4637888819999993</c:v>
                </c:pt>
                <c:pt idx="303">
                  <c:v>10.09277464</c:v>
                </c:pt>
                <c:pt idx="304">
                  <c:v>10.2370357</c:v>
                </c:pt>
                <c:pt idx="305">
                  <c:v>9.6177908070000004</c:v>
                </c:pt>
                <c:pt idx="306">
                  <c:v>9.8862631969999999</c:v>
                </c:pt>
                <c:pt idx="307">
                  <c:v>10.48365394</c:v>
                </c:pt>
                <c:pt idx="308">
                  <c:v>9.8053607790000008</c:v>
                </c:pt>
                <c:pt idx="309">
                  <c:v>9.6631464850000004</c:v>
                </c:pt>
                <c:pt idx="310">
                  <c:v>10.10242545</c:v>
                </c:pt>
                <c:pt idx="311">
                  <c:v>9.9828002080000005</c:v>
                </c:pt>
                <c:pt idx="312">
                  <c:v>9.3897124559999998</c:v>
                </c:pt>
                <c:pt idx="313">
                  <c:v>9.9226508550000005</c:v>
                </c:pt>
                <c:pt idx="314">
                  <c:v>10.31880323</c:v>
                </c:pt>
                <c:pt idx="315">
                  <c:v>9.6920224929999996</c:v>
                </c:pt>
                <c:pt idx="316">
                  <c:v>9.6519738910000008</c:v>
                </c:pt>
                <c:pt idx="317">
                  <c:v>10.47380542</c:v>
                </c:pt>
                <c:pt idx="318">
                  <c:v>10.053641130000001</c:v>
                </c:pt>
                <c:pt idx="319">
                  <c:v>9.6469269719999993</c:v>
                </c:pt>
                <c:pt idx="320">
                  <c:v>10.220905050000001</c:v>
                </c:pt>
                <c:pt idx="321">
                  <c:v>10.29411968</c:v>
                </c:pt>
                <c:pt idx="322">
                  <c:v>9.5767217769999995</c:v>
                </c:pt>
                <c:pt idx="323">
                  <c:v>9.9464214670000004</c:v>
                </c:pt>
                <c:pt idx="324">
                  <c:v>10.304838670000001</c:v>
                </c:pt>
                <c:pt idx="325">
                  <c:v>9.7762211509999997</c:v>
                </c:pt>
                <c:pt idx="326">
                  <c:v>9.4878079660000001</c:v>
                </c:pt>
                <c:pt idx="327">
                  <c:v>9.9667898539999999</c:v>
                </c:pt>
                <c:pt idx="328">
                  <c:v>10.151009800000001</c:v>
                </c:pt>
                <c:pt idx="329">
                  <c:v>9.5645857200000002</c:v>
                </c:pt>
                <c:pt idx="330">
                  <c:v>9.9576051339999996</c:v>
                </c:pt>
                <c:pt idx="331">
                  <c:v>10.411844220000001</c:v>
                </c:pt>
                <c:pt idx="332">
                  <c:v>9.9733946079999996</c:v>
                </c:pt>
                <c:pt idx="333">
                  <c:v>9.6753811289999998</c:v>
                </c:pt>
                <c:pt idx="334">
                  <c:v>10.1550677</c:v>
                </c:pt>
                <c:pt idx="335">
                  <c:v>10.339753379999999</c:v>
                </c:pt>
                <c:pt idx="336">
                  <c:v>9.6062115319999997</c:v>
                </c:pt>
                <c:pt idx="337">
                  <c:v>9.4783595629999997</c:v>
                </c:pt>
                <c:pt idx="338">
                  <c:v>10.01842802</c:v>
                </c:pt>
                <c:pt idx="339">
                  <c:v>10.211331940000001</c:v>
                </c:pt>
                <c:pt idx="340">
                  <c:v>9.5740587000000001</c:v>
                </c:pt>
                <c:pt idx="341">
                  <c:v>9.6178687870000008</c:v>
                </c:pt>
                <c:pt idx="342">
                  <c:v>10.40160084</c:v>
                </c:pt>
                <c:pt idx="343">
                  <c:v>10.10076235</c:v>
                </c:pt>
                <c:pt idx="344">
                  <c:v>9.5272766309999994</c:v>
                </c:pt>
                <c:pt idx="345">
                  <c:v>10.08510783</c:v>
                </c:pt>
                <c:pt idx="346">
                  <c:v>10.43142847</c:v>
                </c:pt>
                <c:pt idx="347">
                  <c:v>9.6570699490000003</c:v>
                </c:pt>
                <c:pt idx="348">
                  <c:v>9.4894204250000005</c:v>
                </c:pt>
                <c:pt idx="349">
                  <c:v>10.121467279999999</c:v>
                </c:pt>
                <c:pt idx="350">
                  <c:v>10.216354539999999</c:v>
                </c:pt>
                <c:pt idx="351">
                  <c:v>9.6675177790000006</c:v>
                </c:pt>
                <c:pt idx="352">
                  <c:v>9.5376202479999996</c:v>
                </c:pt>
                <c:pt idx="353">
                  <c:v>10.359734550000001</c:v>
                </c:pt>
                <c:pt idx="354">
                  <c:v>10.196107100000001</c:v>
                </c:pt>
                <c:pt idx="355">
                  <c:v>9.5385009299999997</c:v>
                </c:pt>
                <c:pt idx="356">
                  <c:v>9.9621584009999999</c:v>
                </c:pt>
                <c:pt idx="357">
                  <c:v>10.49438421</c:v>
                </c:pt>
                <c:pt idx="358">
                  <c:v>9.9290180780000004</c:v>
                </c:pt>
                <c:pt idx="359">
                  <c:v>9.5138951009999992</c:v>
                </c:pt>
                <c:pt idx="360">
                  <c:v>9.9550991960000008</c:v>
                </c:pt>
                <c:pt idx="361">
                  <c:v>10.238266449999999</c:v>
                </c:pt>
                <c:pt idx="362">
                  <c:v>9.5569765090000001</c:v>
                </c:pt>
                <c:pt idx="363">
                  <c:v>9.4429073910000003</c:v>
                </c:pt>
                <c:pt idx="364">
                  <c:v>9.9790029560000004</c:v>
                </c:pt>
                <c:pt idx="365">
                  <c:v>10.30233469</c:v>
                </c:pt>
                <c:pt idx="366">
                  <c:v>9.6957929020000009</c:v>
                </c:pt>
                <c:pt idx="367">
                  <c:v>9.6382467290000005</c:v>
                </c:pt>
                <c:pt idx="368">
                  <c:v>10.412247600000001</c:v>
                </c:pt>
                <c:pt idx="369">
                  <c:v>10.280131320000001</c:v>
                </c:pt>
                <c:pt idx="370">
                  <c:v>9.5446110449999999</c:v>
                </c:pt>
                <c:pt idx="371">
                  <c:v>9.9448780790000004</c:v>
                </c:pt>
                <c:pt idx="372">
                  <c:v>10.5027425</c:v>
                </c:pt>
                <c:pt idx="373">
                  <c:v>9.9012827449999996</c:v>
                </c:pt>
                <c:pt idx="374">
                  <c:v>9.5906934059999998</c:v>
                </c:pt>
                <c:pt idx="375">
                  <c:v>10.03726058</c:v>
                </c:pt>
                <c:pt idx="376">
                  <c:v>10.081631809999999</c:v>
                </c:pt>
                <c:pt idx="377">
                  <c:v>9.5692737450000003</c:v>
                </c:pt>
                <c:pt idx="378">
                  <c:v>9.3957703250000009</c:v>
                </c:pt>
                <c:pt idx="379">
                  <c:v>10.08306501</c:v>
                </c:pt>
                <c:pt idx="380">
                  <c:v>9.9189666800000005</c:v>
                </c:pt>
                <c:pt idx="381">
                  <c:v>9.3602617479999992</c:v>
                </c:pt>
                <c:pt idx="382">
                  <c:v>9.9652696899999995</c:v>
                </c:pt>
                <c:pt idx="383">
                  <c:v>10.36855824</c:v>
                </c:pt>
                <c:pt idx="384">
                  <c:v>9.6983194420000007</c:v>
                </c:pt>
                <c:pt idx="385">
                  <c:v>9.6818386679999993</c:v>
                </c:pt>
                <c:pt idx="386">
                  <c:v>10.481908219999999</c:v>
                </c:pt>
                <c:pt idx="387">
                  <c:v>10.04566573</c:v>
                </c:pt>
                <c:pt idx="388">
                  <c:v>9.6775048439999996</c:v>
                </c:pt>
                <c:pt idx="389">
                  <c:v>10.273821099999999</c:v>
                </c:pt>
                <c:pt idx="390">
                  <c:v>10.427247960000001</c:v>
                </c:pt>
                <c:pt idx="391">
                  <c:v>9.7201491759999996</c:v>
                </c:pt>
                <c:pt idx="392">
                  <c:v>10.02750717</c:v>
                </c:pt>
                <c:pt idx="393">
                  <c:v>10.427607589999999</c:v>
                </c:pt>
                <c:pt idx="394">
                  <c:v>9.7085220299999992</c:v>
                </c:pt>
                <c:pt idx="395">
                  <c:v>9.6417166519999995</c:v>
                </c:pt>
                <c:pt idx="396">
                  <c:v>10.206654690000001</c:v>
                </c:pt>
                <c:pt idx="397">
                  <c:v>9.6382415409999993</c:v>
                </c:pt>
                <c:pt idx="398">
                  <c:v>9.4951566599999992</c:v>
                </c:pt>
                <c:pt idx="399">
                  <c:v>10.15640192</c:v>
                </c:pt>
                <c:pt idx="400">
                  <c:v>9.9312536970000007</c:v>
                </c:pt>
                <c:pt idx="401">
                  <c:v>9.6006718509999995</c:v>
                </c:pt>
                <c:pt idx="402">
                  <c:v>10.244090979999999</c:v>
                </c:pt>
                <c:pt idx="403">
                  <c:v>10.12573454</c:v>
                </c:pt>
                <c:pt idx="404">
                  <c:v>9.6365605900000002</c:v>
                </c:pt>
                <c:pt idx="405">
                  <c:v>10.212281819999999</c:v>
                </c:pt>
                <c:pt idx="406">
                  <c:v>10.42626012</c:v>
                </c:pt>
                <c:pt idx="407">
                  <c:v>9.8106982420000008</c:v>
                </c:pt>
                <c:pt idx="408">
                  <c:v>9.9005605899999996</c:v>
                </c:pt>
                <c:pt idx="409">
                  <c:v>10.49899519</c:v>
                </c:pt>
                <c:pt idx="410">
                  <c:v>9.9126989259999991</c:v>
                </c:pt>
                <c:pt idx="411">
                  <c:v>9.7390194579999996</c:v>
                </c:pt>
                <c:pt idx="412">
                  <c:v>10.24387134</c:v>
                </c:pt>
                <c:pt idx="413">
                  <c:v>9.8181566500000006</c:v>
                </c:pt>
                <c:pt idx="414">
                  <c:v>9.3506416889999997</c:v>
                </c:pt>
                <c:pt idx="415">
                  <c:v>9.9340273809999999</c:v>
                </c:pt>
                <c:pt idx="416">
                  <c:v>10.11573527</c:v>
                </c:pt>
                <c:pt idx="417">
                  <c:v>9.5569189600000009</c:v>
                </c:pt>
                <c:pt idx="418">
                  <c:v>9.6583124819999995</c:v>
                </c:pt>
                <c:pt idx="419">
                  <c:v>10.40436927</c:v>
                </c:pt>
                <c:pt idx="420">
                  <c:v>9.9865809970000008</c:v>
                </c:pt>
                <c:pt idx="421">
                  <c:v>9.5890666909999993</c:v>
                </c:pt>
                <c:pt idx="422">
                  <c:v>10.166366119999999</c:v>
                </c:pt>
                <c:pt idx="423">
                  <c:v>10.36290982</c:v>
                </c:pt>
                <c:pt idx="424">
                  <c:v>9.7469841489999993</c:v>
                </c:pt>
                <c:pt idx="425">
                  <c:v>9.8524616209999998</c:v>
                </c:pt>
                <c:pt idx="426">
                  <c:v>10.29575155</c:v>
                </c:pt>
                <c:pt idx="427">
                  <c:v>9.7670363980000001</c:v>
                </c:pt>
                <c:pt idx="428">
                  <c:v>9.3473739630000008</c:v>
                </c:pt>
                <c:pt idx="429">
                  <c:v>9.9473865910000008</c:v>
                </c:pt>
                <c:pt idx="430">
                  <c:v>10.300223300000001</c:v>
                </c:pt>
                <c:pt idx="431">
                  <c:v>9.7746048509999994</c:v>
                </c:pt>
                <c:pt idx="432">
                  <c:v>9.5865948070000009</c:v>
                </c:pt>
                <c:pt idx="433">
                  <c:v>10.242001760000001</c:v>
                </c:pt>
                <c:pt idx="434">
                  <c:v>10.279829769999999</c:v>
                </c:pt>
                <c:pt idx="435">
                  <c:v>9.5914232520000002</c:v>
                </c:pt>
                <c:pt idx="436">
                  <c:v>9.9127241460000004</c:v>
                </c:pt>
                <c:pt idx="437">
                  <c:v>10.48878449</c:v>
                </c:pt>
                <c:pt idx="438">
                  <c:v>9.8221637130000001</c:v>
                </c:pt>
                <c:pt idx="439">
                  <c:v>9.5171003990000003</c:v>
                </c:pt>
                <c:pt idx="440">
                  <c:v>9.9944584649999992</c:v>
                </c:pt>
                <c:pt idx="441">
                  <c:v>10.1367549</c:v>
                </c:pt>
                <c:pt idx="442">
                  <c:v>9.5243739949999995</c:v>
                </c:pt>
                <c:pt idx="443">
                  <c:v>9.7558341520000003</c:v>
                </c:pt>
                <c:pt idx="444">
                  <c:v>10.34626986</c:v>
                </c:pt>
                <c:pt idx="445">
                  <c:v>10.13616298</c:v>
                </c:pt>
                <c:pt idx="446">
                  <c:v>9.4790294859999999</c:v>
                </c:pt>
                <c:pt idx="447">
                  <c:v>9.9983298610000002</c:v>
                </c:pt>
                <c:pt idx="448">
                  <c:v>10.54827474</c:v>
                </c:pt>
                <c:pt idx="449">
                  <c:v>9.9196421309999998</c:v>
                </c:pt>
                <c:pt idx="450">
                  <c:v>9.5888529029999994</c:v>
                </c:pt>
                <c:pt idx="451">
                  <c:v>10.05630648</c:v>
                </c:pt>
                <c:pt idx="452">
                  <c:v>10.17888501</c:v>
                </c:pt>
                <c:pt idx="453">
                  <c:v>9.5642145519999993</c:v>
                </c:pt>
                <c:pt idx="454">
                  <c:v>9.5105467770000001</c:v>
                </c:pt>
                <c:pt idx="455">
                  <c:v>10.29886887</c:v>
                </c:pt>
                <c:pt idx="456">
                  <c:v>10.31462069</c:v>
                </c:pt>
                <c:pt idx="457">
                  <c:v>9.6728330909999993</c:v>
                </c:pt>
                <c:pt idx="458">
                  <c:v>9.6656660399999996</c:v>
                </c:pt>
                <c:pt idx="459">
                  <c:v>10.34023694</c:v>
                </c:pt>
                <c:pt idx="460">
                  <c:v>10.3651821</c:v>
                </c:pt>
                <c:pt idx="461">
                  <c:v>9.5840440319999995</c:v>
                </c:pt>
                <c:pt idx="462">
                  <c:v>9.8026833060000005</c:v>
                </c:pt>
                <c:pt idx="463">
                  <c:v>10.288960100000001</c:v>
                </c:pt>
                <c:pt idx="464">
                  <c:v>9.7551319830000001</c:v>
                </c:pt>
                <c:pt idx="465">
                  <c:v>9.3126473139999995</c:v>
                </c:pt>
                <c:pt idx="466">
                  <c:v>9.9156089069999993</c:v>
                </c:pt>
                <c:pt idx="467">
                  <c:v>10.35987452</c:v>
                </c:pt>
                <c:pt idx="468">
                  <c:v>9.6920586049999997</c:v>
                </c:pt>
                <c:pt idx="469">
                  <c:v>9.6412343610000004</c:v>
                </c:pt>
                <c:pt idx="470">
                  <c:v>10.27323221</c:v>
                </c:pt>
                <c:pt idx="471">
                  <c:v>10.201749850000001</c:v>
                </c:pt>
                <c:pt idx="472">
                  <c:v>9.5870485550000009</c:v>
                </c:pt>
                <c:pt idx="473">
                  <c:v>10.05835474</c:v>
                </c:pt>
                <c:pt idx="474">
                  <c:v>10.52570663</c:v>
                </c:pt>
                <c:pt idx="475">
                  <c:v>9.7480408290000007</c:v>
                </c:pt>
                <c:pt idx="476">
                  <c:v>9.5702142089999995</c:v>
                </c:pt>
                <c:pt idx="477">
                  <c:v>10.106458330000001</c:v>
                </c:pt>
                <c:pt idx="478">
                  <c:v>10.073728210000001</c:v>
                </c:pt>
                <c:pt idx="479">
                  <c:v>9.505219619</c:v>
                </c:pt>
                <c:pt idx="480">
                  <c:v>9.8890950039999996</c:v>
                </c:pt>
                <c:pt idx="481">
                  <c:v>10.418685139999999</c:v>
                </c:pt>
                <c:pt idx="482">
                  <c:v>9.7896731300000006</c:v>
                </c:pt>
                <c:pt idx="483">
                  <c:v>9.5836266620000004</c:v>
                </c:pt>
                <c:pt idx="484">
                  <c:v>10.133217650000001</c:v>
                </c:pt>
                <c:pt idx="485">
                  <c:v>10.40173543</c:v>
                </c:pt>
                <c:pt idx="486">
                  <c:v>9.6902321950000001</c:v>
                </c:pt>
                <c:pt idx="487">
                  <c:v>9.6958960390000009</c:v>
                </c:pt>
                <c:pt idx="488">
                  <c:v>10.23730922</c:v>
                </c:pt>
                <c:pt idx="489">
                  <c:v>9.9077797709999995</c:v>
                </c:pt>
                <c:pt idx="490">
                  <c:v>9.4694667219999999</c:v>
                </c:pt>
                <c:pt idx="491">
                  <c:v>10.07979166</c:v>
                </c:pt>
                <c:pt idx="492">
                  <c:v>10.350772920000001</c:v>
                </c:pt>
                <c:pt idx="493">
                  <c:v>9.7055705650000004</c:v>
                </c:pt>
                <c:pt idx="494">
                  <c:v>9.6948697769999992</c:v>
                </c:pt>
                <c:pt idx="495">
                  <c:v>10.441848500000001</c:v>
                </c:pt>
                <c:pt idx="496">
                  <c:v>10.347357150000001</c:v>
                </c:pt>
                <c:pt idx="497">
                  <c:v>9.5248202079999995</c:v>
                </c:pt>
                <c:pt idx="498">
                  <c:v>9.7169388179999991</c:v>
                </c:pt>
                <c:pt idx="499">
                  <c:v>10.25797738</c:v>
                </c:pt>
                <c:pt idx="500">
                  <c:v>9.8333158189999992</c:v>
                </c:pt>
                <c:pt idx="501">
                  <c:v>9.4704223770000002</c:v>
                </c:pt>
                <c:pt idx="502">
                  <c:v>10.03668272</c:v>
                </c:pt>
                <c:pt idx="503">
                  <c:v>10.411580089999999</c:v>
                </c:pt>
                <c:pt idx="504">
                  <c:v>9.7364932090000007</c:v>
                </c:pt>
                <c:pt idx="505">
                  <c:v>9.6574634350000004</c:v>
                </c:pt>
                <c:pt idx="506">
                  <c:v>10.38739621</c:v>
                </c:pt>
                <c:pt idx="507">
                  <c:v>10.314208649999999</c:v>
                </c:pt>
                <c:pt idx="508">
                  <c:v>9.4958411950000006</c:v>
                </c:pt>
                <c:pt idx="509">
                  <c:v>9.6513211529999996</c:v>
                </c:pt>
                <c:pt idx="510">
                  <c:v>10.25661738</c:v>
                </c:pt>
                <c:pt idx="511">
                  <c:v>9.8631283070000002</c:v>
                </c:pt>
                <c:pt idx="512">
                  <c:v>9.2839377420000009</c:v>
                </c:pt>
                <c:pt idx="513">
                  <c:v>9.9584888409999994</c:v>
                </c:pt>
                <c:pt idx="514">
                  <c:v>10.383356879999999</c:v>
                </c:pt>
                <c:pt idx="515">
                  <c:v>9.7646914949999992</c:v>
                </c:pt>
                <c:pt idx="516">
                  <c:v>9.6601552779999995</c:v>
                </c:pt>
                <c:pt idx="517">
                  <c:v>10.39329592</c:v>
                </c:pt>
                <c:pt idx="518">
                  <c:v>10.291263280000001</c:v>
                </c:pt>
                <c:pt idx="519">
                  <c:v>9.6214240110000002</c:v>
                </c:pt>
                <c:pt idx="520">
                  <c:v>10.069563049999999</c:v>
                </c:pt>
                <c:pt idx="521">
                  <c:v>10.46479813</c:v>
                </c:pt>
                <c:pt idx="522">
                  <c:v>9.9698194569999998</c:v>
                </c:pt>
                <c:pt idx="523">
                  <c:v>9.4869700120000005</c:v>
                </c:pt>
                <c:pt idx="524">
                  <c:v>9.9714141420000004</c:v>
                </c:pt>
                <c:pt idx="525">
                  <c:v>10.058876679999999</c:v>
                </c:pt>
                <c:pt idx="526">
                  <c:v>9.4706863529999996</c:v>
                </c:pt>
                <c:pt idx="527">
                  <c:v>9.8075990950000005</c:v>
                </c:pt>
                <c:pt idx="528">
                  <c:v>10.34518729</c:v>
                </c:pt>
                <c:pt idx="529">
                  <c:v>9.8565815580000002</c:v>
                </c:pt>
                <c:pt idx="530">
                  <c:v>9.7038188359999999</c:v>
                </c:pt>
                <c:pt idx="531">
                  <c:v>10.402009420000001</c:v>
                </c:pt>
                <c:pt idx="532">
                  <c:v>10.217837340000001</c:v>
                </c:pt>
                <c:pt idx="533">
                  <c:v>9.5700208989999993</c:v>
                </c:pt>
                <c:pt idx="534">
                  <c:v>10.14350531</c:v>
                </c:pt>
                <c:pt idx="535">
                  <c:v>10.46153908</c:v>
                </c:pt>
                <c:pt idx="536">
                  <c:v>9.8268713230000007</c:v>
                </c:pt>
                <c:pt idx="537">
                  <c:v>9.5453182240000007</c:v>
                </c:pt>
                <c:pt idx="538">
                  <c:v>10.01344596</c:v>
                </c:pt>
                <c:pt idx="539">
                  <c:v>10.03036889</c:v>
                </c:pt>
                <c:pt idx="540">
                  <c:v>9.4523330449999996</c:v>
                </c:pt>
                <c:pt idx="541">
                  <c:v>9.5510522980000001</c:v>
                </c:pt>
                <c:pt idx="542">
                  <c:v>10.339903290000001</c:v>
                </c:pt>
                <c:pt idx="543">
                  <c:v>10.04506844</c:v>
                </c:pt>
                <c:pt idx="544">
                  <c:v>9.4656748309999994</c:v>
                </c:pt>
                <c:pt idx="545">
                  <c:v>10.096900509999999</c:v>
                </c:pt>
                <c:pt idx="546">
                  <c:v>10.54189736</c:v>
                </c:pt>
                <c:pt idx="547">
                  <c:v>9.9855195160000001</c:v>
                </c:pt>
                <c:pt idx="548">
                  <c:v>9.6246038879999993</c:v>
                </c:pt>
                <c:pt idx="549">
                  <c:v>10.174114210000001</c:v>
                </c:pt>
                <c:pt idx="550">
                  <c:v>10.393988650000001</c:v>
                </c:pt>
                <c:pt idx="551">
                  <c:v>9.6248584410000007</c:v>
                </c:pt>
                <c:pt idx="552">
                  <c:v>9.4910958270000005</c:v>
                </c:pt>
                <c:pt idx="553">
                  <c:v>10.17174026</c:v>
                </c:pt>
                <c:pt idx="554">
                  <c:v>9.9564752799999994</c:v>
                </c:pt>
                <c:pt idx="555">
                  <c:v>9.3408083160000004</c:v>
                </c:pt>
                <c:pt idx="556">
                  <c:v>9.8916126089999992</c:v>
                </c:pt>
                <c:pt idx="557">
                  <c:v>10.418435580000001</c:v>
                </c:pt>
                <c:pt idx="558">
                  <c:v>9.8569924419999992</c:v>
                </c:pt>
                <c:pt idx="559">
                  <c:v>9.6509740439999998</c:v>
                </c:pt>
                <c:pt idx="560">
                  <c:v>10.37378427</c:v>
                </c:pt>
                <c:pt idx="561">
                  <c:v>10.500290469999999</c:v>
                </c:pt>
                <c:pt idx="562">
                  <c:v>9.7961012650000008</c:v>
                </c:pt>
                <c:pt idx="563">
                  <c:v>9.7272606629999991</c:v>
                </c:pt>
                <c:pt idx="564">
                  <c:v>10.48494635</c:v>
                </c:pt>
                <c:pt idx="565">
                  <c:v>10.249497549999999</c:v>
                </c:pt>
                <c:pt idx="566">
                  <c:v>9.5205882170000002</c:v>
                </c:pt>
                <c:pt idx="567">
                  <c:v>10.036020130000001</c:v>
                </c:pt>
                <c:pt idx="568">
                  <c:v>10.43247334</c:v>
                </c:pt>
                <c:pt idx="569">
                  <c:v>9.6099271589999997</c:v>
                </c:pt>
                <c:pt idx="570">
                  <c:v>9.3723742990000005</c:v>
                </c:pt>
                <c:pt idx="571">
                  <c:v>9.9759009620000008</c:v>
                </c:pt>
                <c:pt idx="572">
                  <c:v>10.03012463</c:v>
                </c:pt>
                <c:pt idx="573">
                  <c:v>9.384801543</c:v>
                </c:pt>
                <c:pt idx="574">
                  <c:v>9.3068200799999996</c:v>
                </c:pt>
                <c:pt idx="575">
                  <c:v>10.098227570000001</c:v>
                </c:pt>
                <c:pt idx="576">
                  <c:v>10.263532530000001</c:v>
                </c:pt>
                <c:pt idx="577">
                  <c:v>9.622312612</c:v>
                </c:pt>
                <c:pt idx="578">
                  <c:v>9.5770767980000002</c:v>
                </c:pt>
                <c:pt idx="579">
                  <c:v>10.49861419</c:v>
                </c:pt>
                <c:pt idx="580">
                  <c:v>10.35766866</c:v>
                </c:pt>
                <c:pt idx="581">
                  <c:v>9.5682548040000004</c:v>
                </c:pt>
                <c:pt idx="582">
                  <c:v>9.8581438420000005</c:v>
                </c:pt>
                <c:pt idx="583">
                  <c:v>10.524799290000001</c:v>
                </c:pt>
                <c:pt idx="584">
                  <c:v>10.292176639999999</c:v>
                </c:pt>
                <c:pt idx="585">
                  <c:v>9.5028416799999995</c:v>
                </c:pt>
                <c:pt idx="586">
                  <c:v>9.6087720339999994</c:v>
                </c:pt>
                <c:pt idx="587">
                  <c:v>10.203528800000001</c:v>
                </c:pt>
                <c:pt idx="588">
                  <c:v>10.019685620000001</c:v>
                </c:pt>
                <c:pt idx="589">
                  <c:v>9.3406263169999999</c:v>
                </c:pt>
                <c:pt idx="590">
                  <c:v>9.4514602050000001</c:v>
                </c:pt>
                <c:pt idx="591">
                  <c:v>10.215684019999999</c:v>
                </c:pt>
                <c:pt idx="592">
                  <c:v>10.255432709999999</c:v>
                </c:pt>
                <c:pt idx="593">
                  <c:v>9.5693155450000003</c:v>
                </c:pt>
                <c:pt idx="594">
                  <c:v>9.6463982920000007</c:v>
                </c:pt>
                <c:pt idx="595">
                  <c:v>10.482509240000001</c:v>
                </c:pt>
                <c:pt idx="596">
                  <c:v>10.375485530000001</c:v>
                </c:pt>
                <c:pt idx="597">
                  <c:v>9.7121985150000008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6F-4401-BB14-53B2F7302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39904"/>
        <c:axId val="22338240"/>
      </c:lineChart>
      <c:catAx>
        <c:axId val="22339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38240"/>
        <c:crosses val="autoZero"/>
        <c:auto val="1"/>
        <c:lblAlgn val="ctr"/>
        <c:lblOffset val="100"/>
        <c:noMultiLvlLbl val="0"/>
      </c:catAx>
      <c:valAx>
        <c:axId val="22338240"/>
        <c:scaling>
          <c:orientation val="minMax"/>
          <c:max val="11.7"/>
          <c:min val="9.19999999999999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長度</a:t>
                </a:r>
                <a:endParaRPr lang="en-US" alt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3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5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1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3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8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9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2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6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2410-16BD-47EE-927B-0C5DB5A61A4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C264-8E40-406C-9740-954E817D2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59133"/>
              </p:ext>
            </p:extLst>
          </p:nvPr>
        </p:nvGraphicFramePr>
        <p:xfrm>
          <a:off x="637592" y="3778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21622"/>
              </p:ext>
            </p:extLst>
          </p:nvPr>
        </p:nvGraphicFramePr>
        <p:xfrm>
          <a:off x="6562530" y="7884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36583"/>
              </p:ext>
            </p:extLst>
          </p:nvPr>
        </p:nvGraphicFramePr>
        <p:xfrm>
          <a:off x="1150776" y="3531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28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32959"/>
              </p:ext>
            </p:extLst>
          </p:nvPr>
        </p:nvGraphicFramePr>
        <p:xfrm>
          <a:off x="1122784" y="3233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308010"/>
              </p:ext>
            </p:extLst>
          </p:nvPr>
        </p:nvGraphicFramePr>
        <p:xfrm>
          <a:off x="6749143" y="3233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708186"/>
              </p:ext>
            </p:extLst>
          </p:nvPr>
        </p:nvGraphicFramePr>
        <p:xfrm>
          <a:off x="1001486" y="293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67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003569"/>
              </p:ext>
            </p:extLst>
          </p:nvPr>
        </p:nvGraphicFramePr>
        <p:xfrm>
          <a:off x="7143135" y="37977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35569"/>
              </p:ext>
            </p:extLst>
          </p:nvPr>
        </p:nvGraphicFramePr>
        <p:xfrm>
          <a:off x="668594" y="36797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89277"/>
              </p:ext>
            </p:extLst>
          </p:nvPr>
        </p:nvGraphicFramePr>
        <p:xfrm>
          <a:off x="668594" y="7152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689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992003"/>
              </p:ext>
            </p:extLst>
          </p:nvPr>
        </p:nvGraphicFramePr>
        <p:xfrm>
          <a:off x="255639" y="287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945888"/>
              </p:ext>
            </p:extLst>
          </p:nvPr>
        </p:nvGraphicFramePr>
        <p:xfrm>
          <a:off x="5476568" y="35174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28948"/>
              </p:ext>
            </p:extLst>
          </p:nvPr>
        </p:nvGraphicFramePr>
        <p:xfrm>
          <a:off x="255639" y="3370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12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張詩曼</dc:creator>
  <cp:lastModifiedBy>USER</cp:lastModifiedBy>
  <cp:revision>7</cp:revision>
  <dcterms:created xsi:type="dcterms:W3CDTF">2023-02-07T01:15:35Z</dcterms:created>
  <dcterms:modified xsi:type="dcterms:W3CDTF">2023-02-07T15:13:23Z</dcterms:modified>
</cp:coreProperties>
</file>