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ET-101 review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 by:</a:t>
            </a:r>
          </a:p>
          <a:p>
            <a:r>
              <a:rPr lang="en-US" dirty="0" smtClean="0"/>
              <a:t>Xin Shen</a:t>
            </a:r>
          </a:p>
          <a:p>
            <a:r>
              <a:rPr lang="en-US" dirty="0" smtClean="0"/>
              <a:t>Fall 2016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3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Ohm’s law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Voltage is equal to current multiplier resistance.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Use the ohm’s law, we can calculate the unknown resource from the network.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93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elements connect from end to end in one nodes.</a:t>
            </a:r>
          </a:p>
          <a:p>
            <a:r>
              <a:rPr lang="en-US" dirty="0" smtClean="0"/>
              <a:t>The elements share the voltage source</a:t>
            </a:r>
          </a:p>
          <a:p>
            <a:r>
              <a:rPr lang="en-US" dirty="0" smtClean="0"/>
              <a:t>The current through the elements are all the same in series circuit</a:t>
            </a:r>
          </a:p>
          <a:p>
            <a:r>
              <a:rPr lang="en-US" dirty="0" smtClean="0"/>
              <a:t>The total resistance is sum of all the individual element resistance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1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elements terminals are connected by starting in the same node and end in another same node</a:t>
            </a:r>
          </a:p>
          <a:p>
            <a:r>
              <a:rPr lang="en-US" dirty="0" smtClean="0"/>
              <a:t>Voltage across the each branch in the parallel circuit are all the same</a:t>
            </a:r>
          </a:p>
          <a:p>
            <a:r>
              <a:rPr lang="en-US" dirty="0" smtClean="0"/>
              <a:t>The current source is sum of all the current through each branch</a:t>
            </a:r>
          </a:p>
          <a:p>
            <a:r>
              <a:rPr lang="en-US" dirty="0" smtClean="0"/>
              <a:t>The total resistance is the reciprocal of the conduction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562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</TotalTime>
  <Words>133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Cambria Math</vt:lpstr>
      <vt:lpstr>Trebuchet MS</vt:lpstr>
      <vt:lpstr>Tw Cen MT</vt:lpstr>
      <vt:lpstr>Circuit</vt:lpstr>
      <vt:lpstr>ET-101 review </vt:lpstr>
      <vt:lpstr>Ohm’s law</vt:lpstr>
      <vt:lpstr>Series circuit</vt:lpstr>
      <vt:lpstr>Parallel circuit</vt:lpstr>
    </vt:vector>
  </TitlesOfParts>
  <Company>QueensBorough Community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ET-101 review</dc:title>
  <dc:creator>Windows User</dc:creator>
  <cp:lastModifiedBy>Windows User</cp:lastModifiedBy>
  <cp:revision>3</cp:revision>
  <dcterms:created xsi:type="dcterms:W3CDTF">2016-10-31T12:09:45Z</dcterms:created>
  <dcterms:modified xsi:type="dcterms:W3CDTF">2016-10-31T12:25:18Z</dcterms:modified>
</cp:coreProperties>
</file>