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00"/>
    <a:srgbClr val="02325A"/>
    <a:srgbClr val="00529B"/>
    <a:srgbClr val="392F80"/>
    <a:srgbClr val="006AAA"/>
    <a:srgbClr val="00539A"/>
    <a:srgbClr val="034F8F"/>
    <a:srgbClr val="5A595E"/>
    <a:srgbClr val="323B44"/>
    <a:srgbClr val="3E485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32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806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408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96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892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165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903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142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37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89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685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A097-74F1-4C1F-94C9-43070B42DE01}" type="datetimeFigureOut">
              <a:rPr lang="zh-CN" altLang="en-US" smtClean="0"/>
              <a:pPr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154C-A5B6-4261-8021-1C67A374CF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268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hyperlink" Target="&#26411;&#26085;&#20313;&#29983;.l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" y="2884487"/>
            <a:ext cx="2095500" cy="1293813"/>
          </a:xfrm>
          <a:prstGeom prst="rect">
            <a:avLst/>
          </a:prstGeom>
          <a:solidFill>
            <a:srgbClr val="02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96500" y="2884487"/>
            <a:ext cx="2095500" cy="1293813"/>
          </a:xfrm>
          <a:prstGeom prst="rect">
            <a:avLst/>
          </a:prstGeom>
          <a:solidFill>
            <a:srgbClr val="02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76425" y="1978025"/>
            <a:ext cx="8439150" cy="1812925"/>
          </a:xfrm>
          <a:prstGeom prst="rect">
            <a:avLst/>
          </a:prstGeom>
          <a:solidFill>
            <a:srgbClr val="005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末日余生 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Last Of Us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876425" y="3790950"/>
            <a:ext cx="219076" cy="387350"/>
          </a:xfrm>
          <a:prstGeom prst="triangle">
            <a:avLst>
              <a:gd name="adj" fmla="val 0"/>
            </a:avLst>
          </a:prstGeom>
          <a:solidFill>
            <a:srgbClr val="006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 flipH="1">
            <a:off x="10096500" y="3790950"/>
            <a:ext cx="219076" cy="387350"/>
          </a:xfrm>
          <a:prstGeom prst="triangle">
            <a:avLst>
              <a:gd name="adj" fmla="val 0"/>
            </a:avLst>
          </a:prstGeom>
          <a:solidFill>
            <a:srgbClr val="006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Copyright Notice"/>
          <p:cNvSpPr>
            <a:spLocks/>
          </p:cNvSpPr>
          <p:nvPr/>
        </p:nvSpPr>
        <p:spPr bwMode="auto">
          <a:xfrm>
            <a:off x="2524106" y="4201245"/>
            <a:ext cx="742464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cap="small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石家庄铁道大学</a:t>
            </a:r>
            <a:r>
              <a:rPr lang="en-US" sz="2000" cap="small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2000" cap="sm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第十五届</a:t>
            </a:r>
            <a:r>
              <a:rPr lang="zh-CN" altLang="en-US" sz="2000" cap="small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2000" cap="small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大赛参赛作品  作者</a:t>
            </a:r>
            <a:r>
              <a:rPr lang="en-US" altLang="zh-CN" sz="2000" cap="small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cap="small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杨程鑫</a:t>
            </a:r>
            <a:endParaRPr lang="en-US" altLang="zh-CN" sz="2000" cap="small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6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238171" y="0"/>
            <a:ext cx="7953829" cy="1714500"/>
          </a:xfrm>
          <a:prstGeom prst="rect">
            <a:avLst/>
          </a:prstGeom>
          <a:solidFill>
            <a:srgbClr val="02325A">
              <a:alpha val="6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创意来源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4238170" y="1714500"/>
            <a:ext cx="7953829" cy="1714500"/>
          </a:xfrm>
          <a:prstGeom prst="rect">
            <a:avLst/>
          </a:prstGeom>
          <a:solidFill>
            <a:srgbClr val="006AA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hlinkClick r:id="rId4" action="ppaction://hlinkfile"/>
          </p:cNvPr>
          <p:cNvSpPr/>
          <p:nvPr/>
        </p:nvSpPr>
        <p:spPr>
          <a:xfrm>
            <a:off x="4238170" y="3429000"/>
            <a:ext cx="7953829" cy="1714500"/>
          </a:xfrm>
          <a:prstGeom prst="rect">
            <a:avLst/>
          </a:prstGeom>
          <a:solidFill>
            <a:srgbClr val="02325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开始游戏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hlinkClick r:id="rId5" action="ppaction://hlinksldjump"/>
          </p:cNvPr>
          <p:cNvSpPr/>
          <p:nvPr/>
        </p:nvSpPr>
        <p:spPr>
          <a:xfrm>
            <a:off x="4238170" y="5143500"/>
            <a:ext cx="7953829" cy="1714500"/>
          </a:xfrm>
          <a:prstGeom prst="rect">
            <a:avLst/>
          </a:prstGeom>
          <a:solidFill>
            <a:srgbClr val="006AA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0306" y="312826"/>
            <a:ext cx="917029" cy="6116842"/>
          </a:xfrm>
          <a:custGeom>
            <a:avLst/>
            <a:gdLst/>
            <a:ahLst/>
            <a:cxnLst/>
            <a:rect l="l" t="t" r="r" b="b"/>
            <a:pathLst>
              <a:path w="917029" h="6116842">
                <a:moveTo>
                  <a:pt x="237744" y="6090324"/>
                </a:moveTo>
                <a:lnTo>
                  <a:pt x="183795" y="6093981"/>
                </a:lnTo>
                <a:lnTo>
                  <a:pt x="282550" y="6112269"/>
                </a:lnTo>
                <a:close/>
                <a:moveTo>
                  <a:pt x="287122" y="6086666"/>
                </a:moveTo>
                <a:lnTo>
                  <a:pt x="243231" y="6089410"/>
                </a:lnTo>
                <a:lnTo>
                  <a:pt x="291694" y="6112269"/>
                </a:lnTo>
                <a:close/>
                <a:moveTo>
                  <a:pt x="340157" y="6082094"/>
                </a:moveTo>
                <a:lnTo>
                  <a:pt x="290779" y="6085752"/>
                </a:lnTo>
                <a:lnTo>
                  <a:pt x="294437" y="6113184"/>
                </a:lnTo>
                <a:close/>
                <a:moveTo>
                  <a:pt x="194767" y="6070207"/>
                </a:moveTo>
                <a:lnTo>
                  <a:pt x="175565" y="6092152"/>
                </a:lnTo>
                <a:lnTo>
                  <a:pt x="232258" y="6087581"/>
                </a:lnTo>
                <a:close/>
                <a:moveTo>
                  <a:pt x="442570" y="6061063"/>
                </a:moveTo>
                <a:lnTo>
                  <a:pt x="346558" y="6081180"/>
                </a:lnTo>
                <a:lnTo>
                  <a:pt x="303581" y="6109526"/>
                </a:lnTo>
                <a:close/>
                <a:moveTo>
                  <a:pt x="138075" y="6042775"/>
                </a:moveTo>
                <a:lnTo>
                  <a:pt x="172822" y="6091239"/>
                </a:lnTo>
                <a:lnTo>
                  <a:pt x="192024" y="6068378"/>
                </a:lnTo>
                <a:close/>
                <a:moveTo>
                  <a:pt x="444399" y="6019915"/>
                </a:moveTo>
                <a:lnTo>
                  <a:pt x="353873" y="6076608"/>
                </a:lnTo>
                <a:lnTo>
                  <a:pt x="462687" y="6053748"/>
                </a:lnTo>
                <a:close/>
                <a:moveTo>
                  <a:pt x="80467" y="6008028"/>
                </a:moveTo>
                <a:lnTo>
                  <a:pt x="163678" y="6083923"/>
                </a:lnTo>
                <a:lnTo>
                  <a:pt x="132588" y="6040032"/>
                </a:lnTo>
                <a:close/>
                <a:moveTo>
                  <a:pt x="66695" y="5999832"/>
                </a:moveTo>
                <a:lnTo>
                  <a:pt x="66751" y="5999883"/>
                </a:lnTo>
                <a:lnTo>
                  <a:pt x="66751" y="5999913"/>
                </a:lnTo>
                <a:close/>
                <a:moveTo>
                  <a:pt x="505664" y="5981510"/>
                </a:moveTo>
                <a:lnTo>
                  <a:pt x="447142" y="6018086"/>
                </a:lnTo>
                <a:lnTo>
                  <a:pt x="464516" y="6051919"/>
                </a:lnTo>
                <a:close/>
                <a:moveTo>
                  <a:pt x="274206" y="5980596"/>
                </a:moveTo>
                <a:lnTo>
                  <a:pt x="289751" y="6083009"/>
                </a:lnTo>
                <a:lnTo>
                  <a:pt x="342786" y="6079351"/>
                </a:lnTo>
                <a:close/>
                <a:moveTo>
                  <a:pt x="266996" y="5978829"/>
                </a:moveTo>
                <a:lnTo>
                  <a:pt x="137083" y="6039208"/>
                </a:lnTo>
                <a:lnTo>
                  <a:pt x="193806" y="6066653"/>
                </a:lnTo>
                <a:close/>
                <a:moveTo>
                  <a:pt x="270663" y="5978767"/>
                </a:moveTo>
                <a:lnTo>
                  <a:pt x="196596" y="6067464"/>
                </a:lnTo>
                <a:lnTo>
                  <a:pt x="237744" y="6087581"/>
                </a:lnTo>
                <a:lnTo>
                  <a:pt x="287122" y="6083009"/>
                </a:lnTo>
                <a:close/>
                <a:moveTo>
                  <a:pt x="802843" y="5965965"/>
                </a:moveTo>
                <a:lnTo>
                  <a:pt x="804672" y="6093067"/>
                </a:lnTo>
                <a:lnTo>
                  <a:pt x="871424" y="5995226"/>
                </a:lnTo>
                <a:close/>
                <a:moveTo>
                  <a:pt x="800100" y="5965065"/>
                </a:moveTo>
                <a:lnTo>
                  <a:pt x="674827" y="5966880"/>
                </a:lnTo>
                <a:lnTo>
                  <a:pt x="801929" y="6093981"/>
                </a:lnTo>
                <a:close/>
                <a:moveTo>
                  <a:pt x="289751" y="5964136"/>
                </a:moveTo>
                <a:lnTo>
                  <a:pt x="274206" y="5975110"/>
                </a:lnTo>
                <a:lnTo>
                  <a:pt x="337300" y="6065635"/>
                </a:lnTo>
                <a:close/>
                <a:moveTo>
                  <a:pt x="286166" y="5956872"/>
                </a:moveTo>
                <a:lnTo>
                  <a:pt x="276949" y="5969623"/>
                </a:lnTo>
                <a:lnTo>
                  <a:pt x="287974" y="5961446"/>
                </a:lnTo>
                <a:close/>
                <a:moveTo>
                  <a:pt x="227656" y="5942234"/>
                </a:moveTo>
                <a:lnTo>
                  <a:pt x="139828" y="6034634"/>
                </a:lnTo>
                <a:lnTo>
                  <a:pt x="268825" y="5975169"/>
                </a:lnTo>
                <a:close/>
                <a:moveTo>
                  <a:pt x="234087" y="5934990"/>
                </a:moveTo>
                <a:lnTo>
                  <a:pt x="229515" y="5939562"/>
                </a:lnTo>
                <a:lnTo>
                  <a:pt x="260604" y="5964166"/>
                </a:lnTo>
                <a:close/>
                <a:moveTo>
                  <a:pt x="123444" y="5933162"/>
                </a:moveTo>
                <a:lnTo>
                  <a:pt x="69495" y="5997969"/>
                </a:lnTo>
                <a:lnTo>
                  <a:pt x="131674" y="6036374"/>
                </a:lnTo>
                <a:close/>
                <a:moveTo>
                  <a:pt x="872224" y="5921160"/>
                </a:moveTo>
                <a:lnTo>
                  <a:pt x="804558" y="5963223"/>
                </a:lnTo>
                <a:lnTo>
                  <a:pt x="872224" y="5992483"/>
                </a:lnTo>
                <a:close/>
                <a:moveTo>
                  <a:pt x="265166" y="5912044"/>
                </a:moveTo>
                <a:lnTo>
                  <a:pt x="272485" y="5970595"/>
                </a:lnTo>
                <a:lnTo>
                  <a:pt x="284358" y="5953213"/>
                </a:lnTo>
                <a:close/>
                <a:moveTo>
                  <a:pt x="261519" y="5906644"/>
                </a:moveTo>
                <a:lnTo>
                  <a:pt x="236830" y="5932247"/>
                </a:lnTo>
                <a:lnTo>
                  <a:pt x="269748" y="5970538"/>
                </a:lnTo>
                <a:close/>
                <a:moveTo>
                  <a:pt x="319126" y="5902072"/>
                </a:moveTo>
                <a:lnTo>
                  <a:pt x="264262" y="5904815"/>
                </a:lnTo>
                <a:lnTo>
                  <a:pt x="286207" y="5950535"/>
                </a:lnTo>
                <a:close/>
                <a:moveTo>
                  <a:pt x="386792" y="5901157"/>
                </a:moveTo>
                <a:lnTo>
                  <a:pt x="446228" y="6015343"/>
                </a:lnTo>
                <a:lnTo>
                  <a:pt x="506578" y="5976939"/>
                </a:lnTo>
                <a:close/>
                <a:moveTo>
                  <a:pt x="383134" y="5901157"/>
                </a:moveTo>
                <a:lnTo>
                  <a:pt x="348387" y="6077523"/>
                </a:lnTo>
                <a:lnTo>
                  <a:pt x="443484" y="6017172"/>
                </a:lnTo>
                <a:close/>
                <a:moveTo>
                  <a:pt x="906075" y="5900243"/>
                </a:moveTo>
                <a:lnTo>
                  <a:pt x="875073" y="5919446"/>
                </a:lnTo>
                <a:lnTo>
                  <a:pt x="875073" y="5986082"/>
                </a:lnTo>
                <a:close/>
                <a:moveTo>
                  <a:pt x="380276" y="5900129"/>
                </a:moveTo>
                <a:lnTo>
                  <a:pt x="291580" y="5962308"/>
                </a:lnTo>
                <a:lnTo>
                  <a:pt x="345529" y="6075694"/>
                </a:lnTo>
                <a:close/>
                <a:moveTo>
                  <a:pt x="377648" y="5899329"/>
                </a:moveTo>
                <a:lnTo>
                  <a:pt x="322783" y="5901157"/>
                </a:lnTo>
                <a:lnTo>
                  <a:pt x="288036" y="5954193"/>
                </a:lnTo>
                <a:lnTo>
                  <a:pt x="290779" y="5959665"/>
                </a:lnTo>
                <a:close/>
                <a:moveTo>
                  <a:pt x="874967" y="5890185"/>
                </a:moveTo>
                <a:lnTo>
                  <a:pt x="874967" y="5916588"/>
                </a:lnTo>
                <a:lnTo>
                  <a:pt x="905142" y="5897484"/>
                </a:lnTo>
                <a:close/>
                <a:moveTo>
                  <a:pt x="159955" y="5889174"/>
                </a:moveTo>
                <a:lnTo>
                  <a:pt x="126105" y="5929426"/>
                </a:lnTo>
                <a:lnTo>
                  <a:pt x="134339" y="6035549"/>
                </a:lnTo>
                <a:lnTo>
                  <a:pt x="224911" y="5940405"/>
                </a:lnTo>
                <a:close/>
                <a:moveTo>
                  <a:pt x="856679" y="5884698"/>
                </a:moveTo>
                <a:lnTo>
                  <a:pt x="806387" y="5958650"/>
                </a:lnTo>
                <a:lnTo>
                  <a:pt x="872224" y="5917502"/>
                </a:lnTo>
                <a:lnTo>
                  <a:pt x="872224" y="5889270"/>
                </a:lnTo>
                <a:close/>
                <a:moveTo>
                  <a:pt x="181966" y="5870068"/>
                </a:moveTo>
                <a:lnTo>
                  <a:pt x="235001" y="5930418"/>
                </a:lnTo>
                <a:lnTo>
                  <a:pt x="259690" y="5903901"/>
                </a:lnTo>
                <a:close/>
                <a:moveTo>
                  <a:pt x="176479" y="5868239"/>
                </a:moveTo>
                <a:lnTo>
                  <a:pt x="161849" y="5886527"/>
                </a:lnTo>
                <a:lnTo>
                  <a:pt x="226771" y="5937733"/>
                </a:lnTo>
                <a:lnTo>
                  <a:pt x="232258" y="5932247"/>
                </a:lnTo>
                <a:close/>
                <a:moveTo>
                  <a:pt x="341986" y="5867324"/>
                </a:moveTo>
                <a:lnTo>
                  <a:pt x="269748" y="5901157"/>
                </a:lnTo>
                <a:lnTo>
                  <a:pt x="320955" y="5898414"/>
                </a:lnTo>
                <a:close/>
                <a:moveTo>
                  <a:pt x="346558" y="5866410"/>
                </a:moveTo>
                <a:lnTo>
                  <a:pt x="324612" y="5898414"/>
                </a:lnTo>
                <a:lnTo>
                  <a:pt x="379476" y="5895671"/>
                </a:lnTo>
                <a:close/>
                <a:moveTo>
                  <a:pt x="461772" y="5863667"/>
                </a:moveTo>
                <a:lnTo>
                  <a:pt x="385877" y="5897500"/>
                </a:lnTo>
                <a:lnTo>
                  <a:pt x="506578" y="5973281"/>
                </a:lnTo>
                <a:close/>
                <a:moveTo>
                  <a:pt x="872224" y="5862753"/>
                </a:moveTo>
                <a:lnTo>
                  <a:pt x="858508" y="5882869"/>
                </a:lnTo>
                <a:lnTo>
                  <a:pt x="872224" y="5885613"/>
                </a:lnTo>
                <a:close/>
                <a:moveTo>
                  <a:pt x="874967" y="5861838"/>
                </a:moveTo>
                <a:lnTo>
                  <a:pt x="874967" y="5886527"/>
                </a:lnTo>
                <a:lnTo>
                  <a:pt x="904228" y="5894756"/>
                </a:lnTo>
                <a:close/>
                <a:moveTo>
                  <a:pt x="117043" y="5860839"/>
                </a:moveTo>
                <a:lnTo>
                  <a:pt x="71323" y="5990655"/>
                </a:lnTo>
                <a:lnTo>
                  <a:pt x="122530" y="5928563"/>
                </a:lnTo>
                <a:close/>
                <a:moveTo>
                  <a:pt x="119787" y="5857178"/>
                </a:moveTo>
                <a:lnTo>
                  <a:pt x="125273" y="5925818"/>
                </a:lnTo>
                <a:lnTo>
                  <a:pt x="157277" y="5887380"/>
                </a:lnTo>
                <a:close/>
                <a:moveTo>
                  <a:pt x="61265" y="5854523"/>
                </a:moveTo>
                <a:lnTo>
                  <a:pt x="68580" y="5990655"/>
                </a:lnTo>
                <a:lnTo>
                  <a:pt x="116129" y="5855437"/>
                </a:lnTo>
                <a:close/>
                <a:moveTo>
                  <a:pt x="376733" y="5853609"/>
                </a:moveTo>
                <a:lnTo>
                  <a:pt x="348387" y="5864581"/>
                </a:lnTo>
                <a:lnTo>
                  <a:pt x="381305" y="5893842"/>
                </a:lnTo>
                <a:close/>
                <a:moveTo>
                  <a:pt x="9144" y="5853609"/>
                </a:moveTo>
                <a:lnTo>
                  <a:pt x="65837" y="5989740"/>
                </a:lnTo>
                <a:lnTo>
                  <a:pt x="58522" y="5854523"/>
                </a:lnTo>
                <a:close/>
                <a:moveTo>
                  <a:pt x="726034" y="5851780"/>
                </a:moveTo>
                <a:lnTo>
                  <a:pt x="673913" y="5964166"/>
                </a:lnTo>
                <a:lnTo>
                  <a:pt x="799186" y="5962365"/>
                </a:lnTo>
                <a:close/>
                <a:moveTo>
                  <a:pt x="740550" y="5850865"/>
                </a:moveTo>
                <a:lnTo>
                  <a:pt x="855764" y="5881955"/>
                </a:lnTo>
                <a:lnTo>
                  <a:pt x="871309" y="5859095"/>
                </a:lnTo>
                <a:close/>
                <a:moveTo>
                  <a:pt x="728663" y="5850865"/>
                </a:moveTo>
                <a:lnTo>
                  <a:pt x="801815" y="5960479"/>
                </a:lnTo>
                <a:lnTo>
                  <a:pt x="853936" y="5883784"/>
                </a:lnTo>
                <a:close/>
                <a:moveTo>
                  <a:pt x="442570" y="5827091"/>
                </a:moveTo>
                <a:lnTo>
                  <a:pt x="379476" y="5851780"/>
                </a:lnTo>
                <a:lnTo>
                  <a:pt x="384048" y="5893842"/>
                </a:lnTo>
                <a:close/>
                <a:moveTo>
                  <a:pt x="447142" y="5826177"/>
                </a:moveTo>
                <a:lnTo>
                  <a:pt x="388620" y="5892928"/>
                </a:lnTo>
                <a:lnTo>
                  <a:pt x="460858" y="5860924"/>
                </a:lnTo>
                <a:close/>
                <a:moveTo>
                  <a:pt x="554127" y="5823433"/>
                </a:moveTo>
                <a:lnTo>
                  <a:pt x="464516" y="5862753"/>
                </a:lnTo>
                <a:lnTo>
                  <a:pt x="509321" y="5972366"/>
                </a:lnTo>
                <a:close/>
                <a:moveTo>
                  <a:pt x="548640" y="5822519"/>
                </a:moveTo>
                <a:lnTo>
                  <a:pt x="448971" y="5824348"/>
                </a:lnTo>
                <a:lnTo>
                  <a:pt x="463601" y="5860010"/>
                </a:lnTo>
                <a:close/>
                <a:moveTo>
                  <a:pt x="59436" y="5821604"/>
                </a:moveTo>
                <a:lnTo>
                  <a:pt x="61265" y="5851780"/>
                </a:lnTo>
                <a:lnTo>
                  <a:pt x="112471" y="5852694"/>
                </a:lnTo>
                <a:close/>
                <a:moveTo>
                  <a:pt x="56693" y="5821604"/>
                </a:moveTo>
                <a:lnTo>
                  <a:pt x="11887" y="5850865"/>
                </a:lnTo>
                <a:lnTo>
                  <a:pt x="57607" y="5851780"/>
                </a:lnTo>
                <a:close/>
                <a:moveTo>
                  <a:pt x="185623" y="5805146"/>
                </a:moveTo>
                <a:lnTo>
                  <a:pt x="178308" y="5865496"/>
                </a:lnTo>
                <a:lnTo>
                  <a:pt x="257861" y="5899329"/>
                </a:lnTo>
                <a:close/>
                <a:moveTo>
                  <a:pt x="2743" y="5774056"/>
                </a:moveTo>
                <a:lnTo>
                  <a:pt x="8230" y="5849951"/>
                </a:lnTo>
                <a:lnTo>
                  <a:pt x="54864" y="5818862"/>
                </a:lnTo>
                <a:close/>
                <a:moveTo>
                  <a:pt x="40234" y="5766740"/>
                </a:moveTo>
                <a:lnTo>
                  <a:pt x="4572" y="5771313"/>
                </a:lnTo>
                <a:lnTo>
                  <a:pt x="54864" y="5815204"/>
                </a:lnTo>
                <a:close/>
                <a:moveTo>
                  <a:pt x="149047" y="5757597"/>
                </a:moveTo>
                <a:lnTo>
                  <a:pt x="175565" y="5858181"/>
                </a:lnTo>
                <a:lnTo>
                  <a:pt x="182880" y="5802402"/>
                </a:lnTo>
                <a:close/>
                <a:moveTo>
                  <a:pt x="145390" y="5756682"/>
                </a:moveTo>
                <a:lnTo>
                  <a:pt x="119787" y="5853609"/>
                </a:lnTo>
                <a:lnTo>
                  <a:pt x="159106" y="5884698"/>
                </a:lnTo>
                <a:lnTo>
                  <a:pt x="174651" y="5865496"/>
                </a:lnTo>
                <a:close/>
                <a:moveTo>
                  <a:pt x="143561" y="5753024"/>
                </a:moveTo>
                <a:lnTo>
                  <a:pt x="42977" y="5766740"/>
                </a:lnTo>
                <a:lnTo>
                  <a:pt x="58522" y="5817947"/>
                </a:lnTo>
                <a:lnTo>
                  <a:pt x="117043" y="5851780"/>
                </a:lnTo>
                <a:close/>
                <a:moveTo>
                  <a:pt x="364846" y="5748453"/>
                </a:moveTo>
                <a:lnTo>
                  <a:pt x="347472" y="5861838"/>
                </a:lnTo>
                <a:lnTo>
                  <a:pt x="376733" y="5849951"/>
                </a:lnTo>
                <a:close/>
                <a:moveTo>
                  <a:pt x="367589" y="5742052"/>
                </a:moveTo>
                <a:lnTo>
                  <a:pt x="379476" y="5849037"/>
                </a:lnTo>
                <a:lnTo>
                  <a:pt x="444399" y="5822519"/>
                </a:lnTo>
                <a:close/>
                <a:moveTo>
                  <a:pt x="910634" y="5740223"/>
                </a:moveTo>
                <a:lnTo>
                  <a:pt x="875073" y="5858181"/>
                </a:lnTo>
                <a:lnTo>
                  <a:pt x="906986" y="5893842"/>
                </a:lnTo>
                <a:close/>
                <a:moveTo>
                  <a:pt x="567843" y="5721935"/>
                </a:moveTo>
                <a:lnTo>
                  <a:pt x="451714" y="5821604"/>
                </a:lnTo>
                <a:lnTo>
                  <a:pt x="555041" y="5819776"/>
                </a:lnTo>
                <a:close/>
                <a:moveTo>
                  <a:pt x="193853" y="5710048"/>
                </a:moveTo>
                <a:lnTo>
                  <a:pt x="147219" y="5751196"/>
                </a:lnTo>
                <a:lnTo>
                  <a:pt x="182880" y="5797830"/>
                </a:lnTo>
                <a:close/>
                <a:moveTo>
                  <a:pt x="786270" y="5696332"/>
                </a:moveTo>
                <a:lnTo>
                  <a:pt x="727748" y="5847208"/>
                </a:lnTo>
                <a:lnTo>
                  <a:pt x="871309" y="5856352"/>
                </a:lnTo>
                <a:close/>
                <a:moveTo>
                  <a:pt x="789013" y="5695417"/>
                </a:moveTo>
                <a:lnTo>
                  <a:pt x="873138" y="5854523"/>
                </a:lnTo>
                <a:lnTo>
                  <a:pt x="910628" y="5731079"/>
                </a:lnTo>
                <a:close/>
                <a:moveTo>
                  <a:pt x="783641" y="5694503"/>
                </a:moveTo>
                <a:lnTo>
                  <a:pt x="694030" y="5707304"/>
                </a:lnTo>
                <a:lnTo>
                  <a:pt x="726034" y="5843550"/>
                </a:lnTo>
                <a:close/>
                <a:moveTo>
                  <a:pt x="147219" y="5693588"/>
                </a:moveTo>
                <a:lnTo>
                  <a:pt x="147219" y="5747538"/>
                </a:lnTo>
                <a:lnTo>
                  <a:pt x="192939" y="5707304"/>
                </a:lnTo>
                <a:close/>
                <a:moveTo>
                  <a:pt x="735064" y="5660670"/>
                </a:moveTo>
                <a:lnTo>
                  <a:pt x="696659" y="5704562"/>
                </a:lnTo>
                <a:lnTo>
                  <a:pt x="781698" y="5691760"/>
                </a:lnTo>
                <a:close/>
                <a:moveTo>
                  <a:pt x="8230" y="5658841"/>
                </a:moveTo>
                <a:lnTo>
                  <a:pt x="2743" y="5768569"/>
                </a:lnTo>
                <a:lnTo>
                  <a:pt x="39319" y="5763998"/>
                </a:lnTo>
                <a:close/>
                <a:moveTo>
                  <a:pt x="14631" y="5653355"/>
                </a:moveTo>
                <a:lnTo>
                  <a:pt x="143561" y="5748453"/>
                </a:lnTo>
                <a:lnTo>
                  <a:pt x="144475" y="5692674"/>
                </a:lnTo>
                <a:close/>
                <a:moveTo>
                  <a:pt x="10059" y="5653355"/>
                </a:moveTo>
                <a:lnTo>
                  <a:pt x="42977" y="5763083"/>
                </a:lnTo>
                <a:lnTo>
                  <a:pt x="141732" y="5750281"/>
                </a:lnTo>
                <a:close/>
                <a:moveTo>
                  <a:pt x="423368" y="5640553"/>
                </a:moveTo>
                <a:lnTo>
                  <a:pt x="367589" y="5737480"/>
                </a:lnTo>
                <a:lnTo>
                  <a:pt x="445313" y="5818862"/>
                </a:lnTo>
                <a:close/>
                <a:moveTo>
                  <a:pt x="425996" y="5638724"/>
                </a:moveTo>
                <a:lnTo>
                  <a:pt x="447942" y="5820690"/>
                </a:lnTo>
                <a:lnTo>
                  <a:pt x="567728" y="5718278"/>
                </a:lnTo>
                <a:close/>
                <a:moveTo>
                  <a:pt x="777126" y="5613121"/>
                </a:moveTo>
                <a:lnTo>
                  <a:pt x="736892" y="5657927"/>
                </a:lnTo>
                <a:lnTo>
                  <a:pt x="784441" y="5689931"/>
                </a:lnTo>
                <a:close/>
                <a:moveTo>
                  <a:pt x="148962" y="5613121"/>
                </a:moveTo>
                <a:lnTo>
                  <a:pt x="147139" y="5689931"/>
                </a:lnTo>
                <a:lnTo>
                  <a:pt x="192824" y="5703647"/>
                </a:lnTo>
                <a:close/>
                <a:moveTo>
                  <a:pt x="660083" y="5610378"/>
                </a:moveTo>
                <a:lnTo>
                  <a:pt x="693001" y="5703647"/>
                </a:lnTo>
                <a:lnTo>
                  <a:pt x="732320" y="5658841"/>
                </a:lnTo>
                <a:close/>
                <a:moveTo>
                  <a:pt x="657454" y="5610378"/>
                </a:moveTo>
                <a:lnTo>
                  <a:pt x="573329" y="5716449"/>
                </a:lnTo>
                <a:lnTo>
                  <a:pt x="690372" y="5705476"/>
                </a:lnTo>
                <a:close/>
                <a:moveTo>
                  <a:pt x="145276" y="5608549"/>
                </a:moveTo>
                <a:lnTo>
                  <a:pt x="11887" y="5649698"/>
                </a:lnTo>
                <a:lnTo>
                  <a:pt x="144361" y="5689931"/>
                </a:lnTo>
                <a:close/>
                <a:moveTo>
                  <a:pt x="774383" y="5578374"/>
                </a:moveTo>
                <a:lnTo>
                  <a:pt x="660997" y="5607635"/>
                </a:lnTo>
                <a:lnTo>
                  <a:pt x="735064" y="5657013"/>
                </a:lnTo>
                <a:lnTo>
                  <a:pt x="777126" y="5609464"/>
                </a:lnTo>
                <a:close/>
                <a:moveTo>
                  <a:pt x="253289" y="5576546"/>
                </a:moveTo>
                <a:lnTo>
                  <a:pt x="149047" y="5607635"/>
                </a:lnTo>
                <a:lnTo>
                  <a:pt x="195682" y="5702733"/>
                </a:lnTo>
                <a:close/>
                <a:moveTo>
                  <a:pt x="814616" y="5571059"/>
                </a:moveTo>
                <a:lnTo>
                  <a:pt x="779869" y="5610378"/>
                </a:lnTo>
                <a:lnTo>
                  <a:pt x="786270" y="5683530"/>
                </a:lnTo>
                <a:close/>
                <a:moveTo>
                  <a:pt x="817474" y="5570145"/>
                </a:moveTo>
                <a:lnTo>
                  <a:pt x="788213" y="5691760"/>
                </a:lnTo>
                <a:lnTo>
                  <a:pt x="909722" y="5727421"/>
                </a:lnTo>
                <a:close/>
                <a:moveTo>
                  <a:pt x="812788" y="5568316"/>
                </a:moveTo>
                <a:lnTo>
                  <a:pt x="777126" y="5578374"/>
                </a:lnTo>
                <a:lnTo>
                  <a:pt x="779869" y="5606720"/>
                </a:lnTo>
                <a:close/>
                <a:moveTo>
                  <a:pt x="521094" y="5568316"/>
                </a:moveTo>
                <a:lnTo>
                  <a:pt x="570472" y="5714620"/>
                </a:lnTo>
                <a:lnTo>
                  <a:pt x="654596" y="5607635"/>
                </a:lnTo>
                <a:close/>
                <a:moveTo>
                  <a:pt x="518351" y="5568316"/>
                </a:moveTo>
                <a:lnTo>
                  <a:pt x="425996" y="5635981"/>
                </a:lnTo>
                <a:lnTo>
                  <a:pt x="566814" y="5714620"/>
                </a:lnTo>
                <a:close/>
                <a:moveTo>
                  <a:pt x="141732" y="5556429"/>
                </a:moveTo>
                <a:lnTo>
                  <a:pt x="148133" y="5604892"/>
                </a:lnTo>
                <a:lnTo>
                  <a:pt x="249631" y="5574717"/>
                </a:lnTo>
                <a:close/>
                <a:moveTo>
                  <a:pt x="72219" y="5545456"/>
                </a:moveTo>
                <a:lnTo>
                  <a:pt x="145276" y="5603063"/>
                </a:lnTo>
                <a:lnTo>
                  <a:pt x="136132" y="5555514"/>
                </a:lnTo>
                <a:close/>
                <a:moveTo>
                  <a:pt x="67666" y="5544541"/>
                </a:moveTo>
                <a:lnTo>
                  <a:pt x="10059" y="5646954"/>
                </a:lnTo>
                <a:lnTo>
                  <a:pt x="144475" y="5606720"/>
                </a:lnTo>
                <a:close/>
                <a:moveTo>
                  <a:pt x="549440" y="5542713"/>
                </a:moveTo>
                <a:lnTo>
                  <a:pt x="522008" y="5565572"/>
                </a:lnTo>
                <a:lnTo>
                  <a:pt x="647281" y="5602149"/>
                </a:lnTo>
                <a:close/>
                <a:moveTo>
                  <a:pt x="541211" y="5537226"/>
                </a:moveTo>
                <a:lnTo>
                  <a:pt x="532981" y="5549114"/>
                </a:lnTo>
                <a:lnTo>
                  <a:pt x="544868" y="5539969"/>
                </a:lnTo>
                <a:close/>
                <a:moveTo>
                  <a:pt x="573215" y="5521681"/>
                </a:moveTo>
                <a:lnTo>
                  <a:pt x="551269" y="5539969"/>
                </a:lnTo>
                <a:lnTo>
                  <a:pt x="649110" y="5600320"/>
                </a:lnTo>
                <a:close/>
                <a:moveTo>
                  <a:pt x="609791" y="5518024"/>
                </a:moveTo>
                <a:lnTo>
                  <a:pt x="576872" y="5520767"/>
                </a:lnTo>
                <a:lnTo>
                  <a:pt x="651853" y="5598491"/>
                </a:lnTo>
                <a:close/>
                <a:moveTo>
                  <a:pt x="555841" y="5518024"/>
                </a:moveTo>
                <a:lnTo>
                  <a:pt x="543040" y="5535398"/>
                </a:lnTo>
                <a:lnTo>
                  <a:pt x="547612" y="5538140"/>
                </a:lnTo>
                <a:lnTo>
                  <a:pt x="570472" y="5519853"/>
                </a:lnTo>
                <a:close/>
                <a:moveTo>
                  <a:pt x="495491" y="5509794"/>
                </a:moveTo>
                <a:lnTo>
                  <a:pt x="518351" y="5561001"/>
                </a:lnTo>
                <a:lnTo>
                  <a:pt x="524752" y="5555514"/>
                </a:lnTo>
                <a:lnTo>
                  <a:pt x="538468" y="5536312"/>
                </a:lnTo>
                <a:close/>
                <a:moveTo>
                  <a:pt x="770839" y="5508880"/>
                </a:moveTo>
                <a:lnTo>
                  <a:pt x="776326" y="5574717"/>
                </a:lnTo>
                <a:lnTo>
                  <a:pt x="814731" y="5565572"/>
                </a:lnTo>
                <a:close/>
                <a:moveTo>
                  <a:pt x="491947" y="5508880"/>
                </a:moveTo>
                <a:lnTo>
                  <a:pt x="427940" y="5630495"/>
                </a:lnTo>
                <a:lnTo>
                  <a:pt x="515722" y="5562830"/>
                </a:lnTo>
                <a:close/>
                <a:moveTo>
                  <a:pt x="499148" y="5507965"/>
                </a:moveTo>
                <a:lnTo>
                  <a:pt x="540296" y="5533569"/>
                </a:lnTo>
                <a:lnTo>
                  <a:pt x="552184" y="5517110"/>
                </a:lnTo>
                <a:close/>
                <a:moveTo>
                  <a:pt x="767068" y="5507051"/>
                </a:moveTo>
                <a:lnTo>
                  <a:pt x="662826" y="5603978"/>
                </a:lnTo>
                <a:lnTo>
                  <a:pt x="773468" y="5575631"/>
                </a:lnTo>
                <a:close/>
                <a:moveTo>
                  <a:pt x="764324" y="5505222"/>
                </a:moveTo>
                <a:lnTo>
                  <a:pt x="613448" y="5518024"/>
                </a:lnTo>
                <a:lnTo>
                  <a:pt x="658254" y="5604892"/>
                </a:lnTo>
                <a:close/>
                <a:moveTo>
                  <a:pt x="133503" y="5490592"/>
                </a:moveTo>
                <a:lnTo>
                  <a:pt x="141732" y="5553685"/>
                </a:lnTo>
                <a:lnTo>
                  <a:pt x="250546" y="5571059"/>
                </a:lnTo>
                <a:close/>
                <a:moveTo>
                  <a:pt x="126187" y="5486020"/>
                </a:moveTo>
                <a:lnTo>
                  <a:pt x="138989" y="5552771"/>
                </a:lnTo>
                <a:lnTo>
                  <a:pt x="129737" y="5488763"/>
                </a:lnTo>
                <a:close/>
                <a:moveTo>
                  <a:pt x="123330" y="5485105"/>
                </a:moveTo>
                <a:lnTo>
                  <a:pt x="70409" y="5541798"/>
                </a:lnTo>
                <a:lnTo>
                  <a:pt x="135286" y="5552771"/>
                </a:lnTo>
                <a:close/>
                <a:moveTo>
                  <a:pt x="583273" y="5478704"/>
                </a:moveTo>
                <a:lnTo>
                  <a:pt x="557670" y="5515281"/>
                </a:lnTo>
                <a:lnTo>
                  <a:pt x="572300" y="5518024"/>
                </a:lnTo>
                <a:close/>
                <a:moveTo>
                  <a:pt x="587845" y="5475047"/>
                </a:moveTo>
                <a:lnTo>
                  <a:pt x="575958" y="5518024"/>
                </a:lnTo>
                <a:lnTo>
                  <a:pt x="608876" y="5515281"/>
                </a:lnTo>
                <a:close/>
                <a:moveTo>
                  <a:pt x="583387" y="5473218"/>
                </a:moveTo>
                <a:lnTo>
                  <a:pt x="497434" y="5505222"/>
                </a:lnTo>
                <a:lnTo>
                  <a:pt x="554127" y="5514366"/>
                </a:lnTo>
                <a:close/>
                <a:moveTo>
                  <a:pt x="589788" y="5472304"/>
                </a:moveTo>
                <a:lnTo>
                  <a:pt x="611734" y="5515281"/>
                </a:lnTo>
                <a:lnTo>
                  <a:pt x="757124" y="5503394"/>
                </a:lnTo>
                <a:close/>
                <a:moveTo>
                  <a:pt x="125161" y="5454016"/>
                </a:moveTo>
                <a:lnTo>
                  <a:pt x="125161" y="5481448"/>
                </a:lnTo>
                <a:lnTo>
                  <a:pt x="129816" y="5484191"/>
                </a:lnTo>
                <a:close/>
                <a:moveTo>
                  <a:pt x="122530" y="5437556"/>
                </a:moveTo>
                <a:lnTo>
                  <a:pt x="73152" y="5534483"/>
                </a:lnTo>
                <a:lnTo>
                  <a:pt x="122530" y="5481448"/>
                </a:lnTo>
                <a:close/>
                <a:moveTo>
                  <a:pt x="126187" y="5435728"/>
                </a:moveTo>
                <a:lnTo>
                  <a:pt x="132588" y="5486934"/>
                </a:lnTo>
                <a:lnTo>
                  <a:pt x="245974" y="5564659"/>
                </a:lnTo>
                <a:close/>
                <a:moveTo>
                  <a:pt x="122530" y="5430241"/>
                </a:moveTo>
                <a:lnTo>
                  <a:pt x="123444" y="5430241"/>
                </a:lnTo>
                <a:lnTo>
                  <a:pt x="124359" y="5430241"/>
                </a:lnTo>
                <a:lnTo>
                  <a:pt x="125273" y="5430241"/>
                </a:lnTo>
                <a:lnTo>
                  <a:pt x="125273" y="5431156"/>
                </a:lnTo>
                <a:lnTo>
                  <a:pt x="257861" y="5572888"/>
                </a:lnTo>
                <a:lnTo>
                  <a:pt x="257861" y="5573802"/>
                </a:lnTo>
                <a:lnTo>
                  <a:pt x="257861" y="5574717"/>
                </a:lnTo>
                <a:lnTo>
                  <a:pt x="197511" y="5706390"/>
                </a:lnTo>
                <a:lnTo>
                  <a:pt x="185623" y="5801488"/>
                </a:lnTo>
                <a:lnTo>
                  <a:pt x="262433" y="5901076"/>
                </a:lnTo>
                <a:lnTo>
                  <a:pt x="344729" y="5862753"/>
                </a:lnTo>
                <a:lnTo>
                  <a:pt x="363931" y="5737480"/>
                </a:lnTo>
                <a:lnTo>
                  <a:pt x="363931" y="5736565"/>
                </a:lnTo>
                <a:lnTo>
                  <a:pt x="422453" y="5635067"/>
                </a:lnTo>
                <a:lnTo>
                  <a:pt x="491033" y="5505222"/>
                </a:lnTo>
                <a:lnTo>
                  <a:pt x="491033" y="5504308"/>
                </a:lnTo>
                <a:lnTo>
                  <a:pt x="491947" y="5504308"/>
                </a:lnTo>
                <a:lnTo>
                  <a:pt x="587045" y="5469561"/>
                </a:lnTo>
                <a:lnTo>
                  <a:pt x="587960" y="5469561"/>
                </a:lnTo>
                <a:lnTo>
                  <a:pt x="769011" y="5502479"/>
                </a:lnTo>
                <a:lnTo>
                  <a:pt x="769925" y="5502479"/>
                </a:lnTo>
                <a:lnTo>
                  <a:pt x="818361" y="5565572"/>
                </a:lnTo>
                <a:lnTo>
                  <a:pt x="914286" y="5729250"/>
                </a:lnTo>
                <a:lnTo>
                  <a:pt x="914286" y="5730165"/>
                </a:lnTo>
                <a:lnTo>
                  <a:pt x="910634" y="5897484"/>
                </a:lnTo>
                <a:lnTo>
                  <a:pt x="909722" y="5897484"/>
                </a:lnTo>
                <a:lnTo>
                  <a:pt x="875073" y="5995226"/>
                </a:lnTo>
                <a:lnTo>
                  <a:pt x="804658" y="6098553"/>
                </a:lnTo>
                <a:cubicBezTo>
                  <a:pt x="804620" y="6098592"/>
                  <a:pt x="804468" y="6098744"/>
                  <a:pt x="804201" y="6099011"/>
                </a:cubicBezTo>
                <a:cubicBezTo>
                  <a:pt x="803934" y="6099277"/>
                  <a:pt x="803782" y="6099429"/>
                  <a:pt x="803744" y="6099468"/>
                </a:cubicBezTo>
                <a:lnTo>
                  <a:pt x="802832" y="6099468"/>
                </a:lnTo>
                <a:lnTo>
                  <a:pt x="802832" y="6098553"/>
                </a:lnTo>
                <a:lnTo>
                  <a:pt x="670224" y="5965965"/>
                </a:lnTo>
                <a:cubicBezTo>
                  <a:pt x="669786" y="5965928"/>
                  <a:pt x="669519" y="5965778"/>
                  <a:pt x="669424" y="5965515"/>
                </a:cubicBezTo>
                <a:cubicBezTo>
                  <a:pt x="669328" y="5965253"/>
                  <a:pt x="669290" y="5965103"/>
                  <a:pt x="669309" y="5965065"/>
                </a:cubicBezTo>
                <a:lnTo>
                  <a:pt x="670224" y="5965065"/>
                </a:lnTo>
                <a:lnTo>
                  <a:pt x="724182" y="5848042"/>
                </a:lnTo>
                <a:lnTo>
                  <a:pt x="691258" y="5708219"/>
                </a:lnTo>
                <a:lnTo>
                  <a:pt x="571454" y="5719192"/>
                </a:lnTo>
                <a:lnTo>
                  <a:pt x="557735" y="5821588"/>
                </a:lnTo>
                <a:lnTo>
                  <a:pt x="511094" y="5976949"/>
                </a:lnTo>
                <a:cubicBezTo>
                  <a:pt x="511094" y="5976987"/>
                  <a:pt x="511094" y="5977140"/>
                  <a:pt x="511094" y="5977407"/>
                </a:cubicBezTo>
                <a:cubicBezTo>
                  <a:pt x="511094" y="5977673"/>
                  <a:pt x="511094" y="5977826"/>
                  <a:pt x="511094" y="5977864"/>
                </a:cubicBezTo>
                <a:lnTo>
                  <a:pt x="466281" y="6055666"/>
                </a:lnTo>
                <a:lnTo>
                  <a:pt x="465367" y="6055666"/>
                </a:lnTo>
                <a:lnTo>
                  <a:pt x="465367" y="6056581"/>
                </a:lnTo>
                <a:lnTo>
                  <a:pt x="293433" y="6116842"/>
                </a:lnTo>
                <a:lnTo>
                  <a:pt x="172714" y="6094896"/>
                </a:lnTo>
                <a:lnTo>
                  <a:pt x="171800" y="6094896"/>
                </a:lnTo>
                <a:lnTo>
                  <a:pt x="66751" y="5999883"/>
                </a:lnTo>
                <a:lnTo>
                  <a:pt x="66751" y="5998998"/>
                </a:lnTo>
                <a:lnTo>
                  <a:pt x="65837" y="5998998"/>
                </a:lnTo>
                <a:lnTo>
                  <a:pt x="5487" y="5852694"/>
                </a:lnTo>
                <a:lnTo>
                  <a:pt x="0" y="5770398"/>
                </a:lnTo>
                <a:lnTo>
                  <a:pt x="5487" y="5649698"/>
                </a:lnTo>
                <a:lnTo>
                  <a:pt x="5487" y="5648783"/>
                </a:lnTo>
                <a:lnTo>
                  <a:pt x="65837" y="5541798"/>
                </a:lnTo>
                <a:lnTo>
                  <a:pt x="122530" y="5431156"/>
                </a:lnTo>
                <a:close/>
                <a:moveTo>
                  <a:pt x="757932" y="5302492"/>
                </a:moveTo>
                <a:lnTo>
                  <a:pt x="715969" y="5307978"/>
                </a:lnTo>
                <a:lnTo>
                  <a:pt x="715969" y="5374729"/>
                </a:lnTo>
                <a:close/>
                <a:moveTo>
                  <a:pt x="761581" y="5301577"/>
                </a:moveTo>
                <a:lnTo>
                  <a:pt x="716881" y="5379302"/>
                </a:lnTo>
                <a:lnTo>
                  <a:pt x="906056" y="5387531"/>
                </a:lnTo>
                <a:lnTo>
                  <a:pt x="764324" y="5301577"/>
                </a:lnTo>
                <a:close/>
                <a:moveTo>
                  <a:pt x="898741" y="5282375"/>
                </a:moveTo>
                <a:lnTo>
                  <a:pt x="768896" y="5300663"/>
                </a:lnTo>
                <a:lnTo>
                  <a:pt x="909714" y="5386617"/>
                </a:lnTo>
                <a:close/>
                <a:moveTo>
                  <a:pt x="749722" y="5267745"/>
                </a:moveTo>
                <a:lnTo>
                  <a:pt x="718706" y="5304321"/>
                </a:lnTo>
                <a:lnTo>
                  <a:pt x="759756" y="5297006"/>
                </a:lnTo>
                <a:close/>
                <a:moveTo>
                  <a:pt x="810959" y="5196422"/>
                </a:moveTo>
                <a:lnTo>
                  <a:pt x="751546" y="5265916"/>
                </a:lnTo>
                <a:lnTo>
                  <a:pt x="761581" y="5294262"/>
                </a:lnTo>
                <a:close/>
                <a:moveTo>
                  <a:pt x="818274" y="5189106"/>
                </a:moveTo>
                <a:lnTo>
                  <a:pt x="764324" y="5296091"/>
                </a:lnTo>
                <a:lnTo>
                  <a:pt x="896912" y="5279632"/>
                </a:lnTo>
                <a:close/>
                <a:moveTo>
                  <a:pt x="715969" y="5174476"/>
                </a:moveTo>
                <a:lnTo>
                  <a:pt x="715969" y="5302492"/>
                </a:lnTo>
                <a:lnTo>
                  <a:pt x="748810" y="5265002"/>
                </a:lnTo>
                <a:close/>
                <a:moveTo>
                  <a:pt x="716881" y="5167161"/>
                </a:moveTo>
                <a:lnTo>
                  <a:pt x="750634" y="5262258"/>
                </a:lnTo>
                <a:lnTo>
                  <a:pt x="814616" y="5187277"/>
                </a:lnTo>
                <a:close/>
                <a:moveTo>
                  <a:pt x="595244" y="5129764"/>
                </a:moveTo>
                <a:lnTo>
                  <a:pt x="587012" y="5164460"/>
                </a:lnTo>
                <a:lnTo>
                  <a:pt x="705002" y="5164460"/>
                </a:lnTo>
                <a:close/>
                <a:moveTo>
                  <a:pt x="73977" y="5121529"/>
                </a:moveTo>
                <a:lnTo>
                  <a:pt x="19090" y="5167161"/>
                </a:lnTo>
                <a:lnTo>
                  <a:pt x="114228" y="5164460"/>
                </a:lnTo>
                <a:close/>
                <a:moveTo>
                  <a:pt x="139842" y="5117869"/>
                </a:moveTo>
                <a:lnTo>
                  <a:pt x="119717" y="5164460"/>
                </a:lnTo>
                <a:lnTo>
                  <a:pt x="245958" y="5156300"/>
                </a:lnTo>
                <a:close/>
                <a:moveTo>
                  <a:pt x="540365" y="5113294"/>
                </a:moveTo>
                <a:lnTo>
                  <a:pt x="584268" y="5162660"/>
                </a:lnTo>
                <a:lnTo>
                  <a:pt x="592500" y="5128849"/>
                </a:lnTo>
                <a:close/>
                <a:moveTo>
                  <a:pt x="534877" y="5111464"/>
                </a:moveTo>
                <a:lnTo>
                  <a:pt x="410485" y="5164460"/>
                </a:lnTo>
                <a:lnTo>
                  <a:pt x="582439" y="5164460"/>
                </a:lnTo>
                <a:close/>
                <a:moveTo>
                  <a:pt x="906971" y="5110549"/>
                </a:moveTo>
                <a:lnTo>
                  <a:pt x="820103" y="5186363"/>
                </a:lnTo>
                <a:lnTo>
                  <a:pt x="898741" y="5276889"/>
                </a:lnTo>
                <a:close/>
                <a:moveTo>
                  <a:pt x="99592" y="5103229"/>
                </a:moveTo>
                <a:lnTo>
                  <a:pt x="117887" y="5161760"/>
                </a:lnTo>
                <a:lnTo>
                  <a:pt x="137098" y="5116954"/>
                </a:lnTo>
                <a:close/>
                <a:moveTo>
                  <a:pt x="96847" y="5103229"/>
                </a:moveTo>
                <a:lnTo>
                  <a:pt x="76722" y="5119699"/>
                </a:lnTo>
                <a:lnTo>
                  <a:pt x="114228" y="5159960"/>
                </a:lnTo>
                <a:close/>
                <a:moveTo>
                  <a:pt x="338227" y="5076694"/>
                </a:moveTo>
                <a:lnTo>
                  <a:pt x="256935" y="5155385"/>
                </a:lnTo>
                <a:lnTo>
                  <a:pt x="400423" y="5164460"/>
                </a:lnTo>
                <a:close/>
                <a:moveTo>
                  <a:pt x="770725" y="5074863"/>
                </a:moveTo>
                <a:lnTo>
                  <a:pt x="716881" y="5164460"/>
                </a:lnTo>
                <a:lnTo>
                  <a:pt x="815531" y="5184535"/>
                </a:lnTo>
                <a:close/>
                <a:moveTo>
                  <a:pt x="773468" y="5073948"/>
                </a:moveTo>
                <a:lnTo>
                  <a:pt x="818274" y="5183620"/>
                </a:lnTo>
                <a:lnTo>
                  <a:pt x="906056" y="5107804"/>
                </a:lnTo>
                <a:close/>
                <a:moveTo>
                  <a:pt x="277061" y="5057478"/>
                </a:moveTo>
                <a:lnTo>
                  <a:pt x="256021" y="5152639"/>
                </a:lnTo>
                <a:lnTo>
                  <a:pt x="335483" y="5074863"/>
                </a:lnTo>
                <a:close/>
                <a:moveTo>
                  <a:pt x="5477" y="5049243"/>
                </a:moveTo>
                <a:lnTo>
                  <a:pt x="16346" y="5165361"/>
                </a:lnTo>
                <a:lnTo>
                  <a:pt x="72148" y="5119699"/>
                </a:lnTo>
                <a:close/>
                <a:moveTo>
                  <a:pt x="612622" y="5043753"/>
                </a:moveTo>
                <a:lnTo>
                  <a:pt x="538536" y="5109634"/>
                </a:lnTo>
                <a:lnTo>
                  <a:pt x="593415" y="5126104"/>
                </a:lnTo>
                <a:close/>
                <a:moveTo>
                  <a:pt x="615366" y="5042838"/>
                </a:moveTo>
                <a:lnTo>
                  <a:pt x="596159" y="5127019"/>
                </a:lnTo>
                <a:lnTo>
                  <a:pt x="710490" y="5162660"/>
                </a:lnTo>
                <a:close/>
                <a:moveTo>
                  <a:pt x="618110" y="5041923"/>
                </a:moveTo>
                <a:lnTo>
                  <a:pt x="715057" y="5163560"/>
                </a:lnTo>
                <a:lnTo>
                  <a:pt x="767982" y="5073033"/>
                </a:lnTo>
                <a:close/>
                <a:moveTo>
                  <a:pt x="172775" y="5030943"/>
                </a:moveTo>
                <a:lnTo>
                  <a:pt x="99592" y="5100484"/>
                </a:lnTo>
                <a:lnTo>
                  <a:pt x="138013" y="5114209"/>
                </a:lnTo>
                <a:close/>
                <a:moveTo>
                  <a:pt x="177349" y="5028198"/>
                </a:moveTo>
                <a:lnTo>
                  <a:pt x="140757" y="5115124"/>
                </a:lnTo>
                <a:lnTo>
                  <a:pt x="249617" y="5154470"/>
                </a:lnTo>
                <a:close/>
                <a:moveTo>
                  <a:pt x="180093" y="5027283"/>
                </a:moveTo>
                <a:lnTo>
                  <a:pt x="252362" y="5152639"/>
                </a:lnTo>
                <a:lnTo>
                  <a:pt x="274316" y="5056563"/>
                </a:lnTo>
                <a:close/>
                <a:moveTo>
                  <a:pt x="172775" y="5026368"/>
                </a:moveTo>
                <a:lnTo>
                  <a:pt x="6382" y="5046498"/>
                </a:lnTo>
                <a:lnTo>
                  <a:pt x="73977" y="5117869"/>
                </a:lnTo>
                <a:lnTo>
                  <a:pt x="95932" y="5099569"/>
                </a:lnTo>
                <a:close/>
                <a:moveTo>
                  <a:pt x="555914" y="5012642"/>
                </a:moveTo>
                <a:lnTo>
                  <a:pt x="537621" y="5105974"/>
                </a:lnTo>
                <a:lnTo>
                  <a:pt x="612622" y="5040093"/>
                </a:lnTo>
                <a:close/>
                <a:moveTo>
                  <a:pt x="289767" y="5001663"/>
                </a:moveTo>
                <a:lnTo>
                  <a:pt x="277976" y="5053818"/>
                </a:lnTo>
                <a:lnTo>
                  <a:pt x="334568" y="5072119"/>
                </a:lnTo>
                <a:close/>
                <a:moveTo>
                  <a:pt x="291580" y="4990682"/>
                </a:moveTo>
                <a:lnTo>
                  <a:pt x="290665" y="4997087"/>
                </a:lnTo>
                <a:lnTo>
                  <a:pt x="319934" y="5043753"/>
                </a:lnTo>
                <a:close/>
                <a:moveTo>
                  <a:pt x="282550" y="4990682"/>
                </a:moveTo>
                <a:lnTo>
                  <a:pt x="181923" y="5024537"/>
                </a:lnTo>
                <a:lnTo>
                  <a:pt x="275231" y="5053818"/>
                </a:lnTo>
                <a:lnTo>
                  <a:pt x="287073" y="4998002"/>
                </a:lnTo>
                <a:close/>
                <a:moveTo>
                  <a:pt x="289767" y="4988867"/>
                </a:moveTo>
                <a:lnTo>
                  <a:pt x="285277" y="4989767"/>
                </a:lnTo>
                <a:lnTo>
                  <a:pt x="287971" y="4993428"/>
                </a:lnTo>
                <a:close/>
                <a:moveTo>
                  <a:pt x="283464" y="4986167"/>
                </a:moveTo>
                <a:lnTo>
                  <a:pt x="284379" y="4987067"/>
                </a:lnTo>
                <a:lnTo>
                  <a:pt x="286175" y="4986167"/>
                </a:lnTo>
                <a:close/>
                <a:moveTo>
                  <a:pt x="392191" y="4981649"/>
                </a:moveTo>
                <a:lnTo>
                  <a:pt x="293409" y="4987967"/>
                </a:lnTo>
                <a:lnTo>
                  <a:pt x="338227" y="5071203"/>
                </a:lnTo>
                <a:close/>
                <a:moveTo>
                  <a:pt x="482742" y="4977978"/>
                </a:moveTo>
                <a:lnTo>
                  <a:pt x="534877" y="5105059"/>
                </a:lnTo>
                <a:lnTo>
                  <a:pt x="553170" y="5011728"/>
                </a:lnTo>
                <a:close/>
                <a:moveTo>
                  <a:pt x="479083" y="4977060"/>
                </a:moveTo>
                <a:lnTo>
                  <a:pt x="340056" y="5074863"/>
                </a:lnTo>
                <a:lnTo>
                  <a:pt x="403167" y="5163560"/>
                </a:lnTo>
                <a:lnTo>
                  <a:pt x="533048" y="5108719"/>
                </a:lnTo>
                <a:close/>
                <a:moveTo>
                  <a:pt x="474510" y="4976143"/>
                </a:moveTo>
                <a:lnTo>
                  <a:pt x="395850" y="4981649"/>
                </a:lnTo>
                <a:lnTo>
                  <a:pt x="342800" y="5069374"/>
                </a:lnTo>
                <a:close/>
                <a:moveTo>
                  <a:pt x="234981" y="4974307"/>
                </a:moveTo>
                <a:lnTo>
                  <a:pt x="182837" y="5020878"/>
                </a:lnTo>
                <a:lnTo>
                  <a:pt x="281635" y="4987967"/>
                </a:lnTo>
                <a:lnTo>
                  <a:pt x="278890" y="4985267"/>
                </a:lnTo>
                <a:close/>
                <a:moveTo>
                  <a:pt x="861251" y="4968801"/>
                </a:moveTo>
                <a:lnTo>
                  <a:pt x="773468" y="5071203"/>
                </a:lnTo>
                <a:lnTo>
                  <a:pt x="906056" y="5105059"/>
                </a:lnTo>
                <a:close/>
                <a:moveTo>
                  <a:pt x="269743" y="4965131"/>
                </a:moveTo>
                <a:lnTo>
                  <a:pt x="280720" y="4982566"/>
                </a:lnTo>
                <a:lnTo>
                  <a:pt x="287073" y="4983467"/>
                </a:lnTo>
                <a:close/>
                <a:moveTo>
                  <a:pt x="412314" y="4953201"/>
                </a:moveTo>
                <a:lnTo>
                  <a:pt x="397679" y="4977978"/>
                </a:lnTo>
                <a:lnTo>
                  <a:pt x="471766" y="4973390"/>
                </a:lnTo>
                <a:close/>
                <a:moveTo>
                  <a:pt x="408655" y="4953201"/>
                </a:moveTo>
                <a:lnTo>
                  <a:pt x="304385" y="4984367"/>
                </a:lnTo>
                <a:lnTo>
                  <a:pt x="394021" y="4978896"/>
                </a:lnTo>
                <a:close/>
                <a:moveTo>
                  <a:pt x="258765" y="4953201"/>
                </a:moveTo>
                <a:lnTo>
                  <a:pt x="237725" y="4971554"/>
                </a:lnTo>
                <a:lnTo>
                  <a:pt x="277061" y="4981649"/>
                </a:lnTo>
                <a:close/>
                <a:moveTo>
                  <a:pt x="568719" y="4952284"/>
                </a:moveTo>
                <a:lnTo>
                  <a:pt x="556829" y="5009898"/>
                </a:lnTo>
                <a:lnTo>
                  <a:pt x="611708" y="5036433"/>
                </a:lnTo>
                <a:close/>
                <a:moveTo>
                  <a:pt x="262424" y="4952284"/>
                </a:moveTo>
                <a:lnTo>
                  <a:pt x="291580" y="4984367"/>
                </a:lnTo>
                <a:lnTo>
                  <a:pt x="401338" y="4952284"/>
                </a:lnTo>
                <a:close/>
                <a:moveTo>
                  <a:pt x="565975" y="4950448"/>
                </a:moveTo>
                <a:lnTo>
                  <a:pt x="483657" y="4975225"/>
                </a:lnTo>
                <a:lnTo>
                  <a:pt x="554085" y="5008983"/>
                </a:lnTo>
                <a:close/>
                <a:moveTo>
                  <a:pt x="10001" y="4950448"/>
                </a:moveTo>
                <a:lnTo>
                  <a:pt x="4572" y="5043753"/>
                </a:lnTo>
                <a:lnTo>
                  <a:pt x="170945" y="5023623"/>
                </a:lnTo>
                <a:close/>
                <a:moveTo>
                  <a:pt x="556829" y="4949548"/>
                </a:moveTo>
                <a:lnTo>
                  <a:pt x="420546" y="4952284"/>
                </a:lnTo>
                <a:lnTo>
                  <a:pt x="479998" y="4973390"/>
                </a:lnTo>
                <a:close/>
                <a:moveTo>
                  <a:pt x="714145" y="4945048"/>
                </a:moveTo>
                <a:lnTo>
                  <a:pt x="618110" y="5038263"/>
                </a:lnTo>
                <a:lnTo>
                  <a:pt x="767982" y="5069374"/>
                </a:lnTo>
                <a:close/>
                <a:moveTo>
                  <a:pt x="125206" y="4945048"/>
                </a:moveTo>
                <a:lnTo>
                  <a:pt x="234066" y="4971554"/>
                </a:lnTo>
                <a:lnTo>
                  <a:pt x="255106" y="4952284"/>
                </a:lnTo>
                <a:close/>
                <a:moveTo>
                  <a:pt x="113313" y="4945048"/>
                </a:moveTo>
                <a:lnTo>
                  <a:pt x="176434" y="5022708"/>
                </a:lnTo>
                <a:lnTo>
                  <a:pt x="232236" y="4973390"/>
                </a:lnTo>
                <a:close/>
                <a:moveTo>
                  <a:pt x="716881" y="4944147"/>
                </a:moveTo>
                <a:lnTo>
                  <a:pt x="770725" y="5068458"/>
                </a:lnTo>
                <a:lnTo>
                  <a:pt x="858508" y="4966966"/>
                </a:lnTo>
                <a:close/>
                <a:moveTo>
                  <a:pt x="711405" y="4944147"/>
                </a:moveTo>
                <a:lnTo>
                  <a:pt x="570548" y="4949548"/>
                </a:lnTo>
                <a:lnTo>
                  <a:pt x="615366" y="5036433"/>
                </a:lnTo>
                <a:close/>
                <a:moveTo>
                  <a:pt x="108739" y="4944147"/>
                </a:moveTo>
                <a:lnTo>
                  <a:pt x="15431" y="4949548"/>
                </a:lnTo>
                <a:lnTo>
                  <a:pt x="171860" y="5020878"/>
                </a:lnTo>
                <a:close/>
                <a:moveTo>
                  <a:pt x="913372" y="4922216"/>
                </a:moveTo>
                <a:lnTo>
                  <a:pt x="863080" y="4966048"/>
                </a:lnTo>
                <a:lnTo>
                  <a:pt x="907885" y="5098654"/>
                </a:lnTo>
                <a:close/>
                <a:moveTo>
                  <a:pt x="786270" y="4906671"/>
                </a:moveTo>
                <a:lnTo>
                  <a:pt x="719618" y="4941418"/>
                </a:lnTo>
                <a:lnTo>
                  <a:pt x="856679" y="4963295"/>
                </a:lnTo>
                <a:close/>
                <a:moveTo>
                  <a:pt x="871309" y="4894784"/>
                </a:moveTo>
                <a:lnTo>
                  <a:pt x="863994" y="4962378"/>
                </a:lnTo>
                <a:lnTo>
                  <a:pt x="912457" y="4919473"/>
                </a:lnTo>
                <a:close/>
                <a:moveTo>
                  <a:pt x="809130" y="4894784"/>
                </a:moveTo>
                <a:lnTo>
                  <a:pt x="789013" y="4905757"/>
                </a:lnTo>
                <a:lnTo>
                  <a:pt x="853936" y="4957789"/>
                </a:lnTo>
                <a:close/>
                <a:moveTo>
                  <a:pt x="842048" y="4878325"/>
                </a:moveTo>
                <a:lnTo>
                  <a:pt x="811873" y="4893869"/>
                </a:lnTo>
                <a:lnTo>
                  <a:pt x="860336" y="4961460"/>
                </a:lnTo>
                <a:lnTo>
                  <a:pt x="868566" y="4893869"/>
                </a:lnTo>
                <a:close/>
                <a:moveTo>
                  <a:pt x="748810" y="4876496"/>
                </a:moveTo>
                <a:lnTo>
                  <a:pt x="717793" y="4938675"/>
                </a:lnTo>
                <a:lnTo>
                  <a:pt x="783527" y="4904842"/>
                </a:lnTo>
                <a:close/>
                <a:moveTo>
                  <a:pt x="874052" y="4863694"/>
                </a:moveTo>
                <a:lnTo>
                  <a:pt x="871309" y="4892041"/>
                </a:lnTo>
                <a:lnTo>
                  <a:pt x="909714" y="4913986"/>
                </a:lnTo>
                <a:close/>
                <a:moveTo>
                  <a:pt x="871309" y="4862780"/>
                </a:moveTo>
                <a:lnTo>
                  <a:pt x="844792" y="4876496"/>
                </a:lnTo>
                <a:lnTo>
                  <a:pt x="868566" y="4890212"/>
                </a:lnTo>
                <a:close/>
                <a:moveTo>
                  <a:pt x="806387" y="4854550"/>
                </a:moveTo>
                <a:lnTo>
                  <a:pt x="842048" y="4874667"/>
                </a:lnTo>
                <a:lnTo>
                  <a:pt x="868566" y="4860951"/>
                </a:lnTo>
                <a:close/>
                <a:moveTo>
                  <a:pt x="782612" y="4851807"/>
                </a:moveTo>
                <a:lnTo>
                  <a:pt x="810044" y="4891126"/>
                </a:lnTo>
                <a:lnTo>
                  <a:pt x="838391" y="4876496"/>
                </a:lnTo>
                <a:lnTo>
                  <a:pt x="799072" y="4853636"/>
                </a:lnTo>
                <a:close/>
                <a:moveTo>
                  <a:pt x="761581" y="4849064"/>
                </a:moveTo>
                <a:lnTo>
                  <a:pt x="749722" y="4873752"/>
                </a:lnTo>
                <a:lnTo>
                  <a:pt x="786270" y="4903013"/>
                </a:lnTo>
                <a:lnTo>
                  <a:pt x="807301" y="4892041"/>
                </a:lnTo>
                <a:lnTo>
                  <a:pt x="778040" y="4850893"/>
                </a:lnTo>
                <a:close/>
                <a:moveTo>
                  <a:pt x="710490" y="4845406"/>
                </a:moveTo>
                <a:lnTo>
                  <a:pt x="715969" y="4936846"/>
                </a:lnTo>
                <a:lnTo>
                  <a:pt x="746073" y="4874667"/>
                </a:lnTo>
                <a:close/>
                <a:moveTo>
                  <a:pt x="714145" y="4844492"/>
                </a:moveTo>
                <a:lnTo>
                  <a:pt x="747897" y="4871923"/>
                </a:lnTo>
                <a:lnTo>
                  <a:pt x="758844" y="4849064"/>
                </a:lnTo>
                <a:close/>
                <a:moveTo>
                  <a:pt x="772554" y="4838091"/>
                </a:moveTo>
                <a:lnTo>
                  <a:pt x="779869" y="4848149"/>
                </a:lnTo>
                <a:lnTo>
                  <a:pt x="792671" y="4849978"/>
                </a:lnTo>
                <a:close/>
                <a:moveTo>
                  <a:pt x="777126" y="4837177"/>
                </a:moveTo>
                <a:lnTo>
                  <a:pt x="799986" y="4850893"/>
                </a:lnTo>
                <a:lnTo>
                  <a:pt x="852107" y="4856379"/>
                </a:lnTo>
                <a:close/>
                <a:moveTo>
                  <a:pt x="767982" y="4836262"/>
                </a:moveTo>
                <a:lnTo>
                  <a:pt x="762496" y="4846320"/>
                </a:lnTo>
                <a:lnTo>
                  <a:pt x="776212" y="4848149"/>
                </a:lnTo>
                <a:close/>
                <a:moveTo>
                  <a:pt x="765239" y="4835348"/>
                </a:moveTo>
                <a:lnTo>
                  <a:pt x="720530" y="4841749"/>
                </a:lnTo>
                <a:lnTo>
                  <a:pt x="759756" y="4846320"/>
                </a:lnTo>
                <a:close/>
                <a:moveTo>
                  <a:pt x="746985" y="4795114"/>
                </a:moveTo>
                <a:lnTo>
                  <a:pt x="712319" y="4839920"/>
                </a:lnTo>
                <a:lnTo>
                  <a:pt x="765239" y="4832604"/>
                </a:lnTo>
                <a:close/>
                <a:moveTo>
                  <a:pt x="836562" y="4788713"/>
                </a:moveTo>
                <a:lnTo>
                  <a:pt x="770725" y="4832604"/>
                </a:lnTo>
                <a:lnTo>
                  <a:pt x="870395" y="4858207"/>
                </a:lnTo>
                <a:close/>
                <a:moveTo>
                  <a:pt x="913372" y="4742994"/>
                </a:moveTo>
                <a:lnTo>
                  <a:pt x="874967" y="4860036"/>
                </a:lnTo>
                <a:lnTo>
                  <a:pt x="913372" y="4913986"/>
                </a:lnTo>
                <a:close/>
                <a:moveTo>
                  <a:pt x="911543" y="4737507"/>
                </a:moveTo>
                <a:lnTo>
                  <a:pt x="838391" y="4786884"/>
                </a:lnTo>
                <a:lnTo>
                  <a:pt x="873138" y="4856379"/>
                </a:lnTo>
                <a:close/>
                <a:moveTo>
                  <a:pt x="715969" y="4732935"/>
                </a:moveTo>
                <a:lnTo>
                  <a:pt x="710490" y="4838091"/>
                </a:lnTo>
                <a:lnTo>
                  <a:pt x="745161" y="4792371"/>
                </a:lnTo>
                <a:close/>
                <a:moveTo>
                  <a:pt x="799072" y="4726534"/>
                </a:moveTo>
                <a:lnTo>
                  <a:pt x="748810" y="4792371"/>
                </a:lnTo>
                <a:lnTo>
                  <a:pt x="767068" y="4829862"/>
                </a:lnTo>
                <a:close/>
                <a:moveTo>
                  <a:pt x="803644" y="4722877"/>
                </a:moveTo>
                <a:lnTo>
                  <a:pt x="769811" y="4829862"/>
                </a:lnTo>
                <a:lnTo>
                  <a:pt x="834733" y="4785970"/>
                </a:lnTo>
                <a:close/>
                <a:moveTo>
                  <a:pt x="805472" y="4721048"/>
                </a:moveTo>
                <a:lnTo>
                  <a:pt x="837476" y="4784142"/>
                </a:lnTo>
                <a:lnTo>
                  <a:pt x="910628" y="4734764"/>
                </a:lnTo>
                <a:close/>
                <a:moveTo>
                  <a:pt x="799986" y="4721048"/>
                </a:moveTo>
                <a:lnTo>
                  <a:pt x="716881" y="4729278"/>
                </a:lnTo>
                <a:lnTo>
                  <a:pt x="746985" y="4789628"/>
                </a:lnTo>
                <a:close/>
                <a:moveTo>
                  <a:pt x="802843" y="4717390"/>
                </a:moveTo>
                <a:lnTo>
                  <a:pt x="915200" y="4732011"/>
                </a:lnTo>
                <a:lnTo>
                  <a:pt x="916131" y="4732011"/>
                </a:lnTo>
                <a:lnTo>
                  <a:pt x="915200" y="4732020"/>
                </a:lnTo>
                <a:lnTo>
                  <a:pt x="915200" y="4732935"/>
                </a:lnTo>
                <a:lnTo>
                  <a:pt x="916115" y="4732935"/>
                </a:lnTo>
                <a:lnTo>
                  <a:pt x="916115" y="4733838"/>
                </a:lnTo>
                <a:lnTo>
                  <a:pt x="916115" y="4918526"/>
                </a:lnTo>
                <a:lnTo>
                  <a:pt x="910628" y="5106891"/>
                </a:lnTo>
                <a:lnTo>
                  <a:pt x="901484" y="5280546"/>
                </a:lnTo>
                <a:lnTo>
                  <a:pt x="913372" y="5389360"/>
                </a:lnTo>
                <a:lnTo>
                  <a:pt x="913372" y="5390274"/>
                </a:lnTo>
                <a:lnTo>
                  <a:pt x="912539" y="5390274"/>
                </a:lnTo>
                <a:lnTo>
                  <a:pt x="912457" y="5390274"/>
                </a:lnTo>
                <a:lnTo>
                  <a:pt x="911543" y="5390274"/>
                </a:lnTo>
                <a:lnTo>
                  <a:pt x="715057" y="5382045"/>
                </a:lnTo>
                <a:lnTo>
                  <a:pt x="714145" y="5382045"/>
                </a:lnTo>
                <a:lnTo>
                  <a:pt x="714145" y="5381130"/>
                </a:lnTo>
                <a:lnTo>
                  <a:pt x="713232" y="5381130"/>
                </a:lnTo>
                <a:lnTo>
                  <a:pt x="713232" y="5380216"/>
                </a:lnTo>
                <a:lnTo>
                  <a:pt x="713232" y="5307064"/>
                </a:lnTo>
                <a:lnTo>
                  <a:pt x="713232" y="5167161"/>
                </a:lnTo>
                <a:lnTo>
                  <a:pt x="585183" y="5167161"/>
                </a:lnTo>
                <a:lnTo>
                  <a:pt x="403167" y="5167161"/>
                </a:lnTo>
                <a:lnTo>
                  <a:pt x="253289" y="5158017"/>
                </a:lnTo>
                <a:lnTo>
                  <a:pt x="117958" y="5167161"/>
                </a:lnTo>
                <a:lnTo>
                  <a:pt x="14631" y="5169904"/>
                </a:lnTo>
                <a:lnTo>
                  <a:pt x="13716" y="5169904"/>
                </a:lnTo>
                <a:lnTo>
                  <a:pt x="13716" y="5168990"/>
                </a:lnTo>
                <a:lnTo>
                  <a:pt x="1829" y="5045545"/>
                </a:lnTo>
                <a:cubicBezTo>
                  <a:pt x="1829" y="5045508"/>
                  <a:pt x="1829" y="5045355"/>
                  <a:pt x="1829" y="5045088"/>
                </a:cubicBezTo>
                <a:cubicBezTo>
                  <a:pt x="1829" y="5044822"/>
                  <a:pt x="1829" y="5044669"/>
                  <a:pt x="1829" y="5044631"/>
                </a:cubicBezTo>
                <a:lnTo>
                  <a:pt x="7315" y="4947817"/>
                </a:lnTo>
                <a:lnTo>
                  <a:pt x="8230" y="4947817"/>
                </a:lnTo>
                <a:lnTo>
                  <a:pt x="8230" y="4946901"/>
                </a:lnTo>
                <a:lnTo>
                  <a:pt x="9144" y="4946901"/>
                </a:lnTo>
                <a:lnTo>
                  <a:pt x="108814" y="4940493"/>
                </a:lnTo>
                <a:lnTo>
                  <a:pt x="258775" y="4949648"/>
                </a:lnTo>
                <a:lnTo>
                  <a:pt x="411480" y="4949648"/>
                </a:lnTo>
                <a:lnTo>
                  <a:pt x="412395" y="4949648"/>
                </a:lnTo>
                <a:lnTo>
                  <a:pt x="567843" y="4946901"/>
                </a:lnTo>
                <a:lnTo>
                  <a:pt x="567843" y="4946905"/>
                </a:lnTo>
                <a:lnTo>
                  <a:pt x="713232" y="4940504"/>
                </a:lnTo>
                <a:lnTo>
                  <a:pt x="707746" y="4842663"/>
                </a:lnTo>
                <a:lnTo>
                  <a:pt x="713232" y="4727449"/>
                </a:lnTo>
                <a:lnTo>
                  <a:pt x="713224" y="4727449"/>
                </a:lnTo>
                <a:lnTo>
                  <a:pt x="713224" y="4726534"/>
                </a:lnTo>
                <a:lnTo>
                  <a:pt x="714135" y="4726534"/>
                </a:lnTo>
                <a:lnTo>
                  <a:pt x="715061" y="4726534"/>
                </a:lnTo>
                <a:close/>
                <a:moveTo>
                  <a:pt x="433312" y="4607776"/>
                </a:moveTo>
                <a:lnTo>
                  <a:pt x="360160" y="4626065"/>
                </a:lnTo>
                <a:lnTo>
                  <a:pt x="452514" y="4624236"/>
                </a:lnTo>
                <a:close/>
                <a:moveTo>
                  <a:pt x="523952" y="4585831"/>
                </a:moveTo>
                <a:lnTo>
                  <a:pt x="436169" y="4606862"/>
                </a:lnTo>
                <a:lnTo>
                  <a:pt x="457200" y="4624236"/>
                </a:lnTo>
                <a:close/>
                <a:moveTo>
                  <a:pt x="533896" y="4583088"/>
                </a:moveTo>
                <a:lnTo>
                  <a:pt x="461658" y="4624236"/>
                </a:lnTo>
                <a:lnTo>
                  <a:pt x="570472" y="4626979"/>
                </a:lnTo>
                <a:close/>
                <a:moveTo>
                  <a:pt x="295237" y="4582173"/>
                </a:moveTo>
                <a:lnTo>
                  <a:pt x="205626" y="4624236"/>
                </a:lnTo>
                <a:lnTo>
                  <a:pt x="342786" y="4626065"/>
                </a:lnTo>
                <a:close/>
                <a:moveTo>
                  <a:pt x="56607" y="4580344"/>
                </a:moveTo>
                <a:lnTo>
                  <a:pt x="5487" y="4626065"/>
                </a:lnTo>
                <a:lnTo>
                  <a:pt x="190081" y="4624236"/>
                </a:lnTo>
                <a:close/>
                <a:moveTo>
                  <a:pt x="675628" y="4564800"/>
                </a:moveTo>
                <a:lnTo>
                  <a:pt x="536639" y="4583088"/>
                </a:lnTo>
                <a:lnTo>
                  <a:pt x="574129" y="4626979"/>
                </a:lnTo>
                <a:close/>
                <a:moveTo>
                  <a:pt x="682028" y="4563885"/>
                </a:moveTo>
                <a:lnTo>
                  <a:pt x="578701" y="4627893"/>
                </a:lnTo>
                <a:lnTo>
                  <a:pt x="755180" y="4627893"/>
                </a:lnTo>
                <a:close/>
                <a:moveTo>
                  <a:pt x="773468" y="4558399"/>
                </a:moveTo>
                <a:lnTo>
                  <a:pt x="685686" y="4563885"/>
                </a:lnTo>
                <a:lnTo>
                  <a:pt x="757924" y="4626065"/>
                </a:lnTo>
                <a:close/>
                <a:moveTo>
                  <a:pt x="851192" y="4553827"/>
                </a:moveTo>
                <a:lnTo>
                  <a:pt x="766153" y="4625150"/>
                </a:lnTo>
                <a:lnTo>
                  <a:pt x="904228" y="4575772"/>
                </a:lnTo>
                <a:close/>
                <a:moveTo>
                  <a:pt x="846620" y="4553827"/>
                </a:moveTo>
                <a:lnTo>
                  <a:pt x="776212" y="4558399"/>
                </a:lnTo>
                <a:lnTo>
                  <a:pt x="761581" y="4625150"/>
                </a:lnTo>
                <a:close/>
                <a:moveTo>
                  <a:pt x="368504" y="4550169"/>
                </a:moveTo>
                <a:lnTo>
                  <a:pt x="433426" y="4605033"/>
                </a:lnTo>
                <a:lnTo>
                  <a:pt x="526695" y="4581259"/>
                </a:lnTo>
                <a:close/>
                <a:moveTo>
                  <a:pt x="364846" y="4550169"/>
                </a:moveTo>
                <a:lnTo>
                  <a:pt x="349301" y="4625150"/>
                </a:lnTo>
                <a:lnTo>
                  <a:pt x="430683" y="4605948"/>
                </a:lnTo>
                <a:close/>
                <a:moveTo>
                  <a:pt x="361188" y="4550169"/>
                </a:moveTo>
                <a:lnTo>
                  <a:pt x="298095" y="4580344"/>
                </a:lnTo>
                <a:lnTo>
                  <a:pt x="346558" y="4624236"/>
                </a:lnTo>
                <a:close/>
                <a:moveTo>
                  <a:pt x="858508" y="4538282"/>
                </a:moveTo>
                <a:lnTo>
                  <a:pt x="853021" y="4551084"/>
                </a:lnTo>
                <a:lnTo>
                  <a:pt x="899656" y="4570286"/>
                </a:lnTo>
                <a:close/>
                <a:moveTo>
                  <a:pt x="849364" y="4530967"/>
                </a:moveTo>
                <a:lnTo>
                  <a:pt x="852107" y="4546511"/>
                </a:lnTo>
                <a:lnTo>
                  <a:pt x="855764" y="4536453"/>
                </a:lnTo>
                <a:close/>
                <a:moveTo>
                  <a:pt x="235001" y="4523652"/>
                </a:moveTo>
                <a:lnTo>
                  <a:pt x="295351" y="4578516"/>
                </a:lnTo>
                <a:lnTo>
                  <a:pt x="358445" y="4548340"/>
                </a:lnTo>
                <a:close/>
                <a:moveTo>
                  <a:pt x="230429" y="4523652"/>
                </a:moveTo>
                <a:lnTo>
                  <a:pt x="201168" y="4623321"/>
                </a:lnTo>
                <a:lnTo>
                  <a:pt x="292608" y="4579430"/>
                </a:lnTo>
                <a:close/>
                <a:moveTo>
                  <a:pt x="227686" y="4522737"/>
                </a:moveTo>
                <a:lnTo>
                  <a:pt x="61265" y="4578516"/>
                </a:lnTo>
                <a:lnTo>
                  <a:pt x="198425" y="4624236"/>
                </a:lnTo>
                <a:close/>
                <a:moveTo>
                  <a:pt x="873138" y="4503535"/>
                </a:moveTo>
                <a:lnTo>
                  <a:pt x="859422" y="4535539"/>
                </a:lnTo>
                <a:lnTo>
                  <a:pt x="905142" y="4570286"/>
                </a:lnTo>
                <a:close/>
                <a:moveTo>
                  <a:pt x="802729" y="4494391"/>
                </a:moveTo>
                <a:lnTo>
                  <a:pt x="848449" y="4547426"/>
                </a:lnTo>
                <a:lnTo>
                  <a:pt x="846620" y="4528224"/>
                </a:lnTo>
                <a:close/>
                <a:moveTo>
                  <a:pt x="792671" y="4487075"/>
                </a:moveTo>
                <a:lnTo>
                  <a:pt x="777126" y="4554741"/>
                </a:lnTo>
                <a:lnTo>
                  <a:pt x="847535" y="4550169"/>
                </a:lnTo>
                <a:close/>
                <a:moveTo>
                  <a:pt x="789013" y="4487075"/>
                </a:moveTo>
                <a:lnTo>
                  <a:pt x="687515" y="4560227"/>
                </a:lnTo>
                <a:lnTo>
                  <a:pt x="774383" y="4554741"/>
                </a:lnTo>
                <a:close/>
                <a:moveTo>
                  <a:pt x="836562" y="4455986"/>
                </a:moveTo>
                <a:lnTo>
                  <a:pt x="794500" y="4483418"/>
                </a:lnTo>
                <a:lnTo>
                  <a:pt x="845706" y="4524566"/>
                </a:lnTo>
                <a:close/>
                <a:moveTo>
                  <a:pt x="847535" y="4449585"/>
                </a:moveTo>
                <a:lnTo>
                  <a:pt x="839305" y="4454157"/>
                </a:lnTo>
                <a:lnTo>
                  <a:pt x="849364" y="4527309"/>
                </a:lnTo>
                <a:lnTo>
                  <a:pt x="857593" y="4533710"/>
                </a:lnTo>
                <a:lnTo>
                  <a:pt x="871309" y="4500791"/>
                </a:lnTo>
                <a:close/>
                <a:moveTo>
                  <a:pt x="7315" y="4444099"/>
                </a:moveTo>
                <a:lnTo>
                  <a:pt x="3658" y="4624236"/>
                </a:lnTo>
                <a:lnTo>
                  <a:pt x="54776" y="4578516"/>
                </a:lnTo>
                <a:close/>
                <a:moveTo>
                  <a:pt x="835648" y="4425811"/>
                </a:moveTo>
                <a:lnTo>
                  <a:pt x="839305" y="4451414"/>
                </a:lnTo>
                <a:lnTo>
                  <a:pt x="845706" y="4446842"/>
                </a:lnTo>
                <a:close/>
                <a:moveTo>
                  <a:pt x="831990" y="4421239"/>
                </a:moveTo>
                <a:lnTo>
                  <a:pt x="796328" y="4478846"/>
                </a:lnTo>
                <a:lnTo>
                  <a:pt x="836562" y="4453243"/>
                </a:lnTo>
                <a:close/>
                <a:moveTo>
                  <a:pt x="672884" y="4413924"/>
                </a:moveTo>
                <a:lnTo>
                  <a:pt x="682943" y="4559313"/>
                </a:lnTo>
                <a:lnTo>
                  <a:pt x="789013" y="4483418"/>
                </a:lnTo>
                <a:close/>
                <a:moveTo>
                  <a:pt x="911543" y="4413009"/>
                </a:moveTo>
                <a:lnTo>
                  <a:pt x="874052" y="4499877"/>
                </a:lnTo>
                <a:lnTo>
                  <a:pt x="907885" y="4569372"/>
                </a:lnTo>
                <a:close/>
                <a:moveTo>
                  <a:pt x="677456" y="4413009"/>
                </a:moveTo>
                <a:lnTo>
                  <a:pt x="790842" y="4481589"/>
                </a:lnTo>
                <a:lnTo>
                  <a:pt x="830161" y="4418496"/>
                </a:lnTo>
                <a:close/>
                <a:moveTo>
                  <a:pt x="550355" y="4413009"/>
                </a:moveTo>
                <a:lnTo>
                  <a:pt x="535724" y="4579430"/>
                </a:lnTo>
                <a:lnTo>
                  <a:pt x="680200" y="4561142"/>
                </a:lnTo>
                <a:lnTo>
                  <a:pt x="670141" y="4413009"/>
                </a:lnTo>
                <a:close/>
                <a:moveTo>
                  <a:pt x="909714" y="4409352"/>
                </a:moveTo>
                <a:lnTo>
                  <a:pt x="849364" y="4447756"/>
                </a:lnTo>
                <a:lnTo>
                  <a:pt x="873138" y="4497134"/>
                </a:lnTo>
                <a:close/>
                <a:moveTo>
                  <a:pt x="906971" y="4407523"/>
                </a:moveTo>
                <a:lnTo>
                  <a:pt x="835648" y="4418496"/>
                </a:lnTo>
                <a:lnTo>
                  <a:pt x="848449" y="4445013"/>
                </a:lnTo>
                <a:close/>
                <a:moveTo>
                  <a:pt x="459944" y="4406630"/>
                </a:moveTo>
                <a:lnTo>
                  <a:pt x="365760" y="4546608"/>
                </a:lnTo>
                <a:lnTo>
                  <a:pt x="531152" y="4579542"/>
                </a:lnTo>
                <a:close/>
                <a:moveTo>
                  <a:pt x="461772" y="4405694"/>
                </a:moveTo>
                <a:lnTo>
                  <a:pt x="533095" y="4575772"/>
                </a:lnTo>
                <a:lnTo>
                  <a:pt x="546812" y="4412095"/>
                </a:lnTo>
                <a:close/>
                <a:moveTo>
                  <a:pt x="468080" y="4394811"/>
                </a:moveTo>
                <a:lnTo>
                  <a:pt x="462655" y="4402078"/>
                </a:lnTo>
                <a:lnTo>
                  <a:pt x="526674" y="4407529"/>
                </a:lnTo>
                <a:close/>
                <a:moveTo>
                  <a:pt x="463560" y="4393822"/>
                </a:moveTo>
                <a:lnTo>
                  <a:pt x="463560" y="4395652"/>
                </a:lnTo>
                <a:lnTo>
                  <a:pt x="464464" y="4393822"/>
                </a:lnTo>
                <a:close/>
                <a:moveTo>
                  <a:pt x="406908" y="4381107"/>
                </a:moveTo>
                <a:lnTo>
                  <a:pt x="459029" y="4402078"/>
                </a:lnTo>
                <a:lnTo>
                  <a:pt x="460848" y="4392995"/>
                </a:lnTo>
                <a:close/>
                <a:moveTo>
                  <a:pt x="389535" y="4377354"/>
                </a:moveTo>
                <a:lnTo>
                  <a:pt x="365760" y="4541119"/>
                </a:lnTo>
                <a:lnTo>
                  <a:pt x="457200" y="4404801"/>
                </a:lnTo>
                <a:close/>
                <a:moveTo>
                  <a:pt x="259690" y="4365460"/>
                </a:moveTo>
                <a:lnTo>
                  <a:pt x="232258" y="4520076"/>
                </a:lnTo>
                <a:lnTo>
                  <a:pt x="361988" y="4545597"/>
                </a:lnTo>
                <a:lnTo>
                  <a:pt x="386792" y="4377354"/>
                </a:lnTo>
                <a:close/>
                <a:moveTo>
                  <a:pt x="128016" y="4365460"/>
                </a:moveTo>
                <a:lnTo>
                  <a:pt x="229515" y="4517251"/>
                </a:lnTo>
                <a:lnTo>
                  <a:pt x="256947" y="4365460"/>
                </a:lnTo>
                <a:close/>
                <a:moveTo>
                  <a:pt x="124324" y="4365460"/>
                </a:moveTo>
                <a:lnTo>
                  <a:pt x="8230" y="4436784"/>
                </a:lnTo>
                <a:lnTo>
                  <a:pt x="57522" y="4576687"/>
                </a:lnTo>
                <a:lnTo>
                  <a:pt x="227572" y="4519994"/>
                </a:lnTo>
                <a:close/>
                <a:moveTo>
                  <a:pt x="507492" y="4338943"/>
                </a:moveTo>
                <a:lnTo>
                  <a:pt x="470002" y="4391978"/>
                </a:lnTo>
                <a:lnTo>
                  <a:pt x="545897" y="4409352"/>
                </a:lnTo>
                <a:close/>
                <a:moveTo>
                  <a:pt x="476299" y="4336246"/>
                </a:moveTo>
                <a:lnTo>
                  <a:pt x="393192" y="4374698"/>
                </a:lnTo>
                <a:lnTo>
                  <a:pt x="461752" y="4390262"/>
                </a:lnTo>
                <a:close/>
                <a:moveTo>
                  <a:pt x="500154" y="4325227"/>
                </a:moveTo>
                <a:lnTo>
                  <a:pt x="480031" y="4334371"/>
                </a:lnTo>
                <a:lnTo>
                  <a:pt x="464516" y="4391064"/>
                </a:lnTo>
                <a:lnTo>
                  <a:pt x="466344" y="4391064"/>
                </a:lnTo>
                <a:lnTo>
                  <a:pt x="505642" y="4336200"/>
                </a:lnTo>
                <a:close/>
                <a:moveTo>
                  <a:pt x="192824" y="4322594"/>
                </a:moveTo>
                <a:lnTo>
                  <a:pt x="129814" y="4361812"/>
                </a:lnTo>
                <a:lnTo>
                  <a:pt x="253175" y="4361812"/>
                </a:lnTo>
                <a:close/>
                <a:moveTo>
                  <a:pt x="523837" y="4315280"/>
                </a:moveTo>
                <a:lnTo>
                  <a:pt x="509207" y="4336274"/>
                </a:lnTo>
                <a:lnTo>
                  <a:pt x="544868" y="4401122"/>
                </a:lnTo>
                <a:close/>
                <a:moveTo>
                  <a:pt x="520277" y="4315169"/>
                </a:moveTo>
                <a:lnTo>
                  <a:pt x="502898" y="4324313"/>
                </a:lnTo>
                <a:lnTo>
                  <a:pt x="507471" y="4333456"/>
                </a:lnTo>
                <a:close/>
                <a:moveTo>
                  <a:pt x="488206" y="4304202"/>
                </a:moveTo>
                <a:lnTo>
                  <a:pt x="480878" y="4330753"/>
                </a:lnTo>
                <a:lnTo>
                  <a:pt x="498281" y="4322513"/>
                </a:lnTo>
                <a:close/>
                <a:moveTo>
                  <a:pt x="485458" y="4304202"/>
                </a:moveTo>
                <a:lnTo>
                  <a:pt x="400508" y="4368289"/>
                </a:lnTo>
                <a:lnTo>
                  <a:pt x="477215" y="4332584"/>
                </a:lnTo>
                <a:close/>
                <a:moveTo>
                  <a:pt x="490953" y="4302371"/>
                </a:moveTo>
                <a:lnTo>
                  <a:pt x="501028" y="4321597"/>
                </a:lnTo>
                <a:lnTo>
                  <a:pt x="521178" y="4312442"/>
                </a:lnTo>
                <a:close/>
                <a:moveTo>
                  <a:pt x="517515" y="4296903"/>
                </a:moveTo>
                <a:lnTo>
                  <a:pt x="493701" y="4300540"/>
                </a:lnTo>
                <a:lnTo>
                  <a:pt x="522123" y="4309682"/>
                </a:lnTo>
                <a:close/>
                <a:moveTo>
                  <a:pt x="596989" y="4292404"/>
                </a:moveTo>
                <a:lnTo>
                  <a:pt x="526580" y="4312534"/>
                </a:lnTo>
                <a:lnTo>
                  <a:pt x="549440" y="4406608"/>
                </a:lnTo>
                <a:close/>
                <a:moveTo>
                  <a:pt x="554119" y="4290480"/>
                </a:moveTo>
                <a:lnTo>
                  <a:pt x="520277" y="4295966"/>
                </a:lnTo>
                <a:lnTo>
                  <a:pt x="525765" y="4309682"/>
                </a:lnTo>
                <a:close/>
                <a:moveTo>
                  <a:pt x="514808" y="4290480"/>
                </a:moveTo>
                <a:lnTo>
                  <a:pt x="501091" y="4295966"/>
                </a:lnTo>
                <a:lnTo>
                  <a:pt x="515722" y="4293223"/>
                </a:lnTo>
                <a:close/>
                <a:moveTo>
                  <a:pt x="600647" y="4282339"/>
                </a:moveTo>
                <a:lnTo>
                  <a:pt x="560413" y="4288744"/>
                </a:lnTo>
                <a:lnTo>
                  <a:pt x="532981" y="4307960"/>
                </a:lnTo>
                <a:lnTo>
                  <a:pt x="597904" y="4288744"/>
                </a:lnTo>
                <a:close/>
                <a:moveTo>
                  <a:pt x="650939" y="4273189"/>
                </a:moveTo>
                <a:lnTo>
                  <a:pt x="604304" y="4281424"/>
                </a:lnTo>
                <a:lnTo>
                  <a:pt x="601561" y="4287829"/>
                </a:lnTo>
                <a:close/>
                <a:moveTo>
                  <a:pt x="605219" y="4254888"/>
                </a:moveTo>
                <a:lnTo>
                  <a:pt x="517436" y="4289659"/>
                </a:lnTo>
                <a:lnTo>
                  <a:pt x="519265" y="4293319"/>
                </a:lnTo>
                <a:lnTo>
                  <a:pt x="559499" y="4285999"/>
                </a:lnTo>
                <a:close/>
                <a:moveTo>
                  <a:pt x="613448" y="4252144"/>
                </a:moveTo>
                <a:lnTo>
                  <a:pt x="566814" y="4285084"/>
                </a:lnTo>
                <a:lnTo>
                  <a:pt x="602476" y="4278679"/>
                </a:lnTo>
                <a:close/>
                <a:moveTo>
                  <a:pt x="618020" y="4250314"/>
                </a:moveTo>
                <a:lnTo>
                  <a:pt x="606133" y="4277764"/>
                </a:lnTo>
                <a:lnTo>
                  <a:pt x="670141" y="4266784"/>
                </a:lnTo>
                <a:close/>
                <a:moveTo>
                  <a:pt x="315354" y="4242993"/>
                </a:moveTo>
                <a:lnTo>
                  <a:pt x="195568" y="4320769"/>
                </a:lnTo>
                <a:lnTo>
                  <a:pt x="257747" y="4361812"/>
                </a:lnTo>
                <a:close/>
                <a:moveTo>
                  <a:pt x="319126" y="4242931"/>
                </a:moveTo>
                <a:lnTo>
                  <a:pt x="260604" y="4362717"/>
                </a:lnTo>
                <a:lnTo>
                  <a:pt x="385877" y="4373690"/>
                </a:lnTo>
                <a:close/>
                <a:moveTo>
                  <a:pt x="321869" y="4242017"/>
                </a:moveTo>
                <a:lnTo>
                  <a:pt x="389535" y="4373690"/>
                </a:lnTo>
                <a:lnTo>
                  <a:pt x="484632" y="4300538"/>
                </a:lnTo>
                <a:close/>
                <a:moveTo>
                  <a:pt x="661912" y="4237503"/>
                </a:moveTo>
                <a:lnTo>
                  <a:pt x="621678" y="4248483"/>
                </a:lnTo>
                <a:lnTo>
                  <a:pt x="673799" y="4264954"/>
                </a:lnTo>
                <a:close/>
                <a:moveTo>
                  <a:pt x="671970" y="4234758"/>
                </a:moveTo>
                <a:lnTo>
                  <a:pt x="664655" y="4236588"/>
                </a:lnTo>
                <a:lnTo>
                  <a:pt x="673799" y="4258549"/>
                </a:lnTo>
                <a:close/>
                <a:moveTo>
                  <a:pt x="748780" y="4214628"/>
                </a:moveTo>
                <a:lnTo>
                  <a:pt x="674713" y="4233843"/>
                </a:lnTo>
                <a:lnTo>
                  <a:pt x="677456" y="4264954"/>
                </a:lnTo>
                <a:close/>
                <a:moveTo>
                  <a:pt x="643624" y="4197325"/>
                </a:moveTo>
                <a:lnTo>
                  <a:pt x="619849" y="4245788"/>
                </a:lnTo>
                <a:lnTo>
                  <a:pt x="660083" y="4234815"/>
                </a:lnTo>
                <a:close/>
                <a:moveTo>
                  <a:pt x="462572" y="4162578"/>
                </a:moveTo>
                <a:lnTo>
                  <a:pt x="489090" y="4297852"/>
                </a:lnTo>
                <a:lnTo>
                  <a:pt x="513779" y="4287851"/>
                </a:lnTo>
                <a:close/>
                <a:moveTo>
                  <a:pt x="666484" y="4152407"/>
                </a:moveTo>
                <a:lnTo>
                  <a:pt x="645452" y="4193583"/>
                </a:lnTo>
                <a:lnTo>
                  <a:pt x="663740" y="4233843"/>
                </a:lnTo>
                <a:lnTo>
                  <a:pt x="671970" y="4232013"/>
                </a:lnTo>
                <a:close/>
                <a:moveTo>
                  <a:pt x="461752" y="4151605"/>
                </a:moveTo>
                <a:lnTo>
                  <a:pt x="516522" y="4286937"/>
                </a:lnTo>
                <a:lnTo>
                  <a:pt x="613448" y="4247617"/>
                </a:lnTo>
                <a:close/>
                <a:moveTo>
                  <a:pt x="669227" y="4150577"/>
                </a:moveTo>
                <a:lnTo>
                  <a:pt x="674713" y="4231098"/>
                </a:lnTo>
                <a:lnTo>
                  <a:pt x="752437" y="4210053"/>
                </a:lnTo>
                <a:close/>
                <a:moveTo>
                  <a:pt x="457086" y="4149662"/>
                </a:moveTo>
                <a:lnTo>
                  <a:pt x="322669" y="4239334"/>
                </a:lnTo>
                <a:lnTo>
                  <a:pt x="486347" y="4297895"/>
                </a:lnTo>
                <a:close/>
                <a:moveTo>
                  <a:pt x="726834" y="4121430"/>
                </a:moveTo>
                <a:lnTo>
                  <a:pt x="670141" y="4147947"/>
                </a:lnTo>
                <a:lnTo>
                  <a:pt x="753352" y="4207384"/>
                </a:lnTo>
                <a:close/>
                <a:moveTo>
                  <a:pt x="357416" y="4119601"/>
                </a:moveTo>
                <a:lnTo>
                  <a:pt x="225743" y="4143376"/>
                </a:lnTo>
                <a:lnTo>
                  <a:pt x="437884" y="4143376"/>
                </a:lnTo>
                <a:close/>
                <a:moveTo>
                  <a:pt x="600647" y="4096741"/>
                </a:moveTo>
                <a:lnTo>
                  <a:pt x="618020" y="4243045"/>
                </a:lnTo>
                <a:lnTo>
                  <a:pt x="642709" y="4193668"/>
                </a:lnTo>
                <a:close/>
                <a:moveTo>
                  <a:pt x="417767" y="4093998"/>
                </a:moveTo>
                <a:lnTo>
                  <a:pt x="361988" y="4117772"/>
                </a:lnTo>
                <a:lnTo>
                  <a:pt x="447942" y="4143376"/>
                </a:lnTo>
                <a:lnTo>
                  <a:pt x="453428" y="4143376"/>
                </a:lnTo>
                <a:close/>
                <a:moveTo>
                  <a:pt x="601561" y="4092169"/>
                </a:moveTo>
                <a:lnTo>
                  <a:pt x="644538" y="4190010"/>
                </a:lnTo>
                <a:lnTo>
                  <a:pt x="665569" y="4147947"/>
                </a:lnTo>
                <a:close/>
                <a:moveTo>
                  <a:pt x="490919" y="4091255"/>
                </a:moveTo>
                <a:lnTo>
                  <a:pt x="421424" y="4093998"/>
                </a:lnTo>
                <a:lnTo>
                  <a:pt x="457086" y="4143376"/>
                </a:lnTo>
                <a:lnTo>
                  <a:pt x="458915" y="4143376"/>
                </a:lnTo>
                <a:close/>
                <a:moveTo>
                  <a:pt x="596075" y="4088511"/>
                </a:moveTo>
                <a:lnTo>
                  <a:pt x="461752" y="4147947"/>
                </a:lnTo>
                <a:lnTo>
                  <a:pt x="615277" y="4244874"/>
                </a:lnTo>
                <a:close/>
                <a:moveTo>
                  <a:pt x="589674" y="4088511"/>
                </a:moveTo>
                <a:lnTo>
                  <a:pt x="494576" y="4091255"/>
                </a:lnTo>
                <a:lnTo>
                  <a:pt x="462655" y="4143376"/>
                </a:lnTo>
                <a:lnTo>
                  <a:pt x="464464" y="4143376"/>
                </a:lnTo>
                <a:close/>
                <a:moveTo>
                  <a:pt x="805472" y="4084854"/>
                </a:moveTo>
                <a:lnTo>
                  <a:pt x="729577" y="4120515"/>
                </a:lnTo>
                <a:lnTo>
                  <a:pt x="756095" y="4206393"/>
                </a:lnTo>
                <a:close/>
                <a:moveTo>
                  <a:pt x="809130" y="4083940"/>
                </a:moveTo>
                <a:lnTo>
                  <a:pt x="758838" y="4207308"/>
                </a:lnTo>
                <a:lnTo>
                  <a:pt x="905142" y="4115029"/>
                </a:lnTo>
                <a:close/>
                <a:moveTo>
                  <a:pt x="615277" y="4083025"/>
                </a:moveTo>
                <a:lnTo>
                  <a:pt x="600647" y="4087597"/>
                </a:lnTo>
                <a:lnTo>
                  <a:pt x="656425" y="4136060"/>
                </a:lnTo>
                <a:close/>
                <a:moveTo>
                  <a:pt x="166418" y="4081196"/>
                </a:moveTo>
                <a:lnTo>
                  <a:pt x="15478" y="4138804"/>
                </a:lnTo>
                <a:lnTo>
                  <a:pt x="206540" y="4143376"/>
                </a:lnTo>
                <a:close/>
                <a:moveTo>
                  <a:pt x="176365" y="4078453"/>
                </a:moveTo>
                <a:lnTo>
                  <a:pt x="210198" y="4142461"/>
                </a:lnTo>
                <a:lnTo>
                  <a:pt x="350101" y="4117772"/>
                </a:lnTo>
                <a:close/>
                <a:moveTo>
                  <a:pt x="172773" y="4078453"/>
                </a:moveTo>
                <a:lnTo>
                  <a:pt x="169164" y="4079368"/>
                </a:lnTo>
                <a:lnTo>
                  <a:pt x="193739" y="4117772"/>
                </a:lnTo>
                <a:close/>
                <a:moveTo>
                  <a:pt x="166418" y="4075710"/>
                </a:moveTo>
                <a:lnTo>
                  <a:pt x="167333" y="4077539"/>
                </a:lnTo>
                <a:lnTo>
                  <a:pt x="169164" y="4076624"/>
                </a:lnTo>
                <a:close/>
                <a:moveTo>
                  <a:pt x="596989" y="4059251"/>
                </a:moveTo>
                <a:lnTo>
                  <a:pt x="598818" y="4084854"/>
                </a:lnTo>
                <a:lnTo>
                  <a:pt x="612534" y="4080282"/>
                </a:lnTo>
                <a:close/>
                <a:moveTo>
                  <a:pt x="706717" y="4058337"/>
                </a:moveTo>
                <a:lnTo>
                  <a:pt x="670141" y="4144290"/>
                </a:lnTo>
                <a:lnTo>
                  <a:pt x="725920" y="4118687"/>
                </a:lnTo>
                <a:close/>
                <a:moveTo>
                  <a:pt x="709460" y="4056508"/>
                </a:moveTo>
                <a:lnTo>
                  <a:pt x="728663" y="4117772"/>
                </a:lnTo>
                <a:lnTo>
                  <a:pt x="803644" y="4083025"/>
                </a:lnTo>
                <a:close/>
                <a:moveTo>
                  <a:pt x="704888" y="4056508"/>
                </a:moveTo>
                <a:lnTo>
                  <a:pt x="618020" y="4082111"/>
                </a:lnTo>
                <a:lnTo>
                  <a:pt x="666484" y="4144290"/>
                </a:lnTo>
                <a:close/>
                <a:moveTo>
                  <a:pt x="85890" y="4051021"/>
                </a:moveTo>
                <a:lnTo>
                  <a:pt x="12764" y="4136975"/>
                </a:lnTo>
                <a:lnTo>
                  <a:pt x="164588" y="4078453"/>
                </a:lnTo>
                <a:lnTo>
                  <a:pt x="161843" y="4073881"/>
                </a:lnTo>
                <a:close/>
                <a:moveTo>
                  <a:pt x="140796" y="4036391"/>
                </a:moveTo>
                <a:lnTo>
                  <a:pt x="163673" y="4072053"/>
                </a:lnTo>
                <a:lnTo>
                  <a:pt x="170079" y="4073881"/>
                </a:lnTo>
                <a:close/>
                <a:moveTo>
                  <a:pt x="15478" y="4029076"/>
                </a:moveTo>
                <a:lnTo>
                  <a:pt x="9144" y="4136060"/>
                </a:lnTo>
                <a:lnTo>
                  <a:pt x="82229" y="4050107"/>
                </a:lnTo>
                <a:close/>
                <a:moveTo>
                  <a:pt x="592417" y="4014445"/>
                </a:moveTo>
                <a:lnTo>
                  <a:pt x="596075" y="4053764"/>
                </a:lnTo>
                <a:lnTo>
                  <a:pt x="616192" y="4079368"/>
                </a:lnTo>
                <a:lnTo>
                  <a:pt x="702145" y="4053764"/>
                </a:lnTo>
                <a:close/>
                <a:moveTo>
                  <a:pt x="559499" y="4011702"/>
                </a:moveTo>
                <a:lnTo>
                  <a:pt x="595160" y="4079368"/>
                </a:lnTo>
                <a:lnTo>
                  <a:pt x="593332" y="4055593"/>
                </a:lnTo>
                <a:close/>
                <a:moveTo>
                  <a:pt x="120664" y="4010788"/>
                </a:moveTo>
                <a:lnTo>
                  <a:pt x="87720" y="4048278"/>
                </a:lnTo>
                <a:lnTo>
                  <a:pt x="159098" y="4070224"/>
                </a:lnTo>
                <a:close/>
                <a:moveTo>
                  <a:pt x="117003" y="4010788"/>
                </a:moveTo>
                <a:lnTo>
                  <a:pt x="20003" y="4028161"/>
                </a:lnTo>
                <a:lnTo>
                  <a:pt x="84975" y="4047363"/>
                </a:lnTo>
                <a:close/>
                <a:moveTo>
                  <a:pt x="544868" y="4003472"/>
                </a:moveTo>
                <a:lnTo>
                  <a:pt x="423253" y="4091255"/>
                </a:lnTo>
                <a:lnTo>
                  <a:pt x="492748" y="4088511"/>
                </a:lnTo>
                <a:close/>
                <a:moveTo>
                  <a:pt x="554012" y="4000729"/>
                </a:moveTo>
                <a:lnTo>
                  <a:pt x="592417" y="4050107"/>
                </a:lnTo>
                <a:lnTo>
                  <a:pt x="589674" y="4013531"/>
                </a:lnTo>
                <a:close/>
                <a:moveTo>
                  <a:pt x="550355" y="4000729"/>
                </a:moveTo>
                <a:lnTo>
                  <a:pt x="496405" y="4088511"/>
                </a:lnTo>
                <a:lnTo>
                  <a:pt x="595160" y="4084854"/>
                </a:lnTo>
                <a:close/>
                <a:moveTo>
                  <a:pt x="83144" y="3983356"/>
                </a:moveTo>
                <a:lnTo>
                  <a:pt x="20003" y="4024504"/>
                </a:lnTo>
                <a:lnTo>
                  <a:pt x="117003" y="4007130"/>
                </a:lnTo>
                <a:close/>
                <a:moveTo>
                  <a:pt x="329184" y="3970554"/>
                </a:moveTo>
                <a:lnTo>
                  <a:pt x="358445" y="4115943"/>
                </a:lnTo>
                <a:lnTo>
                  <a:pt x="416052" y="4092169"/>
                </a:lnTo>
                <a:close/>
                <a:moveTo>
                  <a:pt x="325527" y="3965982"/>
                </a:moveTo>
                <a:lnTo>
                  <a:pt x="177394" y="4075710"/>
                </a:lnTo>
                <a:lnTo>
                  <a:pt x="355702" y="4115943"/>
                </a:lnTo>
                <a:close/>
                <a:moveTo>
                  <a:pt x="587845" y="3956838"/>
                </a:moveTo>
                <a:lnTo>
                  <a:pt x="592417" y="4011702"/>
                </a:lnTo>
                <a:lnTo>
                  <a:pt x="699402" y="4050107"/>
                </a:lnTo>
                <a:close/>
                <a:moveTo>
                  <a:pt x="584188" y="3956838"/>
                </a:moveTo>
                <a:lnTo>
                  <a:pt x="552184" y="3997072"/>
                </a:lnTo>
                <a:lnTo>
                  <a:pt x="589674" y="4009873"/>
                </a:lnTo>
                <a:close/>
                <a:moveTo>
                  <a:pt x="8230" y="3928492"/>
                </a:moveTo>
                <a:lnTo>
                  <a:pt x="14573" y="4024504"/>
                </a:lnTo>
                <a:lnTo>
                  <a:pt x="80399" y="3981527"/>
                </a:lnTo>
                <a:close/>
                <a:moveTo>
                  <a:pt x="906056" y="3927577"/>
                </a:moveTo>
                <a:lnTo>
                  <a:pt x="810044" y="4081196"/>
                </a:lnTo>
                <a:lnTo>
                  <a:pt x="906971" y="4113201"/>
                </a:lnTo>
                <a:close/>
                <a:moveTo>
                  <a:pt x="480860" y="3924834"/>
                </a:moveTo>
                <a:lnTo>
                  <a:pt x="550355" y="3995243"/>
                </a:lnTo>
                <a:lnTo>
                  <a:pt x="583273" y="3954095"/>
                </a:lnTo>
                <a:close/>
                <a:moveTo>
                  <a:pt x="476288" y="3924834"/>
                </a:moveTo>
                <a:lnTo>
                  <a:pt x="421424" y="4088511"/>
                </a:lnTo>
                <a:lnTo>
                  <a:pt x="547612" y="3997986"/>
                </a:lnTo>
                <a:close/>
                <a:moveTo>
                  <a:pt x="175467" y="3924834"/>
                </a:moveTo>
                <a:lnTo>
                  <a:pt x="122494" y="4008044"/>
                </a:lnTo>
                <a:lnTo>
                  <a:pt x="172773" y="4072053"/>
                </a:lnTo>
                <a:close/>
                <a:moveTo>
                  <a:pt x="473545" y="3923920"/>
                </a:moveTo>
                <a:lnTo>
                  <a:pt x="329070" y="3964153"/>
                </a:lnTo>
                <a:lnTo>
                  <a:pt x="417767" y="4089426"/>
                </a:lnTo>
                <a:close/>
                <a:moveTo>
                  <a:pt x="171875" y="3923920"/>
                </a:moveTo>
                <a:lnTo>
                  <a:pt x="85890" y="3981527"/>
                </a:lnTo>
                <a:lnTo>
                  <a:pt x="119748" y="4006215"/>
                </a:lnTo>
                <a:close/>
                <a:moveTo>
                  <a:pt x="738721" y="3921176"/>
                </a:moveTo>
                <a:lnTo>
                  <a:pt x="708546" y="4052850"/>
                </a:lnTo>
                <a:lnTo>
                  <a:pt x="805472" y="4080282"/>
                </a:lnTo>
                <a:close/>
                <a:moveTo>
                  <a:pt x="306210" y="3921176"/>
                </a:moveTo>
                <a:lnTo>
                  <a:pt x="327241" y="3962324"/>
                </a:lnTo>
                <a:lnTo>
                  <a:pt x="465316" y="3923920"/>
                </a:lnTo>
                <a:close/>
                <a:moveTo>
                  <a:pt x="178308" y="3921176"/>
                </a:moveTo>
                <a:lnTo>
                  <a:pt x="175565" y="4072967"/>
                </a:lnTo>
                <a:lnTo>
                  <a:pt x="322783" y="3964153"/>
                </a:lnTo>
                <a:close/>
                <a:moveTo>
                  <a:pt x="171875" y="3921176"/>
                </a:moveTo>
                <a:lnTo>
                  <a:pt x="10954" y="3926663"/>
                </a:lnTo>
                <a:lnTo>
                  <a:pt x="83144" y="3979698"/>
                </a:lnTo>
                <a:close/>
                <a:moveTo>
                  <a:pt x="186538" y="3920262"/>
                </a:moveTo>
                <a:lnTo>
                  <a:pt x="323698" y="3961410"/>
                </a:lnTo>
                <a:lnTo>
                  <a:pt x="303581" y="3920262"/>
                </a:lnTo>
                <a:close/>
                <a:moveTo>
                  <a:pt x="735978" y="3918433"/>
                </a:moveTo>
                <a:lnTo>
                  <a:pt x="588760" y="3954095"/>
                </a:lnTo>
                <a:lnTo>
                  <a:pt x="706717" y="4051021"/>
                </a:lnTo>
                <a:close/>
                <a:moveTo>
                  <a:pt x="740550" y="3917519"/>
                </a:moveTo>
                <a:lnTo>
                  <a:pt x="808216" y="4079368"/>
                </a:lnTo>
                <a:lnTo>
                  <a:pt x="904228" y="3923920"/>
                </a:lnTo>
                <a:close/>
                <a:moveTo>
                  <a:pt x="737807" y="3914776"/>
                </a:moveTo>
                <a:lnTo>
                  <a:pt x="738721" y="3914776"/>
                </a:lnTo>
                <a:lnTo>
                  <a:pt x="906971" y="3920262"/>
                </a:lnTo>
                <a:cubicBezTo>
                  <a:pt x="906971" y="3920300"/>
                  <a:pt x="906971" y="3920452"/>
                  <a:pt x="906971" y="3920719"/>
                </a:cubicBezTo>
                <a:cubicBezTo>
                  <a:pt x="906971" y="3920986"/>
                  <a:pt x="906971" y="3921138"/>
                  <a:pt x="906971" y="3921176"/>
                </a:cubicBezTo>
                <a:cubicBezTo>
                  <a:pt x="907733" y="3921176"/>
                  <a:pt x="908038" y="3921176"/>
                  <a:pt x="907885" y="3921176"/>
                </a:cubicBezTo>
                <a:lnTo>
                  <a:pt x="908800" y="3921176"/>
                </a:lnTo>
                <a:lnTo>
                  <a:pt x="908800" y="3922091"/>
                </a:lnTo>
                <a:lnTo>
                  <a:pt x="910628" y="4114977"/>
                </a:lnTo>
                <a:lnTo>
                  <a:pt x="909714" y="4114977"/>
                </a:lnTo>
                <a:cubicBezTo>
                  <a:pt x="909714" y="4114825"/>
                  <a:pt x="909714" y="4115129"/>
                  <a:pt x="909714" y="4115889"/>
                </a:cubicBezTo>
                <a:lnTo>
                  <a:pt x="909757" y="4115943"/>
                </a:lnTo>
                <a:lnTo>
                  <a:pt x="757069" y="4211956"/>
                </a:lnTo>
                <a:lnTo>
                  <a:pt x="676543" y="4268648"/>
                </a:lnTo>
                <a:lnTo>
                  <a:pt x="676617" y="4268648"/>
                </a:lnTo>
                <a:lnTo>
                  <a:pt x="600710" y="4291508"/>
                </a:lnTo>
                <a:lnTo>
                  <a:pt x="551325" y="4409466"/>
                </a:lnTo>
                <a:lnTo>
                  <a:pt x="672044" y="4409466"/>
                </a:lnTo>
                <a:lnTo>
                  <a:pt x="833003" y="4415867"/>
                </a:lnTo>
                <a:lnTo>
                  <a:pt x="913372" y="4403979"/>
                </a:lnTo>
                <a:lnTo>
                  <a:pt x="914286" y="4403979"/>
                </a:lnTo>
                <a:lnTo>
                  <a:pt x="914286" y="4404894"/>
                </a:lnTo>
                <a:lnTo>
                  <a:pt x="914286" y="4405808"/>
                </a:lnTo>
                <a:lnTo>
                  <a:pt x="910657" y="4575806"/>
                </a:lnTo>
                <a:lnTo>
                  <a:pt x="909757" y="4575806"/>
                </a:lnTo>
                <a:lnTo>
                  <a:pt x="909757" y="4576722"/>
                </a:lnTo>
                <a:lnTo>
                  <a:pt x="909714" y="4576687"/>
                </a:lnTo>
                <a:lnTo>
                  <a:pt x="759752" y="4630636"/>
                </a:lnTo>
                <a:lnTo>
                  <a:pt x="758838" y="4630636"/>
                </a:lnTo>
                <a:lnTo>
                  <a:pt x="574129" y="4630636"/>
                </a:lnTo>
                <a:lnTo>
                  <a:pt x="457086" y="4627893"/>
                </a:lnTo>
                <a:lnTo>
                  <a:pt x="347358" y="4628808"/>
                </a:lnTo>
                <a:lnTo>
                  <a:pt x="199250" y="4627893"/>
                </a:lnTo>
                <a:lnTo>
                  <a:pt x="1829" y="4628808"/>
                </a:lnTo>
                <a:lnTo>
                  <a:pt x="915" y="4628808"/>
                </a:lnTo>
                <a:lnTo>
                  <a:pt x="915" y="4627893"/>
                </a:lnTo>
                <a:lnTo>
                  <a:pt x="0" y="4627942"/>
                </a:lnTo>
                <a:lnTo>
                  <a:pt x="4572" y="4436795"/>
                </a:lnTo>
                <a:lnTo>
                  <a:pt x="4572" y="4435880"/>
                </a:lnTo>
                <a:lnTo>
                  <a:pt x="5487" y="4435880"/>
                </a:lnTo>
                <a:lnTo>
                  <a:pt x="5487" y="4434965"/>
                </a:lnTo>
                <a:lnTo>
                  <a:pt x="124359" y="4362831"/>
                </a:lnTo>
                <a:lnTo>
                  <a:pt x="192024" y="4319855"/>
                </a:lnTo>
                <a:lnTo>
                  <a:pt x="191910" y="4319855"/>
                </a:lnTo>
                <a:lnTo>
                  <a:pt x="318097" y="4238473"/>
                </a:lnTo>
                <a:lnTo>
                  <a:pt x="454343" y="4147947"/>
                </a:lnTo>
                <a:lnTo>
                  <a:pt x="447942" y="4146119"/>
                </a:lnTo>
                <a:lnTo>
                  <a:pt x="209284" y="4146119"/>
                </a:lnTo>
                <a:lnTo>
                  <a:pt x="209284" y="4146004"/>
                </a:lnTo>
                <a:lnTo>
                  <a:pt x="8230" y="4141440"/>
                </a:lnTo>
                <a:lnTo>
                  <a:pt x="7315" y="4141440"/>
                </a:lnTo>
                <a:lnTo>
                  <a:pt x="7315" y="4141433"/>
                </a:lnTo>
                <a:lnTo>
                  <a:pt x="6401" y="4141433"/>
                </a:lnTo>
                <a:cubicBezTo>
                  <a:pt x="6401" y="4140669"/>
                  <a:pt x="6401" y="4140367"/>
                  <a:pt x="6401" y="4140528"/>
                </a:cubicBezTo>
                <a:lnTo>
                  <a:pt x="6401" y="4139615"/>
                </a:lnTo>
                <a:lnTo>
                  <a:pt x="11887" y="4027247"/>
                </a:lnTo>
                <a:lnTo>
                  <a:pt x="4572" y="3924834"/>
                </a:lnTo>
                <a:lnTo>
                  <a:pt x="5487" y="3924834"/>
                </a:lnTo>
                <a:cubicBezTo>
                  <a:pt x="5487" y="3924986"/>
                  <a:pt x="5487" y="3924682"/>
                  <a:pt x="5487" y="3923920"/>
                </a:cubicBezTo>
                <a:lnTo>
                  <a:pt x="6401" y="3923920"/>
                </a:lnTo>
                <a:lnTo>
                  <a:pt x="176479" y="3917519"/>
                </a:lnTo>
                <a:lnTo>
                  <a:pt x="304495" y="3917519"/>
                </a:lnTo>
                <a:lnTo>
                  <a:pt x="476403" y="3920262"/>
                </a:lnTo>
                <a:cubicBezTo>
                  <a:pt x="476403" y="3920109"/>
                  <a:pt x="476403" y="3920414"/>
                  <a:pt x="476403" y="3921176"/>
                </a:cubicBezTo>
                <a:lnTo>
                  <a:pt x="586131" y="3951352"/>
                </a:lnTo>
                <a:close/>
                <a:moveTo>
                  <a:pt x="170079" y="3729321"/>
                </a:moveTo>
                <a:lnTo>
                  <a:pt x="20117" y="3763120"/>
                </a:lnTo>
                <a:lnTo>
                  <a:pt x="197511" y="3760408"/>
                </a:lnTo>
                <a:close/>
                <a:moveTo>
                  <a:pt x="180137" y="3712007"/>
                </a:moveTo>
                <a:lnTo>
                  <a:pt x="172822" y="3727552"/>
                </a:lnTo>
                <a:lnTo>
                  <a:pt x="196482" y="3754870"/>
                </a:lnTo>
                <a:close/>
                <a:moveTo>
                  <a:pt x="176479" y="3702806"/>
                </a:moveTo>
                <a:lnTo>
                  <a:pt x="173638" y="3717379"/>
                </a:lnTo>
                <a:lnTo>
                  <a:pt x="178308" y="3708235"/>
                </a:lnTo>
                <a:close/>
                <a:moveTo>
                  <a:pt x="803009" y="3678148"/>
                </a:moveTo>
                <a:lnTo>
                  <a:pt x="719522" y="3760408"/>
                </a:lnTo>
                <a:lnTo>
                  <a:pt x="909816" y="3760408"/>
                </a:lnTo>
                <a:close/>
                <a:moveTo>
                  <a:pt x="201103" y="3666277"/>
                </a:moveTo>
                <a:lnTo>
                  <a:pt x="181966" y="3708240"/>
                </a:lnTo>
                <a:lnTo>
                  <a:pt x="199307" y="3754984"/>
                </a:lnTo>
                <a:close/>
                <a:moveTo>
                  <a:pt x="183795" y="3655315"/>
                </a:moveTo>
                <a:lnTo>
                  <a:pt x="177394" y="3697377"/>
                </a:lnTo>
                <a:lnTo>
                  <a:pt x="180088" y="3704606"/>
                </a:lnTo>
                <a:lnTo>
                  <a:pt x="201054" y="3659886"/>
                </a:lnTo>
                <a:close/>
                <a:moveTo>
                  <a:pt x="158127" y="3647885"/>
                </a:moveTo>
                <a:lnTo>
                  <a:pt x="174613" y="3690862"/>
                </a:lnTo>
                <a:lnTo>
                  <a:pt x="181025" y="3654286"/>
                </a:lnTo>
                <a:close/>
                <a:moveTo>
                  <a:pt x="149884" y="3645142"/>
                </a:moveTo>
                <a:lnTo>
                  <a:pt x="170034" y="3721037"/>
                </a:lnTo>
                <a:lnTo>
                  <a:pt x="173697" y="3697263"/>
                </a:lnTo>
                <a:lnTo>
                  <a:pt x="154463" y="3646971"/>
                </a:lnTo>
                <a:close/>
                <a:moveTo>
                  <a:pt x="185509" y="3642513"/>
                </a:moveTo>
                <a:lnTo>
                  <a:pt x="183680" y="3652571"/>
                </a:lnTo>
                <a:lnTo>
                  <a:pt x="198409" y="3656115"/>
                </a:lnTo>
                <a:close/>
                <a:moveTo>
                  <a:pt x="500063" y="3637921"/>
                </a:moveTo>
                <a:lnTo>
                  <a:pt x="414158" y="3703706"/>
                </a:lnTo>
                <a:lnTo>
                  <a:pt x="555841" y="3704606"/>
                </a:lnTo>
                <a:close/>
                <a:moveTo>
                  <a:pt x="747979" y="3635112"/>
                </a:moveTo>
                <a:lnTo>
                  <a:pt x="718719" y="3757696"/>
                </a:lnTo>
                <a:lnTo>
                  <a:pt x="799986" y="3676290"/>
                </a:lnTo>
                <a:close/>
                <a:moveTo>
                  <a:pt x="415954" y="3617710"/>
                </a:moveTo>
                <a:lnTo>
                  <a:pt x="411464" y="3701834"/>
                </a:lnTo>
                <a:lnTo>
                  <a:pt x="497320" y="3636912"/>
                </a:lnTo>
                <a:close/>
                <a:moveTo>
                  <a:pt x="714114" y="3607715"/>
                </a:moveTo>
                <a:lnTo>
                  <a:pt x="716808" y="3750411"/>
                </a:lnTo>
                <a:lnTo>
                  <a:pt x="746118" y="3632412"/>
                </a:lnTo>
                <a:close/>
                <a:moveTo>
                  <a:pt x="15545" y="3605937"/>
                </a:moveTo>
                <a:lnTo>
                  <a:pt x="168250" y="3723895"/>
                </a:lnTo>
                <a:lnTo>
                  <a:pt x="146289" y="3644342"/>
                </a:lnTo>
                <a:close/>
                <a:moveTo>
                  <a:pt x="363822" y="3605905"/>
                </a:moveTo>
                <a:lnTo>
                  <a:pt x="408733" y="3699206"/>
                </a:lnTo>
                <a:lnTo>
                  <a:pt x="412362" y="3616882"/>
                </a:lnTo>
                <a:close/>
                <a:moveTo>
                  <a:pt x="10059" y="3605905"/>
                </a:moveTo>
                <a:lnTo>
                  <a:pt x="7315" y="3763099"/>
                </a:lnTo>
                <a:lnTo>
                  <a:pt x="167335" y="3727438"/>
                </a:lnTo>
                <a:close/>
                <a:moveTo>
                  <a:pt x="137976" y="3604108"/>
                </a:moveTo>
                <a:lnTo>
                  <a:pt x="148968" y="3642399"/>
                </a:lnTo>
                <a:lnTo>
                  <a:pt x="153546" y="3643428"/>
                </a:lnTo>
                <a:close/>
                <a:moveTo>
                  <a:pt x="754380" y="3597595"/>
                </a:moveTo>
                <a:lnTo>
                  <a:pt x="715976" y="3605830"/>
                </a:lnTo>
                <a:lnTo>
                  <a:pt x="746151" y="3629622"/>
                </a:lnTo>
                <a:close/>
                <a:moveTo>
                  <a:pt x="767982" y="3594850"/>
                </a:moveTo>
                <a:lnTo>
                  <a:pt x="757124" y="3596680"/>
                </a:lnTo>
                <a:lnTo>
                  <a:pt x="748894" y="3631452"/>
                </a:lnTo>
                <a:lnTo>
                  <a:pt x="799072" y="3670800"/>
                </a:lnTo>
                <a:close/>
                <a:moveTo>
                  <a:pt x="415136" y="3582963"/>
                </a:moveTo>
                <a:lnTo>
                  <a:pt x="366560" y="3603079"/>
                </a:lnTo>
                <a:lnTo>
                  <a:pt x="413303" y="3614052"/>
                </a:lnTo>
                <a:close/>
                <a:moveTo>
                  <a:pt x="133397" y="3582963"/>
                </a:moveTo>
                <a:lnTo>
                  <a:pt x="157211" y="3644227"/>
                </a:lnTo>
                <a:lnTo>
                  <a:pt x="181025" y="3651543"/>
                </a:lnTo>
                <a:lnTo>
                  <a:pt x="182856" y="3638741"/>
                </a:lnTo>
                <a:close/>
                <a:moveTo>
                  <a:pt x="761686" y="3578391"/>
                </a:moveTo>
                <a:lnTo>
                  <a:pt x="758022" y="3593935"/>
                </a:lnTo>
                <a:lnTo>
                  <a:pt x="767068" y="3592107"/>
                </a:lnTo>
                <a:close/>
                <a:moveTo>
                  <a:pt x="127908" y="3577590"/>
                </a:moveTo>
                <a:lnTo>
                  <a:pt x="14520" y="3603194"/>
                </a:lnTo>
                <a:lnTo>
                  <a:pt x="145303" y="3640684"/>
                </a:lnTo>
                <a:close/>
                <a:moveTo>
                  <a:pt x="758920" y="3576562"/>
                </a:moveTo>
                <a:lnTo>
                  <a:pt x="720439" y="3601250"/>
                </a:lnTo>
                <a:lnTo>
                  <a:pt x="755289" y="3593935"/>
                </a:lnTo>
                <a:close/>
                <a:moveTo>
                  <a:pt x="890496" y="3570211"/>
                </a:moveTo>
                <a:lnTo>
                  <a:pt x="804851" y="3675404"/>
                </a:lnTo>
                <a:lnTo>
                  <a:pt x="912521" y="3758600"/>
                </a:lnTo>
                <a:close/>
                <a:moveTo>
                  <a:pt x="886854" y="3569248"/>
                </a:moveTo>
                <a:lnTo>
                  <a:pt x="770725" y="3593939"/>
                </a:lnTo>
                <a:lnTo>
                  <a:pt x="802729" y="3672574"/>
                </a:lnTo>
                <a:close/>
                <a:moveTo>
                  <a:pt x="872224" y="3569248"/>
                </a:moveTo>
                <a:lnTo>
                  <a:pt x="763410" y="3574733"/>
                </a:lnTo>
                <a:lnTo>
                  <a:pt x="769811" y="3591208"/>
                </a:lnTo>
                <a:close/>
                <a:moveTo>
                  <a:pt x="452514" y="3567421"/>
                </a:moveTo>
                <a:lnTo>
                  <a:pt x="417767" y="3582048"/>
                </a:lnTo>
                <a:lnTo>
                  <a:pt x="415954" y="3614966"/>
                </a:lnTo>
                <a:lnTo>
                  <a:pt x="497320" y="3634169"/>
                </a:lnTo>
                <a:close/>
                <a:moveTo>
                  <a:pt x="111557" y="3562960"/>
                </a:moveTo>
                <a:lnTo>
                  <a:pt x="26421" y="3596793"/>
                </a:lnTo>
                <a:lnTo>
                  <a:pt x="125183" y="3574847"/>
                </a:lnTo>
                <a:close/>
                <a:moveTo>
                  <a:pt x="127000" y="3557473"/>
                </a:moveTo>
                <a:lnTo>
                  <a:pt x="114282" y="3562046"/>
                </a:lnTo>
                <a:lnTo>
                  <a:pt x="127000" y="3573018"/>
                </a:lnTo>
                <a:close/>
                <a:moveTo>
                  <a:pt x="200205" y="3544619"/>
                </a:moveTo>
                <a:lnTo>
                  <a:pt x="186538" y="3637921"/>
                </a:lnTo>
                <a:lnTo>
                  <a:pt x="201103" y="3655300"/>
                </a:lnTo>
                <a:close/>
                <a:moveTo>
                  <a:pt x="536753" y="3537242"/>
                </a:moveTo>
                <a:lnTo>
                  <a:pt x="501892" y="3636091"/>
                </a:lnTo>
                <a:lnTo>
                  <a:pt x="556870" y="3701834"/>
                </a:lnTo>
                <a:close/>
                <a:moveTo>
                  <a:pt x="534810" y="3533585"/>
                </a:moveTo>
                <a:lnTo>
                  <a:pt x="455257" y="3566507"/>
                </a:lnTo>
                <a:lnTo>
                  <a:pt x="500063" y="3633255"/>
                </a:lnTo>
                <a:close/>
                <a:moveTo>
                  <a:pt x="190183" y="3531870"/>
                </a:moveTo>
                <a:lnTo>
                  <a:pt x="129732" y="3555645"/>
                </a:lnTo>
                <a:lnTo>
                  <a:pt x="130648" y="3573018"/>
                </a:lnTo>
                <a:close/>
                <a:moveTo>
                  <a:pt x="200205" y="3529013"/>
                </a:moveTo>
                <a:lnTo>
                  <a:pt x="131566" y="3575647"/>
                </a:lnTo>
                <a:lnTo>
                  <a:pt x="183772" y="3635083"/>
                </a:lnTo>
                <a:close/>
                <a:moveTo>
                  <a:pt x="68508" y="3528213"/>
                </a:moveTo>
                <a:lnTo>
                  <a:pt x="12689" y="3599536"/>
                </a:lnTo>
                <a:lnTo>
                  <a:pt x="108810" y="3561131"/>
                </a:lnTo>
                <a:close/>
                <a:moveTo>
                  <a:pt x="421441" y="3521736"/>
                </a:moveTo>
                <a:lnTo>
                  <a:pt x="417848" y="3578391"/>
                </a:lnTo>
                <a:lnTo>
                  <a:pt x="450796" y="3565589"/>
                </a:lnTo>
                <a:close/>
                <a:moveTo>
                  <a:pt x="417848" y="3521736"/>
                </a:moveTo>
                <a:lnTo>
                  <a:pt x="365646" y="3600336"/>
                </a:lnTo>
                <a:lnTo>
                  <a:pt x="415136" y="3580219"/>
                </a:lnTo>
                <a:close/>
                <a:moveTo>
                  <a:pt x="423257" y="3518955"/>
                </a:moveTo>
                <a:lnTo>
                  <a:pt x="453525" y="3563760"/>
                </a:lnTo>
                <a:lnTo>
                  <a:pt x="532067" y="3531756"/>
                </a:lnTo>
                <a:close/>
                <a:moveTo>
                  <a:pt x="765239" y="3512668"/>
                </a:moveTo>
                <a:lnTo>
                  <a:pt x="762512" y="3572088"/>
                </a:lnTo>
                <a:lnTo>
                  <a:pt x="884111" y="3565703"/>
                </a:lnTo>
                <a:close/>
                <a:moveTo>
                  <a:pt x="128816" y="3508096"/>
                </a:moveTo>
                <a:lnTo>
                  <a:pt x="129732" y="3552902"/>
                </a:lnTo>
                <a:lnTo>
                  <a:pt x="197511" y="3526384"/>
                </a:lnTo>
                <a:close/>
                <a:moveTo>
                  <a:pt x="745236" y="3506267"/>
                </a:moveTo>
                <a:lnTo>
                  <a:pt x="715976" y="3601255"/>
                </a:lnTo>
                <a:lnTo>
                  <a:pt x="759818" y="3572999"/>
                </a:lnTo>
                <a:close/>
                <a:moveTo>
                  <a:pt x="747979" y="3504376"/>
                </a:moveTo>
                <a:lnTo>
                  <a:pt x="760716" y="3562046"/>
                </a:lnTo>
                <a:lnTo>
                  <a:pt x="762518" y="3511686"/>
                </a:lnTo>
                <a:close/>
                <a:moveTo>
                  <a:pt x="91440" y="3497923"/>
                </a:moveTo>
                <a:lnTo>
                  <a:pt x="70409" y="3525391"/>
                </a:lnTo>
                <a:lnTo>
                  <a:pt x="111494" y="3560111"/>
                </a:lnTo>
                <a:lnTo>
                  <a:pt x="126990" y="3553716"/>
                </a:lnTo>
                <a:lnTo>
                  <a:pt x="126091" y="3507118"/>
                </a:lnTo>
                <a:close/>
                <a:moveTo>
                  <a:pt x="716808" y="3490630"/>
                </a:moveTo>
                <a:lnTo>
                  <a:pt x="715012" y="3594908"/>
                </a:lnTo>
                <a:lnTo>
                  <a:pt x="743367" y="3502522"/>
                </a:lnTo>
                <a:close/>
                <a:moveTo>
                  <a:pt x="739750" y="3481578"/>
                </a:moveTo>
                <a:lnTo>
                  <a:pt x="719633" y="3488894"/>
                </a:lnTo>
                <a:lnTo>
                  <a:pt x="743390" y="3499808"/>
                </a:lnTo>
                <a:close/>
                <a:moveTo>
                  <a:pt x="750706" y="3477879"/>
                </a:moveTo>
                <a:lnTo>
                  <a:pt x="742472" y="3480621"/>
                </a:lnTo>
                <a:lnTo>
                  <a:pt x="746144" y="3495239"/>
                </a:lnTo>
                <a:close/>
                <a:moveTo>
                  <a:pt x="10859" y="3476892"/>
                </a:moveTo>
                <a:lnTo>
                  <a:pt x="67632" y="3523526"/>
                </a:lnTo>
                <a:lnTo>
                  <a:pt x="87777" y="3497009"/>
                </a:lnTo>
                <a:close/>
                <a:moveTo>
                  <a:pt x="6401" y="3476892"/>
                </a:moveTo>
                <a:lnTo>
                  <a:pt x="9144" y="3598508"/>
                </a:lnTo>
                <a:lnTo>
                  <a:pt x="65837" y="3526270"/>
                </a:lnTo>
                <a:close/>
                <a:moveTo>
                  <a:pt x="764437" y="3474149"/>
                </a:moveTo>
                <a:lnTo>
                  <a:pt x="754352" y="3476892"/>
                </a:lnTo>
                <a:lnTo>
                  <a:pt x="747018" y="3500666"/>
                </a:lnTo>
                <a:lnTo>
                  <a:pt x="762603" y="3507982"/>
                </a:lnTo>
                <a:close/>
                <a:moveTo>
                  <a:pt x="736947" y="3466848"/>
                </a:moveTo>
                <a:lnTo>
                  <a:pt x="719522" y="3485142"/>
                </a:lnTo>
                <a:lnTo>
                  <a:pt x="739718" y="3478793"/>
                </a:lnTo>
                <a:close/>
                <a:moveTo>
                  <a:pt x="796328" y="3463260"/>
                </a:moveTo>
                <a:lnTo>
                  <a:pt x="767982" y="3472397"/>
                </a:lnTo>
                <a:lnTo>
                  <a:pt x="766153" y="3509859"/>
                </a:lnTo>
                <a:lnTo>
                  <a:pt x="885025" y="3562853"/>
                </a:lnTo>
                <a:close/>
                <a:moveTo>
                  <a:pt x="125167" y="3454124"/>
                </a:moveTo>
                <a:lnTo>
                  <a:pt x="93263" y="3495180"/>
                </a:lnTo>
                <a:lnTo>
                  <a:pt x="126079" y="3504376"/>
                </a:lnTo>
                <a:close/>
                <a:moveTo>
                  <a:pt x="127902" y="3453118"/>
                </a:moveTo>
                <a:lnTo>
                  <a:pt x="128818" y="3505239"/>
                </a:lnTo>
                <a:lnTo>
                  <a:pt x="197511" y="3522612"/>
                </a:lnTo>
                <a:close/>
                <a:moveTo>
                  <a:pt x="123344" y="3452203"/>
                </a:moveTo>
                <a:lnTo>
                  <a:pt x="10859" y="3474149"/>
                </a:lnTo>
                <a:lnTo>
                  <a:pt x="89609" y="3494266"/>
                </a:lnTo>
                <a:close/>
                <a:moveTo>
                  <a:pt x="487261" y="3449460"/>
                </a:moveTo>
                <a:lnTo>
                  <a:pt x="423253" y="3515297"/>
                </a:lnTo>
                <a:lnTo>
                  <a:pt x="534810" y="3529013"/>
                </a:lnTo>
                <a:close/>
                <a:moveTo>
                  <a:pt x="766251" y="3440316"/>
                </a:moveTo>
                <a:lnTo>
                  <a:pt x="755269" y="3473234"/>
                </a:lnTo>
                <a:lnTo>
                  <a:pt x="764437" y="3470491"/>
                </a:lnTo>
                <a:close/>
                <a:moveTo>
                  <a:pt x="764336" y="3434936"/>
                </a:moveTo>
                <a:lnTo>
                  <a:pt x="738800" y="3464174"/>
                </a:lnTo>
                <a:lnTo>
                  <a:pt x="742472" y="3477879"/>
                </a:lnTo>
                <a:lnTo>
                  <a:pt x="752470" y="3475138"/>
                </a:lnTo>
                <a:close/>
                <a:moveTo>
                  <a:pt x="769844" y="3432086"/>
                </a:moveTo>
                <a:lnTo>
                  <a:pt x="767982" y="3469656"/>
                </a:lnTo>
                <a:lnTo>
                  <a:pt x="794500" y="3460433"/>
                </a:lnTo>
                <a:close/>
                <a:moveTo>
                  <a:pt x="913422" y="3424781"/>
                </a:moveTo>
                <a:lnTo>
                  <a:pt x="800247" y="3462274"/>
                </a:lnTo>
                <a:lnTo>
                  <a:pt x="890496" y="3563808"/>
                </a:lnTo>
                <a:close/>
                <a:moveTo>
                  <a:pt x="903313" y="3424781"/>
                </a:moveTo>
                <a:lnTo>
                  <a:pt x="771640" y="3430258"/>
                </a:lnTo>
                <a:lnTo>
                  <a:pt x="797243" y="3459606"/>
                </a:lnTo>
                <a:close/>
                <a:moveTo>
                  <a:pt x="727863" y="3412998"/>
                </a:moveTo>
                <a:lnTo>
                  <a:pt x="737871" y="3460520"/>
                </a:lnTo>
                <a:lnTo>
                  <a:pt x="765244" y="3429454"/>
                </a:lnTo>
                <a:close/>
                <a:moveTo>
                  <a:pt x="717797" y="3408426"/>
                </a:moveTo>
                <a:lnTo>
                  <a:pt x="716884" y="3484275"/>
                </a:lnTo>
                <a:lnTo>
                  <a:pt x="736046" y="3463260"/>
                </a:lnTo>
                <a:lnTo>
                  <a:pt x="724184" y="3411170"/>
                </a:lnTo>
                <a:close/>
                <a:moveTo>
                  <a:pt x="805472" y="3394710"/>
                </a:moveTo>
                <a:lnTo>
                  <a:pt x="771640" y="3427626"/>
                </a:lnTo>
                <a:lnTo>
                  <a:pt x="904228" y="3422047"/>
                </a:lnTo>
                <a:close/>
                <a:moveTo>
                  <a:pt x="453428" y="3390939"/>
                </a:moveTo>
                <a:lnTo>
                  <a:pt x="422339" y="3511639"/>
                </a:lnTo>
                <a:lnTo>
                  <a:pt x="486347" y="3446717"/>
                </a:lnTo>
                <a:close/>
                <a:moveTo>
                  <a:pt x="774383" y="3386477"/>
                </a:moveTo>
                <a:lnTo>
                  <a:pt x="769844" y="3424781"/>
                </a:lnTo>
                <a:lnTo>
                  <a:pt x="801815" y="3393796"/>
                </a:lnTo>
                <a:close/>
                <a:moveTo>
                  <a:pt x="717797" y="3381909"/>
                </a:moveTo>
                <a:lnTo>
                  <a:pt x="717797" y="3404769"/>
                </a:lnTo>
                <a:lnTo>
                  <a:pt x="723176" y="3407398"/>
                </a:lnTo>
                <a:close/>
                <a:moveTo>
                  <a:pt x="32836" y="3378137"/>
                </a:moveTo>
                <a:lnTo>
                  <a:pt x="6368" y="3471406"/>
                </a:lnTo>
                <a:lnTo>
                  <a:pt x="123344" y="3448546"/>
                </a:lnTo>
                <a:close/>
                <a:moveTo>
                  <a:pt x="557784" y="3376308"/>
                </a:moveTo>
                <a:lnTo>
                  <a:pt x="490119" y="3446717"/>
                </a:lnTo>
                <a:lnTo>
                  <a:pt x="536753" y="3526270"/>
                </a:lnTo>
                <a:close/>
                <a:moveTo>
                  <a:pt x="555841" y="3374479"/>
                </a:moveTo>
                <a:lnTo>
                  <a:pt x="455257" y="3388195"/>
                </a:lnTo>
                <a:lnTo>
                  <a:pt x="488176" y="3443974"/>
                </a:lnTo>
                <a:close/>
                <a:moveTo>
                  <a:pt x="719621" y="3373565"/>
                </a:moveTo>
                <a:lnTo>
                  <a:pt x="726834" y="3409226"/>
                </a:lnTo>
                <a:lnTo>
                  <a:pt x="762496" y="3424771"/>
                </a:lnTo>
                <a:close/>
                <a:moveTo>
                  <a:pt x="561442" y="3373565"/>
                </a:moveTo>
                <a:lnTo>
                  <a:pt x="542239" y="3507067"/>
                </a:lnTo>
                <a:lnTo>
                  <a:pt x="578815" y="3373565"/>
                </a:lnTo>
                <a:close/>
                <a:moveTo>
                  <a:pt x="511950" y="3371817"/>
                </a:moveTo>
                <a:lnTo>
                  <a:pt x="472631" y="3382709"/>
                </a:lnTo>
                <a:lnTo>
                  <a:pt x="543954" y="3372724"/>
                </a:lnTo>
                <a:close/>
                <a:moveTo>
                  <a:pt x="721348" y="3370827"/>
                </a:moveTo>
                <a:lnTo>
                  <a:pt x="767149" y="3425686"/>
                </a:lnTo>
                <a:lnTo>
                  <a:pt x="771640" y="3385452"/>
                </a:lnTo>
                <a:close/>
                <a:moveTo>
                  <a:pt x="361988" y="3370822"/>
                </a:moveTo>
                <a:lnTo>
                  <a:pt x="362905" y="3598588"/>
                </a:lnTo>
                <a:lnTo>
                  <a:pt x="417767" y="3516263"/>
                </a:lnTo>
                <a:close/>
                <a:moveTo>
                  <a:pt x="715059" y="3370022"/>
                </a:moveTo>
                <a:lnTo>
                  <a:pt x="642824" y="3371736"/>
                </a:lnTo>
                <a:lnTo>
                  <a:pt x="715059" y="3403854"/>
                </a:lnTo>
                <a:close/>
                <a:moveTo>
                  <a:pt x="35551" y="3370022"/>
                </a:moveTo>
                <a:lnTo>
                  <a:pt x="33719" y="3375508"/>
                </a:lnTo>
                <a:lnTo>
                  <a:pt x="94175" y="3422142"/>
                </a:lnTo>
                <a:close/>
                <a:moveTo>
                  <a:pt x="454437" y="3369009"/>
                </a:moveTo>
                <a:lnTo>
                  <a:pt x="454437" y="3385452"/>
                </a:lnTo>
                <a:lnTo>
                  <a:pt x="502806" y="3370831"/>
                </a:lnTo>
                <a:close/>
                <a:moveTo>
                  <a:pt x="202899" y="3369009"/>
                </a:moveTo>
                <a:lnTo>
                  <a:pt x="128931" y="3449488"/>
                </a:lnTo>
                <a:lnTo>
                  <a:pt x="200205" y="3522666"/>
                </a:lnTo>
                <a:close/>
                <a:moveTo>
                  <a:pt x="201103" y="3366250"/>
                </a:moveTo>
                <a:lnTo>
                  <a:pt x="38405" y="3368078"/>
                </a:lnTo>
                <a:lnTo>
                  <a:pt x="126990" y="3447631"/>
                </a:lnTo>
                <a:close/>
                <a:moveTo>
                  <a:pt x="373886" y="3365417"/>
                </a:moveTo>
                <a:lnTo>
                  <a:pt x="450800" y="3385562"/>
                </a:lnTo>
                <a:lnTo>
                  <a:pt x="451709" y="3369009"/>
                </a:lnTo>
                <a:close/>
                <a:moveTo>
                  <a:pt x="362960" y="3365417"/>
                </a:moveTo>
                <a:lnTo>
                  <a:pt x="419645" y="3511639"/>
                </a:lnTo>
                <a:lnTo>
                  <a:pt x="450796" y="3388195"/>
                </a:lnTo>
                <a:close/>
                <a:moveTo>
                  <a:pt x="546697" y="3361792"/>
                </a:moveTo>
                <a:lnTo>
                  <a:pt x="521094" y="3369107"/>
                </a:lnTo>
                <a:lnTo>
                  <a:pt x="555841" y="3370909"/>
                </a:lnTo>
                <a:close/>
                <a:moveTo>
                  <a:pt x="15500" y="3360878"/>
                </a:moveTo>
                <a:lnTo>
                  <a:pt x="31890" y="3373565"/>
                </a:lnTo>
                <a:lnTo>
                  <a:pt x="32804" y="3368078"/>
                </a:lnTo>
                <a:close/>
                <a:moveTo>
                  <a:pt x="41148" y="3359049"/>
                </a:moveTo>
                <a:lnTo>
                  <a:pt x="37491" y="3365442"/>
                </a:lnTo>
                <a:lnTo>
                  <a:pt x="153619" y="3363621"/>
                </a:lnTo>
                <a:close/>
                <a:moveTo>
                  <a:pt x="8230" y="3358936"/>
                </a:moveTo>
                <a:lnTo>
                  <a:pt x="6401" y="3462262"/>
                </a:lnTo>
                <a:lnTo>
                  <a:pt x="31090" y="3376308"/>
                </a:lnTo>
                <a:close/>
                <a:moveTo>
                  <a:pt x="34633" y="3358134"/>
                </a:moveTo>
                <a:lnTo>
                  <a:pt x="35549" y="3362649"/>
                </a:lnTo>
                <a:lnTo>
                  <a:pt x="37378" y="3359049"/>
                </a:lnTo>
                <a:close/>
                <a:moveTo>
                  <a:pt x="31890" y="3358020"/>
                </a:moveTo>
                <a:lnTo>
                  <a:pt x="15431" y="3358023"/>
                </a:lnTo>
                <a:lnTo>
                  <a:pt x="32804" y="3364421"/>
                </a:lnTo>
                <a:close/>
                <a:moveTo>
                  <a:pt x="584253" y="3352643"/>
                </a:moveTo>
                <a:lnTo>
                  <a:pt x="564185" y="3370909"/>
                </a:lnTo>
                <a:lnTo>
                  <a:pt x="579730" y="3370001"/>
                </a:lnTo>
                <a:close/>
                <a:moveTo>
                  <a:pt x="598018" y="3351734"/>
                </a:moveTo>
                <a:lnTo>
                  <a:pt x="636423" y="3369009"/>
                </a:lnTo>
                <a:lnTo>
                  <a:pt x="699516" y="3367190"/>
                </a:lnTo>
                <a:close/>
                <a:moveTo>
                  <a:pt x="580530" y="3351734"/>
                </a:moveTo>
                <a:lnTo>
                  <a:pt x="550355" y="3360826"/>
                </a:lnTo>
                <a:lnTo>
                  <a:pt x="560413" y="3369918"/>
                </a:lnTo>
                <a:close/>
                <a:moveTo>
                  <a:pt x="587960" y="3350819"/>
                </a:moveTo>
                <a:lnTo>
                  <a:pt x="582473" y="3369926"/>
                </a:lnTo>
                <a:lnTo>
                  <a:pt x="630022" y="3369022"/>
                </a:lnTo>
                <a:close/>
                <a:moveTo>
                  <a:pt x="776212" y="3346247"/>
                </a:moveTo>
                <a:lnTo>
                  <a:pt x="721348" y="3368100"/>
                </a:lnTo>
                <a:lnTo>
                  <a:pt x="772554" y="3381794"/>
                </a:lnTo>
                <a:close/>
                <a:moveTo>
                  <a:pt x="27432" y="3332531"/>
                </a:moveTo>
                <a:lnTo>
                  <a:pt x="10059" y="3354428"/>
                </a:lnTo>
                <a:lnTo>
                  <a:pt x="30976" y="3355391"/>
                </a:lnTo>
                <a:close/>
                <a:moveTo>
                  <a:pt x="898741" y="3297738"/>
                </a:moveTo>
                <a:lnTo>
                  <a:pt x="779869" y="3345310"/>
                </a:lnTo>
                <a:lnTo>
                  <a:pt x="775297" y="3382818"/>
                </a:lnTo>
                <a:lnTo>
                  <a:pt x="804558" y="3391051"/>
                </a:lnTo>
                <a:close/>
                <a:moveTo>
                  <a:pt x="904310" y="3296870"/>
                </a:moveTo>
                <a:lnTo>
                  <a:pt x="807614" y="3391967"/>
                </a:lnTo>
                <a:lnTo>
                  <a:pt x="913422" y="3421136"/>
                </a:lnTo>
                <a:close/>
                <a:moveTo>
                  <a:pt x="463487" y="3276753"/>
                </a:moveTo>
                <a:lnTo>
                  <a:pt x="547612" y="3358134"/>
                </a:lnTo>
                <a:lnTo>
                  <a:pt x="583273" y="3348076"/>
                </a:lnTo>
                <a:close/>
                <a:moveTo>
                  <a:pt x="455336" y="3272181"/>
                </a:moveTo>
                <a:lnTo>
                  <a:pt x="454343" y="3366364"/>
                </a:lnTo>
                <a:lnTo>
                  <a:pt x="511950" y="3368186"/>
                </a:lnTo>
                <a:lnTo>
                  <a:pt x="543954" y="3359049"/>
                </a:lnTo>
                <a:close/>
                <a:moveTo>
                  <a:pt x="451714" y="3272181"/>
                </a:moveTo>
                <a:lnTo>
                  <a:pt x="363860" y="3361792"/>
                </a:lnTo>
                <a:lnTo>
                  <a:pt x="451714" y="3365417"/>
                </a:lnTo>
                <a:close/>
                <a:moveTo>
                  <a:pt x="788476" y="3251092"/>
                </a:moveTo>
                <a:lnTo>
                  <a:pt x="720443" y="3365372"/>
                </a:lnTo>
                <a:lnTo>
                  <a:pt x="777444" y="3342585"/>
                </a:lnTo>
                <a:close/>
                <a:moveTo>
                  <a:pt x="792154" y="3246518"/>
                </a:moveTo>
                <a:lnTo>
                  <a:pt x="779869" y="3341675"/>
                </a:lnTo>
                <a:lnTo>
                  <a:pt x="901558" y="3294094"/>
                </a:lnTo>
                <a:close/>
                <a:moveTo>
                  <a:pt x="98665" y="3242920"/>
                </a:moveTo>
                <a:lnTo>
                  <a:pt x="29158" y="3329788"/>
                </a:lnTo>
                <a:lnTo>
                  <a:pt x="34634" y="3355391"/>
                </a:lnTo>
                <a:lnTo>
                  <a:pt x="39208" y="3355391"/>
                </a:lnTo>
                <a:close/>
                <a:moveTo>
                  <a:pt x="107785" y="3232862"/>
                </a:moveTo>
                <a:lnTo>
                  <a:pt x="42863" y="3356306"/>
                </a:lnTo>
                <a:lnTo>
                  <a:pt x="201054" y="3362649"/>
                </a:lnTo>
                <a:close/>
                <a:moveTo>
                  <a:pt x="7315" y="3228289"/>
                </a:moveTo>
                <a:lnTo>
                  <a:pt x="8230" y="3351734"/>
                </a:lnTo>
                <a:lnTo>
                  <a:pt x="26518" y="3328873"/>
                </a:lnTo>
                <a:close/>
                <a:moveTo>
                  <a:pt x="225759" y="3222803"/>
                </a:moveTo>
                <a:lnTo>
                  <a:pt x="205627" y="3363621"/>
                </a:lnTo>
                <a:lnTo>
                  <a:pt x="356600" y="3361792"/>
                </a:lnTo>
                <a:close/>
                <a:moveTo>
                  <a:pt x="223000" y="3220971"/>
                </a:moveTo>
                <a:lnTo>
                  <a:pt x="109671" y="3230962"/>
                </a:lnTo>
                <a:lnTo>
                  <a:pt x="202883" y="3360763"/>
                </a:lnTo>
                <a:close/>
                <a:moveTo>
                  <a:pt x="831990" y="3212659"/>
                </a:moveTo>
                <a:lnTo>
                  <a:pt x="793585" y="3244678"/>
                </a:lnTo>
                <a:lnTo>
                  <a:pt x="898741" y="3289505"/>
                </a:lnTo>
                <a:close/>
                <a:moveTo>
                  <a:pt x="7301" y="3200857"/>
                </a:moveTo>
                <a:lnTo>
                  <a:pt x="7301" y="3211830"/>
                </a:lnTo>
                <a:lnTo>
                  <a:pt x="28247" y="3326130"/>
                </a:lnTo>
                <a:lnTo>
                  <a:pt x="105068" y="3230118"/>
                </a:lnTo>
                <a:close/>
                <a:moveTo>
                  <a:pt x="171842" y="3198074"/>
                </a:moveTo>
                <a:lnTo>
                  <a:pt x="115215" y="3227372"/>
                </a:lnTo>
                <a:lnTo>
                  <a:pt x="219342" y="3218223"/>
                </a:lnTo>
                <a:close/>
                <a:moveTo>
                  <a:pt x="648234" y="3177895"/>
                </a:moveTo>
                <a:lnTo>
                  <a:pt x="588760" y="3347140"/>
                </a:lnTo>
                <a:lnTo>
                  <a:pt x="714113" y="3366351"/>
                </a:lnTo>
                <a:close/>
                <a:moveTo>
                  <a:pt x="650979" y="3176066"/>
                </a:moveTo>
                <a:lnTo>
                  <a:pt x="716858" y="3365436"/>
                </a:lnTo>
                <a:lnTo>
                  <a:pt x="788099" y="3245593"/>
                </a:lnTo>
                <a:close/>
                <a:moveTo>
                  <a:pt x="32805" y="3169768"/>
                </a:moveTo>
                <a:lnTo>
                  <a:pt x="7301" y="3195371"/>
                </a:lnTo>
                <a:lnTo>
                  <a:pt x="7301" y="3197200"/>
                </a:lnTo>
                <a:lnTo>
                  <a:pt x="100494" y="3226461"/>
                </a:lnTo>
                <a:close/>
                <a:moveTo>
                  <a:pt x="357439" y="3161538"/>
                </a:moveTo>
                <a:lnTo>
                  <a:pt x="361078" y="3359917"/>
                </a:lnTo>
                <a:lnTo>
                  <a:pt x="451600" y="3268523"/>
                </a:lnTo>
                <a:close/>
                <a:moveTo>
                  <a:pt x="353872" y="3159710"/>
                </a:moveTo>
                <a:lnTo>
                  <a:pt x="227640" y="3220060"/>
                </a:lnTo>
                <a:lnTo>
                  <a:pt x="358396" y="3359049"/>
                </a:lnTo>
                <a:close/>
                <a:moveTo>
                  <a:pt x="260490" y="3152280"/>
                </a:moveTo>
                <a:lnTo>
                  <a:pt x="174536" y="3196242"/>
                </a:lnTo>
                <a:lnTo>
                  <a:pt x="224828" y="3217307"/>
                </a:lnTo>
                <a:close/>
                <a:moveTo>
                  <a:pt x="778040" y="3150484"/>
                </a:moveTo>
                <a:lnTo>
                  <a:pt x="791756" y="3241934"/>
                </a:lnTo>
                <a:lnTo>
                  <a:pt x="830161" y="3210829"/>
                </a:lnTo>
                <a:close/>
                <a:moveTo>
                  <a:pt x="265176" y="3149651"/>
                </a:moveTo>
                <a:lnTo>
                  <a:pt x="228600" y="3216402"/>
                </a:lnTo>
                <a:lnTo>
                  <a:pt x="350215" y="3158795"/>
                </a:lnTo>
                <a:close/>
                <a:moveTo>
                  <a:pt x="56693" y="3149586"/>
                </a:moveTo>
                <a:lnTo>
                  <a:pt x="107899" y="3227372"/>
                </a:lnTo>
                <a:lnTo>
                  <a:pt x="168250" y="3196242"/>
                </a:lnTo>
                <a:close/>
                <a:moveTo>
                  <a:pt x="912521" y="3148737"/>
                </a:moveTo>
                <a:lnTo>
                  <a:pt x="835241" y="3210916"/>
                </a:lnTo>
                <a:lnTo>
                  <a:pt x="904310" y="3290469"/>
                </a:lnTo>
                <a:close/>
                <a:moveTo>
                  <a:pt x="533896" y="3148737"/>
                </a:moveTo>
                <a:lnTo>
                  <a:pt x="455257" y="3268523"/>
                </a:lnTo>
                <a:lnTo>
                  <a:pt x="584188" y="3345333"/>
                </a:lnTo>
                <a:close/>
                <a:moveTo>
                  <a:pt x="52921" y="3148737"/>
                </a:moveTo>
                <a:lnTo>
                  <a:pt x="34633" y="3167025"/>
                </a:lnTo>
                <a:lnTo>
                  <a:pt x="100470" y="3221889"/>
                </a:lnTo>
                <a:close/>
                <a:moveTo>
                  <a:pt x="60351" y="3147822"/>
                </a:moveTo>
                <a:lnTo>
                  <a:pt x="170993" y="3194457"/>
                </a:lnTo>
                <a:lnTo>
                  <a:pt x="257861" y="3149651"/>
                </a:lnTo>
                <a:close/>
                <a:moveTo>
                  <a:pt x="6390" y="3147822"/>
                </a:moveTo>
                <a:lnTo>
                  <a:pt x="7301" y="3191714"/>
                </a:lnTo>
                <a:lnTo>
                  <a:pt x="30069" y="3167939"/>
                </a:lnTo>
                <a:close/>
                <a:moveTo>
                  <a:pt x="779066" y="3146908"/>
                </a:moveTo>
                <a:lnTo>
                  <a:pt x="833400" y="3209087"/>
                </a:lnTo>
                <a:lnTo>
                  <a:pt x="910717" y="3146908"/>
                </a:lnTo>
                <a:close/>
                <a:moveTo>
                  <a:pt x="774461" y="3146908"/>
                </a:moveTo>
                <a:lnTo>
                  <a:pt x="652862" y="3173426"/>
                </a:lnTo>
                <a:lnTo>
                  <a:pt x="789196" y="3242006"/>
                </a:lnTo>
                <a:close/>
                <a:moveTo>
                  <a:pt x="536696" y="3146908"/>
                </a:moveTo>
                <a:lnTo>
                  <a:pt x="587004" y="3343504"/>
                </a:lnTo>
                <a:lnTo>
                  <a:pt x="646459" y="3174340"/>
                </a:lnTo>
                <a:close/>
                <a:moveTo>
                  <a:pt x="532122" y="3145994"/>
                </a:moveTo>
                <a:lnTo>
                  <a:pt x="358342" y="3158795"/>
                </a:lnTo>
                <a:lnTo>
                  <a:pt x="453459" y="3265780"/>
                </a:lnTo>
                <a:close/>
                <a:moveTo>
                  <a:pt x="9144" y="3145994"/>
                </a:moveTo>
                <a:lnTo>
                  <a:pt x="32004" y="3165102"/>
                </a:lnTo>
                <a:lnTo>
                  <a:pt x="49378" y="3147790"/>
                </a:lnTo>
                <a:close/>
                <a:moveTo>
                  <a:pt x="5470" y="3143251"/>
                </a:moveTo>
                <a:lnTo>
                  <a:pt x="52969" y="3145079"/>
                </a:lnTo>
                <a:lnTo>
                  <a:pt x="264262" y="3146892"/>
                </a:lnTo>
                <a:lnTo>
                  <a:pt x="355702" y="3155940"/>
                </a:lnTo>
                <a:lnTo>
                  <a:pt x="534924" y="3143251"/>
                </a:lnTo>
                <a:lnTo>
                  <a:pt x="648251" y="3171494"/>
                </a:lnTo>
                <a:lnTo>
                  <a:pt x="775605" y="3144165"/>
                </a:lnTo>
                <a:lnTo>
                  <a:pt x="914324" y="3144165"/>
                </a:lnTo>
                <a:lnTo>
                  <a:pt x="914324" y="3145079"/>
                </a:lnTo>
                <a:lnTo>
                  <a:pt x="916127" y="3145994"/>
                </a:lnTo>
                <a:lnTo>
                  <a:pt x="907075" y="3294094"/>
                </a:lnTo>
                <a:lnTo>
                  <a:pt x="917029" y="3422958"/>
                </a:lnTo>
                <a:lnTo>
                  <a:pt x="893284" y="3566563"/>
                </a:lnTo>
                <a:lnTo>
                  <a:pt x="916127" y="3762216"/>
                </a:lnTo>
                <a:lnTo>
                  <a:pt x="914324" y="3762216"/>
                </a:lnTo>
                <a:lnTo>
                  <a:pt x="914324" y="3764024"/>
                </a:lnTo>
                <a:lnTo>
                  <a:pt x="715910" y="3764024"/>
                </a:lnTo>
                <a:lnTo>
                  <a:pt x="715910" y="3762216"/>
                </a:lnTo>
                <a:lnTo>
                  <a:pt x="714114" y="3762216"/>
                </a:lnTo>
                <a:lnTo>
                  <a:pt x="711402" y="3604979"/>
                </a:lnTo>
                <a:lnTo>
                  <a:pt x="714114" y="3488815"/>
                </a:lnTo>
                <a:lnTo>
                  <a:pt x="715012" y="3406494"/>
                </a:lnTo>
                <a:lnTo>
                  <a:pt x="636353" y="3371736"/>
                </a:lnTo>
                <a:lnTo>
                  <a:pt x="581559" y="3372651"/>
                </a:lnTo>
                <a:lnTo>
                  <a:pt x="539456" y="3530873"/>
                </a:lnTo>
                <a:lnTo>
                  <a:pt x="560508" y="3706407"/>
                </a:lnTo>
                <a:lnTo>
                  <a:pt x="559593" y="3706407"/>
                </a:lnTo>
                <a:lnTo>
                  <a:pt x="559593" y="3707323"/>
                </a:lnTo>
                <a:lnTo>
                  <a:pt x="409649" y="3706407"/>
                </a:lnTo>
                <a:lnTo>
                  <a:pt x="409649" y="3704606"/>
                </a:lnTo>
                <a:lnTo>
                  <a:pt x="407816" y="3705506"/>
                </a:lnTo>
                <a:lnTo>
                  <a:pt x="361160" y="3604938"/>
                </a:lnTo>
                <a:lnTo>
                  <a:pt x="360260" y="3605853"/>
                </a:lnTo>
                <a:lnTo>
                  <a:pt x="358444" y="3364450"/>
                </a:lnTo>
                <a:lnTo>
                  <a:pt x="205627" y="3366250"/>
                </a:lnTo>
                <a:lnTo>
                  <a:pt x="203797" y="3525391"/>
                </a:lnTo>
                <a:lnTo>
                  <a:pt x="203797" y="3658936"/>
                </a:lnTo>
                <a:lnTo>
                  <a:pt x="202001" y="3762216"/>
                </a:lnTo>
                <a:lnTo>
                  <a:pt x="200205" y="3762216"/>
                </a:lnTo>
                <a:lnTo>
                  <a:pt x="200205" y="3764024"/>
                </a:lnTo>
                <a:lnTo>
                  <a:pt x="6368" y="3766757"/>
                </a:lnTo>
                <a:lnTo>
                  <a:pt x="5470" y="3764928"/>
                </a:lnTo>
                <a:lnTo>
                  <a:pt x="4572" y="3764928"/>
                </a:lnTo>
                <a:lnTo>
                  <a:pt x="6368" y="3602192"/>
                </a:lnTo>
                <a:lnTo>
                  <a:pt x="2743" y="3473311"/>
                </a:lnTo>
                <a:lnTo>
                  <a:pt x="5470" y="3355388"/>
                </a:lnTo>
                <a:lnTo>
                  <a:pt x="1829" y="3198025"/>
                </a:lnTo>
                <a:lnTo>
                  <a:pt x="2743" y="3198025"/>
                </a:lnTo>
                <a:lnTo>
                  <a:pt x="1829" y="3197110"/>
                </a:lnTo>
                <a:lnTo>
                  <a:pt x="3658" y="3145079"/>
                </a:lnTo>
                <a:lnTo>
                  <a:pt x="5470" y="3145079"/>
                </a:lnTo>
                <a:close/>
                <a:moveTo>
                  <a:pt x="757932" y="2968867"/>
                </a:moveTo>
                <a:lnTo>
                  <a:pt x="715969" y="2974353"/>
                </a:lnTo>
                <a:lnTo>
                  <a:pt x="715969" y="3041104"/>
                </a:lnTo>
                <a:close/>
                <a:moveTo>
                  <a:pt x="761581" y="2967952"/>
                </a:moveTo>
                <a:lnTo>
                  <a:pt x="716881" y="3045676"/>
                </a:lnTo>
                <a:lnTo>
                  <a:pt x="906056" y="3053906"/>
                </a:lnTo>
                <a:lnTo>
                  <a:pt x="764324" y="2967952"/>
                </a:lnTo>
                <a:close/>
                <a:moveTo>
                  <a:pt x="898741" y="2948750"/>
                </a:moveTo>
                <a:lnTo>
                  <a:pt x="768896" y="2967038"/>
                </a:lnTo>
                <a:lnTo>
                  <a:pt x="909714" y="3052991"/>
                </a:lnTo>
                <a:close/>
                <a:moveTo>
                  <a:pt x="749722" y="2934120"/>
                </a:moveTo>
                <a:lnTo>
                  <a:pt x="718706" y="2970696"/>
                </a:lnTo>
                <a:lnTo>
                  <a:pt x="759756" y="2963380"/>
                </a:lnTo>
                <a:close/>
                <a:moveTo>
                  <a:pt x="810959" y="2862796"/>
                </a:moveTo>
                <a:lnTo>
                  <a:pt x="751546" y="2932291"/>
                </a:lnTo>
                <a:lnTo>
                  <a:pt x="761581" y="2960637"/>
                </a:lnTo>
                <a:close/>
                <a:moveTo>
                  <a:pt x="818274" y="2855481"/>
                </a:moveTo>
                <a:lnTo>
                  <a:pt x="764324" y="2962466"/>
                </a:lnTo>
                <a:lnTo>
                  <a:pt x="896912" y="2946007"/>
                </a:lnTo>
                <a:close/>
                <a:moveTo>
                  <a:pt x="715969" y="2840851"/>
                </a:moveTo>
                <a:lnTo>
                  <a:pt x="715969" y="2968867"/>
                </a:lnTo>
                <a:lnTo>
                  <a:pt x="748810" y="2931376"/>
                </a:lnTo>
                <a:close/>
                <a:moveTo>
                  <a:pt x="716881" y="2833536"/>
                </a:moveTo>
                <a:lnTo>
                  <a:pt x="750634" y="2928633"/>
                </a:lnTo>
                <a:lnTo>
                  <a:pt x="814616" y="2853652"/>
                </a:lnTo>
                <a:close/>
                <a:moveTo>
                  <a:pt x="595244" y="2796139"/>
                </a:moveTo>
                <a:lnTo>
                  <a:pt x="587012" y="2830835"/>
                </a:lnTo>
                <a:lnTo>
                  <a:pt x="705002" y="2830835"/>
                </a:lnTo>
                <a:close/>
                <a:moveTo>
                  <a:pt x="73977" y="2787904"/>
                </a:moveTo>
                <a:lnTo>
                  <a:pt x="19090" y="2833536"/>
                </a:lnTo>
                <a:lnTo>
                  <a:pt x="114228" y="2830835"/>
                </a:lnTo>
                <a:close/>
                <a:moveTo>
                  <a:pt x="139842" y="2784244"/>
                </a:moveTo>
                <a:lnTo>
                  <a:pt x="119717" y="2830835"/>
                </a:lnTo>
                <a:lnTo>
                  <a:pt x="245958" y="2822674"/>
                </a:lnTo>
                <a:close/>
                <a:moveTo>
                  <a:pt x="540365" y="2779669"/>
                </a:moveTo>
                <a:lnTo>
                  <a:pt x="584268" y="2829035"/>
                </a:lnTo>
                <a:lnTo>
                  <a:pt x="592500" y="2795224"/>
                </a:lnTo>
                <a:close/>
                <a:moveTo>
                  <a:pt x="534877" y="2777838"/>
                </a:moveTo>
                <a:lnTo>
                  <a:pt x="410485" y="2830835"/>
                </a:lnTo>
                <a:lnTo>
                  <a:pt x="582439" y="2830835"/>
                </a:lnTo>
                <a:close/>
                <a:moveTo>
                  <a:pt x="906971" y="2776924"/>
                </a:moveTo>
                <a:lnTo>
                  <a:pt x="820103" y="2852738"/>
                </a:lnTo>
                <a:lnTo>
                  <a:pt x="898741" y="2943264"/>
                </a:lnTo>
                <a:close/>
                <a:moveTo>
                  <a:pt x="99592" y="2769604"/>
                </a:moveTo>
                <a:lnTo>
                  <a:pt x="117887" y="2828135"/>
                </a:lnTo>
                <a:lnTo>
                  <a:pt x="137098" y="2783329"/>
                </a:lnTo>
                <a:close/>
                <a:moveTo>
                  <a:pt x="96847" y="2769604"/>
                </a:moveTo>
                <a:lnTo>
                  <a:pt x="76722" y="2786074"/>
                </a:lnTo>
                <a:lnTo>
                  <a:pt x="114228" y="2826335"/>
                </a:lnTo>
                <a:close/>
                <a:moveTo>
                  <a:pt x="338227" y="2743068"/>
                </a:moveTo>
                <a:lnTo>
                  <a:pt x="256935" y="2821759"/>
                </a:lnTo>
                <a:lnTo>
                  <a:pt x="400423" y="2830835"/>
                </a:lnTo>
                <a:close/>
                <a:moveTo>
                  <a:pt x="770725" y="2741238"/>
                </a:moveTo>
                <a:lnTo>
                  <a:pt x="716881" y="2830835"/>
                </a:lnTo>
                <a:lnTo>
                  <a:pt x="815531" y="2850909"/>
                </a:lnTo>
                <a:close/>
                <a:moveTo>
                  <a:pt x="773468" y="2740323"/>
                </a:moveTo>
                <a:lnTo>
                  <a:pt x="818274" y="2849995"/>
                </a:lnTo>
                <a:lnTo>
                  <a:pt x="906056" y="2774178"/>
                </a:lnTo>
                <a:close/>
                <a:moveTo>
                  <a:pt x="277061" y="2723853"/>
                </a:moveTo>
                <a:lnTo>
                  <a:pt x="256021" y="2819014"/>
                </a:lnTo>
                <a:lnTo>
                  <a:pt x="335483" y="2741238"/>
                </a:lnTo>
                <a:close/>
                <a:moveTo>
                  <a:pt x="5477" y="2715617"/>
                </a:moveTo>
                <a:lnTo>
                  <a:pt x="16346" y="2831735"/>
                </a:lnTo>
                <a:lnTo>
                  <a:pt x="72148" y="2786074"/>
                </a:lnTo>
                <a:close/>
                <a:moveTo>
                  <a:pt x="612622" y="2710128"/>
                </a:moveTo>
                <a:lnTo>
                  <a:pt x="538536" y="2776009"/>
                </a:lnTo>
                <a:lnTo>
                  <a:pt x="593415" y="2792479"/>
                </a:lnTo>
                <a:close/>
                <a:moveTo>
                  <a:pt x="615366" y="2709213"/>
                </a:moveTo>
                <a:lnTo>
                  <a:pt x="596159" y="2793394"/>
                </a:lnTo>
                <a:lnTo>
                  <a:pt x="710490" y="2829035"/>
                </a:lnTo>
                <a:close/>
                <a:moveTo>
                  <a:pt x="618110" y="2708298"/>
                </a:moveTo>
                <a:lnTo>
                  <a:pt x="715057" y="2829935"/>
                </a:lnTo>
                <a:lnTo>
                  <a:pt x="767982" y="2739408"/>
                </a:lnTo>
                <a:close/>
                <a:moveTo>
                  <a:pt x="172775" y="2697317"/>
                </a:moveTo>
                <a:lnTo>
                  <a:pt x="99592" y="2766858"/>
                </a:lnTo>
                <a:lnTo>
                  <a:pt x="138013" y="2780584"/>
                </a:lnTo>
                <a:close/>
                <a:moveTo>
                  <a:pt x="177349" y="2694572"/>
                </a:moveTo>
                <a:lnTo>
                  <a:pt x="140757" y="2781499"/>
                </a:lnTo>
                <a:lnTo>
                  <a:pt x="249617" y="2820844"/>
                </a:lnTo>
                <a:close/>
                <a:moveTo>
                  <a:pt x="180093" y="2693657"/>
                </a:moveTo>
                <a:lnTo>
                  <a:pt x="252362" y="2819014"/>
                </a:lnTo>
                <a:lnTo>
                  <a:pt x="274316" y="2722938"/>
                </a:lnTo>
                <a:close/>
                <a:moveTo>
                  <a:pt x="172775" y="2692742"/>
                </a:moveTo>
                <a:lnTo>
                  <a:pt x="6382" y="2712873"/>
                </a:lnTo>
                <a:lnTo>
                  <a:pt x="73977" y="2784244"/>
                </a:lnTo>
                <a:lnTo>
                  <a:pt x="95932" y="2765943"/>
                </a:lnTo>
                <a:close/>
                <a:moveTo>
                  <a:pt x="555914" y="2679017"/>
                </a:moveTo>
                <a:lnTo>
                  <a:pt x="537621" y="2772349"/>
                </a:lnTo>
                <a:lnTo>
                  <a:pt x="612622" y="2706467"/>
                </a:lnTo>
                <a:close/>
                <a:moveTo>
                  <a:pt x="289767" y="2668037"/>
                </a:moveTo>
                <a:lnTo>
                  <a:pt x="277976" y="2720193"/>
                </a:lnTo>
                <a:lnTo>
                  <a:pt x="334568" y="2738493"/>
                </a:lnTo>
                <a:close/>
                <a:moveTo>
                  <a:pt x="291580" y="2657057"/>
                </a:moveTo>
                <a:lnTo>
                  <a:pt x="290665" y="2663462"/>
                </a:lnTo>
                <a:lnTo>
                  <a:pt x="319934" y="2710128"/>
                </a:lnTo>
                <a:close/>
                <a:moveTo>
                  <a:pt x="282550" y="2657057"/>
                </a:moveTo>
                <a:lnTo>
                  <a:pt x="181923" y="2690912"/>
                </a:lnTo>
                <a:lnTo>
                  <a:pt x="275231" y="2720193"/>
                </a:lnTo>
                <a:lnTo>
                  <a:pt x="287073" y="2664377"/>
                </a:lnTo>
                <a:close/>
                <a:moveTo>
                  <a:pt x="289767" y="2655242"/>
                </a:moveTo>
                <a:lnTo>
                  <a:pt x="285277" y="2656142"/>
                </a:lnTo>
                <a:lnTo>
                  <a:pt x="287971" y="2659802"/>
                </a:lnTo>
                <a:close/>
                <a:moveTo>
                  <a:pt x="283464" y="2652541"/>
                </a:moveTo>
                <a:lnTo>
                  <a:pt x="284379" y="2653442"/>
                </a:lnTo>
                <a:lnTo>
                  <a:pt x="286175" y="2652541"/>
                </a:lnTo>
                <a:close/>
                <a:moveTo>
                  <a:pt x="392191" y="2648023"/>
                </a:moveTo>
                <a:lnTo>
                  <a:pt x="293409" y="2654342"/>
                </a:lnTo>
                <a:lnTo>
                  <a:pt x="338227" y="2737578"/>
                </a:lnTo>
                <a:close/>
                <a:moveTo>
                  <a:pt x="482742" y="2644352"/>
                </a:moveTo>
                <a:lnTo>
                  <a:pt x="534877" y="2771434"/>
                </a:lnTo>
                <a:lnTo>
                  <a:pt x="553170" y="2678102"/>
                </a:lnTo>
                <a:close/>
                <a:moveTo>
                  <a:pt x="479083" y="2643435"/>
                </a:moveTo>
                <a:lnTo>
                  <a:pt x="340056" y="2741238"/>
                </a:lnTo>
                <a:lnTo>
                  <a:pt x="403167" y="2829935"/>
                </a:lnTo>
                <a:lnTo>
                  <a:pt x="533048" y="2775093"/>
                </a:lnTo>
                <a:close/>
                <a:moveTo>
                  <a:pt x="474510" y="2642517"/>
                </a:moveTo>
                <a:lnTo>
                  <a:pt x="395850" y="2648023"/>
                </a:lnTo>
                <a:lnTo>
                  <a:pt x="342800" y="2735748"/>
                </a:lnTo>
                <a:close/>
                <a:moveTo>
                  <a:pt x="234981" y="2640682"/>
                </a:moveTo>
                <a:lnTo>
                  <a:pt x="182837" y="2687252"/>
                </a:lnTo>
                <a:lnTo>
                  <a:pt x="281635" y="2654342"/>
                </a:lnTo>
                <a:lnTo>
                  <a:pt x="278890" y="2651641"/>
                </a:lnTo>
                <a:close/>
                <a:moveTo>
                  <a:pt x="861251" y="2635176"/>
                </a:moveTo>
                <a:lnTo>
                  <a:pt x="773468" y="2737578"/>
                </a:lnTo>
                <a:lnTo>
                  <a:pt x="906056" y="2771434"/>
                </a:lnTo>
                <a:close/>
                <a:moveTo>
                  <a:pt x="269743" y="2631505"/>
                </a:moveTo>
                <a:lnTo>
                  <a:pt x="280720" y="2648941"/>
                </a:lnTo>
                <a:lnTo>
                  <a:pt x="287073" y="2649841"/>
                </a:lnTo>
                <a:close/>
                <a:moveTo>
                  <a:pt x="412314" y="2619576"/>
                </a:moveTo>
                <a:lnTo>
                  <a:pt x="397679" y="2644352"/>
                </a:lnTo>
                <a:lnTo>
                  <a:pt x="471766" y="2639764"/>
                </a:lnTo>
                <a:close/>
                <a:moveTo>
                  <a:pt x="408655" y="2619576"/>
                </a:moveTo>
                <a:lnTo>
                  <a:pt x="304385" y="2650741"/>
                </a:lnTo>
                <a:lnTo>
                  <a:pt x="394021" y="2645270"/>
                </a:lnTo>
                <a:close/>
                <a:moveTo>
                  <a:pt x="258765" y="2619576"/>
                </a:moveTo>
                <a:lnTo>
                  <a:pt x="237725" y="2637929"/>
                </a:lnTo>
                <a:lnTo>
                  <a:pt x="277061" y="2648023"/>
                </a:lnTo>
                <a:close/>
                <a:moveTo>
                  <a:pt x="568719" y="2618658"/>
                </a:moveTo>
                <a:lnTo>
                  <a:pt x="556829" y="2676272"/>
                </a:lnTo>
                <a:lnTo>
                  <a:pt x="611708" y="2702807"/>
                </a:lnTo>
                <a:close/>
                <a:moveTo>
                  <a:pt x="262424" y="2618658"/>
                </a:moveTo>
                <a:lnTo>
                  <a:pt x="291580" y="2650741"/>
                </a:lnTo>
                <a:lnTo>
                  <a:pt x="401338" y="2618658"/>
                </a:lnTo>
                <a:close/>
                <a:moveTo>
                  <a:pt x="565975" y="2616823"/>
                </a:moveTo>
                <a:lnTo>
                  <a:pt x="483657" y="2641600"/>
                </a:lnTo>
                <a:lnTo>
                  <a:pt x="554085" y="2675357"/>
                </a:lnTo>
                <a:close/>
                <a:moveTo>
                  <a:pt x="10001" y="2616823"/>
                </a:moveTo>
                <a:lnTo>
                  <a:pt x="4572" y="2710128"/>
                </a:lnTo>
                <a:lnTo>
                  <a:pt x="170945" y="2689997"/>
                </a:lnTo>
                <a:close/>
                <a:moveTo>
                  <a:pt x="556829" y="2615922"/>
                </a:moveTo>
                <a:lnTo>
                  <a:pt x="420546" y="2618658"/>
                </a:lnTo>
                <a:lnTo>
                  <a:pt x="479998" y="2639764"/>
                </a:lnTo>
                <a:close/>
                <a:moveTo>
                  <a:pt x="714145" y="2611422"/>
                </a:moveTo>
                <a:lnTo>
                  <a:pt x="618110" y="2704637"/>
                </a:lnTo>
                <a:lnTo>
                  <a:pt x="767982" y="2735748"/>
                </a:lnTo>
                <a:close/>
                <a:moveTo>
                  <a:pt x="125206" y="2611422"/>
                </a:moveTo>
                <a:lnTo>
                  <a:pt x="234066" y="2637929"/>
                </a:lnTo>
                <a:lnTo>
                  <a:pt x="255106" y="2618658"/>
                </a:lnTo>
                <a:close/>
                <a:moveTo>
                  <a:pt x="113313" y="2611422"/>
                </a:moveTo>
                <a:lnTo>
                  <a:pt x="176434" y="2689082"/>
                </a:lnTo>
                <a:lnTo>
                  <a:pt x="232236" y="2639764"/>
                </a:lnTo>
                <a:close/>
                <a:moveTo>
                  <a:pt x="716881" y="2610522"/>
                </a:moveTo>
                <a:lnTo>
                  <a:pt x="770725" y="2734833"/>
                </a:lnTo>
                <a:lnTo>
                  <a:pt x="858508" y="2633341"/>
                </a:lnTo>
                <a:close/>
                <a:moveTo>
                  <a:pt x="711405" y="2610522"/>
                </a:moveTo>
                <a:lnTo>
                  <a:pt x="570548" y="2615922"/>
                </a:lnTo>
                <a:lnTo>
                  <a:pt x="615366" y="2702807"/>
                </a:lnTo>
                <a:close/>
                <a:moveTo>
                  <a:pt x="108739" y="2610522"/>
                </a:moveTo>
                <a:lnTo>
                  <a:pt x="15431" y="2615922"/>
                </a:lnTo>
                <a:lnTo>
                  <a:pt x="171860" y="2687252"/>
                </a:lnTo>
                <a:close/>
                <a:moveTo>
                  <a:pt x="913372" y="2588591"/>
                </a:moveTo>
                <a:lnTo>
                  <a:pt x="863080" y="2632423"/>
                </a:lnTo>
                <a:lnTo>
                  <a:pt x="907885" y="2765028"/>
                </a:lnTo>
                <a:close/>
                <a:moveTo>
                  <a:pt x="786270" y="2573046"/>
                </a:moveTo>
                <a:lnTo>
                  <a:pt x="719618" y="2607793"/>
                </a:lnTo>
                <a:lnTo>
                  <a:pt x="856679" y="2629670"/>
                </a:lnTo>
                <a:close/>
                <a:moveTo>
                  <a:pt x="871309" y="2561159"/>
                </a:moveTo>
                <a:lnTo>
                  <a:pt x="863994" y="2628752"/>
                </a:lnTo>
                <a:lnTo>
                  <a:pt x="912457" y="2585847"/>
                </a:lnTo>
                <a:close/>
                <a:moveTo>
                  <a:pt x="809130" y="2561159"/>
                </a:moveTo>
                <a:lnTo>
                  <a:pt x="789013" y="2572131"/>
                </a:lnTo>
                <a:lnTo>
                  <a:pt x="853936" y="2624164"/>
                </a:lnTo>
                <a:close/>
                <a:moveTo>
                  <a:pt x="842048" y="2544699"/>
                </a:moveTo>
                <a:lnTo>
                  <a:pt x="811873" y="2560244"/>
                </a:lnTo>
                <a:lnTo>
                  <a:pt x="860336" y="2627834"/>
                </a:lnTo>
                <a:lnTo>
                  <a:pt x="868566" y="2560244"/>
                </a:lnTo>
                <a:close/>
                <a:moveTo>
                  <a:pt x="748810" y="2542870"/>
                </a:moveTo>
                <a:lnTo>
                  <a:pt x="717793" y="2605050"/>
                </a:lnTo>
                <a:lnTo>
                  <a:pt x="783527" y="2571217"/>
                </a:lnTo>
                <a:close/>
                <a:moveTo>
                  <a:pt x="874052" y="2530069"/>
                </a:moveTo>
                <a:lnTo>
                  <a:pt x="871309" y="2558415"/>
                </a:lnTo>
                <a:lnTo>
                  <a:pt x="909714" y="2580361"/>
                </a:lnTo>
                <a:close/>
                <a:moveTo>
                  <a:pt x="871309" y="2529154"/>
                </a:moveTo>
                <a:lnTo>
                  <a:pt x="844792" y="2542870"/>
                </a:lnTo>
                <a:lnTo>
                  <a:pt x="868566" y="2556586"/>
                </a:lnTo>
                <a:close/>
                <a:moveTo>
                  <a:pt x="806387" y="2520925"/>
                </a:moveTo>
                <a:lnTo>
                  <a:pt x="842048" y="2541042"/>
                </a:lnTo>
                <a:lnTo>
                  <a:pt x="868566" y="2527326"/>
                </a:lnTo>
                <a:close/>
                <a:moveTo>
                  <a:pt x="782612" y="2518182"/>
                </a:moveTo>
                <a:lnTo>
                  <a:pt x="810044" y="2557501"/>
                </a:lnTo>
                <a:lnTo>
                  <a:pt x="838391" y="2542870"/>
                </a:lnTo>
                <a:lnTo>
                  <a:pt x="799072" y="2520011"/>
                </a:lnTo>
                <a:close/>
                <a:moveTo>
                  <a:pt x="761581" y="2515438"/>
                </a:moveTo>
                <a:lnTo>
                  <a:pt x="749722" y="2540127"/>
                </a:lnTo>
                <a:lnTo>
                  <a:pt x="786270" y="2569388"/>
                </a:lnTo>
                <a:lnTo>
                  <a:pt x="807301" y="2558415"/>
                </a:lnTo>
                <a:lnTo>
                  <a:pt x="778040" y="2517267"/>
                </a:lnTo>
                <a:close/>
                <a:moveTo>
                  <a:pt x="710490" y="2511781"/>
                </a:moveTo>
                <a:lnTo>
                  <a:pt x="715969" y="2603221"/>
                </a:lnTo>
                <a:lnTo>
                  <a:pt x="746073" y="2541042"/>
                </a:lnTo>
                <a:close/>
                <a:moveTo>
                  <a:pt x="714145" y="2510867"/>
                </a:moveTo>
                <a:lnTo>
                  <a:pt x="747897" y="2538299"/>
                </a:lnTo>
                <a:lnTo>
                  <a:pt x="758844" y="2515438"/>
                </a:lnTo>
                <a:close/>
                <a:moveTo>
                  <a:pt x="772554" y="2504466"/>
                </a:moveTo>
                <a:lnTo>
                  <a:pt x="779869" y="2514524"/>
                </a:lnTo>
                <a:lnTo>
                  <a:pt x="792671" y="2516353"/>
                </a:lnTo>
                <a:close/>
                <a:moveTo>
                  <a:pt x="777126" y="2503551"/>
                </a:moveTo>
                <a:lnTo>
                  <a:pt x="799986" y="2517267"/>
                </a:lnTo>
                <a:lnTo>
                  <a:pt x="852107" y="2522754"/>
                </a:lnTo>
                <a:close/>
                <a:moveTo>
                  <a:pt x="767982" y="2502637"/>
                </a:moveTo>
                <a:lnTo>
                  <a:pt x="762496" y="2512695"/>
                </a:lnTo>
                <a:lnTo>
                  <a:pt x="776212" y="2514524"/>
                </a:lnTo>
                <a:close/>
                <a:moveTo>
                  <a:pt x="765239" y="2501723"/>
                </a:moveTo>
                <a:lnTo>
                  <a:pt x="720530" y="2508123"/>
                </a:lnTo>
                <a:lnTo>
                  <a:pt x="759756" y="2512695"/>
                </a:lnTo>
                <a:close/>
                <a:moveTo>
                  <a:pt x="746985" y="2461489"/>
                </a:moveTo>
                <a:lnTo>
                  <a:pt x="712319" y="2506294"/>
                </a:lnTo>
                <a:lnTo>
                  <a:pt x="765239" y="2498979"/>
                </a:lnTo>
                <a:close/>
                <a:moveTo>
                  <a:pt x="836562" y="2455088"/>
                </a:moveTo>
                <a:lnTo>
                  <a:pt x="770725" y="2498979"/>
                </a:lnTo>
                <a:lnTo>
                  <a:pt x="870395" y="2524583"/>
                </a:lnTo>
                <a:close/>
                <a:moveTo>
                  <a:pt x="913372" y="2409368"/>
                </a:moveTo>
                <a:lnTo>
                  <a:pt x="874967" y="2526411"/>
                </a:lnTo>
                <a:lnTo>
                  <a:pt x="913372" y="2580361"/>
                </a:lnTo>
                <a:close/>
                <a:moveTo>
                  <a:pt x="911543" y="2403882"/>
                </a:moveTo>
                <a:lnTo>
                  <a:pt x="838391" y="2453259"/>
                </a:lnTo>
                <a:lnTo>
                  <a:pt x="873138" y="2522754"/>
                </a:lnTo>
                <a:close/>
                <a:moveTo>
                  <a:pt x="715969" y="2399310"/>
                </a:moveTo>
                <a:lnTo>
                  <a:pt x="710490" y="2504466"/>
                </a:lnTo>
                <a:lnTo>
                  <a:pt x="745161" y="2458746"/>
                </a:lnTo>
                <a:close/>
                <a:moveTo>
                  <a:pt x="799072" y="2392909"/>
                </a:moveTo>
                <a:lnTo>
                  <a:pt x="748810" y="2458746"/>
                </a:lnTo>
                <a:lnTo>
                  <a:pt x="767068" y="2496236"/>
                </a:lnTo>
                <a:close/>
                <a:moveTo>
                  <a:pt x="803644" y="2389252"/>
                </a:moveTo>
                <a:lnTo>
                  <a:pt x="769811" y="2496236"/>
                </a:lnTo>
                <a:lnTo>
                  <a:pt x="834733" y="2452345"/>
                </a:lnTo>
                <a:close/>
                <a:moveTo>
                  <a:pt x="805472" y="2387423"/>
                </a:moveTo>
                <a:lnTo>
                  <a:pt x="837476" y="2450516"/>
                </a:lnTo>
                <a:lnTo>
                  <a:pt x="910628" y="2401139"/>
                </a:lnTo>
                <a:close/>
                <a:moveTo>
                  <a:pt x="799986" y="2387423"/>
                </a:moveTo>
                <a:lnTo>
                  <a:pt x="716881" y="2395652"/>
                </a:lnTo>
                <a:lnTo>
                  <a:pt x="746985" y="2456003"/>
                </a:lnTo>
                <a:close/>
                <a:moveTo>
                  <a:pt x="802843" y="2383765"/>
                </a:moveTo>
                <a:lnTo>
                  <a:pt x="915200" y="2398385"/>
                </a:lnTo>
                <a:lnTo>
                  <a:pt x="916131" y="2398385"/>
                </a:lnTo>
                <a:lnTo>
                  <a:pt x="915200" y="2398396"/>
                </a:lnTo>
                <a:lnTo>
                  <a:pt x="915200" y="2399310"/>
                </a:lnTo>
                <a:lnTo>
                  <a:pt x="916115" y="2399310"/>
                </a:lnTo>
                <a:lnTo>
                  <a:pt x="916115" y="2400213"/>
                </a:lnTo>
                <a:lnTo>
                  <a:pt x="916115" y="2584901"/>
                </a:lnTo>
                <a:lnTo>
                  <a:pt x="910628" y="2773265"/>
                </a:lnTo>
                <a:lnTo>
                  <a:pt x="901484" y="2946921"/>
                </a:lnTo>
                <a:lnTo>
                  <a:pt x="913372" y="3055735"/>
                </a:lnTo>
                <a:lnTo>
                  <a:pt x="913372" y="3056649"/>
                </a:lnTo>
                <a:lnTo>
                  <a:pt x="912539" y="3056649"/>
                </a:lnTo>
                <a:lnTo>
                  <a:pt x="912457" y="3056649"/>
                </a:lnTo>
                <a:lnTo>
                  <a:pt x="911543" y="3056649"/>
                </a:lnTo>
                <a:lnTo>
                  <a:pt x="715057" y="3048420"/>
                </a:lnTo>
                <a:lnTo>
                  <a:pt x="714145" y="3048420"/>
                </a:lnTo>
                <a:lnTo>
                  <a:pt x="714145" y="3047505"/>
                </a:lnTo>
                <a:lnTo>
                  <a:pt x="713232" y="3047505"/>
                </a:lnTo>
                <a:lnTo>
                  <a:pt x="713232" y="3046591"/>
                </a:lnTo>
                <a:lnTo>
                  <a:pt x="713232" y="2973439"/>
                </a:lnTo>
                <a:lnTo>
                  <a:pt x="713232" y="2833536"/>
                </a:lnTo>
                <a:lnTo>
                  <a:pt x="585183" y="2833536"/>
                </a:lnTo>
                <a:lnTo>
                  <a:pt x="403167" y="2833536"/>
                </a:lnTo>
                <a:lnTo>
                  <a:pt x="253289" y="2824391"/>
                </a:lnTo>
                <a:lnTo>
                  <a:pt x="117958" y="2833536"/>
                </a:lnTo>
                <a:lnTo>
                  <a:pt x="14631" y="2836279"/>
                </a:lnTo>
                <a:lnTo>
                  <a:pt x="13716" y="2836279"/>
                </a:lnTo>
                <a:lnTo>
                  <a:pt x="13716" y="2835364"/>
                </a:lnTo>
                <a:lnTo>
                  <a:pt x="1829" y="2711920"/>
                </a:lnTo>
                <a:cubicBezTo>
                  <a:pt x="1829" y="2711882"/>
                  <a:pt x="1829" y="2711730"/>
                  <a:pt x="1829" y="2711463"/>
                </a:cubicBezTo>
                <a:cubicBezTo>
                  <a:pt x="1829" y="2711196"/>
                  <a:pt x="1829" y="2711044"/>
                  <a:pt x="1829" y="2711006"/>
                </a:cubicBezTo>
                <a:lnTo>
                  <a:pt x="7315" y="2614191"/>
                </a:lnTo>
                <a:lnTo>
                  <a:pt x="8230" y="2614191"/>
                </a:lnTo>
                <a:lnTo>
                  <a:pt x="8230" y="2613275"/>
                </a:lnTo>
                <a:lnTo>
                  <a:pt x="9144" y="2613275"/>
                </a:lnTo>
                <a:lnTo>
                  <a:pt x="108814" y="2606868"/>
                </a:lnTo>
                <a:lnTo>
                  <a:pt x="258775" y="2616023"/>
                </a:lnTo>
                <a:lnTo>
                  <a:pt x="411480" y="2616023"/>
                </a:lnTo>
                <a:lnTo>
                  <a:pt x="412395" y="2616023"/>
                </a:lnTo>
                <a:lnTo>
                  <a:pt x="567843" y="2613275"/>
                </a:lnTo>
                <a:lnTo>
                  <a:pt x="567843" y="2613279"/>
                </a:lnTo>
                <a:lnTo>
                  <a:pt x="713232" y="2606878"/>
                </a:lnTo>
                <a:lnTo>
                  <a:pt x="707746" y="2509038"/>
                </a:lnTo>
                <a:lnTo>
                  <a:pt x="713232" y="2393823"/>
                </a:lnTo>
                <a:lnTo>
                  <a:pt x="713224" y="2393823"/>
                </a:lnTo>
                <a:lnTo>
                  <a:pt x="713224" y="2392909"/>
                </a:lnTo>
                <a:lnTo>
                  <a:pt x="714135" y="2392909"/>
                </a:lnTo>
                <a:lnTo>
                  <a:pt x="715061" y="2392909"/>
                </a:lnTo>
                <a:close/>
                <a:moveTo>
                  <a:pt x="433312" y="2274151"/>
                </a:moveTo>
                <a:lnTo>
                  <a:pt x="360160" y="2292439"/>
                </a:lnTo>
                <a:lnTo>
                  <a:pt x="452514" y="2290611"/>
                </a:lnTo>
                <a:close/>
                <a:moveTo>
                  <a:pt x="523952" y="2252206"/>
                </a:moveTo>
                <a:lnTo>
                  <a:pt x="436169" y="2273237"/>
                </a:lnTo>
                <a:lnTo>
                  <a:pt x="457200" y="2290611"/>
                </a:lnTo>
                <a:close/>
                <a:moveTo>
                  <a:pt x="533896" y="2249463"/>
                </a:moveTo>
                <a:lnTo>
                  <a:pt x="461658" y="2290611"/>
                </a:lnTo>
                <a:lnTo>
                  <a:pt x="570472" y="2293354"/>
                </a:lnTo>
                <a:close/>
                <a:moveTo>
                  <a:pt x="295237" y="2248548"/>
                </a:moveTo>
                <a:lnTo>
                  <a:pt x="205626" y="2290611"/>
                </a:lnTo>
                <a:lnTo>
                  <a:pt x="342786" y="2292439"/>
                </a:lnTo>
                <a:close/>
                <a:moveTo>
                  <a:pt x="56607" y="2246720"/>
                </a:moveTo>
                <a:lnTo>
                  <a:pt x="5487" y="2292439"/>
                </a:lnTo>
                <a:lnTo>
                  <a:pt x="190081" y="2290611"/>
                </a:lnTo>
                <a:close/>
                <a:moveTo>
                  <a:pt x="675628" y="2231175"/>
                </a:moveTo>
                <a:lnTo>
                  <a:pt x="536639" y="2249463"/>
                </a:lnTo>
                <a:lnTo>
                  <a:pt x="574129" y="2293354"/>
                </a:lnTo>
                <a:close/>
                <a:moveTo>
                  <a:pt x="682028" y="2230260"/>
                </a:moveTo>
                <a:lnTo>
                  <a:pt x="578701" y="2294268"/>
                </a:lnTo>
                <a:lnTo>
                  <a:pt x="755180" y="2294268"/>
                </a:lnTo>
                <a:close/>
                <a:moveTo>
                  <a:pt x="773468" y="2224774"/>
                </a:moveTo>
                <a:lnTo>
                  <a:pt x="685686" y="2230260"/>
                </a:lnTo>
                <a:lnTo>
                  <a:pt x="757924" y="2292439"/>
                </a:lnTo>
                <a:close/>
                <a:moveTo>
                  <a:pt x="851192" y="2220202"/>
                </a:moveTo>
                <a:lnTo>
                  <a:pt x="766153" y="2291525"/>
                </a:lnTo>
                <a:lnTo>
                  <a:pt x="904228" y="2242148"/>
                </a:lnTo>
                <a:close/>
                <a:moveTo>
                  <a:pt x="846620" y="2220202"/>
                </a:moveTo>
                <a:lnTo>
                  <a:pt x="776212" y="2224774"/>
                </a:lnTo>
                <a:lnTo>
                  <a:pt x="761581" y="2291525"/>
                </a:lnTo>
                <a:close/>
                <a:moveTo>
                  <a:pt x="368504" y="2216544"/>
                </a:moveTo>
                <a:lnTo>
                  <a:pt x="433426" y="2271408"/>
                </a:lnTo>
                <a:lnTo>
                  <a:pt x="526695" y="2247634"/>
                </a:lnTo>
                <a:close/>
                <a:moveTo>
                  <a:pt x="364846" y="2216544"/>
                </a:moveTo>
                <a:lnTo>
                  <a:pt x="349301" y="2291525"/>
                </a:lnTo>
                <a:lnTo>
                  <a:pt x="430683" y="2272323"/>
                </a:lnTo>
                <a:close/>
                <a:moveTo>
                  <a:pt x="361188" y="2216544"/>
                </a:moveTo>
                <a:lnTo>
                  <a:pt x="298095" y="2246720"/>
                </a:lnTo>
                <a:lnTo>
                  <a:pt x="346558" y="2290611"/>
                </a:lnTo>
                <a:close/>
                <a:moveTo>
                  <a:pt x="858508" y="2204657"/>
                </a:moveTo>
                <a:lnTo>
                  <a:pt x="853021" y="2217459"/>
                </a:lnTo>
                <a:lnTo>
                  <a:pt x="899656" y="2236661"/>
                </a:lnTo>
                <a:close/>
                <a:moveTo>
                  <a:pt x="849364" y="2197342"/>
                </a:moveTo>
                <a:lnTo>
                  <a:pt x="852107" y="2212887"/>
                </a:lnTo>
                <a:lnTo>
                  <a:pt x="855764" y="2202828"/>
                </a:lnTo>
                <a:close/>
                <a:moveTo>
                  <a:pt x="235001" y="2190027"/>
                </a:moveTo>
                <a:lnTo>
                  <a:pt x="295351" y="2244891"/>
                </a:lnTo>
                <a:lnTo>
                  <a:pt x="358445" y="2214716"/>
                </a:lnTo>
                <a:close/>
                <a:moveTo>
                  <a:pt x="230429" y="2190027"/>
                </a:moveTo>
                <a:lnTo>
                  <a:pt x="201168" y="2289697"/>
                </a:lnTo>
                <a:lnTo>
                  <a:pt x="292608" y="2245805"/>
                </a:lnTo>
                <a:close/>
                <a:moveTo>
                  <a:pt x="227686" y="2189112"/>
                </a:moveTo>
                <a:lnTo>
                  <a:pt x="61265" y="2244891"/>
                </a:lnTo>
                <a:lnTo>
                  <a:pt x="198425" y="2290611"/>
                </a:lnTo>
                <a:close/>
                <a:moveTo>
                  <a:pt x="873138" y="2169910"/>
                </a:moveTo>
                <a:lnTo>
                  <a:pt x="859422" y="2201914"/>
                </a:lnTo>
                <a:lnTo>
                  <a:pt x="905142" y="2236661"/>
                </a:lnTo>
                <a:close/>
                <a:moveTo>
                  <a:pt x="802729" y="2160766"/>
                </a:moveTo>
                <a:lnTo>
                  <a:pt x="848449" y="2213801"/>
                </a:lnTo>
                <a:lnTo>
                  <a:pt x="846620" y="2194598"/>
                </a:lnTo>
                <a:close/>
                <a:moveTo>
                  <a:pt x="792671" y="2153451"/>
                </a:moveTo>
                <a:lnTo>
                  <a:pt x="777126" y="2221117"/>
                </a:lnTo>
                <a:lnTo>
                  <a:pt x="847535" y="2216544"/>
                </a:lnTo>
                <a:close/>
                <a:moveTo>
                  <a:pt x="789013" y="2153451"/>
                </a:moveTo>
                <a:lnTo>
                  <a:pt x="687515" y="2226603"/>
                </a:lnTo>
                <a:lnTo>
                  <a:pt x="774383" y="2221117"/>
                </a:lnTo>
                <a:close/>
                <a:moveTo>
                  <a:pt x="836562" y="2122361"/>
                </a:moveTo>
                <a:lnTo>
                  <a:pt x="794500" y="2149793"/>
                </a:lnTo>
                <a:lnTo>
                  <a:pt x="845706" y="2190941"/>
                </a:lnTo>
                <a:close/>
                <a:moveTo>
                  <a:pt x="847535" y="2115960"/>
                </a:moveTo>
                <a:lnTo>
                  <a:pt x="839305" y="2120533"/>
                </a:lnTo>
                <a:lnTo>
                  <a:pt x="849364" y="2193684"/>
                </a:lnTo>
                <a:lnTo>
                  <a:pt x="857593" y="2200085"/>
                </a:lnTo>
                <a:lnTo>
                  <a:pt x="871309" y="2167167"/>
                </a:lnTo>
                <a:close/>
                <a:moveTo>
                  <a:pt x="7315" y="2110474"/>
                </a:moveTo>
                <a:lnTo>
                  <a:pt x="3658" y="2290611"/>
                </a:lnTo>
                <a:lnTo>
                  <a:pt x="54776" y="2244891"/>
                </a:lnTo>
                <a:close/>
                <a:moveTo>
                  <a:pt x="835648" y="2092186"/>
                </a:moveTo>
                <a:lnTo>
                  <a:pt x="839305" y="2117789"/>
                </a:lnTo>
                <a:lnTo>
                  <a:pt x="845706" y="2113217"/>
                </a:lnTo>
                <a:close/>
                <a:moveTo>
                  <a:pt x="831990" y="2087614"/>
                </a:moveTo>
                <a:lnTo>
                  <a:pt x="796328" y="2145221"/>
                </a:lnTo>
                <a:lnTo>
                  <a:pt x="836562" y="2119618"/>
                </a:lnTo>
                <a:close/>
                <a:moveTo>
                  <a:pt x="672884" y="2080298"/>
                </a:moveTo>
                <a:lnTo>
                  <a:pt x="682943" y="2225688"/>
                </a:lnTo>
                <a:lnTo>
                  <a:pt x="789013" y="2149793"/>
                </a:lnTo>
                <a:close/>
                <a:moveTo>
                  <a:pt x="911543" y="2079384"/>
                </a:moveTo>
                <a:lnTo>
                  <a:pt x="874052" y="2166252"/>
                </a:lnTo>
                <a:lnTo>
                  <a:pt x="907885" y="2235747"/>
                </a:lnTo>
                <a:close/>
                <a:moveTo>
                  <a:pt x="677456" y="2079384"/>
                </a:moveTo>
                <a:lnTo>
                  <a:pt x="790842" y="2147964"/>
                </a:lnTo>
                <a:lnTo>
                  <a:pt x="830161" y="2084871"/>
                </a:lnTo>
                <a:close/>
                <a:moveTo>
                  <a:pt x="550355" y="2079384"/>
                </a:moveTo>
                <a:lnTo>
                  <a:pt x="535724" y="2245805"/>
                </a:lnTo>
                <a:lnTo>
                  <a:pt x="680200" y="2227517"/>
                </a:lnTo>
                <a:lnTo>
                  <a:pt x="670141" y="2079384"/>
                </a:lnTo>
                <a:close/>
                <a:moveTo>
                  <a:pt x="909714" y="2075727"/>
                </a:moveTo>
                <a:lnTo>
                  <a:pt x="849364" y="2114132"/>
                </a:lnTo>
                <a:lnTo>
                  <a:pt x="873138" y="2163509"/>
                </a:lnTo>
                <a:close/>
                <a:moveTo>
                  <a:pt x="906971" y="2073898"/>
                </a:moveTo>
                <a:lnTo>
                  <a:pt x="835648" y="2084871"/>
                </a:lnTo>
                <a:lnTo>
                  <a:pt x="848449" y="2111388"/>
                </a:lnTo>
                <a:close/>
                <a:moveTo>
                  <a:pt x="459944" y="2073005"/>
                </a:moveTo>
                <a:lnTo>
                  <a:pt x="365760" y="2212983"/>
                </a:lnTo>
                <a:lnTo>
                  <a:pt x="531152" y="2245917"/>
                </a:lnTo>
                <a:close/>
                <a:moveTo>
                  <a:pt x="461772" y="2072069"/>
                </a:moveTo>
                <a:lnTo>
                  <a:pt x="533095" y="2242148"/>
                </a:lnTo>
                <a:lnTo>
                  <a:pt x="546812" y="2078470"/>
                </a:lnTo>
                <a:close/>
                <a:moveTo>
                  <a:pt x="468080" y="2061186"/>
                </a:moveTo>
                <a:lnTo>
                  <a:pt x="462655" y="2068453"/>
                </a:lnTo>
                <a:lnTo>
                  <a:pt x="526674" y="2073904"/>
                </a:lnTo>
                <a:close/>
                <a:moveTo>
                  <a:pt x="463560" y="2060197"/>
                </a:moveTo>
                <a:lnTo>
                  <a:pt x="463560" y="2062027"/>
                </a:lnTo>
                <a:lnTo>
                  <a:pt x="464464" y="2060197"/>
                </a:lnTo>
                <a:close/>
                <a:moveTo>
                  <a:pt x="406908" y="2047482"/>
                </a:moveTo>
                <a:lnTo>
                  <a:pt x="459029" y="2068453"/>
                </a:lnTo>
                <a:lnTo>
                  <a:pt x="460848" y="2059370"/>
                </a:lnTo>
                <a:close/>
                <a:moveTo>
                  <a:pt x="389535" y="2043729"/>
                </a:moveTo>
                <a:lnTo>
                  <a:pt x="365760" y="2207494"/>
                </a:lnTo>
                <a:lnTo>
                  <a:pt x="457200" y="2071176"/>
                </a:lnTo>
                <a:close/>
                <a:moveTo>
                  <a:pt x="259690" y="2031835"/>
                </a:moveTo>
                <a:lnTo>
                  <a:pt x="232258" y="2186451"/>
                </a:lnTo>
                <a:lnTo>
                  <a:pt x="361988" y="2211973"/>
                </a:lnTo>
                <a:lnTo>
                  <a:pt x="386792" y="2043729"/>
                </a:lnTo>
                <a:close/>
                <a:moveTo>
                  <a:pt x="128016" y="2031835"/>
                </a:moveTo>
                <a:lnTo>
                  <a:pt x="229515" y="2183626"/>
                </a:lnTo>
                <a:lnTo>
                  <a:pt x="256947" y="2031835"/>
                </a:lnTo>
                <a:close/>
                <a:moveTo>
                  <a:pt x="124324" y="2031835"/>
                </a:moveTo>
                <a:lnTo>
                  <a:pt x="8230" y="2103159"/>
                </a:lnTo>
                <a:lnTo>
                  <a:pt x="57522" y="2243062"/>
                </a:lnTo>
                <a:lnTo>
                  <a:pt x="227572" y="2186369"/>
                </a:lnTo>
                <a:close/>
                <a:moveTo>
                  <a:pt x="507492" y="2005318"/>
                </a:moveTo>
                <a:lnTo>
                  <a:pt x="470002" y="2058353"/>
                </a:lnTo>
                <a:lnTo>
                  <a:pt x="545897" y="2075727"/>
                </a:lnTo>
                <a:close/>
                <a:moveTo>
                  <a:pt x="476299" y="2002621"/>
                </a:moveTo>
                <a:lnTo>
                  <a:pt x="393192" y="2041073"/>
                </a:lnTo>
                <a:lnTo>
                  <a:pt x="461752" y="2056638"/>
                </a:lnTo>
                <a:close/>
                <a:moveTo>
                  <a:pt x="500154" y="1991602"/>
                </a:moveTo>
                <a:lnTo>
                  <a:pt x="480031" y="2000746"/>
                </a:lnTo>
                <a:lnTo>
                  <a:pt x="464516" y="2057439"/>
                </a:lnTo>
                <a:lnTo>
                  <a:pt x="466344" y="2057439"/>
                </a:lnTo>
                <a:lnTo>
                  <a:pt x="505642" y="2002575"/>
                </a:lnTo>
                <a:close/>
                <a:moveTo>
                  <a:pt x="192824" y="1988968"/>
                </a:moveTo>
                <a:lnTo>
                  <a:pt x="129814" y="2028187"/>
                </a:lnTo>
                <a:lnTo>
                  <a:pt x="253175" y="2028187"/>
                </a:lnTo>
                <a:close/>
                <a:moveTo>
                  <a:pt x="523837" y="1981655"/>
                </a:moveTo>
                <a:lnTo>
                  <a:pt x="509207" y="2002649"/>
                </a:lnTo>
                <a:lnTo>
                  <a:pt x="544868" y="2067497"/>
                </a:lnTo>
                <a:close/>
                <a:moveTo>
                  <a:pt x="520277" y="1981543"/>
                </a:moveTo>
                <a:lnTo>
                  <a:pt x="502898" y="1990687"/>
                </a:lnTo>
                <a:lnTo>
                  <a:pt x="507471" y="1999832"/>
                </a:lnTo>
                <a:close/>
                <a:moveTo>
                  <a:pt x="488206" y="1970577"/>
                </a:moveTo>
                <a:lnTo>
                  <a:pt x="480878" y="1997128"/>
                </a:lnTo>
                <a:lnTo>
                  <a:pt x="498281" y="1988888"/>
                </a:lnTo>
                <a:close/>
                <a:moveTo>
                  <a:pt x="485458" y="1970577"/>
                </a:moveTo>
                <a:lnTo>
                  <a:pt x="400508" y="2034665"/>
                </a:lnTo>
                <a:lnTo>
                  <a:pt x="477215" y="1998959"/>
                </a:lnTo>
                <a:close/>
                <a:moveTo>
                  <a:pt x="490953" y="1968746"/>
                </a:moveTo>
                <a:lnTo>
                  <a:pt x="501028" y="1987973"/>
                </a:lnTo>
                <a:lnTo>
                  <a:pt x="521178" y="1978817"/>
                </a:lnTo>
                <a:close/>
                <a:moveTo>
                  <a:pt x="517515" y="1963278"/>
                </a:moveTo>
                <a:lnTo>
                  <a:pt x="493701" y="1966915"/>
                </a:lnTo>
                <a:lnTo>
                  <a:pt x="522123" y="1976057"/>
                </a:lnTo>
                <a:close/>
                <a:moveTo>
                  <a:pt x="596989" y="1958779"/>
                </a:moveTo>
                <a:lnTo>
                  <a:pt x="526580" y="1978909"/>
                </a:lnTo>
                <a:lnTo>
                  <a:pt x="549440" y="2072983"/>
                </a:lnTo>
                <a:close/>
                <a:moveTo>
                  <a:pt x="554119" y="1956855"/>
                </a:moveTo>
                <a:lnTo>
                  <a:pt x="520277" y="1962341"/>
                </a:lnTo>
                <a:lnTo>
                  <a:pt x="525765" y="1976057"/>
                </a:lnTo>
                <a:close/>
                <a:moveTo>
                  <a:pt x="514808" y="1956855"/>
                </a:moveTo>
                <a:lnTo>
                  <a:pt x="501091" y="1962341"/>
                </a:lnTo>
                <a:lnTo>
                  <a:pt x="515722" y="1959598"/>
                </a:lnTo>
                <a:close/>
                <a:moveTo>
                  <a:pt x="600647" y="1948714"/>
                </a:moveTo>
                <a:lnTo>
                  <a:pt x="560413" y="1955119"/>
                </a:lnTo>
                <a:lnTo>
                  <a:pt x="532981" y="1974334"/>
                </a:lnTo>
                <a:lnTo>
                  <a:pt x="597904" y="1955119"/>
                </a:lnTo>
                <a:close/>
                <a:moveTo>
                  <a:pt x="650939" y="1939564"/>
                </a:moveTo>
                <a:lnTo>
                  <a:pt x="604304" y="1947799"/>
                </a:lnTo>
                <a:lnTo>
                  <a:pt x="601561" y="1954204"/>
                </a:lnTo>
                <a:close/>
                <a:moveTo>
                  <a:pt x="605219" y="1921264"/>
                </a:moveTo>
                <a:lnTo>
                  <a:pt x="517436" y="1956034"/>
                </a:lnTo>
                <a:lnTo>
                  <a:pt x="519265" y="1959694"/>
                </a:lnTo>
                <a:lnTo>
                  <a:pt x="559499" y="1952374"/>
                </a:lnTo>
                <a:close/>
                <a:moveTo>
                  <a:pt x="613448" y="1918519"/>
                </a:moveTo>
                <a:lnTo>
                  <a:pt x="566814" y="1951459"/>
                </a:lnTo>
                <a:lnTo>
                  <a:pt x="602476" y="1945054"/>
                </a:lnTo>
                <a:close/>
                <a:moveTo>
                  <a:pt x="618020" y="1916689"/>
                </a:moveTo>
                <a:lnTo>
                  <a:pt x="606133" y="1944139"/>
                </a:lnTo>
                <a:lnTo>
                  <a:pt x="670141" y="1933159"/>
                </a:lnTo>
                <a:close/>
                <a:moveTo>
                  <a:pt x="315354" y="1909368"/>
                </a:moveTo>
                <a:lnTo>
                  <a:pt x="195568" y="1987144"/>
                </a:lnTo>
                <a:lnTo>
                  <a:pt x="257747" y="2028187"/>
                </a:lnTo>
                <a:close/>
                <a:moveTo>
                  <a:pt x="319126" y="1909306"/>
                </a:moveTo>
                <a:lnTo>
                  <a:pt x="260604" y="2029092"/>
                </a:lnTo>
                <a:lnTo>
                  <a:pt x="385877" y="2040065"/>
                </a:lnTo>
                <a:close/>
                <a:moveTo>
                  <a:pt x="321869" y="1908391"/>
                </a:moveTo>
                <a:lnTo>
                  <a:pt x="389535" y="2040065"/>
                </a:lnTo>
                <a:lnTo>
                  <a:pt x="484632" y="1966913"/>
                </a:lnTo>
                <a:close/>
                <a:moveTo>
                  <a:pt x="661912" y="1903879"/>
                </a:moveTo>
                <a:lnTo>
                  <a:pt x="621678" y="1914858"/>
                </a:lnTo>
                <a:lnTo>
                  <a:pt x="673799" y="1931329"/>
                </a:lnTo>
                <a:close/>
                <a:moveTo>
                  <a:pt x="671970" y="1901133"/>
                </a:moveTo>
                <a:lnTo>
                  <a:pt x="664655" y="1902963"/>
                </a:lnTo>
                <a:lnTo>
                  <a:pt x="673799" y="1924924"/>
                </a:lnTo>
                <a:close/>
                <a:moveTo>
                  <a:pt x="748780" y="1881003"/>
                </a:moveTo>
                <a:lnTo>
                  <a:pt x="674713" y="1900218"/>
                </a:lnTo>
                <a:lnTo>
                  <a:pt x="677456" y="1931329"/>
                </a:lnTo>
                <a:close/>
                <a:moveTo>
                  <a:pt x="643624" y="1863700"/>
                </a:moveTo>
                <a:lnTo>
                  <a:pt x="619849" y="1912163"/>
                </a:lnTo>
                <a:lnTo>
                  <a:pt x="660083" y="1901190"/>
                </a:lnTo>
                <a:close/>
                <a:moveTo>
                  <a:pt x="462572" y="1828953"/>
                </a:moveTo>
                <a:lnTo>
                  <a:pt x="489090" y="1964227"/>
                </a:lnTo>
                <a:lnTo>
                  <a:pt x="513779" y="1954226"/>
                </a:lnTo>
                <a:close/>
                <a:moveTo>
                  <a:pt x="666484" y="1818782"/>
                </a:moveTo>
                <a:lnTo>
                  <a:pt x="645452" y="1859958"/>
                </a:lnTo>
                <a:lnTo>
                  <a:pt x="663740" y="1900218"/>
                </a:lnTo>
                <a:lnTo>
                  <a:pt x="671970" y="1898389"/>
                </a:lnTo>
                <a:close/>
                <a:moveTo>
                  <a:pt x="461752" y="1817980"/>
                </a:moveTo>
                <a:lnTo>
                  <a:pt x="516522" y="1953311"/>
                </a:lnTo>
                <a:lnTo>
                  <a:pt x="613448" y="1913992"/>
                </a:lnTo>
                <a:close/>
                <a:moveTo>
                  <a:pt x="669227" y="1816952"/>
                </a:moveTo>
                <a:lnTo>
                  <a:pt x="674713" y="1897473"/>
                </a:lnTo>
                <a:lnTo>
                  <a:pt x="752437" y="1876428"/>
                </a:lnTo>
                <a:close/>
                <a:moveTo>
                  <a:pt x="457086" y="1816037"/>
                </a:moveTo>
                <a:lnTo>
                  <a:pt x="322669" y="1905708"/>
                </a:lnTo>
                <a:lnTo>
                  <a:pt x="486347" y="1964269"/>
                </a:lnTo>
                <a:close/>
                <a:moveTo>
                  <a:pt x="726834" y="1787805"/>
                </a:moveTo>
                <a:lnTo>
                  <a:pt x="670141" y="1814322"/>
                </a:lnTo>
                <a:lnTo>
                  <a:pt x="753352" y="1873759"/>
                </a:lnTo>
                <a:close/>
                <a:moveTo>
                  <a:pt x="357416" y="1785976"/>
                </a:moveTo>
                <a:lnTo>
                  <a:pt x="225743" y="1809750"/>
                </a:lnTo>
                <a:lnTo>
                  <a:pt x="437884" y="1809750"/>
                </a:lnTo>
                <a:close/>
                <a:moveTo>
                  <a:pt x="600647" y="1763116"/>
                </a:moveTo>
                <a:lnTo>
                  <a:pt x="618020" y="1909420"/>
                </a:lnTo>
                <a:lnTo>
                  <a:pt x="642709" y="1860042"/>
                </a:lnTo>
                <a:close/>
                <a:moveTo>
                  <a:pt x="417767" y="1760373"/>
                </a:moveTo>
                <a:lnTo>
                  <a:pt x="361988" y="1784148"/>
                </a:lnTo>
                <a:lnTo>
                  <a:pt x="447942" y="1809750"/>
                </a:lnTo>
                <a:lnTo>
                  <a:pt x="453428" y="1809750"/>
                </a:lnTo>
                <a:close/>
                <a:moveTo>
                  <a:pt x="601561" y="1758544"/>
                </a:moveTo>
                <a:lnTo>
                  <a:pt x="644538" y="1856385"/>
                </a:lnTo>
                <a:lnTo>
                  <a:pt x="665569" y="1814322"/>
                </a:lnTo>
                <a:close/>
                <a:moveTo>
                  <a:pt x="490919" y="1757630"/>
                </a:moveTo>
                <a:lnTo>
                  <a:pt x="421424" y="1760373"/>
                </a:lnTo>
                <a:lnTo>
                  <a:pt x="457086" y="1809750"/>
                </a:lnTo>
                <a:lnTo>
                  <a:pt x="458915" y="1809750"/>
                </a:lnTo>
                <a:close/>
                <a:moveTo>
                  <a:pt x="596075" y="1754887"/>
                </a:moveTo>
                <a:lnTo>
                  <a:pt x="461752" y="1814322"/>
                </a:lnTo>
                <a:lnTo>
                  <a:pt x="615277" y="1911249"/>
                </a:lnTo>
                <a:close/>
                <a:moveTo>
                  <a:pt x="589674" y="1754887"/>
                </a:moveTo>
                <a:lnTo>
                  <a:pt x="494576" y="1757630"/>
                </a:lnTo>
                <a:lnTo>
                  <a:pt x="462655" y="1809750"/>
                </a:lnTo>
                <a:lnTo>
                  <a:pt x="464464" y="1809750"/>
                </a:lnTo>
                <a:close/>
                <a:moveTo>
                  <a:pt x="805472" y="1751229"/>
                </a:moveTo>
                <a:lnTo>
                  <a:pt x="729577" y="1786890"/>
                </a:lnTo>
                <a:lnTo>
                  <a:pt x="756095" y="1872768"/>
                </a:lnTo>
                <a:close/>
                <a:moveTo>
                  <a:pt x="809130" y="1750315"/>
                </a:moveTo>
                <a:lnTo>
                  <a:pt x="758838" y="1873683"/>
                </a:lnTo>
                <a:lnTo>
                  <a:pt x="905142" y="1781404"/>
                </a:lnTo>
                <a:close/>
                <a:moveTo>
                  <a:pt x="615277" y="1749400"/>
                </a:moveTo>
                <a:lnTo>
                  <a:pt x="600647" y="1753972"/>
                </a:lnTo>
                <a:lnTo>
                  <a:pt x="656425" y="1802435"/>
                </a:lnTo>
                <a:close/>
                <a:moveTo>
                  <a:pt x="166418" y="1747572"/>
                </a:moveTo>
                <a:lnTo>
                  <a:pt x="15478" y="1805179"/>
                </a:lnTo>
                <a:lnTo>
                  <a:pt x="206540" y="1809750"/>
                </a:lnTo>
                <a:close/>
                <a:moveTo>
                  <a:pt x="176365" y="1744828"/>
                </a:moveTo>
                <a:lnTo>
                  <a:pt x="210198" y="1808836"/>
                </a:lnTo>
                <a:lnTo>
                  <a:pt x="350101" y="1784148"/>
                </a:lnTo>
                <a:close/>
                <a:moveTo>
                  <a:pt x="172773" y="1744828"/>
                </a:moveTo>
                <a:lnTo>
                  <a:pt x="169164" y="1745743"/>
                </a:lnTo>
                <a:lnTo>
                  <a:pt x="193739" y="1784148"/>
                </a:lnTo>
                <a:close/>
                <a:moveTo>
                  <a:pt x="166418" y="1742085"/>
                </a:moveTo>
                <a:lnTo>
                  <a:pt x="167333" y="1743914"/>
                </a:lnTo>
                <a:lnTo>
                  <a:pt x="169164" y="1742999"/>
                </a:lnTo>
                <a:close/>
                <a:moveTo>
                  <a:pt x="596989" y="1725626"/>
                </a:moveTo>
                <a:lnTo>
                  <a:pt x="598818" y="1751229"/>
                </a:lnTo>
                <a:lnTo>
                  <a:pt x="612534" y="1746657"/>
                </a:lnTo>
                <a:close/>
                <a:moveTo>
                  <a:pt x="706717" y="1724712"/>
                </a:moveTo>
                <a:lnTo>
                  <a:pt x="670141" y="1810665"/>
                </a:lnTo>
                <a:lnTo>
                  <a:pt x="725920" y="1785062"/>
                </a:lnTo>
                <a:close/>
                <a:moveTo>
                  <a:pt x="709460" y="1722883"/>
                </a:moveTo>
                <a:lnTo>
                  <a:pt x="728663" y="1784148"/>
                </a:lnTo>
                <a:lnTo>
                  <a:pt x="803644" y="1749400"/>
                </a:lnTo>
                <a:close/>
                <a:moveTo>
                  <a:pt x="704888" y="1722883"/>
                </a:moveTo>
                <a:lnTo>
                  <a:pt x="618020" y="1748486"/>
                </a:lnTo>
                <a:lnTo>
                  <a:pt x="666484" y="1810665"/>
                </a:lnTo>
                <a:close/>
                <a:moveTo>
                  <a:pt x="85890" y="1717396"/>
                </a:moveTo>
                <a:lnTo>
                  <a:pt x="12764" y="1803350"/>
                </a:lnTo>
                <a:lnTo>
                  <a:pt x="164588" y="1744828"/>
                </a:lnTo>
                <a:lnTo>
                  <a:pt x="161843" y="1740256"/>
                </a:lnTo>
                <a:close/>
                <a:moveTo>
                  <a:pt x="140796" y="1702766"/>
                </a:moveTo>
                <a:lnTo>
                  <a:pt x="163673" y="1738427"/>
                </a:lnTo>
                <a:lnTo>
                  <a:pt x="170079" y="1740256"/>
                </a:lnTo>
                <a:close/>
                <a:moveTo>
                  <a:pt x="15478" y="1695451"/>
                </a:moveTo>
                <a:lnTo>
                  <a:pt x="9144" y="1802435"/>
                </a:lnTo>
                <a:lnTo>
                  <a:pt x="82229" y="1716482"/>
                </a:lnTo>
                <a:close/>
                <a:moveTo>
                  <a:pt x="592417" y="1680820"/>
                </a:moveTo>
                <a:lnTo>
                  <a:pt x="596075" y="1720140"/>
                </a:lnTo>
                <a:lnTo>
                  <a:pt x="616192" y="1745743"/>
                </a:lnTo>
                <a:lnTo>
                  <a:pt x="702145" y="1720140"/>
                </a:lnTo>
                <a:close/>
                <a:moveTo>
                  <a:pt x="559499" y="1678077"/>
                </a:moveTo>
                <a:lnTo>
                  <a:pt x="595160" y="1745743"/>
                </a:lnTo>
                <a:lnTo>
                  <a:pt x="593332" y="1721968"/>
                </a:lnTo>
                <a:close/>
                <a:moveTo>
                  <a:pt x="120664" y="1677163"/>
                </a:moveTo>
                <a:lnTo>
                  <a:pt x="87720" y="1714653"/>
                </a:lnTo>
                <a:lnTo>
                  <a:pt x="159098" y="1736599"/>
                </a:lnTo>
                <a:close/>
                <a:moveTo>
                  <a:pt x="117003" y="1677163"/>
                </a:moveTo>
                <a:lnTo>
                  <a:pt x="20003" y="1694536"/>
                </a:lnTo>
                <a:lnTo>
                  <a:pt x="84975" y="1713739"/>
                </a:lnTo>
                <a:close/>
                <a:moveTo>
                  <a:pt x="544868" y="1669848"/>
                </a:moveTo>
                <a:lnTo>
                  <a:pt x="423253" y="1757630"/>
                </a:lnTo>
                <a:lnTo>
                  <a:pt x="492748" y="1754887"/>
                </a:lnTo>
                <a:close/>
                <a:moveTo>
                  <a:pt x="554012" y="1667104"/>
                </a:moveTo>
                <a:lnTo>
                  <a:pt x="592417" y="1716482"/>
                </a:lnTo>
                <a:lnTo>
                  <a:pt x="589674" y="1679906"/>
                </a:lnTo>
                <a:close/>
                <a:moveTo>
                  <a:pt x="550355" y="1667104"/>
                </a:moveTo>
                <a:lnTo>
                  <a:pt x="496405" y="1754887"/>
                </a:lnTo>
                <a:lnTo>
                  <a:pt x="595160" y="1751229"/>
                </a:lnTo>
                <a:close/>
                <a:moveTo>
                  <a:pt x="83144" y="1649730"/>
                </a:moveTo>
                <a:lnTo>
                  <a:pt x="20003" y="1690879"/>
                </a:lnTo>
                <a:lnTo>
                  <a:pt x="117003" y="1673505"/>
                </a:lnTo>
                <a:close/>
                <a:moveTo>
                  <a:pt x="329184" y="1636929"/>
                </a:moveTo>
                <a:lnTo>
                  <a:pt x="358445" y="1782319"/>
                </a:lnTo>
                <a:lnTo>
                  <a:pt x="416052" y="1758544"/>
                </a:lnTo>
                <a:close/>
                <a:moveTo>
                  <a:pt x="325527" y="1632357"/>
                </a:moveTo>
                <a:lnTo>
                  <a:pt x="177394" y="1742085"/>
                </a:lnTo>
                <a:lnTo>
                  <a:pt x="355702" y="1782319"/>
                </a:lnTo>
                <a:close/>
                <a:moveTo>
                  <a:pt x="587845" y="1623213"/>
                </a:moveTo>
                <a:lnTo>
                  <a:pt x="592417" y="1678077"/>
                </a:lnTo>
                <a:lnTo>
                  <a:pt x="699402" y="1716482"/>
                </a:lnTo>
                <a:close/>
                <a:moveTo>
                  <a:pt x="584188" y="1623213"/>
                </a:moveTo>
                <a:lnTo>
                  <a:pt x="552184" y="1663447"/>
                </a:lnTo>
                <a:lnTo>
                  <a:pt x="589674" y="1676248"/>
                </a:lnTo>
                <a:close/>
                <a:moveTo>
                  <a:pt x="8230" y="1594867"/>
                </a:moveTo>
                <a:lnTo>
                  <a:pt x="14573" y="1690879"/>
                </a:lnTo>
                <a:lnTo>
                  <a:pt x="80399" y="1647902"/>
                </a:lnTo>
                <a:close/>
                <a:moveTo>
                  <a:pt x="906056" y="1593952"/>
                </a:moveTo>
                <a:lnTo>
                  <a:pt x="810044" y="1747572"/>
                </a:lnTo>
                <a:lnTo>
                  <a:pt x="906971" y="1779575"/>
                </a:lnTo>
                <a:close/>
                <a:moveTo>
                  <a:pt x="480860" y="1591209"/>
                </a:moveTo>
                <a:lnTo>
                  <a:pt x="550355" y="1661618"/>
                </a:lnTo>
                <a:lnTo>
                  <a:pt x="583273" y="1620470"/>
                </a:lnTo>
                <a:close/>
                <a:moveTo>
                  <a:pt x="476288" y="1591209"/>
                </a:moveTo>
                <a:lnTo>
                  <a:pt x="421424" y="1754887"/>
                </a:lnTo>
                <a:lnTo>
                  <a:pt x="547612" y="1664361"/>
                </a:lnTo>
                <a:close/>
                <a:moveTo>
                  <a:pt x="175467" y="1591209"/>
                </a:moveTo>
                <a:lnTo>
                  <a:pt x="122494" y="1674419"/>
                </a:lnTo>
                <a:lnTo>
                  <a:pt x="172773" y="1738427"/>
                </a:lnTo>
                <a:close/>
                <a:moveTo>
                  <a:pt x="473545" y="1590295"/>
                </a:moveTo>
                <a:lnTo>
                  <a:pt x="329070" y="1630528"/>
                </a:lnTo>
                <a:lnTo>
                  <a:pt x="417767" y="1755801"/>
                </a:lnTo>
                <a:close/>
                <a:moveTo>
                  <a:pt x="171875" y="1590295"/>
                </a:moveTo>
                <a:lnTo>
                  <a:pt x="85890" y="1647902"/>
                </a:lnTo>
                <a:lnTo>
                  <a:pt x="119748" y="1672591"/>
                </a:lnTo>
                <a:close/>
                <a:moveTo>
                  <a:pt x="738721" y="1587551"/>
                </a:moveTo>
                <a:lnTo>
                  <a:pt x="708546" y="1719225"/>
                </a:lnTo>
                <a:lnTo>
                  <a:pt x="805472" y="1746657"/>
                </a:lnTo>
                <a:close/>
                <a:moveTo>
                  <a:pt x="306210" y="1587551"/>
                </a:moveTo>
                <a:lnTo>
                  <a:pt x="327241" y="1628699"/>
                </a:lnTo>
                <a:lnTo>
                  <a:pt x="465316" y="1590295"/>
                </a:lnTo>
                <a:close/>
                <a:moveTo>
                  <a:pt x="178308" y="1587551"/>
                </a:moveTo>
                <a:lnTo>
                  <a:pt x="175565" y="1739342"/>
                </a:lnTo>
                <a:lnTo>
                  <a:pt x="322783" y="1630528"/>
                </a:lnTo>
                <a:close/>
                <a:moveTo>
                  <a:pt x="171875" y="1587551"/>
                </a:moveTo>
                <a:lnTo>
                  <a:pt x="10954" y="1593038"/>
                </a:lnTo>
                <a:lnTo>
                  <a:pt x="83144" y="1646073"/>
                </a:lnTo>
                <a:close/>
                <a:moveTo>
                  <a:pt x="186538" y="1586637"/>
                </a:moveTo>
                <a:lnTo>
                  <a:pt x="323698" y="1627785"/>
                </a:lnTo>
                <a:lnTo>
                  <a:pt x="303581" y="1586637"/>
                </a:lnTo>
                <a:close/>
                <a:moveTo>
                  <a:pt x="735978" y="1584808"/>
                </a:moveTo>
                <a:lnTo>
                  <a:pt x="588760" y="1620470"/>
                </a:lnTo>
                <a:lnTo>
                  <a:pt x="706717" y="1717396"/>
                </a:lnTo>
                <a:close/>
                <a:moveTo>
                  <a:pt x="740550" y="1583894"/>
                </a:moveTo>
                <a:lnTo>
                  <a:pt x="808216" y="1745743"/>
                </a:lnTo>
                <a:lnTo>
                  <a:pt x="904228" y="1590295"/>
                </a:lnTo>
                <a:close/>
                <a:moveTo>
                  <a:pt x="737807" y="1581151"/>
                </a:moveTo>
                <a:lnTo>
                  <a:pt x="738721" y="1581151"/>
                </a:lnTo>
                <a:lnTo>
                  <a:pt x="906971" y="1586637"/>
                </a:lnTo>
                <a:cubicBezTo>
                  <a:pt x="906971" y="1586675"/>
                  <a:pt x="906971" y="1586828"/>
                  <a:pt x="906971" y="1587094"/>
                </a:cubicBezTo>
                <a:cubicBezTo>
                  <a:pt x="906971" y="1587361"/>
                  <a:pt x="906971" y="1587513"/>
                  <a:pt x="906971" y="1587551"/>
                </a:cubicBezTo>
                <a:cubicBezTo>
                  <a:pt x="907733" y="1587551"/>
                  <a:pt x="908038" y="1587551"/>
                  <a:pt x="907885" y="1587551"/>
                </a:cubicBezTo>
                <a:lnTo>
                  <a:pt x="908800" y="1587551"/>
                </a:lnTo>
                <a:lnTo>
                  <a:pt x="908800" y="1588466"/>
                </a:lnTo>
                <a:lnTo>
                  <a:pt x="910628" y="1781352"/>
                </a:lnTo>
                <a:lnTo>
                  <a:pt x="909714" y="1781352"/>
                </a:lnTo>
                <a:cubicBezTo>
                  <a:pt x="909714" y="1781200"/>
                  <a:pt x="909714" y="1781504"/>
                  <a:pt x="909714" y="1782265"/>
                </a:cubicBezTo>
                <a:lnTo>
                  <a:pt x="909757" y="1782319"/>
                </a:lnTo>
                <a:lnTo>
                  <a:pt x="757069" y="1878331"/>
                </a:lnTo>
                <a:lnTo>
                  <a:pt x="676543" y="1935023"/>
                </a:lnTo>
                <a:lnTo>
                  <a:pt x="676617" y="1935023"/>
                </a:lnTo>
                <a:lnTo>
                  <a:pt x="600710" y="1957883"/>
                </a:lnTo>
                <a:lnTo>
                  <a:pt x="551325" y="2075841"/>
                </a:lnTo>
                <a:lnTo>
                  <a:pt x="672044" y="2075841"/>
                </a:lnTo>
                <a:lnTo>
                  <a:pt x="833003" y="2082242"/>
                </a:lnTo>
                <a:lnTo>
                  <a:pt x="913372" y="2070355"/>
                </a:lnTo>
                <a:lnTo>
                  <a:pt x="914286" y="2070355"/>
                </a:lnTo>
                <a:lnTo>
                  <a:pt x="914286" y="2071269"/>
                </a:lnTo>
                <a:lnTo>
                  <a:pt x="914286" y="2072183"/>
                </a:lnTo>
                <a:lnTo>
                  <a:pt x="910657" y="2242181"/>
                </a:lnTo>
                <a:lnTo>
                  <a:pt x="909757" y="2242181"/>
                </a:lnTo>
                <a:lnTo>
                  <a:pt x="909757" y="2243097"/>
                </a:lnTo>
                <a:lnTo>
                  <a:pt x="909714" y="2243062"/>
                </a:lnTo>
                <a:lnTo>
                  <a:pt x="759752" y="2297012"/>
                </a:lnTo>
                <a:lnTo>
                  <a:pt x="758838" y="2297012"/>
                </a:lnTo>
                <a:lnTo>
                  <a:pt x="574129" y="2297012"/>
                </a:lnTo>
                <a:lnTo>
                  <a:pt x="457086" y="2294268"/>
                </a:lnTo>
                <a:lnTo>
                  <a:pt x="347358" y="2295183"/>
                </a:lnTo>
                <a:lnTo>
                  <a:pt x="199250" y="2294268"/>
                </a:lnTo>
                <a:lnTo>
                  <a:pt x="1829" y="2295183"/>
                </a:lnTo>
                <a:lnTo>
                  <a:pt x="915" y="2295183"/>
                </a:lnTo>
                <a:lnTo>
                  <a:pt x="915" y="2294268"/>
                </a:lnTo>
                <a:lnTo>
                  <a:pt x="0" y="2294317"/>
                </a:lnTo>
                <a:lnTo>
                  <a:pt x="4572" y="2103170"/>
                </a:lnTo>
                <a:lnTo>
                  <a:pt x="4572" y="2102255"/>
                </a:lnTo>
                <a:lnTo>
                  <a:pt x="5487" y="2102255"/>
                </a:lnTo>
                <a:lnTo>
                  <a:pt x="5487" y="2101340"/>
                </a:lnTo>
                <a:lnTo>
                  <a:pt x="124359" y="2029206"/>
                </a:lnTo>
                <a:lnTo>
                  <a:pt x="192024" y="1986230"/>
                </a:lnTo>
                <a:lnTo>
                  <a:pt x="191910" y="1986230"/>
                </a:lnTo>
                <a:lnTo>
                  <a:pt x="318097" y="1904848"/>
                </a:lnTo>
                <a:lnTo>
                  <a:pt x="454343" y="1814322"/>
                </a:lnTo>
                <a:lnTo>
                  <a:pt x="447942" y="1812494"/>
                </a:lnTo>
                <a:lnTo>
                  <a:pt x="209284" y="1812494"/>
                </a:lnTo>
                <a:lnTo>
                  <a:pt x="209284" y="1812379"/>
                </a:lnTo>
                <a:lnTo>
                  <a:pt x="8230" y="1807815"/>
                </a:lnTo>
                <a:lnTo>
                  <a:pt x="7315" y="1807815"/>
                </a:lnTo>
                <a:lnTo>
                  <a:pt x="7315" y="1807808"/>
                </a:lnTo>
                <a:lnTo>
                  <a:pt x="6401" y="1807808"/>
                </a:lnTo>
                <a:cubicBezTo>
                  <a:pt x="6401" y="1807044"/>
                  <a:pt x="6401" y="1806742"/>
                  <a:pt x="6401" y="1806903"/>
                </a:cubicBezTo>
                <a:lnTo>
                  <a:pt x="6401" y="1805990"/>
                </a:lnTo>
                <a:lnTo>
                  <a:pt x="11887" y="1693622"/>
                </a:lnTo>
                <a:lnTo>
                  <a:pt x="4572" y="1591209"/>
                </a:lnTo>
                <a:lnTo>
                  <a:pt x="5487" y="1591209"/>
                </a:lnTo>
                <a:cubicBezTo>
                  <a:pt x="5487" y="1591362"/>
                  <a:pt x="5487" y="1591057"/>
                  <a:pt x="5487" y="1590295"/>
                </a:cubicBezTo>
                <a:lnTo>
                  <a:pt x="6401" y="1590295"/>
                </a:lnTo>
                <a:lnTo>
                  <a:pt x="176479" y="1583894"/>
                </a:lnTo>
                <a:lnTo>
                  <a:pt x="304495" y="1583894"/>
                </a:lnTo>
                <a:lnTo>
                  <a:pt x="476403" y="1586637"/>
                </a:lnTo>
                <a:cubicBezTo>
                  <a:pt x="476403" y="1586485"/>
                  <a:pt x="476403" y="1586790"/>
                  <a:pt x="476403" y="1587551"/>
                </a:cubicBezTo>
                <a:lnTo>
                  <a:pt x="586131" y="1617727"/>
                </a:lnTo>
                <a:close/>
                <a:moveTo>
                  <a:pt x="633565" y="1390155"/>
                </a:moveTo>
                <a:lnTo>
                  <a:pt x="577787" y="1433132"/>
                </a:lnTo>
                <a:lnTo>
                  <a:pt x="692087" y="1413015"/>
                </a:lnTo>
                <a:close/>
                <a:moveTo>
                  <a:pt x="560413" y="1361809"/>
                </a:moveTo>
                <a:lnTo>
                  <a:pt x="573215" y="1433132"/>
                </a:lnTo>
                <a:lnTo>
                  <a:pt x="629908" y="1388327"/>
                </a:lnTo>
                <a:close/>
                <a:moveTo>
                  <a:pt x="543040" y="1356322"/>
                </a:moveTo>
                <a:lnTo>
                  <a:pt x="474460" y="1434961"/>
                </a:lnTo>
                <a:lnTo>
                  <a:pt x="570472" y="1434047"/>
                </a:lnTo>
                <a:close/>
                <a:moveTo>
                  <a:pt x="545783" y="1355408"/>
                </a:moveTo>
                <a:lnTo>
                  <a:pt x="567728" y="1417587"/>
                </a:lnTo>
                <a:lnTo>
                  <a:pt x="556841" y="1359980"/>
                </a:lnTo>
                <a:close/>
                <a:moveTo>
                  <a:pt x="555926" y="1353579"/>
                </a:moveTo>
                <a:lnTo>
                  <a:pt x="549521" y="1354494"/>
                </a:lnTo>
                <a:lnTo>
                  <a:pt x="556841" y="1356322"/>
                </a:lnTo>
                <a:close/>
                <a:moveTo>
                  <a:pt x="691172" y="1344435"/>
                </a:moveTo>
                <a:lnTo>
                  <a:pt x="635394" y="1387412"/>
                </a:lnTo>
                <a:lnTo>
                  <a:pt x="695744" y="1411187"/>
                </a:lnTo>
                <a:close/>
                <a:moveTo>
                  <a:pt x="688429" y="1343521"/>
                </a:moveTo>
                <a:lnTo>
                  <a:pt x="558584" y="1353579"/>
                </a:lnTo>
                <a:lnTo>
                  <a:pt x="559499" y="1358151"/>
                </a:lnTo>
                <a:lnTo>
                  <a:pt x="632651" y="1386498"/>
                </a:lnTo>
                <a:close/>
                <a:moveTo>
                  <a:pt x="694830" y="1342606"/>
                </a:moveTo>
                <a:lnTo>
                  <a:pt x="698488" y="1411187"/>
                </a:lnTo>
                <a:lnTo>
                  <a:pt x="811873" y="1342606"/>
                </a:lnTo>
                <a:close/>
                <a:moveTo>
                  <a:pt x="553173" y="1338949"/>
                </a:moveTo>
                <a:lnTo>
                  <a:pt x="545851" y="1351751"/>
                </a:lnTo>
                <a:lnTo>
                  <a:pt x="555003" y="1350836"/>
                </a:lnTo>
                <a:close/>
                <a:moveTo>
                  <a:pt x="276035" y="1324319"/>
                </a:moveTo>
                <a:lnTo>
                  <a:pt x="180112" y="1394727"/>
                </a:lnTo>
                <a:lnTo>
                  <a:pt x="347358" y="1431303"/>
                </a:lnTo>
                <a:close/>
                <a:moveTo>
                  <a:pt x="436969" y="1284085"/>
                </a:moveTo>
                <a:lnTo>
                  <a:pt x="353759" y="1432218"/>
                </a:lnTo>
                <a:lnTo>
                  <a:pt x="468973" y="1434961"/>
                </a:lnTo>
                <a:close/>
                <a:moveTo>
                  <a:pt x="439716" y="1283171"/>
                </a:moveTo>
                <a:lnTo>
                  <a:pt x="471742" y="1434047"/>
                </a:lnTo>
                <a:lnTo>
                  <a:pt x="541285" y="1353579"/>
                </a:lnTo>
                <a:close/>
                <a:moveTo>
                  <a:pt x="434340" y="1282256"/>
                </a:moveTo>
                <a:lnTo>
                  <a:pt x="278892" y="1323404"/>
                </a:lnTo>
                <a:lnTo>
                  <a:pt x="351130" y="1431303"/>
                </a:lnTo>
                <a:close/>
                <a:moveTo>
                  <a:pt x="587037" y="1277684"/>
                </a:moveTo>
                <a:lnTo>
                  <a:pt x="555011" y="1334377"/>
                </a:lnTo>
                <a:lnTo>
                  <a:pt x="558671" y="1350836"/>
                </a:lnTo>
                <a:lnTo>
                  <a:pt x="688429" y="1339863"/>
                </a:lnTo>
                <a:close/>
                <a:moveTo>
                  <a:pt x="540360" y="1268540"/>
                </a:moveTo>
                <a:lnTo>
                  <a:pt x="544021" y="1348093"/>
                </a:lnTo>
                <a:lnTo>
                  <a:pt x="552258" y="1334377"/>
                </a:lnTo>
                <a:close/>
                <a:moveTo>
                  <a:pt x="539445" y="1249338"/>
                </a:moveTo>
                <a:lnTo>
                  <a:pt x="554088" y="1329805"/>
                </a:lnTo>
                <a:lnTo>
                  <a:pt x="584289" y="1276770"/>
                </a:lnTo>
                <a:close/>
                <a:moveTo>
                  <a:pt x="535784" y="1248423"/>
                </a:moveTo>
                <a:lnTo>
                  <a:pt x="440734" y="1280427"/>
                </a:lnTo>
                <a:lnTo>
                  <a:pt x="541275" y="1349922"/>
                </a:lnTo>
                <a:close/>
                <a:moveTo>
                  <a:pt x="192024" y="1246595"/>
                </a:moveTo>
                <a:lnTo>
                  <a:pt x="178308" y="1392898"/>
                </a:lnTo>
                <a:lnTo>
                  <a:pt x="273406" y="1322490"/>
                </a:lnTo>
                <a:close/>
                <a:moveTo>
                  <a:pt x="189248" y="1245680"/>
                </a:moveTo>
                <a:lnTo>
                  <a:pt x="68580" y="1305116"/>
                </a:lnTo>
                <a:lnTo>
                  <a:pt x="175545" y="1392898"/>
                </a:lnTo>
                <a:close/>
                <a:moveTo>
                  <a:pt x="245059" y="1232879"/>
                </a:moveTo>
                <a:lnTo>
                  <a:pt x="193853" y="1243851"/>
                </a:lnTo>
                <a:lnTo>
                  <a:pt x="273406" y="1317003"/>
                </a:lnTo>
                <a:close/>
                <a:moveTo>
                  <a:pt x="781698" y="1227392"/>
                </a:moveTo>
                <a:lnTo>
                  <a:pt x="695744" y="1339863"/>
                </a:lnTo>
                <a:lnTo>
                  <a:pt x="815531" y="1339863"/>
                </a:lnTo>
                <a:close/>
                <a:moveTo>
                  <a:pt x="784441" y="1225563"/>
                </a:moveTo>
                <a:lnTo>
                  <a:pt x="818274" y="1338034"/>
                </a:lnTo>
                <a:lnTo>
                  <a:pt x="882282" y="1242937"/>
                </a:lnTo>
                <a:close/>
                <a:moveTo>
                  <a:pt x="102413" y="1223734"/>
                </a:moveTo>
                <a:lnTo>
                  <a:pt x="69495" y="1301459"/>
                </a:lnTo>
                <a:lnTo>
                  <a:pt x="186538" y="1243851"/>
                </a:lnTo>
                <a:close/>
                <a:moveTo>
                  <a:pt x="696659" y="1215505"/>
                </a:moveTo>
                <a:lnTo>
                  <a:pt x="694830" y="1337120"/>
                </a:lnTo>
                <a:lnTo>
                  <a:pt x="779869" y="1225563"/>
                </a:lnTo>
                <a:close/>
                <a:moveTo>
                  <a:pt x="349301" y="1213676"/>
                </a:moveTo>
                <a:lnTo>
                  <a:pt x="437998" y="1277684"/>
                </a:lnTo>
                <a:lnTo>
                  <a:pt x="531208" y="1246595"/>
                </a:lnTo>
                <a:close/>
                <a:moveTo>
                  <a:pt x="343815" y="1212762"/>
                </a:moveTo>
                <a:lnTo>
                  <a:pt x="278892" y="1319747"/>
                </a:lnTo>
                <a:lnTo>
                  <a:pt x="434340" y="1279513"/>
                </a:lnTo>
                <a:close/>
                <a:moveTo>
                  <a:pt x="341071" y="1212762"/>
                </a:moveTo>
                <a:lnTo>
                  <a:pt x="248717" y="1232879"/>
                </a:lnTo>
                <a:lnTo>
                  <a:pt x="276149" y="1318832"/>
                </a:lnTo>
                <a:close/>
                <a:moveTo>
                  <a:pt x="625336" y="1209104"/>
                </a:moveTo>
                <a:lnTo>
                  <a:pt x="587845" y="1275855"/>
                </a:lnTo>
                <a:lnTo>
                  <a:pt x="689344" y="1337120"/>
                </a:lnTo>
                <a:close/>
                <a:moveTo>
                  <a:pt x="621678" y="1209104"/>
                </a:moveTo>
                <a:lnTo>
                  <a:pt x="540360" y="1246595"/>
                </a:lnTo>
                <a:lnTo>
                  <a:pt x="586016" y="1274027"/>
                </a:lnTo>
                <a:close/>
                <a:moveTo>
                  <a:pt x="628079" y="1208190"/>
                </a:moveTo>
                <a:lnTo>
                  <a:pt x="691172" y="1335292"/>
                </a:lnTo>
                <a:lnTo>
                  <a:pt x="693916" y="1215505"/>
                </a:lnTo>
                <a:close/>
                <a:moveTo>
                  <a:pt x="16459" y="1202703"/>
                </a:moveTo>
                <a:lnTo>
                  <a:pt x="65837" y="1301459"/>
                </a:lnTo>
                <a:lnTo>
                  <a:pt x="99670" y="1222820"/>
                </a:lnTo>
                <a:close/>
                <a:moveTo>
                  <a:pt x="231343" y="1190816"/>
                </a:moveTo>
                <a:lnTo>
                  <a:pt x="194767" y="1241108"/>
                </a:lnTo>
                <a:lnTo>
                  <a:pt x="244145" y="1230135"/>
                </a:lnTo>
                <a:close/>
                <a:moveTo>
                  <a:pt x="234087" y="1188987"/>
                </a:moveTo>
                <a:lnTo>
                  <a:pt x="247803" y="1229221"/>
                </a:lnTo>
                <a:lnTo>
                  <a:pt x="336499" y="1210933"/>
                </a:lnTo>
                <a:close/>
                <a:moveTo>
                  <a:pt x="194767" y="1182587"/>
                </a:moveTo>
                <a:lnTo>
                  <a:pt x="192939" y="1238365"/>
                </a:lnTo>
                <a:lnTo>
                  <a:pt x="229515" y="1188073"/>
                </a:lnTo>
                <a:close/>
                <a:moveTo>
                  <a:pt x="843877" y="1178929"/>
                </a:moveTo>
                <a:lnTo>
                  <a:pt x="786270" y="1222820"/>
                </a:lnTo>
                <a:lnTo>
                  <a:pt x="882282" y="1239279"/>
                </a:lnTo>
                <a:close/>
                <a:moveTo>
                  <a:pt x="697573" y="1175271"/>
                </a:moveTo>
                <a:lnTo>
                  <a:pt x="696659" y="1212762"/>
                </a:lnTo>
                <a:lnTo>
                  <a:pt x="776212" y="1221906"/>
                </a:lnTo>
                <a:close/>
                <a:moveTo>
                  <a:pt x="693916" y="1175271"/>
                </a:moveTo>
                <a:lnTo>
                  <a:pt x="630822" y="1205447"/>
                </a:lnTo>
                <a:lnTo>
                  <a:pt x="693916" y="1212762"/>
                </a:lnTo>
                <a:close/>
                <a:moveTo>
                  <a:pt x="124359" y="1172528"/>
                </a:moveTo>
                <a:lnTo>
                  <a:pt x="103327" y="1220992"/>
                </a:lnTo>
                <a:lnTo>
                  <a:pt x="186538" y="1240194"/>
                </a:lnTo>
                <a:close/>
                <a:moveTo>
                  <a:pt x="127102" y="1171614"/>
                </a:moveTo>
                <a:lnTo>
                  <a:pt x="189281" y="1239279"/>
                </a:lnTo>
                <a:lnTo>
                  <a:pt x="192024" y="1182587"/>
                </a:lnTo>
                <a:close/>
                <a:moveTo>
                  <a:pt x="120701" y="1171614"/>
                </a:moveTo>
                <a:lnTo>
                  <a:pt x="19203" y="1199960"/>
                </a:lnTo>
                <a:lnTo>
                  <a:pt x="100584" y="1220077"/>
                </a:lnTo>
                <a:close/>
                <a:moveTo>
                  <a:pt x="870395" y="1158812"/>
                </a:moveTo>
                <a:lnTo>
                  <a:pt x="846620" y="1177100"/>
                </a:lnTo>
                <a:lnTo>
                  <a:pt x="882282" y="1234708"/>
                </a:lnTo>
                <a:close/>
                <a:moveTo>
                  <a:pt x="749694" y="1151611"/>
                </a:moveTo>
                <a:lnTo>
                  <a:pt x="699402" y="1172642"/>
                </a:lnTo>
                <a:lnTo>
                  <a:pt x="778955" y="1220077"/>
                </a:lnTo>
                <a:close/>
                <a:moveTo>
                  <a:pt x="196596" y="1143267"/>
                </a:moveTo>
                <a:lnTo>
                  <a:pt x="194767" y="1179843"/>
                </a:lnTo>
                <a:lnTo>
                  <a:pt x="228600" y="1185330"/>
                </a:lnTo>
                <a:close/>
                <a:moveTo>
                  <a:pt x="820103" y="1139610"/>
                </a:moveTo>
                <a:lnTo>
                  <a:pt x="786270" y="1219163"/>
                </a:lnTo>
                <a:lnTo>
                  <a:pt x="842963" y="1176186"/>
                </a:lnTo>
                <a:close/>
                <a:moveTo>
                  <a:pt x="743293" y="1138810"/>
                </a:moveTo>
                <a:lnTo>
                  <a:pt x="706717" y="1167156"/>
                </a:lnTo>
                <a:lnTo>
                  <a:pt x="747865" y="1148868"/>
                </a:lnTo>
                <a:close/>
                <a:moveTo>
                  <a:pt x="57607" y="1135952"/>
                </a:moveTo>
                <a:lnTo>
                  <a:pt x="16459" y="1198131"/>
                </a:lnTo>
                <a:lnTo>
                  <a:pt x="119787" y="1168871"/>
                </a:lnTo>
                <a:close/>
                <a:moveTo>
                  <a:pt x="910628" y="1127722"/>
                </a:moveTo>
                <a:lnTo>
                  <a:pt x="872224" y="1156983"/>
                </a:lnTo>
                <a:lnTo>
                  <a:pt x="885025" y="1233793"/>
                </a:lnTo>
                <a:close/>
                <a:moveTo>
                  <a:pt x="811873" y="1127722"/>
                </a:moveTo>
                <a:lnTo>
                  <a:pt x="790842" y="1199960"/>
                </a:lnTo>
                <a:lnTo>
                  <a:pt x="818274" y="1136866"/>
                </a:lnTo>
                <a:close/>
                <a:moveTo>
                  <a:pt x="809130" y="1126808"/>
                </a:moveTo>
                <a:lnTo>
                  <a:pt x="752437" y="1150582"/>
                </a:lnTo>
                <a:lnTo>
                  <a:pt x="781698" y="1220077"/>
                </a:lnTo>
                <a:close/>
                <a:moveTo>
                  <a:pt x="867652" y="1125894"/>
                </a:moveTo>
                <a:lnTo>
                  <a:pt x="872224" y="1153326"/>
                </a:lnTo>
                <a:lnTo>
                  <a:pt x="908800" y="1125894"/>
                </a:lnTo>
                <a:close/>
                <a:moveTo>
                  <a:pt x="825589" y="1125894"/>
                </a:moveTo>
                <a:lnTo>
                  <a:pt x="821017" y="1136866"/>
                </a:lnTo>
                <a:lnTo>
                  <a:pt x="844792" y="1174357"/>
                </a:lnTo>
                <a:lnTo>
                  <a:pt x="869480" y="1156069"/>
                </a:lnTo>
                <a:lnTo>
                  <a:pt x="864908" y="1125894"/>
                </a:lnTo>
                <a:close/>
                <a:moveTo>
                  <a:pt x="814616" y="1125894"/>
                </a:moveTo>
                <a:lnTo>
                  <a:pt x="819188" y="1133209"/>
                </a:lnTo>
                <a:lnTo>
                  <a:pt x="822846" y="1125894"/>
                </a:lnTo>
                <a:close/>
                <a:moveTo>
                  <a:pt x="230315" y="1122236"/>
                </a:moveTo>
                <a:lnTo>
                  <a:pt x="233058" y="1186244"/>
                </a:lnTo>
                <a:lnTo>
                  <a:pt x="338214" y="1208190"/>
                </a:lnTo>
                <a:close/>
                <a:moveTo>
                  <a:pt x="176479" y="1116750"/>
                </a:moveTo>
                <a:lnTo>
                  <a:pt x="126187" y="1168871"/>
                </a:lnTo>
                <a:lnTo>
                  <a:pt x="192024" y="1178929"/>
                </a:lnTo>
                <a:lnTo>
                  <a:pt x="193853" y="1139610"/>
                </a:lnTo>
                <a:close/>
                <a:moveTo>
                  <a:pt x="781698" y="1110463"/>
                </a:moveTo>
                <a:lnTo>
                  <a:pt x="746036" y="1136981"/>
                </a:lnTo>
                <a:lnTo>
                  <a:pt x="750608" y="1147954"/>
                </a:lnTo>
                <a:lnTo>
                  <a:pt x="808216" y="1124179"/>
                </a:lnTo>
                <a:close/>
                <a:moveTo>
                  <a:pt x="3658" y="1106691"/>
                </a:moveTo>
                <a:lnTo>
                  <a:pt x="14631" y="1196303"/>
                </a:lnTo>
                <a:lnTo>
                  <a:pt x="54864" y="1134123"/>
                </a:lnTo>
                <a:close/>
                <a:moveTo>
                  <a:pt x="168250" y="1105777"/>
                </a:moveTo>
                <a:lnTo>
                  <a:pt x="134417" y="1156069"/>
                </a:lnTo>
                <a:lnTo>
                  <a:pt x="174651" y="1114006"/>
                </a:lnTo>
                <a:close/>
                <a:moveTo>
                  <a:pt x="76810" y="1101205"/>
                </a:moveTo>
                <a:lnTo>
                  <a:pt x="7315" y="1104863"/>
                </a:lnTo>
                <a:lnTo>
                  <a:pt x="56693" y="1131380"/>
                </a:lnTo>
                <a:close/>
                <a:moveTo>
                  <a:pt x="198311" y="1100290"/>
                </a:moveTo>
                <a:lnTo>
                  <a:pt x="196590" y="1138695"/>
                </a:lnTo>
                <a:lnTo>
                  <a:pt x="226660" y="1178929"/>
                </a:lnTo>
                <a:close/>
                <a:moveTo>
                  <a:pt x="797243" y="1099441"/>
                </a:moveTo>
                <a:lnTo>
                  <a:pt x="784441" y="1108520"/>
                </a:lnTo>
                <a:lnTo>
                  <a:pt x="808216" y="1120407"/>
                </a:lnTo>
                <a:close/>
                <a:moveTo>
                  <a:pt x="119787" y="1098462"/>
                </a:moveTo>
                <a:lnTo>
                  <a:pt x="80467" y="1101205"/>
                </a:lnTo>
                <a:lnTo>
                  <a:pt x="59436" y="1133209"/>
                </a:lnTo>
                <a:lnTo>
                  <a:pt x="121615" y="1167041"/>
                </a:lnTo>
                <a:close/>
                <a:moveTo>
                  <a:pt x="195568" y="1097576"/>
                </a:moveTo>
                <a:lnTo>
                  <a:pt x="178194" y="1114921"/>
                </a:lnTo>
                <a:lnTo>
                  <a:pt x="193739" y="1135038"/>
                </a:lnTo>
                <a:close/>
                <a:moveTo>
                  <a:pt x="200254" y="1097547"/>
                </a:moveTo>
                <a:lnTo>
                  <a:pt x="230429" y="1178014"/>
                </a:lnTo>
                <a:lnTo>
                  <a:pt x="227686" y="1119493"/>
                </a:lnTo>
                <a:close/>
                <a:moveTo>
                  <a:pt x="160935" y="1096633"/>
                </a:moveTo>
                <a:lnTo>
                  <a:pt x="122530" y="1098462"/>
                </a:lnTo>
                <a:lnTo>
                  <a:pt x="124359" y="1165213"/>
                </a:lnTo>
                <a:lnTo>
                  <a:pt x="166421" y="1103948"/>
                </a:lnTo>
                <a:close/>
                <a:moveTo>
                  <a:pt x="170993" y="1095801"/>
                </a:moveTo>
                <a:lnTo>
                  <a:pt x="164592" y="1096633"/>
                </a:lnTo>
                <a:lnTo>
                  <a:pt x="168250" y="1101272"/>
                </a:lnTo>
                <a:close/>
                <a:moveTo>
                  <a:pt x="724091" y="1094918"/>
                </a:moveTo>
                <a:lnTo>
                  <a:pt x="698488" y="1168871"/>
                </a:lnTo>
                <a:lnTo>
                  <a:pt x="742379" y="1135952"/>
                </a:lnTo>
                <a:close/>
                <a:moveTo>
                  <a:pt x="192939" y="1094804"/>
                </a:moveTo>
                <a:lnTo>
                  <a:pt x="175565" y="1095718"/>
                </a:lnTo>
                <a:lnTo>
                  <a:pt x="170079" y="1103034"/>
                </a:lnTo>
                <a:lnTo>
                  <a:pt x="176479" y="1112178"/>
                </a:lnTo>
                <a:close/>
                <a:moveTo>
                  <a:pt x="861251" y="1090346"/>
                </a:moveTo>
                <a:lnTo>
                  <a:pt x="866737" y="1123185"/>
                </a:lnTo>
                <a:lnTo>
                  <a:pt x="908800" y="1123185"/>
                </a:lnTo>
                <a:close/>
                <a:moveTo>
                  <a:pt x="182845" y="1084842"/>
                </a:moveTo>
                <a:lnTo>
                  <a:pt x="177389" y="1092993"/>
                </a:lnTo>
                <a:lnTo>
                  <a:pt x="192849" y="1092087"/>
                </a:lnTo>
                <a:close/>
                <a:moveTo>
                  <a:pt x="728663" y="1083031"/>
                </a:moveTo>
                <a:lnTo>
                  <a:pt x="725920" y="1090346"/>
                </a:lnTo>
                <a:lnTo>
                  <a:pt x="745122" y="1134238"/>
                </a:lnTo>
                <a:lnTo>
                  <a:pt x="778955" y="1109549"/>
                </a:lnTo>
                <a:close/>
                <a:moveTo>
                  <a:pt x="718604" y="1080288"/>
                </a:moveTo>
                <a:lnTo>
                  <a:pt x="703060" y="1146925"/>
                </a:lnTo>
                <a:lnTo>
                  <a:pt x="722262" y="1090346"/>
                </a:lnTo>
                <a:close/>
                <a:moveTo>
                  <a:pt x="845706" y="1079374"/>
                </a:moveTo>
                <a:lnTo>
                  <a:pt x="827418" y="1123185"/>
                </a:lnTo>
                <a:lnTo>
                  <a:pt x="863994" y="1123185"/>
                </a:lnTo>
                <a:lnTo>
                  <a:pt x="858508" y="1087603"/>
                </a:lnTo>
                <a:close/>
                <a:moveTo>
                  <a:pt x="720433" y="1079374"/>
                </a:moveTo>
                <a:lnTo>
                  <a:pt x="724091" y="1086689"/>
                </a:lnTo>
                <a:lnTo>
                  <a:pt x="725920" y="1081203"/>
                </a:lnTo>
                <a:close/>
                <a:moveTo>
                  <a:pt x="842963" y="1076630"/>
                </a:moveTo>
                <a:lnTo>
                  <a:pt x="814616" y="1123151"/>
                </a:lnTo>
                <a:lnTo>
                  <a:pt x="823760" y="1123151"/>
                </a:lnTo>
                <a:lnTo>
                  <a:pt x="842963" y="1077545"/>
                </a:lnTo>
                <a:close/>
                <a:moveTo>
                  <a:pt x="727748" y="1075716"/>
                </a:moveTo>
                <a:lnTo>
                  <a:pt x="722262" y="1076630"/>
                </a:lnTo>
                <a:lnTo>
                  <a:pt x="726834" y="1078459"/>
                </a:lnTo>
                <a:close/>
                <a:moveTo>
                  <a:pt x="845706" y="1072973"/>
                </a:moveTo>
                <a:lnTo>
                  <a:pt x="843877" y="1074802"/>
                </a:lnTo>
                <a:lnTo>
                  <a:pt x="844792" y="1074802"/>
                </a:lnTo>
                <a:close/>
                <a:moveTo>
                  <a:pt x="834733" y="1071144"/>
                </a:moveTo>
                <a:lnTo>
                  <a:pt x="799072" y="1097662"/>
                </a:lnTo>
                <a:lnTo>
                  <a:pt x="811873" y="1121436"/>
                </a:lnTo>
                <a:lnTo>
                  <a:pt x="837476" y="1072973"/>
                </a:lnTo>
                <a:close/>
                <a:moveTo>
                  <a:pt x="779869" y="1068401"/>
                </a:moveTo>
                <a:lnTo>
                  <a:pt x="731406" y="1075716"/>
                </a:lnTo>
                <a:lnTo>
                  <a:pt x="729577" y="1080288"/>
                </a:lnTo>
                <a:lnTo>
                  <a:pt x="781698" y="1106691"/>
                </a:lnTo>
                <a:lnTo>
                  <a:pt x="795414" y="1096747"/>
                </a:lnTo>
                <a:close/>
                <a:moveTo>
                  <a:pt x="840220" y="1067486"/>
                </a:moveTo>
                <a:lnTo>
                  <a:pt x="837476" y="1069315"/>
                </a:lnTo>
                <a:lnTo>
                  <a:pt x="838391" y="1070230"/>
                </a:lnTo>
                <a:close/>
                <a:moveTo>
                  <a:pt x="821017" y="1062000"/>
                </a:moveTo>
                <a:lnTo>
                  <a:pt x="783527" y="1067486"/>
                </a:lnTo>
                <a:lnTo>
                  <a:pt x="798157" y="1094918"/>
                </a:lnTo>
                <a:lnTo>
                  <a:pt x="831990" y="1069315"/>
                </a:lnTo>
                <a:close/>
                <a:moveTo>
                  <a:pt x="849364" y="1061086"/>
                </a:moveTo>
                <a:lnTo>
                  <a:pt x="845706" y="1063829"/>
                </a:lnTo>
                <a:lnTo>
                  <a:pt x="841134" y="1072058"/>
                </a:lnTo>
                <a:lnTo>
                  <a:pt x="842048" y="1072973"/>
                </a:lnTo>
                <a:close/>
                <a:moveTo>
                  <a:pt x="853936" y="1060171"/>
                </a:moveTo>
                <a:lnTo>
                  <a:pt x="846620" y="1076630"/>
                </a:lnTo>
                <a:lnTo>
                  <a:pt x="857593" y="1083946"/>
                </a:lnTo>
                <a:close/>
                <a:moveTo>
                  <a:pt x="856679" y="1060057"/>
                </a:moveTo>
                <a:lnTo>
                  <a:pt x="861251" y="1085660"/>
                </a:lnTo>
                <a:lnTo>
                  <a:pt x="904228" y="1116750"/>
                </a:lnTo>
                <a:close/>
                <a:moveTo>
                  <a:pt x="845706" y="1058342"/>
                </a:moveTo>
                <a:lnTo>
                  <a:pt x="825589" y="1061086"/>
                </a:lnTo>
                <a:lnTo>
                  <a:pt x="834733" y="1067486"/>
                </a:lnTo>
                <a:lnTo>
                  <a:pt x="843877" y="1061086"/>
                </a:lnTo>
                <a:close/>
                <a:moveTo>
                  <a:pt x="852107" y="1051942"/>
                </a:moveTo>
                <a:lnTo>
                  <a:pt x="851192" y="1052856"/>
                </a:lnTo>
                <a:lnTo>
                  <a:pt x="852107" y="1052856"/>
                </a:lnTo>
                <a:close/>
                <a:moveTo>
                  <a:pt x="126187" y="1045541"/>
                </a:moveTo>
                <a:lnTo>
                  <a:pt x="162763" y="1093977"/>
                </a:lnTo>
                <a:lnTo>
                  <a:pt x="173736" y="1093065"/>
                </a:lnTo>
                <a:lnTo>
                  <a:pt x="180137" y="1083946"/>
                </a:lnTo>
                <a:close/>
                <a:moveTo>
                  <a:pt x="120701" y="1043598"/>
                </a:moveTo>
                <a:lnTo>
                  <a:pt x="122530" y="1095718"/>
                </a:lnTo>
                <a:lnTo>
                  <a:pt x="159106" y="1093890"/>
                </a:lnTo>
                <a:close/>
                <a:moveTo>
                  <a:pt x="117958" y="1043598"/>
                </a:moveTo>
                <a:lnTo>
                  <a:pt x="82296" y="1097547"/>
                </a:lnTo>
                <a:lnTo>
                  <a:pt x="119787" y="1095718"/>
                </a:lnTo>
                <a:close/>
                <a:moveTo>
                  <a:pt x="114300" y="1043598"/>
                </a:moveTo>
                <a:lnTo>
                  <a:pt x="8230" y="1102119"/>
                </a:lnTo>
                <a:lnTo>
                  <a:pt x="78639" y="1098462"/>
                </a:lnTo>
                <a:close/>
                <a:moveTo>
                  <a:pt x="218437" y="1030853"/>
                </a:moveTo>
                <a:lnTo>
                  <a:pt x="183755" y="1083031"/>
                </a:lnTo>
                <a:lnTo>
                  <a:pt x="196596" y="1091241"/>
                </a:lnTo>
                <a:close/>
                <a:moveTo>
                  <a:pt x="744208" y="1029082"/>
                </a:moveTo>
                <a:lnTo>
                  <a:pt x="720433" y="1073887"/>
                </a:lnTo>
                <a:lnTo>
                  <a:pt x="728663" y="1072973"/>
                </a:lnTo>
                <a:close/>
                <a:moveTo>
                  <a:pt x="224028" y="1027253"/>
                </a:moveTo>
                <a:lnTo>
                  <a:pt x="198412" y="1092975"/>
                </a:lnTo>
                <a:lnTo>
                  <a:pt x="227686" y="1115835"/>
                </a:lnTo>
                <a:close/>
                <a:moveTo>
                  <a:pt x="221285" y="1021766"/>
                </a:moveTo>
                <a:lnTo>
                  <a:pt x="122530" y="1040054"/>
                </a:lnTo>
                <a:lnTo>
                  <a:pt x="181966" y="1081203"/>
                </a:lnTo>
                <a:close/>
                <a:moveTo>
                  <a:pt x="764324" y="1018109"/>
                </a:moveTo>
                <a:lnTo>
                  <a:pt x="821932" y="1058342"/>
                </a:lnTo>
                <a:lnTo>
                  <a:pt x="846620" y="1054685"/>
                </a:lnTo>
                <a:lnTo>
                  <a:pt x="847535" y="1053770"/>
                </a:lnTo>
                <a:close/>
                <a:moveTo>
                  <a:pt x="870395" y="1017080"/>
                </a:moveTo>
                <a:lnTo>
                  <a:pt x="853936" y="1048170"/>
                </a:lnTo>
                <a:lnTo>
                  <a:pt x="854850" y="1050913"/>
                </a:lnTo>
                <a:close/>
                <a:moveTo>
                  <a:pt x="756095" y="1016280"/>
                </a:moveTo>
                <a:lnTo>
                  <a:pt x="781698" y="1064743"/>
                </a:lnTo>
                <a:lnTo>
                  <a:pt x="817360" y="1059257"/>
                </a:lnTo>
                <a:close/>
                <a:moveTo>
                  <a:pt x="751523" y="1015366"/>
                </a:moveTo>
                <a:lnTo>
                  <a:pt x="732320" y="1072058"/>
                </a:lnTo>
                <a:lnTo>
                  <a:pt x="778955" y="1065658"/>
                </a:lnTo>
                <a:close/>
                <a:moveTo>
                  <a:pt x="707632" y="1002564"/>
                </a:moveTo>
                <a:lnTo>
                  <a:pt x="718604" y="1071144"/>
                </a:lnTo>
                <a:lnTo>
                  <a:pt x="749694" y="1012622"/>
                </a:lnTo>
                <a:close/>
                <a:moveTo>
                  <a:pt x="837476" y="986105"/>
                </a:moveTo>
                <a:lnTo>
                  <a:pt x="756095" y="1011708"/>
                </a:lnTo>
                <a:lnTo>
                  <a:pt x="849364" y="1051027"/>
                </a:lnTo>
                <a:lnTo>
                  <a:pt x="851192" y="1047370"/>
                </a:lnTo>
                <a:close/>
                <a:moveTo>
                  <a:pt x="20117" y="982333"/>
                </a:moveTo>
                <a:lnTo>
                  <a:pt x="3658" y="1101205"/>
                </a:lnTo>
                <a:lnTo>
                  <a:pt x="116129" y="1039026"/>
                </a:lnTo>
                <a:close/>
                <a:moveTo>
                  <a:pt x="613448" y="981533"/>
                </a:moveTo>
                <a:lnTo>
                  <a:pt x="715861" y="1072058"/>
                </a:lnTo>
                <a:lnTo>
                  <a:pt x="704888" y="1002564"/>
                </a:lnTo>
                <a:close/>
                <a:moveTo>
                  <a:pt x="522923" y="977875"/>
                </a:moveTo>
                <a:lnTo>
                  <a:pt x="327241" y="980618"/>
                </a:lnTo>
                <a:lnTo>
                  <a:pt x="225749" y="1020852"/>
                </a:lnTo>
                <a:lnTo>
                  <a:pt x="230315" y="1118579"/>
                </a:lnTo>
                <a:lnTo>
                  <a:pt x="344615" y="1209104"/>
                </a:lnTo>
                <a:lnTo>
                  <a:pt x="536639" y="1244766"/>
                </a:lnTo>
                <a:lnTo>
                  <a:pt x="694830" y="1171614"/>
                </a:lnTo>
                <a:lnTo>
                  <a:pt x="715861" y="1076630"/>
                </a:lnTo>
                <a:lnTo>
                  <a:pt x="607048" y="980618"/>
                </a:lnTo>
                <a:close/>
                <a:moveTo>
                  <a:pt x="894169" y="972274"/>
                </a:moveTo>
                <a:lnTo>
                  <a:pt x="855764" y="1054570"/>
                </a:lnTo>
                <a:lnTo>
                  <a:pt x="910628" y="1119493"/>
                </a:lnTo>
                <a:close/>
                <a:moveTo>
                  <a:pt x="892340" y="969646"/>
                </a:moveTo>
                <a:lnTo>
                  <a:pt x="840220" y="986105"/>
                </a:lnTo>
                <a:lnTo>
                  <a:pt x="853021" y="1043712"/>
                </a:lnTo>
                <a:close/>
                <a:moveTo>
                  <a:pt x="553098" y="966903"/>
                </a:moveTo>
                <a:lnTo>
                  <a:pt x="530238" y="975132"/>
                </a:lnTo>
                <a:lnTo>
                  <a:pt x="593332" y="976961"/>
                </a:lnTo>
                <a:close/>
                <a:moveTo>
                  <a:pt x="532981" y="961416"/>
                </a:moveTo>
                <a:lnTo>
                  <a:pt x="525666" y="973303"/>
                </a:lnTo>
                <a:lnTo>
                  <a:pt x="547669" y="965988"/>
                </a:lnTo>
                <a:close/>
                <a:moveTo>
                  <a:pt x="501991" y="954101"/>
                </a:moveTo>
                <a:lnTo>
                  <a:pt x="522115" y="973303"/>
                </a:lnTo>
                <a:lnTo>
                  <a:pt x="529433" y="961416"/>
                </a:lnTo>
                <a:close/>
                <a:moveTo>
                  <a:pt x="605261" y="948614"/>
                </a:moveTo>
                <a:lnTo>
                  <a:pt x="557671" y="965074"/>
                </a:lnTo>
                <a:lnTo>
                  <a:pt x="606176" y="976961"/>
                </a:lnTo>
                <a:close/>
                <a:moveTo>
                  <a:pt x="456254" y="943128"/>
                </a:moveTo>
                <a:lnTo>
                  <a:pt x="514797" y="970560"/>
                </a:lnTo>
                <a:lnTo>
                  <a:pt x="496502" y="953186"/>
                </a:lnTo>
                <a:close/>
                <a:moveTo>
                  <a:pt x="260490" y="941299"/>
                </a:moveTo>
                <a:lnTo>
                  <a:pt x="227582" y="1017194"/>
                </a:lnTo>
                <a:lnTo>
                  <a:pt x="324498" y="978790"/>
                </a:lnTo>
                <a:close/>
                <a:moveTo>
                  <a:pt x="441618" y="939470"/>
                </a:moveTo>
                <a:lnTo>
                  <a:pt x="336424" y="976961"/>
                </a:lnTo>
                <a:lnTo>
                  <a:pt x="516626" y="974218"/>
                </a:lnTo>
                <a:close/>
                <a:moveTo>
                  <a:pt x="92355" y="930212"/>
                </a:moveTo>
                <a:lnTo>
                  <a:pt x="21946" y="980504"/>
                </a:lnTo>
                <a:lnTo>
                  <a:pt x="117043" y="1036283"/>
                </a:lnTo>
                <a:close/>
                <a:moveTo>
                  <a:pt x="380391" y="928401"/>
                </a:moveTo>
                <a:lnTo>
                  <a:pt x="332842" y="975064"/>
                </a:lnTo>
                <a:lnTo>
                  <a:pt x="436169" y="938556"/>
                </a:lnTo>
                <a:close/>
                <a:moveTo>
                  <a:pt x="466344" y="924840"/>
                </a:moveTo>
                <a:lnTo>
                  <a:pt x="445313" y="937642"/>
                </a:lnTo>
                <a:lnTo>
                  <a:pt x="491947" y="948614"/>
                </a:lnTo>
                <a:close/>
                <a:moveTo>
                  <a:pt x="695744" y="923011"/>
                </a:moveTo>
                <a:lnTo>
                  <a:pt x="707632" y="999821"/>
                </a:lnTo>
                <a:lnTo>
                  <a:pt x="748780" y="1008965"/>
                </a:lnTo>
                <a:close/>
                <a:moveTo>
                  <a:pt x="683968" y="920268"/>
                </a:moveTo>
                <a:lnTo>
                  <a:pt x="608007" y="947700"/>
                </a:lnTo>
                <a:lnTo>
                  <a:pt x="608922" y="976046"/>
                </a:lnTo>
                <a:close/>
                <a:moveTo>
                  <a:pt x="692087" y="918439"/>
                </a:moveTo>
                <a:lnTo>
                  <a:pt x="611620" y="977875"/>
                </a:lnTo>
                <a:lnTo>
                  <a:pt x="703974" y="998906"/>
                </a:lnTo>
                <a:close/>
                <a:moveTo>
                  <a:pt x="273307" y="911124"/>
                </a:moveTo>
                <a:lnTo>
                  <a:pt x="261415" y="938556"/>
                </a:lnTo>
                <a:lnTo>
                  <a:pt x="321788" y="974218"/>
                </a:lnTo>
                <a:close/>
                <a:moveTo>
                  <a:pt x="277063" y="910095"/>
                </a:moveTo>
                <a:lnTo>
                  <a:pt x="327355" y="976894"/>
                </a:lnTo>
                <a:lnTo>
                  <a:pt x="376733" y="927469"/>
                </a:lnTo>
                <a:close/>
                <a:moveTo>
                  <a:pt x="797243" y="902895"/>
                </a:moveTo>
                <a:lnTo>
                  <a:pt x="694844" y="916610"/>
                </a:lnTo>
                <a:lnTo>
                  <a:pt x="751523" y="1008050"/>
                </a:lnTo>
                <a:close/>
                <a:moveTo>
                  <a:pt x="818274" y="901980"/>
                </a:moveTo>
                <a:lnTo>
                  <a:pt x="755180" y="1008965"/>
                </a:lnTo>
                <a:lnTo>
                  <a:pt x="836562" y="983362"/>
                </a:lnTo>
                <a:close/>
                <a:moveTo>
                  <a:pt x="821932" y="901866"/>
                </a:moveTo>
                <a:lnTo>
                  <a:pt x="839305" y="982333"/>
                </a:lnTo>
                <a:lnTo>
                  <a:pt x="892340" y="966788"/>
                </a:lnTo>
                <a:close/>
                <a:moveTo>
                  <a:pt x="816445" y="900151"/>
                </a:moveTo>
                <a:lnTo>
                  <a:pt x="800900" y="901980"/>
                </a:lnTo>
                <a:lnTo>
                  <a:pt x="762496" y="990677"/>
                </a:lnTo>
                <a:close/>
                <a:moveTo>
                  <a:pt x="440741" y="900151"/>
                </a:moveTo>
                <a:lnTo>
                  <a:pt x="443484" y="934899"/>
                </a:lnTo>
                <a:lnTo>
                  <a:pt x="464516" y="922097"/>
                </a:lnTo>
                <a:close/>
                <a:moveTo>
                  <a:pt x="179223" y="891007"/>
                </a:moveTo>
                <a:lnTo>
                  <a:pt x="258671" y="937642"/>
                </a:lnTo>
                <a:lnTo>
                  <a:pt x="271477" y="909295"/>
                </a:lnTo>
                <a:close/>
                <a:moveTo>
                  <a:pt x="806387" y="888264"/>
                </a:moveTo>
                <a:lnTo>
                  <a:pt x="801815" y="899237"/>
                </a:lnTo>
                <a:lnTo>
                  <a:pt x="815531" y="897408"/>
                </a:lnTo>
                <a:close/>
                <a:moveTo>
                  <a:pt x="427940" y="887350"/>
                </a:moveTo>
                <a:lnTo>
                  <a:pt x="439827" y="925754"/>
                </a:lnTo>
                <a:lnTo>
                  <a:pt x="437998" y="897408"/>
                </a:lnTo>
                <a:close/>
                <a:moveTo>
                  <a:pt x="163678" y="887350"/>
                </a:moveTo>
                <a:lnTo>
                  <a:pt x="224838" y="1016280"/>
                </a:lnTo>
                <a:lnTo>
                  <a:pt x="257747" y="940385"/>
                </a:lnTo>
                <a:lnTo>
                  <a:pt x="170079" y="889178"/>
                </a:lnTo>
                <a:close/>
                <a:moveTo>
                  <a:pt x="159106" y="886435"/>
                </a:moveTo>
                <a:lnTo>
                  <a:pt x="120701" y="1037197"/>
                </a:lnTo>
                <a:lnTo>
                  <a:pt x="222199" y="1018909"/>
                </a:lnTo>
                <a:lnTo>
                  <a:pt x="160020" y="886435"/>
                </a:lnTo>
                <a:close/>
                <a:moveTo>
                  <a:pt x="154534" y="885521"/>
                </a:moveTo>
                <a:lnTo>
                  <a:pt x="95098" y="928383"/>
                </a:lnTo>
                <a:lnTo>
                  <a:pt x="118872" y="1032625"/>
                </a:lnTo>
                <a:lnTo>
                  <a:pt x="155448" y="886435"/>
                </a:lnTo>
                <a:close/>
                <a:moveTo>
                  <a:pt x="423368" y="884606"/>
                </a:moveTo>
                <a:lnTo>
                  <a:pt x="382219" y="925754"/>
                </a:lnTo>
                <a:lnTo>
                  <a:pt x="439827" y="935813"/>
                </a:lnTo>
                <a:close/>
                <a:moveTo>
                  <a:pt x="419710" y="884606"/>
                </a:moveTo>
                <a:lnTo>
                  <a:pt x="281635" y="908381"/>
                </a:lnTo>
                <a:lnTo>
                  <a:pt x="378562" y="925754"/>
                </a:lnTo>
                <a:close/>
                <a:moveTo>
                  <a:pt x="168250" y="884606"/>
                </a:moveTo>
                <a:lnTo>
                  <a:pt x="170993" y="886435"/>
                </a:lnTo>
                <a:lnTo>
                  <a:pt x="196596" y="891007"/>
                </a:lnTo>
                <a:close/>
                <a:moveTo>
                  <a:pt x="437084" y="880949"/>
                </a:moveTo>
                <a:lnTo>
                  <a:pt x="427025" y="882778"/>
                </a:lnTo>
                <a:lnTo>
                  <a:pt x="437998" y="892836"/>
                </a:lnTo>
                <a:close/>
                <a:moveTo>
                  <a:pt x="132588" y="878206"/>
                </a:moveTo>
                <a:lnTo>
                  <a:pt x="153619" y="882778"/>
                </a:lnTo>
                <a:lnTo>
                  <a:pt x="154534" y="881863"/>
                </a:lnTo>
                <a:close/>
                <a:moveTo>
                  <a:pt x="436169" y="874548"/>
                </a:moveTo>
                <a:lnTo>
                  <a:pt x="430683" y="879120"/>
                </a:lnTo>
                <a:lnTo>
                  <a:pt x="437084" y="877291"/>
                </a:lnTo>
                <a:close/>
                <a:moveTo>
                  <a:pt x="78639" y="872719"/>
                </a:moveTo>
                <a:lnTo>
                  <a:pt x="23775" y="975018"/>
                </a:lnTo>
                <a:lnTo>
                  <a:pt x="91440" y="926555"/>
                </a:lnTo>
                <a:close/>
                <a:moveTo>
                  <a:pt x="81382" y="870890"/>
                </a:moveTo>
                <a:lnTo>
                  <a:pt x="94183" y="924726"/>
                </a:lnTo>
                <a:lnTo>
                  <a:pt x="149962" y="884606"/>
                </a:lnTo>
                <a:close/>
                <a:moveTo>
                  <a:pt x="785356" y="869062"/>
                </a:moveTo>
                <a:lnTo>
                  <a:pt x="701231" y="912839"/>
                </a:lnTo>
                <a:lnTo>
                  <a:pt x="799072" y="899155"/>
                </a:lnTo>
                <a:lnTo>
                  <a:pt x="804558" y="886435"/>
                </a:lnTo>
                <a:close/>
                <a:moveTo>
                  <a:pt x="821017" y="856260"/>
                </a:moveTo>
                <a:lnTo>
                  <a:pt x="808216" y="885521"/>
                </a:lnTo>
                <a:lnTo>
                  <a:pt x="818274" y="894665"/>
                </a:lnTo>
                <a:close/>
                <a:moveTo>
                  <a:pt x="823760" y="851688"/>
                </a:moveTo>
                <a:lnTo>
                  <a:pt x="821017" y="897359"/>
                </a:lnTo>
                <a:lnTo>
                  <a:pt x="888683" y="959473"/>
                </a:lnTo>
                <a:close/>
                <a:moveTo>
                  <a:pt x="820103" y="850774"/>
                </a:moveTo>
                <a:lnTo>
                  <a:pt x="788099" y="867233"/>
                </a:lnTo>
                <a:lnTo>
                  <a:pt x="805472" y="883692"/>
                </a:lnTo>
                <a:close/>
                <a:moveTo>
                  <a:pt x="194767" y="848030"/>
                </a:moveTo>
                <a:lnTo>
                  <a:pt x="161849" y="880034"/>
                </a:lnTo>
                <a:lnTo>
                  <a:pt x="267005" y="905638"/>
                </a:lnTo>
                <a:close/>
                <a:moveTo>
                  <a:pt x="600685" y="844373"/>
                </a:moveTo>
                <a:lnTo>
                  <a:pt x="534010" y="959587"/>
                </a:lnTo>
                <a:lnTo>
                  <a:pt x="553121" y="964159"/>
                </a:lnTo>
                <a:lnTo>
                  <a:pt x="605261" y="945871"/>
                </a:lnTo>
                <a:close/>
                <a:moveTo>
                  <a:pt x="597939" y="843458"/>
                </a:moveTo>
                <a:lnTo>
                  <a:pt x="469088" y="923011"/>
                </a:lnTo>
                <a:lnTo>
                  <a:pt x="497434" y="950443"/>
                </a:lnTo>
                <a:lnTo>
                  <a:pt x="531267" y="958673"/>
                </a:lnTo>
                <a:close/>
                <a:moveTo>
                  <a:pt x="593446" y="843458"/>
                </a:moveTo>
                <a:lnTo>
                  <a:pt x="439827" y="880034"/>
                </a:lnTo>
                <a:lnTo>
                  <a:pt x="440741" y="895579"/>
                </a:lnTo>
                <a:lnTo>
                  <a:pt x="467259" y="921182"/>
                </a:lnTo>
                <a:close/>
                <a:moveTo>
                  <a:pt x="603429" y="842544"/>
                </a:moveTo>
                <a:lnTo>
                  <a:pt x="608005" y="944042"/>
                </a:lnTo>
                <a:lnTo>
                  <a:pt x="690344" y="915696"/>
                </a:lnTo>
                <a:close/>
                <a:moveTo>
                  <a:pt x="625336" y="824256"/>
                </a:moveTo>
                <a:lnTo>
                  <a:pt x="604304" y="839801"/>
                </a:lnTo>
                <a:lnTo>
                  <a:pt x="684772" y="907352"/>
                </a:lnTo>
                <a:close/>
                <a:moveTo>
                  <a:pt x="153619" y="815112"/>
                </a:moveTo>
                <a:lnTo>
                  <a:pt x="160020" y="877291"/>
                </a:lnTo>
                <a:lnTo>
                  <a:pt x="192024" y="846202"/>
                </a:lnTo>
                <a:close/>
                <a:moveTo>
                  <a:pt x="149962" y="814198"/>
                </a:moveTo>
                <a:lnTo>
                  <a:pt x="83211" y="868147"/>
                </a:lnTo>
                <a:lnTo>
                  <a:pt x="157274" y="879120"/>
                </a:lnTo>
                <a:close/>
                <a:moveTo>
                  <a:pt x="524752" y="803225"/>
                </a:moveTo>
                <a:lnTo>
                  <a:pt x="438798" y="871805"/>
                </a:lnTo>
                <a:lnTo>
                  <a:pt x="439712" y="877291"/>
                </a:lnTo>
                <a:lnTo>
                  <a:pt x="597904" y="838886"/>
                </a:lnTo>
                <a:close/>
                <a:moveTo>
                  <a:pt x="697573" y="783108"/>
                </a:moveTo>
                <a:lnTo>
                  <a:pt x="786270" y="865404"/>
                </a:lnTo>
                <a:lnTo>
                  <a:pt x="820103" y="847116"/>
                </a:lnTo>
                <a:close/>
                <a:moveTo>
                  <a:pt x="430568" y="781279"/>
                </a:moveTo>
                <a:lnTo>
                  <a:pt x="425996" y="879120"/>
                </a:lnTo>
                <a:lnTo>
                  <a:pt x="436055" y="870890"/>
                </a:lnTo>
                <a:close/>
                <a:moveTo>
                  <a:pt x="690258" y="779450"/>
                </a:moveTo>
                <a:lnTo>
                  <a:pt x="693916" y="913753"/>
                </a:lnTo>
                <a:lnTo>
                  <a:pt x="783527" y="866318"/>
                </a:lnTo>
                <a:close/>
                <a:moveTo>
                  <a:pt x="687515" y="779450"/>
                </a:moveTo>
                <a:lnTo>
                  <a:pt x="627164" y="822427"/>
                </a:lnTo>
                <a:lnTo>
                  <a:pt x="691172" y="911010"/>
                </a:lnTo>
                <a:close/>
                <a:moveTo>
                  <a:pt x="277063" y="768478"/>
                </a:moveTo>
                <a:lnTo>
                  <a:pt x="196596" y="846202"/>
                </a:lnTo>
                <a:lnTo>
                  <a:pt x="271577" y="905638"/>
                </a:lnTo>
                <a:close/>
                <a:moveTo>
                  <a:pt x="273294" y="768478"/>
                </a:moveTo>
                <a:lnTo>
                  <a:pt x="154533" y="812369"/>
                </a:lnTo>
                <a:lnTo>
                  <a:pt x="194729" y="844373"/>
                </a:lnTo>
                <a:close/>
                <a:moveTo>
                  <a:pt x="280607" y="767563"/>
                </a:moveTo>
                <a:lnTo>
                  <a:pt x="274208" y="906438"/>
                </a:lnTo>
                <a:lnTo>
                  <a:pt x="420510" y="880949"/>
                </a:lnTo>
                <a:close/>
                <a:moveTo>
                  <a:pt x="582359" y="764820"/>
                </a:moveTo>
                <a:lnTo>
                  <a:pt x="602476" y="837058"/>
                </a:lnTo>
                <a:lnTo>
                  <a:pt x="623507" y="822427"/>
                </a:lnTo>
                <a:close/>
                <a:moveTo>
                  <a:pt x="577787" y="760248"/>
                </a:moveTo>
                <a:lnTo>
                  <a:pt x="526580" y="800482"/>
                </a:lnTo>
                <a:lnTo>
                  <a:pt x="599732" y="837058"/>
                </a:lnTo>
                <a:close/>
                <a:moveTo>
                  <a:pt x="581444" y="759333"/>
                </a:moveTo>
                <a:lnTo>
                  <a:pt x="625336" y="820599"/>
                </a:lnTo>
                <a:lnTo>
                  <a:pt x="684772" y="777622"/>
                </a:lnTo>
                <a:close/>
                <a:moveTo>
                  <a:pt x="431483" y="756590"/>
                </a:moveTo>
                <a:lnTo>
                  <a:pt x="438798" y="868147"/>
                </a:lnTo>
                <a:lnTo>
                  <a:pt x="522008" y="801396"/>
                </a:lnTo>
                <a:close/>
                <a:moveTo>
                  <a:pt x="436969" y="755676"/>
                </a:moveTo>
                <a:lnTo>
                  <a:pt x="523837" y="799567"/>
                </a:lnTo>
                <a:lnTo>
                  <a:pt x="574129" y="758419"/>
                </a:lnTo>
                <a:close/>
                <a:moveTo>
                  <a:pt x="428740" y="755676"/>
                </a:moveTo>
                <a:lnTo>
                  <a:pt x="282436" y="765734"/>
                </a:lnTo>
                <a:lnTo>
                  <a:pt x="423253" y="879120"/>
                </a:lnTo>
                <a:close/>
                <a:moveTo>
                  <a:pt x="429654" y="752933"/>
                </a:moveTo>
                <a:lnTo>
                  <a:pt x="430568" y="752933"/>
                </a:lnTo>
                <a:lnTo>
                  <a:pt x="578701" y="755676"/>
                </a:lnTo>
                <a:lnTo>
                  <a:pt x="688429" y="774878"/>
                </a:lnTo>
                <a:lnTo>
                  <a:pt x="689344" y="774878"/>
                </a:lnTo>
                <a:lnTo>
                  <a:pt x="823760" y="846202"/>
                </a:lnTo>
                <a:lnTo>
                  <a:pt x="824675" y="846202"/>
                </a:lnTo>
                <a:lnTo>
                  <a:pt x="896912" y="966903"/>
                </a:lnTo>
                <a:lnTo>
                  <a:pt x="914286" y="1124105"/>
                </a:lnTo>
                <a:lnTo>
                  <a:pt x="886854" y="1242022"/>
                </a:lnTo>
                <a:lnTo>
                  <a:pt x="885940" y="1242022"/>
                </a:lnTo>
                <a:lnTo>
                  <a:pt x="819188" y="1342606"/>
                </a:lnTo>
                <a:lnTo>
                  <a:pt x="818274" y="1342606"/>
                </a:lnTo>
                <a:lnTo>
                  <a:pt x="698488" y="1414844"/>
                </a:lnTo>
                <a:lnTo>
                  <a:pt x="697573" y="1414844"/>
                </a:lnTo>
                <a:lnTo>
                  <a:pt x="572300" y="1436790"/>
                </a:lnTo>
                <a:lnTo>
                  <a:pt x="470802" y="1438619"/>
                </a:lnTo>
                <a:lnTo>
                  <a:pt x="351130" y="1434961"/>
                </a:lnTo>
                <a:lnTo>
                  <a:pt x="350215" y="1434961"/>
                </a:lnTo>
                <a:lnTo>
                  <a:pt x="175565" y="1397471"/>
                </a:lnTo>
                <a:lnTo>
                  <a:pt x="175565" y="1396556"/>
                </a:lnTo>
                <a:lnTo>
                  <a:pt x="64923" y="1306031"/>
                </a:lnTo>
                <a:lnTo>
                  <a:pt x="64923" y="1305116"/>
                </a:lnTo>
                <a:lnTo>
                  <a:pt x="11887" y="1200874"/>
                </a:lnTo>
                <a:cubicBezTo>
                  <a:pt x="11887" y="1200873"/>
                  <a:pt x="11887" y="1200876"/>
                  <a:pt x="11887" y="1200886"/>
                </a:cubicBezTo>
                <a:lnTo>
                  <a:pt x="0" y="1104037"/>
                </a:lnTo>
                <a:cubicBezTo>
                  <a:pt x="0" y="1103999"/>
                  <a:pt x="0" y="1103846"/>
                  <a:pt x="0" y="1103579"/>
                </a:cubicBezTo>
                <a:cubicBezTo>
                  <a:pt x="0" y="1103312"/>
                  <a:pt x="0" y="1103159"/>
                  <a:pt x="0" y="1103121"/>
                </a:cubicBezTo>
                <a:lnTo>
                  <a:pt x="17374" y="980507"/>
                </a:lnTo>
                <a:cubicBezTo>
                  <a:pt x="17412" y="980469"/>
                  <a:pt x="17564" y="980316"/>
                  <a:pt x="17831" y="980049"/>
                </a:cubicBezTo>
                <a:cubicBezTo>
                  <a:pt x="18098" y="979782"/>
                  <a:pt x="18250" y="979629"/>
                  <a:pt x="18288" y="979591"/>
                </a:cubicBezTo>
                <a:lnTo>
                  <a:pt x="77724" y="868124"/>
                </a:lnTo>
                <a:lnTo>
                  <a:pt x="78639" y="868124"/>
                </a:lnTo>
                <a:lnTo>
                  <a:pt x="150803" y="810466"/>
                </a:lnTo>
                <a:lnTo>
                  <a:pt x="278806" y="762887"/>
                </a:lnTo>
                <a:lnTo>
                  <a:pt x="278778" y="762991"/>
                </a:lnTo>
                <a:close/>
                <a:moveTo>
                  <a:pt x="228486" y="623507"/>
                </a:moveTo>
                <a:lnTo>
                  <a:pt x="181935" y="653682"/>
                </a:lnTo>
                <a:lnTo>
                  <a:pt x="284264" y="686601"/>
                </a:lnTo>
                <a:close/>
                <a:moveTo>
                  <a:pt x="690258" y="617106"/>
                </a:moveTo>
                <a:lnTo>
                  <a:pt x="630822" y="686601"/>
                </a:lnTo>
                <a:lnTo>
                  <a:pt x="743293" y="650025"/>
                </a:lnTo>
                <a:close/>
                <a:moveTo>
                  <a:pt x="177394" y="590589"/>
                </a:moveTo>
                <a:lnTo>
                  <a:pt x="100584" y="599733"/>
                </a:lnTo>
                <a:lnTo>
                  <a:pt x="177394" y="650939"/>
                </a:lnTo>
                <a:close/>
                <a:moveTo>
                  <a:pt x="187342" y="589674"/>
                </a:moveTo>
                <a:lnTo>
                  <a:pt x="180940" y="590589"/>
                </a:lnTo>
                <a:lnTo>
                  <a:pt x="180025" y="633565"/>
                </a:lnTo>
                <a:close/>
                <a:moveTo>
                  <a:pt x="197399" y="588760"/>
                </a:moveTo>
                <a:lnTo>
                  <a:pt x="190082" y="589674"/>
                </a:lnTo>
                <a:lnTo>
                  <a:pt x="181001" y="650939"/>
                </a:lnTo>
                <a:lnTo>
                  <a:pt x="225753" y="620764"/>
                </a:lnTo>
                <a:close/>
                <a:moveTo>
                  <a:pt x="177394" y="583273"/>
                </a:moveTo>
                <a:lnTo>
                  <a:pt x="127930" y="593332"/>
                </a:lnTo>
                <a:lnTo>
                  <a:pt x="177317" y="587845"/>
                </a:lnTo>
                <a:close/>
                <a:moveTo>
                  <a:pt x="191079" y="582359"/>
                </a:moveTo>
                <a:lnTo>
                  <a:pt x="191079" y="586931"/>
                </a:lnTo>
                <a:lnTo>
                  <a:pt x="194749" y="586016"/>
                </a:lnTo>
                <a:close/>
                <a:moveTo>
                  <a:pt x="188256" y="580530"/>
                </a:moveTo>
                <a:lnTo>
                  <a:pt x="180940" y="582359"/>
                </a:lnTo>
                <a:lnTo>
                  <a:pt x="180940" y="587845"/>
                </a:lnTo>
                <a:lnTo>
                  <a:pt x="187342" y="586931"/>
                </a:lnTo>
                <a:close/>
                <a:moveTo>
                  <a:pt x="296180" y="578744"/>
                </a:moveTo>
                <a:lnTo>
                  <a:pt x="230326" y="621678"/>
                </a:lnTo>
                <a:lnTo>
                  <a:pt x="287948" y="686601"/>
                </a:lnTo>
                <a:close/>
                <a:moveTo>
                  <a:pt x="292522" y="578744"/>
                </a:moveTo>
                <a:lnTo>
                  <a:pt x="201058" y="588760"/>
                </a:lnTo>
                <a:lnTo>
                  <a:pt x="228497" y="619849"/>
                </a:lnTo>
                <a:close/>
                <a:moveTo>
                  <a:pt x="262357" y="578701"/>
                </a:moveTo>
                <a:lnTo>
                  <a:pt x="193831" y="580530"/>
                </a:lnTo>
                <a:lnTo>
                  <a:pt x="198419" y="586016"/>
                </a:lnTo>
                <a:close/>
                <a:moveTo>
                  <a:pt x="626250" y="576973"/>
                </a:moveTo>
                <a:lnTo>
                  <a:pt x="627164" y="685686"/>
                </a:lnTo>
                <a:lnTo>
                  <a:pt x="687515" y="615277"/>
                </a:lnTo>
                <a:close/>
                <a:moveTo>
                  <a:pt x="754266" y="543132"/>
                </a:moveTo>
                <a:lnTo>
                  <a:pt x="692087" y="615277"/>
                </a:lnTo>
                <a:lnTo>
                  <a:pt x="746036" y="648196"/>
                </a:lnTo>
                <a:close/>
                <a:moveTo>
                  <a:pt x="751523" y="541302"/>
                </a:moveTo>
                <a:lnTo>
                  <a:pt x="628079" y="575158"/>
                </a:lnTo>
                <a:lnTo>
                  <a:pt x="689344" y="613449"/>
                </a:lnTo>
                <a:close/>
                <a:moveTo>
                  <a:pt x="757924" y="540387"/>
                </a:moveTo>
                <a:lnTo>
                  <a:pt x="748780" y="647282"/>
                </a:lnTo>
                <a:lnTo>
                  <a:pt x="863080" y="544962"/>
                </a:lnTo>
                <a:close/>
                <a:moveTo>
                  <a:pt x="230429" y="536639"/>
                </a:moveTo>
                <a:lnTo>
                  <a:pt x="193853" y="577787"/>
                </a:lnTo>
                <a:lnTo>
                  <a:pt x="293523" y="575044"/>
                </a:lnTo>
                <a:close/>
                <a:moveTo>
                  <a:pt x="181051" y="523837"/>
                </a:moveTo>
                <a:lnTo>
                  <a:pt x="181051" y="579616"/>
                </a:lnTo>
                <a:lnTo>
                  <a:pt x="190195" y="577787"/>
                </a:lnTo>
                <a:close/>
                <a:moveTo>
                  <a:pt x="198317" y="516621"/>
                </a:moveTo>
                <a:lnTo>
                  <a:pt x="192829" y="574129"/>
                </a:lnTo>
                <a:lnTo>
                  <a:pt x="227686" y="534810"/>
                </a:lnTo>
                <a:close/>
                <a:moveTo>
                  <a:pt x="178308" y="508293"/>
                </a:moveTo>
                <a:lnTo>
                  <a:pt x="100584" y="596075"/>
                </a:lnTo>
                <a:lnTo>
                  <a:pt x="177394" y="580530"/>
                </a:lnTo>
                <a:close/>
                <a:moveTo>
                  <a:pt x="182880" y="507378"/>
                </a:moveTo>
                <a:lnTo>
                  <a:pt x="191110" y="566814"/>
                </a:lnTo>
                <a:lnTo>
                  <a:pt x="196596" y="515608"/>
                </a:lnTo>
                <a:close/>
                <a:moveTo>
                  <a:pt x="257791" y="505549"/>
                </a:moveTo>
                <a:lnTo>
                  <a:pt x="232219" y="533896"/>
                </a:lnTo>
                <a:lnTo>
                  <a:pt x="294323" y="572301"/>
                </a:lnTo>
                <a:close/>
                <a:moveTo>
                  <a:pt x="196596" y="500063"/>
                </a:moveTo>
                <a:lnTo>
                  <a:pt x="183795" y="504635"/>
                </a:lnTo>
                <a:lnTo>
                  <a:pt x="195682" y="511950"/>
                </a:lnTo>
                <a:close/>
                <a:moveTo>
                  <a:pt x="810044" y="496466"/>
                </a:moveTo>
                <a:lnTo>
                  <a:pt x="759752" y="537642"/>
                </a:lnTo>
                <a:lnTo>
                  <a:pt x="863080" y="541302"/>
                </a:lnTo>
                <a:close/>
                <a:moveTo>
                  <a:pt x="668312" y="492806"/>
                </a:moveTo>
                <a:lnTo>
                  <a:pt x="627164" y="572413"/>
                </a:lnTo>
                <a:lnTo>
                  <a:pt x="752437" y="538557"/>
                </a:lnTo>
                <a:close/>
                <a:moveTo>
                  <a:pt x="245974" y="483604"/>
                </a:moveTo>
                <a:lnTo>
                  <a:pt x="200254" y="499149"/>
                </a:lnTo>
                <a:lnTo>
                  <a:pt x="199339" y="513893"/>
                </a:lnTo>
                <a:lnTo>
                  <a:pt x="230429" y="532181"/>
                </a:lnTo>
                <a:lnTo>
                  <a:pt x="256947" y="502920"/>
                </a:lnTo>
                <a:close/>
                <a:moveTo>
                  <a:pt x="792671" y="481825"/>
                </a:moveTo>
                <a:lnTo>
                  <a:pt x="761581" y="532152"/>
                </a:lnTo>
                <a:lnTo>
                  <a:pt x="807301" y="494636"/>
                </a:lnTo>
                <a:close/>
                <a:moveTo>
                  <a:pt x="830161" y="479080"/>
                </a:moveTo>
                <a:lnTo>
                  <a:pt x="811873" y="494636"/>
                </a:lnTo>
                <a:lnTo>
                  <a:pt x="861251" y="536727"/>
                </a:lnTo>
                <a:close/>
                <a:moveTo>
                  <a:pt x="287948" y="470842"/>
                </a:moveTo>
                <a:lnTo>
                  <a:pt x="259595" y="502869"/>
                </a:lnTo>
                <a:lnTo>
                  <a:pt x="296152" y="569672"/>
                </a:lnTo>
                <a:close/>
                <a:moveTo>
                  <a:pt x="284286" y="469941"/>
                </a:moveTo>
                <a:lnTo>
                  <a:pt x="248717" y="482689"/>
                </a:lnTo>
                <a:lnTo>
                  <a:pt x="257763" y="500146"/>
                </a:lnTo>
                <a:close/>
                <a:moveTo>
                  <a:pt x="626250" y="469015"/>
                </a:moveTo>
                <a:lnTo>
                  <a:pt x="626250" y="568753"/>
                </a:lnTo>
                <a:lnTo>
                  <a:pt x="665569" y="490975"/>
                </a:lnTo>
                <a:close/>
                <a:moveTo>
                  <a:pt x="681114" y="461772"/>
                </a:moveTo>
                <a:lnTo>
                  <a:pt x="628993" y="468173"/>
                </a:lnTo>
                <a:lnTo>
                  <a:pt x="667398" y="488290"/>
                </a:lnTo>
                <a:close/>
                <a:moveTo>
                  <a:pt x="725005" y="456286"/>
                </a:moveTo>
                <a:lnTo>
                  <a:pt x="684772" y="460858"/>
                </a:lnTo>
                <a:lnTo>
                  <a:pt x="670141" y="490119"/>
                </a:lnTo>
                <a:lnTo>
                  <a:pt x="753352" y="535839"/>
                </a:lnTo>
                <a:close/>
                <a:moveTo>
                  <a:pt x="758838" y="452544"/>
                </a:moveTo>
                <a:lnTo>
                  <a:pt x="728663" y="456204"/>
                </a:lnTo>
                <a:lnTo>
                  <a:pt x="756095" y="534897"/>
                </a:lnTo>
                <a:lnTo>
                  <a:pt x="789928" y="479080"/>
                </a:lnTo>
                <a:close/>
                <a:moveTo>
                  <a:pt x="812788" y="447054"/>
                </a:moveTo>
                <a:lnTo>
                  <a:pt x="794500" y="479080"/>
                </a:lnTo>
                <a:lnTo>
                  <a:pt x="810044" y="491890"/>
                </a:lnTo>
                <a:lnTo>
                  <a:pt x="829247" y="476335"/>
                </a:lnTo>
                <a:close/>
                <a:moveTo>
                  <a:pt x="810044" y="446139"/>
                </a:moveTo>
                <a:lnTo>
                  <a:pt x="762496" y="451629"/>
                </a:lnTo>
                <a:lnTo>
                  <a:pt x="791756" y="477250"/>
                </a:lnTo>
                <a:close/>
                <a:moveTo>
                  <a:pt x="13716" y="444285"/>
                </a:moveTo>
                <a:lnTo>
                  <a:pt x="97841" y="596075"/>
                </a:lnTo>
                <a:lnTo>
                  <a:pt x="178308" y="504635"/>
                </a:lnTo>
                <a:close/>
                <a:moveTo>
                  <a:pt x="203911" y="427869"/>
                </a:moveTo>
                <a:lnTo>
                  <a:pt x="181966" y="501892"/>
                </a:lnTo>
                <a:lnTo>
                  <a:pt x="197511" y="496405"/>
                </a:lnTo>
                <a:close/>
                <a:moveTo>
                  <a:pt x="169977" y="418708"/>
                </a:moveTo>
                <a:lnTo>
                  <a:pt x="15537" y="441629"/>
                </a:lnTo>
                <a:lnTo>
                  <a:pt x="178234" y="501892"/>
                </a:lnTo>
                <a:close/>
                <a:moveTo>
                  <a:pt x="211112" y="416053"/>
                </a:moveTo>
                <a:lnTo>
                  <a:pt x="246774" y="480061"/>
                </a:lnTo>
                <a:lnTo>
                  <a:pt x="286093" y="466344"/>
                </a:lnTo>
                <a:close/>
                <a:moveTo>
                  <a:pt x="208473" y="415958"/>
                </a:moveTo>
                <a:lnTo>
                  <a:pt x="200254" y="495491"/>
                </a:lnTo>
                <a:lnTo>
                  <a:pt x="244092" y="480861"/>
                </a:lnTo>
                <a:close/>
                <a:moveTo>
                  <a:pt x="204820" y="413207"/>
                </a:moveTo>
                <a:lnTo>
                  <a:pt x="172729" y="417791"/>
                </a:lnTo>
                <a:lnTo>
                  <a:pt x="180986" y="496405"/>
                </a:lnTo>
                <a:close/>
                <a:moveTo>
                  <a:pt x="713118" y="413198"/>
                </a:moveTo>
                <a:lnTo>
                  <a:pt x="726834" y="453459"/>
                </a:lnTo>
                <a:lnTo>
                  <a:pt x="755180" y="449799"/>
                </a:lnTo>
                <a:close/>
                <a:moveTo>
                  <a:pt x="705803" y="413198"/>
                </a:moveTo>
                <a:lnTo>
                  <a:pt x="629908" y="464440"/>
                </a:lnTo>
                <a:lnTo>
                  <a:pt x="682028" y="458035"/>
                </a:lnTo>
                <a:close/>
                <a:moveTo>
                  <a:pt x="716776" y="412283"/>
                </a:moveTo>
                <a:lnTo>
                  <a:pt x="759752" y="448884"/>
                </a:lnTo>
                <a:lnTo>
                  <a:pt x="806387" y="443394"/>
                </a:lnTo>
                <a:close/>
                <a:moveTo>
                  <a:pt x="709460" y="412283"/>
                </a:moveTo>
                <a:lnTo>
                  <a:pt x="685686" y="458035"/>
                </a:lnTo>
                <a:lnTo>
                  <a:pt x="724091" y="453459"/>
                </a:lnTo>
                <a:close/>
                <a:moveTo>
                  <a:pt x="911543" y="411368"/>
                </a:moveTo>
                <a:lnTo>
                  <a:pt x="832904" y="477250"/>
                </a:lnTo>
                <a:lnTo>
                  <a:pt x="866737" y="539472"/>
                </a:lnTo>
                <a:close/>
                <a:moveTo>
                  <a:pt x="906971" y="411368"/>
                </a:moveTo>
                <a:lnTo>
                  <a:pt x="815531" y="445224"/>
                </a:lnTo>
                <a:lnTo>
                  <a:pt x="831076" y="474505"/>
                </a:lnTo>
                <a:close/>
                <a:moveTo>
                  <a:pt x="789013" y="409538"/>
                </a:moveTo>
                <a:lnTo>
                  <a:pt x="810959" y="439734"/>
                </a:lnTo>
                <a:lnTo>
                  <a:pt x="810044" y="409538"/>
                </a:lnTo>
                <a:close/>
                <a:moveTo>
                  <a:pt x="718604" y="409538"/>
                </a:moveTo>
                <a:lnTo>
                  <a:pt x="809130" y="441564"/>
                </a:lnTo>
                <a:lnTo>
                  <a:pt x="785356" y="409538"/>
                </a:lnTo>
                <a:close/>
                <a:moveTo>
                  <a:pt x="833819" y="408623"/>
                </a:moveTo>
                <a:lnTo>
                  <a:pt x="816445" y="441564"/>
                </a:lnTo>
                <a:lnTo>
                  <a:pt x="906056" y="408623"/>
                </a:lnTo>
                <a:close/>
                <a:moveTo>
                  <a:pt x="830161" y="408623"/>
                </a:moveTo>
                <a:lnTo>
                  <a:pt x="812788" y="409538"/>
                </a:lnTo>
                <a:lnTo>
                  <a:pt x="814616" y="438819"/>
                </a:lnTo>
                <a:close/>
                <a:moveTo>
                  <a:pt x="746951" y="356616"/>
                </a:moveTo>
                <a:lnTo>
                  <a:pt x="712204" y="406827"/>
                </a:lnTo>
                <a:lnTo>
                  <a:pt x="783527" y="406827"/>
                </a:lnTo>
                <a:close/>
                <a:moveTo>
                  <a:pt x="866737" y="349301"/>
                </a:moveTo>
                <a:lnTo>
                  <a:pt x="835648" y="405929"/>
                </a:lnTo>
                <a:lnTo>
                  <a:pt x="911543" y="405929"/>
                </a:lnTo>
                <a:close/>
                <a:moveTo>
                  <a:pt x="723176" y="322784"/>
                </a:moveTo>
                <a:lnTo>
                  <a:pt x="712204" y="402336"/>
                </a:lnTo>
                <a:lnTo>
                  <a:pt x="745122" y="353873"/>
                </a:lnTo>
                <a:close/>
                <a:moveTo>
                  <a:pt x="161849" y="309068"/>
                </a:moveTo>
                <a:lnTo>
                  <a:pt x="172822" y="415138"/>
                </a:lnTo>
                <a:lnTo>
                  <a:pt x="204712" y="410566"/>
                </a:lnTo>
                <a:close/>
                <a:moveTo>
                  <a:pt x="779869" y="302667"/>
                </a:moveTo>
                <a:lnTo>
                  <a:pt x="724091" y="320040"/>
                </a:lnTo>
                <a:lnTo>
                  <a:pt x="746951" y="351130"/>
                </a:lnTo>
                <a:close/>
                <a:moveTo>
                  <a:pt x="158084" y="302635"/>
                </a:moveTo>
                <a:lnTo>
                  <a:pt x="13710" y="438878"/>
                </a:lnTo>
                <a:lnTo>
                  <a:pt x="169059" y="415958"/>
                </a:lnTo>
                <a:close/>
                <a:moveTo>
                  <a:pt x="803644" y="295352"/>
                </a:moveTo>
                <a:lnTo>
                  <a:pt x="784441" y="300838"/>
                </a:lnTo>
                <a:lnTo>
                  <a:pt x="748780" y="353873"/>
                </a:lnTo>
                <a:lnTo>
                  <a:pt x="787184" y="406827"/>
                </a:lnTo>
                <a:lnTo>
                  <a:pt x="809130" y="405929"/>
                </a:lnTo>
                <a:close/>
                <a:moveTo>
                  <a:pt x="819188" y="290780"/>
                </a:moveTo>
                <a:lnTo>
                  <a:pt x="806387" y="294437"/>
                </a:lnTo>
                <a:lnTo>
                  <a:pt x="812788" y="405929"/>
                </a:lnTo>
                <a:lnTo>
                  <a:pt x="831990" y="405929"/>
                </a:lnTo>
                <a:lnTo>
                  <a:pt x="864908" y="346558"/>
                </a:lnTo>
                <a:close/>
                <a:moveTo>
                  <a:pt x="805472" y="274321"/>
                </a:moveTo>
                <a:lnTo>
                  <a:pt x="806387" y="291694"/>
                </a:lnTo>
                <a:lnTo>
                  <a:pt x="817360" y="288036"/>
                </a:lnTo>
                <a:close/>
                <a:moveTo>
                  <a:pt x="802729" y="274321"/>
                </a:moveTo>
                <a:lnTo>
                  <a:pt x="787184" y="297180"/>
                </a:lnTo>
                <a:lnTo>
                  <a:pt x="803644" y="292608"/>
                </a:lnTo>
                <a:close/>
                <a:moveTo>
                  <a:pt x="799072" y="274321"/>
                </a:moveTo>
                <a:lnTo>
                  <a:pt x="733235" y="313640"/>
                </a:lnTo>
                <a:lnTo>
                  <a:pt x="782612" y="299009"/>
                </a:lnTo>
                <a:close/>
                <a:moveTo>
                  <a:pt x="223000" y="269748"/>
                </a:moveTo>
                <a:lnTo>
                  <a:pt x="160935" y="299924"/>
                </a:lnTo>
                <a:lnTo>
                  <a:pt x="206540" y="405929"/>
                </a:lnTo>
                <a:close/>
                <a:moveTo>
                  <a:pt x="911543" y="266091"/>
                </a:moveTo>
                <a:lnTo>
                  <a:pt x="867652" y="346558"/>
                </a:lnTo>
                <a:lnTo>
                  <a:pt x="913372" y="402336"/>
                </a:lnTo>
                <a:close/>
                <a:moveTo>
                  <a:pt x="910628" y="263348"/>
                </a:moveTo>
                <a:lnTo>
                  <a:pt x="821932" y="289865"/>
                </a:lnTo>
                <a:lnTo>
                  <a:pt x="865823" y="343815"/>
                </a:lnTo>
                <a:close/>
                <a:moveTo>
                  <a:pt x="899656" y="263348"/>
                </a:moveTo>
                <a:lnTo>
                  <a:pt x="807301" y="270663"/>
                </a:lnTo>
                <a:lnTo>
                  <a:pt x="820103" y="287122"/>
                </a:lnTo>
                <a:close/>
                <a:moveTo>
                  <a:pt x="224828" y="260604"/>
                </a:moveTo>
                <a:lnTo>
                  <a:pt x="184607" y="285293"/>
                </a:lnTo>
                <a:lnTo>
                  <a:pt x="223914" y="266091"/>
                </a:lnTo>
                <a:close/>
                <a:moveTo>
                  <a:pt x="6401" y="260560"/>
                </a:moveTo>
                <a:lnTo>
                  <a:pt x="11887" y="437884"/>
                </a:lnTo>
                <a:lnTo>
                  <a:pt x="157277" y="299892"/>
                </a:lnTo>
                <a:close/>
                <a:moveTo>
                  <a:pt x="684772" y="247803"/>
                </a:moveTo>
                <a:lnTo>
                  <a:pt x="722262" y="316383"/>
                </a:lnTo>
                <a:lnTo>
                  <a:pt x="799986" y="269748"/>
                </a:lnTo>
                <a:close/>
                <a:moveTo>
                  <a:pt x="275120" y="241402"/>
                </a:moveTo>
                <a:lnTo>
                  <a:pt x="227572" y="258776"/>
                </a:lnTo>
                <a:lnTo>
                  <a:pt x="226657" y="264262"/>
                </a:lnTo>
                <a:close/>
                <a:moveTo>
                  <a:pt x="639966" y="238659"/>
                </a:moveTo>
                <a:lnTo>
                  <a:pt x="715861" y="310897"/>
                </a:lnTo>
                <a:lnTo>
                  <a:pt x="681114" y="246888"/>
                </a:lnTo>
                <a:close/>
                <a:moveTo>
                  <a:pt x="653682" y="191110"/>
                </a:moveTo>
                <a:lnTo>
                  <a:pt x="682943" y="244145"/>
                </a:lnTo>
                <a:lnTo>
                  <a:pt x="794500" y="266091"/>
                </a:lnTo>
                <a:close/>
                <a:moveTo>
                  <a:pt x="650024" y="191110"/>
                </a:moveTo>
                <a:lnTo>
                  <a:pt x="637223" y="235001"/>
                </a:lnTo>
                <a:lnTo>
                  <a:pt x="679285" y="243231"/>
                </a:lnTo>
                <a:close/>
                <a:moveTo>
                  <a:pt x="648196" y="189281"/>
                </a:moveTo>
                <a:lnTo>
                  <a:pt x="462572" y="213970"/>
                </a:lnTo>
                <a:lnTo>
                  <a:pt x="633565" y="235001"/>
                </a:lnTo>
                <a:close/>
                <a:moveTo>
                  <a:pt x="78639" y="171908"/>
                </a:moveTo>
                <a:lnTo>
                  <a:pt x="6401" y="257861"/>
                </a:lnTo>
                <a:lnTo>
                  <a:pt x="156363" y="297180"/>
                </a:lnTo>
                <a:close/>
                <a:moveTo>
                  <a:pt x="345529" y="170993"/>
                </a:moveTo>
                <a:lnTo>
                  <a:pt x="235801" y="252375"/>
                </a:lnTo>
                <a:lnTo>
                  <a:pt x="301638" y="227686"/>
                </a:lnTo>
                <a:close/>
                <a:moveTo>
                  <a:pt x="88697" y="167336"/>
                </a:moveTo>
                <a:lnTo>
                  <a:pt x="160020" y="297180"/>
                </a:lnTo>
                <a:lnTo>
                  <a:pt x="224028" y="256947"/>
                </a:lnTo>
                <a:close/>
                <a:moveTo>
                  <a:pt x="84069" y="165433"/>
                </a:moveTo>
                <a:lnTo>
                  <a:pt x="81328" y="169091"/>
                </a:lnTo>
                <a:lnTo>
                  <a:pt x="127930" y="245925"/>
                </a:lnTo>
                <a:close/>
                <a:moveTo>
                  <a:pt x="353759" y="164592"/>
                </a:moveTo>
                <a:lnTo>
                  <a:pt x="306210" y="226772"/>
                </a:lnTo>
                <a:lnTo>
                  <a:pt x="446113" y="213056"/>
                </a:lnTo>
                <a:close/>
                <a:moveTo>
                  <a:pt x="88697" y="159106"/>
                </a:moveTo>
                <a:lnTo>
                  <a:pt x="85954" y="162764"/>
                </a:lnTo>
                <a:lnTo>
                  <a:pt x="165507" y="215799"/>
                </a:lnTo>
                <a:close/>
                <a:moveTo>
                  <a:pt x="67622" y="148054"/>
                </a:moveTo>
                <a:lnTo>
                  <a:pt x="79500" y="166347"/>
                </a:lnTo>
                <a:lnTo>
                  <a:pt x="82296" y="162764"/>
                </a:lnTo>
                <a:close/>
                <a:moveTo>
                  <a:pt x="71323" y="146305"/>
                </a:moveTo>
                <a:lnTo>
                  <a:pt x="84125" y="160935"/>
                </a:lnTo>
                <a:lnTo>
                  <a:pt x="85954" y="157277"/>
                </a:lnTo>
                <a:close/>
                <a:moveTo>
                  <a:pt x="60351" y="138908"/>
                </a:moveTo>
                <a:lnTo>
                  <a:pt x="9144" y="249632"/>
                </a:lnTo>
                <a:lnTo>
                  <a:pt x="77724" y="169164"/>
                </a:lnTo>
                <a:close/>
                <a:moveTo>
                  <a:pt x="850278" y="129845"/>
                </a:moveTo>
                <a:lnTo>
                  <a:pt x="806387" y="267920"/>
                </a:lnTo>
                <a:lnTo>
                  <a:pt x="910628" y="258776"/>
                </a:lnTo>
                <a:close/>
                <a:moveTo>
                  <a:pt x="848449" y="128016"/>
                </a:moveTo>
                <a:lnTo>
                  <a:pt x="653682" y="187453"/>
                </a:lnTo>
                <a:lnTo>
                  <a:pt x="802729" y="267005"/>
                </a:lnTo>
                <a:close/>
                <a:moveTo>
                  <a:pt x="153619" y="55779"/>
                </a:moveTo>
                <a:lnTo>
                  <a:pt x="61265" y="136246"/>
                </a:lnTo>
                <a:lnTo>
                  <a:pt x="87783" y="155448"/>
                </a:lnTo>
                <a:close/>
                <a:moveTo>
                  <a:pt x="522923" y="35662"/>
                </a:moveTo>
                <a:lnTo>
                  <a:pt x="453428" y="212141"/>
                </a:lnTo>
                <a:lnTo>
                  <a:pt x="647281" y="185624"/>
                </a:lnTo>
                <a:close/>
                <a:moveTo>
                  <a:pt x="578701" y="32919"/>
                </a:moveTo>
                <a:lnTo>
                  <a:pt x="525666" y="34748"/>
                </a:lnTo>
                <a:lnTo>
                  <a:pt x="643624" y="177394"/>
                </a:lnTo>
                <a:close/>
                <a:moveTo>
                  <a:pt x="704888" y="29261"/>
                </a:moveTo>
                <a:lnTo>
                  <a:pt x="651853" y="184709"/>
                </a:lnTo>
                <a:lnTo>
                  <a:pt x="846620" y="125273"/>
                </a:lnTo>
                <a:close/>
                <a:moveTo>
                  <a:pt x="701231" y="28347"/>
                </a:moveTo>
                <a:lnTo>
                  <a:pt x="581444" y="32919"/>
                </a:lnTo>
                <a:lnTo>
                  <a:pt x="650024" y="182880"/>
                </a:lnTo>
                <a:close/>
                <a:moveTo>
                  <a:pt x="280607" y="15545"/>
                </a:moveTo>
                <a:lnTo>
                  <a:pt x="161849" y="49378"/>
                </a:lnTo>
                <a:lnTo>
                  <a:pt x="90526" y="157277"/>
                </a:lnTo>
                <a:lnTo>
                  <a:pt x="226657" y="255118"/>
                </a:lnTo>
                <a:lnTo>
                  <a:pt x="351930" y="162764"/>
                </a:lnTo>
                <a:close/>
                <a:moveTo>
                  <a:pt x="568643" y="3658"/>
                </a:moveTo>
                <a:lnTo>
                  <a:pt x="580530" y="29261"/>
                </a:lnTo>
                <a:lnTo>
                  <a:pt x="690258" y="25604"/>
                </a:lnTo>
                <a:close/>
                <a:moveTo>
                  <a:pt x="565900" y="3658"/>
                </a:moveTo>
                <a:lnTo>
                  <a:pt x="527495" y="31090"/>
                </a:lnTo>
                <a:lnTo>
                  <a:pt x="576872" y="29261"/>
                </a:lnTo>
                <a:close/>
                <a:moveTo>
                  <a:pt x="472631" y="3658"/>
                </a:moveTo>
                <a:lnTo>
                  <a:pt x="355588" y="162764"/>
                </a:lnTo>
                <a:lnTo>
                  <a:pt x="449771" y="212141"/>
                </a:lnTo>
                <a:lnTo>
                  <a:pt x="521094" y="33833"/>
                </a:lnTo>
                <a:close/>
                <a:moveTo>
                  <a:pt x="477203" y="2744"/>
                </a:moveTo>
                <a:lnTo>
                  <a:pt x="522923" y="31090"/>
                </a:lnTo>
                <a:lnTo>
                  <a:pt x="561328" y="2744"/>
                </a:lnTo>
                <a:close/>
                <a:moveTo>
                  <a:pt x="469047" y="2744"/>
                </a:moveTo>
                <a:lnTo>
                  <a:pt x="284290" y="14631"/>
                </a:lnTo>
                <a:lnTo>
                  <a:pt x="353802" y="159945"/>
                </a:lnTo>
                <a:close/>
                <a:moveTo>
                  <a:pt x="471779" y="0"/>
                </a:moveTo>
                <a:lnTo>
                  <a:pt x="471791" y="0"/>
                </a:lnTo>
                <a:lnTo>
                  <a:pt x="565995" y="0"/>
                </a:lnTo>
                <a:lnTo>
                  <a:pt x="565995" y="1829"/>
                </a:lnTo>
                <a:lnTo>
                  <a:pt x="566910" y="0"/>
                </a:lnTo>
                <a:lnTo>
                  <a:pt x="704246" y="25604"/>
                </a:lnTo>
                <a:lnTo>
                  <a:pt x="704246" y="26518"/>
                </a:lnTo>
                <a:lnTo>
                  <a:pt x="705164" y="25604"/>
                </a:lnTo>
                <a:lnTo>
                  <a:pt x="852013" y="124244"/>
                </a:lnTo>
                <a:lnTo>
                  <a:pt x="851095" y="125159"/>
                </a:lnTo>
                <a:lnTo>
                  <a:pt x="852931" y="125159"/>
                </a:lnTo>
                <a:lnTo>
                  <a:pt x="915223" y="259576"/>
                </a:lnTo>
                <a:lnTo>
                  <a:pt x="914320" y="260490"/>
                </a:lnTo>
                <a:lnTo>
                  <a:pt x="916126" y="260490"/>
                </a:lnTo>
                <a:lnTo>
                  <a:pt x="917029" y="406794"/>
                </a:lnTo>
                <a:lnTo>
                  <a:pt x="916126" y="406794"/>
                </a:lnTo>
                <a:lnTo>
                  <a:pt x="917029" y="407709"/>
                </a:lnTo>
                <a:lnTo>
                  <a:pt x="869451" y="543954"/>
                </a:lnTo>
                <a:lnTo>
                  <a:pt x="867616" y="543040"/>
                </a:lnTo>
                <a:lnTo>
                  <a:pt x="868533" y="543954"/>
                </a:lnTo>
                <a:lnTo>
                  <a:pt x="748301" y="651853"/>
                </a:lnTo>
                <a:lnTo>
                  <a:pt x="747383" y="650939"/>
                </a:lnTo>
                <a:lnTo>
                  <a:pt x="748301" y="652768"/>
                </a:lnTo>
                <a:lnTo>
                  <a:pt x="626321" y="691173"/>
                </a:lnTo>
                <a:lnTo>
                  <a:pt x="626321" y="689344"/>
                </a:lnTo>
                <a:lnTo>
                  <a:pt x="624521" y="690258"/>
                </a:lnTo>
                <a:lnTo>
                  <a:pt x="622708" y="574129"/>
                </a:lnTo>
                <a:lnTo>
                  <a:pt x="622708" y="467144"/>
                </a:lnTo>
                <a:lnTo>
                  <a:pt x="624521" y="467144"/>
                </a:lnTo>
                <a:lnTo>
                  <a:pt x="623621" y="465316"/>
                </a:lnTo>
                <a:lnTo>
                  <a:pt x="708835" y="407709"/>
                </a:lnTo>
                <a:lnTo>
                  <a:pt x="720767" y="319012"/>
                </a:lnTo>
                <a:lnTo>
                  <a:pt x="634493" y="237630"/>
                </a:lnTo>
                <a:lnTo>
                  <a:pt x="450740" y="215685"/>
                </a:lnTo>
                <a:lnTo>
                  <a:pt x="303470" y="230315"/>
                </a:lnTo>
                <a:lnTo>
                  <a:pt x="226739" y="267805"/>
                </a:lnTo>
                <a:lnTo>
                  <a:pt x="208473" y="410452"/>
                </a:lnTo>
                <a:lnTo>
                  <a:pt x="289756" y="465316"/>
                </a:lnTo>
                <a:lnTo>
                  <a:pt x="288842" y="467144"/>
                </a:lnTo>
                <a:lnTo>
                  <a:pt x="290669" y="467144"/>
                </a:lnTo>
                <a:lnTo>
                  <a:pt x="299811" y="575958"/>
                </a:lnTo>
                <a:lnTo>
                  <a:pt x="290669" y="690258"/>
                </a:lnTo>
                <a:lnTo>
                  <a:pt x="288842" y="689344"/>
                </a:lnTo>
                <a:lnTo>
                  <a:pt x="288842" y="691173"/>
                </a:lnTo>
                <a:lnTo>
                  <a:pt x="178234" y="655511"/>
                </a:lnTo>
                <a:lnTo>
                  <a:pt x="178234" y="653682"/>
                </a:lnTo>
                <a:lnTo>
                  <a:pt x="177317" y="655511"/>
                </a:lnTo>
                <a:lnTo>
                  <a:pt x="95034" y="599733"/>
                </a:lnTo>
                <a:lnTo>
                  <a:pt x="95948" y="598818"/>
                </a:lnTo>
                <a:lnTo>
                  <a:pt x="95034" y="598818"/>
                </a:lnTo>
                <a:lnTo>
                  <a:pt x="8227" y="442456"/>
                </a:lnTo>
                <a:lnTo>
                  <a:pt x="9141" y="441541"/>
                </a:lnTo>
                <a:lnTo>
                  <a:pt x="8227" y="441541"/>
                </a:lnTo>
                <a:lnTo>
                  <a:pt x="1829" y="258661"/>
                </a:lnTo>
                <a:lnTo>
                  <a:pt x="3658" y="258661"/>
                </a:lnTo>
                <a:lnTo>
                  <a:pt x="1829" y="257747"/>
                </a:lnTo>
                <a:lnTo>
                  <a:pt x="57570" y="135217"/>
                </a:lnTo>
                <a:lnTo>
                  <a:pt x="160020" y="46524"/>
                </a:lnTo>
                <a:lnTo>
                  <a:pt x="281546" y="11888"/>
                </a:lnTo>
                <a:lnTo>
                  <a:pt x="471779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200" b="1" dirty="0">
              <a:solidFill>
                <a:schemeClr val="bg1"/>
              </a:solidFill>
              <a:latin typeface="Adamas" pitchFamily="50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800" y="6089439"/>
            <a:ext cx="101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结束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7584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528" cy="685859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6969" y="3013501"/>
            <a:ext cx="461903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5879" y="1289638"/>
            <a:ext cx="3559658" cy="4634202"/>
          </a:xfrm>
          <a:custGeom>
            <a:avLst/>
            <a:gdLst/>
            <a:ahLst/>
            <a:cxnLst/>
            <a:rect l="l" t="t" r="r" b="b"/>
            <a:pathLst>
              <a:path w="3559658" h="4634202">
                <a:moveTo>
                  <a:pt x="557832" y="4577366"/>
                </a:moveTo>
                <a:lnTo>
                  <a:pt x="326279" y="4621571"/>
                </a:lnTo>
                <a:lnTo>
                  <a:pt x="610457" y="4619466"/>
                </a:lnTo>
                <a:close/>
                <a:moveTo>
                  <a:pt x="187347" y="4569192"/>
                </a:moveTo>
                <a:lnTo>
                  <a:pt x="141037" y="4623702"/>
                </a:lnTo>
                <a:lnTo>
                  <a:pt x="242078" y="4621606"/>
                </a:lnTo>
                <a:close/>
                <a:moveTo>
                  <a:pt x="618878" y="4567104"/>
                </a:moveTo>
                <a:lnTo>
                  <a:pt x="566252" y="4575261"/>
                </a:lnTo>
                <a:lnTo>
                  <a:pt x="616660" y="4615256"/>
                </a:lnTo>
                <a:close/>
                <a:moveTo>
                  <a:pt x="667030" y="4566841"/>
                </a:moveTo>
                <a:lnTo>
                  <a:pt x="627039" y="4619466"/>
                </a:lnTo>
                <a:lnTo>
                  <a:pt x="864902" y="4623677"/>
                </a:lnTo>
                <a:close/>
                <a:moveTo>
                  <a:pt x="648085" y="4562894"/>
                </a:moveTo>
                <a:lnTo>
                  <a:pt x="631508" y="4602730"/>
                </a:lnTo>
                <a:lnTo>
                  <a:pt x="660715" y="4564999"/>
                </a:lnTo>
                <a:close/>
                <a:moveTo>
                  <a:pt x="639665" y="4562894"/>
                </a:moveTo>
                <a:lnTo>
                  <a:pt x="624930" y="4564999"/>
                </a:lnTo>
                <a:lnTo>
                  <a:pt x="624936" y="4602889"/>
                </a:lnTo>
                <a:close/>
                <a:moveTo>
                  <a:pt x="627298" y="4552364"/>
                </a:moveTo>
                <a:lnTo>
                  <a:pt x="625193" y="4558684"/>
                </a:lnTo>
                <a:lnTo>
                  <a:pt x="635586" y="4556576"/>
                </a:lnTo>
                <a:close/>
                <a:moveTo>
                  <a:pt x="140962" y="4524740"/>
                </a:moveTo>
                <a:lnTo>
                  <a:pt x="136827" y="4617361"/>
                </a:lnTo>
                <a:lnTo>
                  <a:pt x="180817" y="4564736"/>
                </a:lnTo>
                <a:close/>
                <a:moveTo>
                  <a:pt x="1012254" y="4486850"/>
                </a:moveTo>
                <a:lnTo>
                  <a:pt x="898583" y="4623677"/>
                </a:lnTo>
                <a:lnTo>
                  <a:pt x="1178551" y="4617361"/>
                </a:lnTo>
                <a:close/>
                <a:moveTo>
                  <a:pt x="944893" y="4436342"/>
                </a:moveTo>
                <a:lnTo>
                  <a:pt x="898583" y="4613414"/>
                </a:lnTo>
                <a:lnTo>
                  <a:pt x="1005939" y="4482718"/>
                </a:lnTo>
                <a:close/>
                <a:moveTo>
                  <a:pt x="772544" y="4421614"/>
                </a:moveTo>
                <a:lnTo>
                  <a:pt x="652558" y="4556571"/>
                </a:lnTo>
                <a:lnTo>
                  <a:pt x="665188" y="4560789"/>
                </a:lnTo>
                <a:close/>
                <a:moveTo>
                  <a:pt x="359959" y="4411278"/>
                </a:moveTo>
                <a:lnTo>
                  <a:pt x="559937" y="4571288"/>
                </a:lnTo>
                <a:lnTo>
                  <a:pt x="618878" y="4558682"/>
                </a:lnTo>
                <a:lnTo>
                  <a:pt x="618878" y="4548153"/>
                </a:lnTo>
                <a:close/>
                <a:moveTo>
                  <a:pt x="311544" y="4407122"/>
                </a:moveTo>
                <a:lnTo>
                  <a:pt x="143142" y="4516583"/>
                </a:lnTo>
                <a:lnTo>
                  <a:pt x="185242" y="4558684"/>
                </a:lnTo>
                <a:close/>
                <a:moveTo>
                  <a:pt x="322069" y="4407067"/>
                </a:moveTo>
                <a:lnTo>
                  <a:pt x="191557" y="4562893"/>
                </a:lnTo>
                <a:lnTo>
                  <a:pt x="250498" y="4621606"/>
                </a:lnTo>
                <a:lnTo>
                  <a:pt x="254708" y="4621606"/>
                </a:lnTo>
                <a:close/>
                <a:moveTo>
                  <a:pt x="330489" y="4396538"/>
                </a:moveTo>
                <a:lnTo>
                  <a:pt x="263128" y="4621606"/>
                </a:lnTo>
                <a:lnTo>
                  <a:pt x="288389" y="4621606"/>
                </a:lnTo>
                <a:lnTo>
                  <a:pt x="551517" y="4573385"/>
                </a:lnTo>
                <a:close/>
                <a:moveTo>
                  <a:pt x="1092508" y="4387923"/>
                </a:moveTo>
                <a:lnTo>
                  <a:pt x="1016727" y="4480701"/>
                </a:lnTo>
                <a:lnTo>
                  <a:pt x="1180919" y="4609201"/>
                </a:lnTo>
                <a:close/>
                <a:moveTo>
                  <a:pt x="841747" y="4354464"/>
                </a:moveTo>
                <a:lnTo>
                  <a:pt x="892268" y="4613414"/>
                </a:lnTo>
                <a:lnTo>
                  <a:pt x="938578" y="4432126"/>
                </a:lnTo>
                <a:close/>
                <a:moveTo>
                  <a:pt x="833327" y="4354464"/>
                </a:moveTo>
                <a:lnTo>
                  <a:pt x="671240" y="4562822"/>
                </a:lnTo>
                <a:lnTo>
                  <a:pt x="885953" y="4623752"/>
                </a:lnTo>
                <a:close/>
                <a:moveTo>
                  <a:pt x="1124084" y="4350231"/>
                </a:moveTo>
                <a:lnTo>
                  <a:pt x="1096718" y="4381599"/>
                </a:lnTo>
                <a:lnTo>
                  <a:pt x="1174604" y="4577589"/>
                </a:lnTo>
                <a:close/>
                <a:moveTo>
                  <a:pt x="961854" y="4348168"/>
                </a:moveTo>
                <a:lnTo>
                  <a:pt x="846168" y="4350267"/>
                </a:lnTo>
                <a:lnTo>
                  <a:pt x="940683" y="4423712"/>
                </a:lnTo>
                <a:close/>
                <a:moveTo>
                  <a:pt x="1075437" y="4346070"/>
                </a:moveTo>
                <a:lnTo>
                  <a:pt x="968164" y="4348140"/>
                </a:lnTo>
                <a:lnTo>
                  <a:pt x="946998" y="4427909"/>
                </a:lnTo>
                <a:lnTo>
                  <a:pt x="1010232" y="4476325"/>
                </a:lnTo>
                <a:lnTo>
                  <a:pt x="1090161" y="4381743"/>
                </a:lnTo>
                <a:close/>
                <a:moveTo>
                  <a:pt x="1084088" y="4346048"/>
                </a:moveTo>
                <a:lnTo>
                  <a:pt x="1094613" y="4375325"/>
                </a:lnTo>
                <a:lnTo>
                  <a:pt x="1119873" y="4346048"/>
                </a:lnTo>
                <a:close/>
                <a:moveTo>
                  <a:pt x="1275645" y="4303913"/>
                </a:moveTo>
                <a:lnTo>
                  <a:pt x="1130399" y="4343957"/>
                </a:lnTo>
                <a:lnTo>
                  <a:pt x="1189339" y="4604985"/>
                </a:lnTo>
                <a:close/>
                <a:moveTo>
                  <a:pt x="1281960" y="4284936"/>
                </a:moveTo>
                <a:lnTo>
                  <a:pt x="1191444" y="4320781"/>
                </a:lnTo>
                <a:lnTo>
                  <a:pt x="1279592" y="4295476"/>
                </a:lnTo>
                <a:close/>
                <a:moveTo>
                  <a:pt x="637823" y="4284768"/>
                </a:moveTo>
                <a:lnTo>
                  <a:pt x="627298" y="4543686"/>
                </a:lnTo>
                <a:lnTo>
                  <a:pt x="642015" y="4552106"/>
                </a:lnTo>
                <a:close/>
                <a:moveTo>
                  <a:pt x="1475360" y="4253192"/>
                </a:moveTo>
                <a:lnTo>
                  <a:pt x="1195582" y="4615256"/>
                </a:lnTo>
                <a:lnTo>
                  <a:pt x="1557456" y="4621571"/>
                </a:lnTo>
                <a:close/>
                <a:moveTo>
                  <a:pt x="1467203" y="4251087"/>
                </a:moveTo>
                <a:lnTo>
                  <a:pt x="1284065" y="4301643"/>
                </a:lnTo>
                <a:lnTo>
                  <a:pt x="1195654" y="4602626"/>
                </a:lnTo>
                <a:close/>
                <a:moveTo>
                  <a:pt x="252503" y="4251087"/>
                </a:moveTo>
                <a:lnTo>
                  <a:pt x="145097" y="4507900"/>
                </a:lnTo>
                <a:lnTo>
                  <a:pt x="324165" y="4390019"/>
                </a:lnTo>
                <a:close/>
                <a:moveTo>
                  <a:pt x="1405894" y="4238547"/>
                </a:moveTo>
                <a:lnTo>
                  <a:pt x="1290117" y="4282825"/>
                </a:lnTo>
                <a:lnTo>
                  <a:pt x="1285907" y="4293367"/>
                </a:lnTo>
                <a:lnTo>
                  <a:pt x="1460624" y="4246981"/>
                </a:lnTo>
                <a:close/>
                <a:moveTo>
                  <a:pt x="1431154" y="4227932"/>
                </a:moveTo>
                <a:lnTo>
                  <a:pt x="1418656" y="4232142"/>
                </a:lnTo>
                <a:lnTo>
                  <a:pt x="1452204" y="4238682"/>
                </a:lnTo>
                <a:close/>
                <a:moveTo>
                  <a:pt x="1306958" y="4221679"/>
                </a:moveTo>
                <a:lnTo>
                  <a:pt x="1292222" y="4274391"/>
                </a:lnTo>
                <a:lnTo>
                  <a:pt x="1391159" y="4236438"/>
                </a:lnTo>
                <a:close/>
                <a:moveTo>
                  <a:pt x="1271172" y="4217462"/>
                </a:moveTo>
                <a:lnTo>
                  <a:pt x="1142766" y="4331320"/>
                </a:lnTo>
                <a:lnTo>
                  <a:pt x="1283802" y="4276500"/>
                </a:lnTo>
                <a:lnTo>
                  <a:pt x="1300643" y="4221679"/>
                </a:lnTo>
                <a:close/>
                <a:moveTo>
                  <a:pt x="1025147" y="4200595"/>
                </a:moveTo>
                <a:lnTo>
                  <a:pt x="1079878" y="4339758"/>
                </a:lnTo>
                <a:lnTo>
                  <a:pt x="1119873" y="4337649"/>
                </a:lnTo>
                <a:close/>
                <a:moveTo>
                  <a:pt x="1538510" y="4186095"/>
                </a:moveTo>
                <a:lnTo>
                  <a:pt x="1439837" y="4223722"/>
                </a:lnTo>
                <a:lnTo>
                  <a:pt x="1475623" y="4240562"/>
                </a:lnTo>
                <a:close/>
                <a:moveTo>
                  <a:pt x="1551260" y="4183726"/>
                </a:moveTo>
                <a:lnTo>
                  <a:pt x="1479694" y="4246877"/>
                </a:lnTo>
                <a:lnTo>
                  <a:pt x="1557503" y="4592101"/>
                </a:lnTo>
                <a:close/>
                <a:moveTo>
                  <a:pt x="1012517" y="4183726"/>
                </a:moveTo>
                <a:lnTo>
                  <a:pt x="970417" y="4341866"/>
                </a:lnTo>
                <a:lnTo>
                  <a:pt x="1073563" y="4339758"/>
                </a:lnTo>
                <a:close/>
                <a:moveTo>
                  <a:pt x="1003834" y="4183726"/>
                </a:moveTo>
                <a:lnTo>
                  <a:pt x="843852" y="4343971"/>
                </a:lnTo>
                <a:lnTo>
                  <a:pt x="963839" y="4341863"/>
                </a:lnTo>
                <a:close/>
                <a:moveTo>
                  <a:pt x="1311168" y="4181659"/>
                </a:moveTo>
                <a:lnTo>
                  <a:pt x="1279855" y="4211355"/>
                </a:lnTo>
                <a:lnTo>
                  <a:pt x="1303011" y="4215565"/>
                </a:lnTo>
                <a:close/>
                <a:moveTo>
                  <a:pt x="1018569" y="4177524"/>
                </a:moveTo>
                <a:lnTo>
                  <a:pt x="1125925" y="4335538"/>
                </a:lnTo>
                <a:lnTo>
                  <a:pt x="1262752" y="4215353"/>
                </a:lnTo>
                <a:close/>
                <a:moveTo>
                  <a:pt x="1319851" y="4175569"/>
                </a:moveTo>
                <a:lnTo>
                  <a:pt x="1309326" y="4215302"/>
                </a:lnTo>
                <a:lnTo>
                  <a:pt x="1406157" y="4230037"/>
                </a:lnTo>
                <a:lnTo>
                  <a:pt x="1422800" y="4223834"/>
                </a:lnTo>
                <a:close/>
                <a:moveTo>
                  <a:pt x="635586" y="4175569"/>
                </a:moveTo>
                <a:lnTo>
                  <a:pt x="336804" y="4390282"/>
                </a:lnTo>
                <a:lnTo>
                  <a:pt x="620983" y="4539739"/>
                </a:lnTo>
                <a:close/>
                <a:moveTo>
                  <a:pt x="1334562" y="4175457"/>
                </a:moveTo>
                <a:lnTo>
                  <a:pt x="1431164" y="4219512"/>
                </a:lnTo>
                <a:lnTo>
                  <a:pt x="1538773" y="4179591"/>
                </a:lnTo>
                <a:close/>
                <a:moveTo>
                  <a:pt x="1309293" y="4175457"/>
                </a:moveTo>
                <a:lnTo>
                  <a:pt x="1054496" y="4177524"/>
                </a:lnTo>
                <a:lnTo>
                  <a:pt x="1269284" y="4208987"/>
                </a:lnTo>
                <a:close/>
                <a:moveTo>
                  <a:pt x="643875" y="4175457"/>
                </a:moveTo>
                <a:lnTo>
                  <a:pt x="648085" y="4550001"/>
                </a:lnTo>
                <a:lnTo>
                  <a:pt x="831222" y="4346070"/>
                </a:lnTo>
                <a:close/>
                <a:moveTo>
                  <a:pt x="650228" y="4171322"/>
                </a:moveTo>
                <a:lnTo>
                  <a:pt x="835496" y="4341603"/>
                </a:lnTo>
                <a:lnTo>
                  <a:pt x="1003957" y="4177524"/>
                </a:lnTo>
                <a:close/>
                <a:moveTo>
                  <a:pt x="303106" y="4133469"/>
                </a:moveTo>
                <a:lnTo>
                  <a:pt x="256720" y="4242817"/>
                </a:lnTo>
                <a:lnTo>
                  <a:pt x="324165" y="4373179"/>
                </a:lnTo>
                <a:close/>
                <a:moveTo>
                  <a:pt x="309431" y="4125048"/>
                </a:moveTo>
                <a:lnTo>
                  <a:pt x="332430" y="4385940"/>
                </a:lnTo>
                <a:lnTo>
                  <a:pt x="631245" y="4171359"/>
                </a:lnTo>
                <a:close/>
                <a:moveTo>
                  <a:pt x="145247" y="4044795"/>
                </a:moveTo>
                <a:lnTo>
                  <a:pt x="141037" y="4499480"/>
                </a:lnTo>
                <a:lnTo>
                  <a:pt x="248393" y="4244772"/>
                </a:lnTo>
                <a:close/>
                <a:moveTo>
                  <a:pt x="151299" y="4038743"/>
                </a:moveTo>
                <a:lnTo>
                  <a:pt x="252503" y="4236615"/>
                </a:lnTo>
                <a:lnTo>
                  <a:pt x="300997" y="4120839"/>
                </a:lnTo>
                <a:close/>
                <a:moveTo>
                  <a:pt x="166297" y="3832187"/>
                </a:moveTo>
                <a:lnTo>
                  <a:pt x="145247" y="4027954"/>
                </a:lnTo>
                <a:lnTo>
                  <a:pt x="298914" y="4112155"/>
                </a:lnTo>
                <a:close/>
                <a:moveTo>
                  <a:pt x="633613" y="3817489"/>
                </a:moveTo>
                <a:lnTo>
                  <a:pt x="313649" y="4118696"/>
                </a:lnTo>
                <a:lnTo>
                  <a:pt x="637823" y="4165041"/>
                </a:lnTo>
                <a:close/>
                <a:moveTo>
                  <a:pt x="627298" y="3813354"/>
                </a:moveTo>
                <a:lnTo>
                  <a:pt x="168402" y="3823770"/>
                </a:lnTo>
                <a:lnTo>
                  <a:pt x="307334" y="4114365"/>
                </a:lnTo>
                <a:close/>
                <a:moveTo>
                  <a:pt x="1220851" y="3689120"/>
                </a:moveTo>
                <a:lnTo>
                  <a:pt x="1195582" y="3800865"/>
                </a:lnTo>
                <a:lnTo>
                  <a:pt x="1410367" y="3697475"/>
                </a:lnTo>
                <a:close/>
                <a:moveTo>
                  <a:pt x="1142766" y="3682734"/>
                </a:moveTo>
                <a:lnTo>
                  <a:pt x="1189076" y="3794560"/>
                </a:lnTo>
                <a:lnTo>
                  <a:pt x="1214336" y="3686954"/>
                </a:lnTo>
                <a:close/>
                <a:moveTo>
                  <a:pt x="989217" y="3676678"/>
                </a:moveTo>
                <a:lnTo>
                  <a:pt x="654401" y="3805085"/>
                </a:lnTo>
                <a:lnTo>
                  <a:pt x="1178736" y="3802975"/>
                </a:lnTo>
                <a:close/>
                <a:moveTo>
                  <a:pt x="1001819" y="3676490"/>
                </a:moveTo>
                <a:lnTo>
                  <a:pt x="1182761" y="3796665"/>
                </a:lnTo>
                <a:lnTo>
                  <a:pt x="1136451" y="3682735"/>
                </a:lnTo>
                <a:close/>
                <a:moveTo>
                  <a:pt x="1102770" y="3600642"/>
                </a:moveTo>
                <a:lnTo>
                  <a:pt x="1001819" y="3668221"/>
                </a:lnTo>
                <a:lnTo>
                  <a:pt x="1132241" y="3676490"/>
                </a:lnTo>
                <a:close/>
                <a:moveTo>
                  <a:pt x="694395" y="3600642"/>
                </a:moveTo>
                <a:lnTo>
                  <a:pt x="641958" y="3802848"/>
                </a:lnTo>
                <a:lnTo>
                  <a:pt x="978574" y="3672355"/>
                </a:lnTo>
                <a:close/>
                <a:moveTo>
                  <a:pt x="418900" y="3598792"/>
                </a:moveTo>
                <a:lnTo>
                  <a:pt x="172612" y="3815557"/>
                </a:lnTo>
                <a:lnTo>
                  <a:pt x="629295" y="3807181"/>
                </a:lnTo>
                <a:close/>
                <a:moveTo>
                  <a:pt x="650228" y="3598541"/>
                </a:moveTo>
                <a:lnTo>
                  <a:pt x="641958" y="3777697"/>
                </a:lnTo>
                <a:lnTo>
                  <a:pt x="688334" y="3600634"/>
                </a:lnTo>
                <a:close/>
                <a:moveTo>
                  <a:pt x="427320" y="3598529"/>
                </a:moveTo>
                <a:lnTo>
                  <a:pt x="633613" y="3800776"/>
                </a:lnTo>
                <a:lnTo>
                  <a:pt x="641958" y="3598529"/>
                </a:lnTo>
                <a:close/>
                <a:moveTo>
                  <a:pt x="829117" y="3518801"/>
                </a:moveTo>
                <a:lnTo>
                  <a:pt x="700710" y="3594582"/>
                </a:lnTo>
                <a:lnTo>
                  <a:pt x="978574" y="3666153"/>
                </a:lnTo>
                <a:close/>
                <a:moveTo>
                  <a:pt x="1266962" y="3493541"/>
                </a:moveTo>
                <a:lnTo>
                  <a:pt x="1222757" y="3680851"/>
                </a:lnTo>
                <a:lnTo>
                  <a:pt x="1416419" y="3691188"/>
                </a:lnTo>
                <a:close/>
                <a:moveTo>
                  <a:pt x="1260647" y="3493541"/>
                </a:moveTo>
                <a:lnTo>
                  <a:pt x="1106988" y="3596687"/>
                </a:lnTo>
                <a:lnTo>
                  <a:pt x="1140661" y="3676678"/>
                </a:lnTo>
                <a:lnTo>
                  <a:pt x="1216441" y="3680851"/>
                </a:lnTo>
                <a:close/>
                <a:moveTo>
                  <a:pt x="654422" y="3480911"/>
                </a:moveTo>
                <a:lnTo>
                  <a:pt x="650228" y="3592260"/>
                </a:lnTo>
                <a:lnTo>
                  <a:pt x="688080" y="3592260"/>
                </a:lnTo>
                <a:close/>
                <a:moveTo>
                  <a:pt x="1024884" y="3413550"/>
                </a:moveTo>
                <a:lnTo>
                  <a:pt x="995414" y="3664040"/>
                </a:lnTo>
                <a:lnTo>
                  <a:pt x="1098560" y="3594360"/>
                </a:lnTo>
                <a:close/>
                <a:moveTo>
                  <a:pt x="136827" y="3413423"/>
                </a:moveTo>
                <a:lnTo>
                  <a:pt x="166297" y="3813479"/>
                </a:lnTo>
                <a:lnTo>
                  <a:pt x="412585" y="3594513"/>
                </a:lnTo>
                <a:close/>
                <a:moveTo>
                  <a:pt x="1029094" y="3407235"/>
                </a:moveTo>
                <a:lnTo>
                  <a:pt x="1104884" y="3590372"/>
                </a:lnTo>
                <a:lnTo>
                  <a:pt x="1258542" y="3487226"/>
                </a:lnTo>
                <a:close/>
                <a:moveTo>
                  <a:pt x="1018569" y="3407235"/>
                </a:moveTo>
                <a:lnTo>
                  <a:pt x="835432" y="3516696"/>
                </a:lnTo>
                <a:lnTo>
                  <a:pt x="986994" y="3664048"/>
                </a:lnTo>
                <a:close/>
                <a:moveTo>
                  <a:pt x="658780" y="3386185"/>
                </a:moveTo>
                <a:lnTo>
                  <a:pt x="656691" y="3459861"/>
                </a:lnTo>
                <a:lnTo>
                  <a:pt x="681765" y="3550377"/>
                </a:lnTo>
                <a:close/>
                <a:moveTo>
                  <a:pt x="627298" y="3386185"/>
                </a:moveTo>
                <a:lnTo>
                  <a:pt x="427320" y="3590190"/>
                </a:lnTo>
                <a:lnTo>
                  <a:pt x="644138" y="3592477"/>
                </a:lnTo>
                <a:lnTo>
                  <a:pt x="648332" y="3459861"/>
                </a:lnTo>
                <a:close/>
                <a:moveTo>
                  <a:pt x="1422800" y="3358819"/>
                </a:moveTo>
                <a:lnTo>
                  <a:pt x="1269284" y="3487226"/>
                </a:lnTo>
                <a:lnTo>
                  <a:pt x="1420728" y="3684986"/>
                </a:lnTo>
                <a:close/>
                <a:moveTo>
                  <a:pt x="662820" y="3358819"/>
                </a:moveTo>
                <a:lnTo>
                  <a:pt x="694395" y="3590372"/>
                </a:lnTo>
                <a:lnTo>
                  <a:pt x="822802" y="3514591"/>
                </a:lnTo>
                <a:close/>
                <a:moveTo>
                  <a:pt x="654601" y="3358819"/>
                </a:moveTo>
                <a:lnTo>
                  <a:pt x="633613" y="3379870"/>
                </a:lnTo>
                <a:lnTo>
                  <a:pt x="650453" y="3438810"/>
                </a:lnTo>
                <a:close/>
                <a:moveTo>
                  <a:pt x="1416419" y="3356451"/>
                </a:moveTo>
                <a:lnTo>
                  <a:pt x="1037514" y="3402762"/>
                </a:lnTo>
                <a:lnTo>
                  <a:pt x="1265072" y="3483016"/>
                </a:lnTo>
                <a:close/>
                <a:moveTo>
                  <a:pt x="667030" y="3354346"/>
                </a:moveTo>
                <a:lnTo>
                  <a:pt x="829117" y="3510118"/>
                </a:lnTo>
                <a:lnTo>
                  <a:pt x="1012254" y="3402762"/>
                </a:lnTo>
                <a:close/>
                <a:moveTo>
                  <a:pt x="660715" y="3305931"/>
                </a:moveTo>
                <a:lnTo>
                  <a:pt x="660715" y="3345926"/>
                </a:lnTo>
                <a:lnTo>
                  <a:pt x="968049" y="3390132"/>
                </a:lnTo>
                <a:close/>
                <a:moveTo>
                  <a:pt x="610457" y="3301984"/>
                </a:moveTo>
                <a:lnTo>
                  <a:pt x="631388" y="3371450"/>
                </a:lnTo>
                <a:lnTo>
                  <a:pt x="652319" y="3348294"/>
                </a:lnTo>
                <a:close/>
                <a:moveTo>
                  <a:pt x="602037" y="3295669"/>
                </a:moveTo>
                <a:lnTo>
                  <a:pt x="437845" y="3571427"/>
                </a:lnTo>
                <a:lnTo>
                  <a:pt x="625193" y="3377765"/>
                </a:lnTo>
                <a:close/>
                <a:moveTo>
                  <a:pt x="595722" y="3293564"/>
                </a:moveTo>
                <a:lnTo>
                  <a:pt x="143142" y="3409340"/>
                </a:lnTo>
                <a:lnTo>
                  <a:pt x="418900" y="3590372"/>
                </a:lnTo>
                <a:close/>
                <a:moveTo>
                  <a:pt x="612551" y="3293413"/>
                </a:moveTo>
                <a:lnTo>
                  <a:pt x="654601" y="3339611"/>
                </a:lnTo>
                <a:lnTo>
                  <a:pt x="652512" y="3303826"/>
                </a:lnTo>
                <a:close/>
                <a:moveTo>
                  <a:pt x="650255" y="3188049"/>
                </a:moveTo>
                <a:lnTo>
                  <a:pt x="608352" y="3284881"/>
                </a:lnTo>
                <a:lnTo>
                  <a:pt x="652339" y="3297511"/>
                </a:lnTo>
                <a:close/>
                <a:moveTo>
                  <a:pt x="202083" y="3150210"/>
                </a:moveTo>
                <a:lnTo>
                  <a:pt x="138932" y="3402894"/>
                </a:lnTo>
                <a:lnTo>
                  <a:pt x="591512" y="3287081"/>
                </a:lnTo>
                <a:close/>
                <a:moveTo>
                  <a:pt x="646040" y="3028067"/>
                </a:moveTo>
                <a:lnTo>
                  <a:pt x="610457" y="3261725"/>
                </a:lnTo>
                <a:lnTo>
                  <a:pt x="650226" y="3173314"/>
                </a:lnTo>
                <a:close/>
                <a:moveTo>
                  <a:pt x="644108" y="2994464"/>
                </a:moveTo>
                <a:lnTo>
                  <a:pt x="210267" y="3146123"/>
                </a:lnTo>
                <a:lnTo>
                  <a:pt x="599881" y="3283037"/>
                </a:lnTo>
                <a:close/>
                <a:moveTo>
                  <a:pt x="652558" y="2992287"/>
                </a:moveTo>
                <a:lnTo>
                  <a:pt x="656505" y="3158579"/>
                </a:lnTo>
                <a:lnTo>
                  <a:pt x="730444" y="2992287"/>
                </a:lnTo>
                <a:close/>
                <a:moveTo>
                  <a:pt x="738601" y="2973600"/>
                </a:moveTo>
                <a:lnTo>
                  <a:pt x="679923" y="2985985"/>
                </a:lnTo>
                <a:lnTo>
                  <a:pt x="732549" y="2985985"/>
                </a:lnTo>
                <a:close/>
                <a:moveTo>
                  <a:pt x="867202" y="2943973"/>
                </a:moveTo>
                <a:lnTo>
                  <a:pt x="747284" y="2971281"/>
                </a:lnTo>
                <a:lnTo>
                  <a:pt x="740969" y="2985985"/>
                </a:lnTo>
                <a:lnTo>
                  <a:pt x="915580" y="2988085"/>
                </a:lnTo>
                <a:close/>
                <a:moveTo>
                  <a:pt x="902959" y="2935520"/>
                </a:moveTo>
                <a:lnTo>
                  <a:pt x="875459" y="2941899"/>
                </a:lnTo>
                <a:lnTo>
                  <a:pt x="917575" y="2982014"/>
                </a:lnTo>
                <a:close/>
                <a:moveTo>
                  <a:pt x="957584" y="2927120"/>
                </a:moveTo>
                <a:lnTo>
                  <a:pt x="930209" y="2988260"/>
                </a:lnTo>
                <a:lnTo>
                  <a:pt x="1170266" y="2992395"/>
                </a:lnTo>
                <a:close/>
                <a:moveTo>
                  <a:pt x="951337" y="2927067"/>
                </a:moveTo>
                <a:lnTo>
                  <a:pt x="909371" y="2935446"/>
                </a:lnTo>
                <a:lnTo>
                  <a:pt x="926211" y="2981757"/>
                </a:lnTo>
                <a:close/>
                <a:moveTo>
                  <a:pt x="1256602" y="2920787"/>
                </a:moveTo>
                <a:lnTo>
                  <a:pt x="1199747" y="2994462"/>
                </a:lnTo>
                <a:lnTo>
                  <a:pt x="1528246" y="2988260"/>
                </a:lnTo>
                <a:close/>
                <a:moveTo>
                  <a:pt x="900856" y="2910226"/>
                </a:moveTo>
                <a:lnTo>
                  <a:pt x="907166" y="2929180"/>
                </a:lnTo>
                <a:lnTo>
                  <a:pt x="940820" y="2920728"/>
                </a:lnTo>
                <a:close/>
                <a:moveTo>
                  <a:pt x="1176451" y="2901766"/>
                </a:moveTo>
                <a:lnTo>
                  <a:pt x="1195409" y="2990177"/>
                </a:lnTo>
                <a:lnTo>
                  <a:pt x="1250179" y="2920711"/>
                </a:lnTo>
                <a:close/>
                <a:moveTo>
                  <a:pt x="1128030" y="2891316"/>
                </a:moveTo>
                <a:lnTo>
                  <a:pt x="1184866" y="2979902"/>
                </a:lnTo>
                <a:lnTo>
                  <a:pt x="1168026" y="2899674"/>
                </a:lnTo>
                <a:close/>
                <a:moveTo>
                  <a:pt x="1119828" y="2889249"/>
                </a:moveTo>
                <a:lnTo>
                  <a:pt x="966207" y="2922816"/>
                </a:lnTo>
                <a:lnTo>
                  <a:pt x="1184877" y="2990177"/>
                </a:lnTo>
                <a:close/>
                <a:moveTo>
                  <a:pt x="778596" y="2883084"/>
                </a:moveTo>
                <a:lnTo>
                  <a:pt x="660715" y="2981784"/>
                </a:lnTo>
                <a:lnTo>
                  <a:pt x="742811" y="2965180"/>
                </a:lnTo>
                <a:close/>
                <a:moveTo>
                  <a:pt x="978681" y="2883031"/>
                </a:moveTo>
                <a:lnTo>
                  <a:pt x="961854" y="2916501"/>
                </a:lnTo>
                <a:lnTo>
                  <a:pt x="1094613" y="2887181"/>
                </a:lnTo>
                <a:close/>
                <a:moveTo>
                  <a:pt x="801997" y="2878848"/>
                </a:moveTo>
                <a:lnTo>
                  <a:pt x="869305" y="2937633"/>
                </a:lnTo>
                <a:lnTo>
                  <a:pt x="900856" y="2929180"/>
                </a:lnTo>
                <a:lnTo>
                  <a:pt x="894546" y="2906164"/>
                </a:lnTo>
                <a:close/>
                <a:moveTo>
                  <a:pt x="892268" y="2878616"/>
                </a:moveTo>
                <a:lnTo>
                  <a:pt x="898583" y="2901831"/>
                </a:lnTo>
                <a:lnTo>
                  <a:pt x="953313" y="2918715"/>
                </a:lnTo>
                <a:lnTo>
                  <a:pt x="970154" y="2882837"/>
                </a:lnTo>
                <a:close/>
                <a:moveTo>
                  <a:pt x="789376" y="2876755"/>
                </a:moveTo>
                <a:lnTo>
                  <a:pt x="751494" y="2962812"/>
                </a:lnTo>
                <a:lnTo>
                  <a:pt x="860892" y="2939773"/>
                </a:lnTo>
                <a:close/>
                <a:moveTo>
                  <a:pt x="814382" y="2874438"/>
                </a:moveTo>
                <a:lnTo>
                  <a:pt x="890163" y="2899721"/>
                </a:lnTo>
                <a:lnTo>
                  <a:pt x="883848" y="2878616"/>
                </a:lnTo>
                <a:close/>
                <a:moveTo>
                  <a:pt x="1163816" y="2872559"/>
                </a:moveTo>
                <a:lnTo>
                  <a:pt x="1132241" y="2884947"/>
                </a:lnTo>
                <a:lnTo>
                  <a:pt x="1168026" y="2893383"/>
                </a:lnTo>
                <a:close/>
                <a:moveTo>
                  <a:pt x="688080" y="2862033"/>
                </a:moveTo>
                <a:lnTo>
                  <a:pt x="654412" y="2977810"/>
                </a:lnTo>
                <a:lnTo>
                  <a:pt x="780701" y="2872371"/>
                </a:lnTo>
                <a:close/>
                <a:moveTo>
                  <a:pt x="597827" y="2851508"/>
                </a:moveTo>
                <a:lnTo>
                  <a:pt x="648133" y="2977810"/>
                </a:lnTo>
                <a:lnTo>
                  <a:pt x="679660" y="2859929"/>
                </a:lnTo>
                <a:close/>
                <a:moveTo>
                  <a:pt x="366113" y="2824143"/>
                </a:moveTo>
                <a:lnTo>
                  <a:pt x="206055" y="3139804"/>
                </a:lnTo>
                <a:lnTo>
                  <a:pt x="642002" y="2988145"/>
                </a:lnTo>
                <a:close/>
                <a:moveTo>
                  <a:pt x="378774" y="2823274"/>
                </a:moveTo>
                <a:lnTo>
                  <a:pt x="641854" y="2979892"/>
                </a:lnTo>
                <a:lnTo>
                  <a:pt x="589398" y="2848671"/>
                </a:lnTo>
                <a:close/>
                <a:moveTo>
                  <a:pt x="357854" y="2821618"/>
                </a:moveTo>
                <a:lnTo>
                  <a:pt x="138932" y="2855538"/>
                </a:lnTo>
                <a:lnTo>
                  <a:pt x="199978" y="3135470"/>
                </a:lnTo>
                <a:close/>
                <a:moveTo>
                  <a:pt x="860692" y="2809408"/>
                </a:moveTo>
                <a:lnTo>
                  <a:pt x="795436" y="2866168"/>
                </a:lnTo>
                <a:lnTo>
                  <a:pt x="881925" y="2870454"/>
                </a:lnTo>
                <a:close/>
                <a:moveTo>
                  <a:pt x="1344973" y="2798883"/>
                </a:moveTo>
                <a:lnTo>
                  <a:pt x="1170131" y="2870454"/>
                </a:lnTo>
                <a:lnTo>
                  <a:pt x="1174344" y="2895451"/>
                </a:lnTo>
                <a:lnTo>
                  <a:pt x="1254392" y="2914396"/>
                </a:lnTo>
                <a:close/>
                <a:moveTo>
                  <a:pt x="1357613" y="2796778"/>
                </a:moveTo>
                <a:lnTo>
                  <a:pt x="1262819" y="2916501"/>
                </a:lnTo>
                <a:lnTo>
                  <a:pt x="1545017" y="2983862"/>
                </a:lnTo>
                <a:close/>
                <a:moveTo>
                  <a:pt x="707289" y="2792568"/>
                </a:moveTo>
                <a:lnTo>
                  <a:pt x="690440" y="2855718"/>
                </a:lnTo>
                <a:lnTo>
                  <a:pt x="778618" y="2866168"/>
                </a:lnTo>
                <a:close/>
                <a:moveTo>
                  <a:pt x="286084" y="2727312"/>
                </a:moveTo>
                <a:lnTo>
                  <a:pt x="147164" y="2847298"/>
                </a:lnTo>
                <a:lnTo>
                  <a:pt x="357689" y="2815723"/>
                </a:lnTo>
                <a:close/>
                <a:moveTo>
                  <a:pt x="1111195" y="2630481"/>
                </a:moveTo>
                <a:lnTo>
                  <a:pt x="1123820" y="2880979"/>
                </a:lnTo>
                <a:lnTo>
                  <a:pt x="1161748" y="2866244"/>
                </a:lnTo>
                <a:close/>
                <a:moveTo>
                  <a:pt x="1103033" y="2603116"/>
                </a:moveTo>
                <a:lnTo>
                  <a:pt x="980942" y="2876769"/>
                </a:lnTo>
                <a:lnTo>
                  <a:pt x="1117732" y="2883046"/>
                </a:lnTo>
                <a:close/>
                <a:moveTo>
                  <a:pt x="1096471" y="2601010"/>
                </a:moveTo>
                <a:lnTo>
                  <a:pt x="867202" y="2805198"/>
                </a:lnTo>
                <a:lnTo>
                  <a:pt x="888236" y="2870454"/>
                </a:lnTo>
                <a:lnTo>
                  <a:pt x="974474" y="2874664"/>
                </a:lnTo>
                <a:close/>
                <a:moveTo>
                  <a:pt x="1111195" y="2596800"/>
                </a:moveTo>
                <a:lnTo>
                  <a:pt x="1168035" y="2864139"/>
                </a:lnTo>
                <a:lnTo>
                  <a:pt x="1349058" y="2790463"/>
                </a:lnTo>
                <a:close/>
                <a:moveTo>
                  <a:pt x="486156" y="2569435"/>
                </a:moveTo>
                <a:lnTo>
                  <a:pt x="595669" y="2843088"/>
                </a:lnTo>
                <a:lnTo>
                  <a:pt x="682016" y="2853614"/>
                </a:lnTo>
                <a:lnTo>
                  <a:pt x="700970" y="2786253"/>
                </a:lnTo>
                <a:close/>
                <a:moveTo>
                  <a:pt x="467202" y="2569435"/>
                </a:moveTo>
                <a:lnTo>
                  <a:pt x="290296" y="2723102"/>
                </a:lnTo>
                <a:lnTo>
                  <a:pt x="364007" y="2811513"/>
                </a:lnTo>
                <a:close/>
                <a:moveTo>
                  <a:pt x="477767" y="2562950"/>
                </a:moveTo>
                <a:lnTo>
                  <a:pt x="368242" y="2814808"/>
                </a:lnTo>
                <a:lnTo>
                  <a:pt x="587302" y="2843088"/>
                </a:lnTo>
                <a:close/>
                <a:moveTo>
                  <a:pt x="778618" y="2558910"/>
                </a:moveTo>
                <a:lnTo>
                  <a:pt x="791226" y="2862033"/>
                </a:lnTo>
                <a:lnTo>
                  <a:pt x="858788" y="2803093"/>
                </a:lnTo>
                <a:close/>
                <a:moveTo>
                  <a:pt x="772324" y="2556805"/>
                </a:moveTo>
                <a:lnTo>
                  <a:pt x="709394" y="2784147"/>
                </a:lnTo>
                <a:lnTo>
                  <a:pt x="785170" y="2862033"/>
                </a:lnTo>
                <a:close/>
                <a:moveTo>
                  <a:pt x="1551260" y="2543941"/>
                </a:moveTo>
                <a:lnTo>
                  <a:pt x="1361891" y="2789818"/>
                </a:lnTo>
                <a:lnTo>
                  <a:pt x="1551260" y="2982014"/>
                </a:lnTo>
                <a:close/>
                <a:moveTo>
                  <a:pt x="138932" y="2541865"/>
                </a:moveTo>
                <a:lnTo>
                  <a:pt x="138932" y="2844938"/>
                </a:lnTo>
                <a:lnTo>
                  <a:pt x="282074" y="2719857"/>
                </a:lnTo>
                <a:close/>
                <a:moveTo>
                  <a:pt x="1547098" y="2537713"/>
                </a:moveTo>
                <a:lnTo>
                  <a:pt x="1113411" y="2588415"/>
                </a:lnTo>
                <a:lnTo>
                  <a:pt x="1355573" y="2785578"/>
                </a:lnTo>
                <a:close/>
                <a:moveTo>
                  <a:pt x="143142" y="2537713"/>
                </a:moveTo>
                <a:lnTo>
                  <a:pt x="286284" y="2715617"/>
                </a:lnTo>
                <a:lnTo>
                  <a:pt x="469421" y="2556615"/>
                </a:lnTo>
                <a:close/>
                <a:moveTo>
                  <a:pt x="778618" y="2535638"/>
                </a:moveTo>
                <a:lnTo>
                  <a:pt x="864930" y="2796178"/>
                </a:lnTo>
                <a:lnTo>
                  <a:pt x="1098670" y="2588415"/>
                </a:lnTo>
                <a:close/>
                <a:moveTo>
                  <a:pt x="770226" y="2535638"/>
                </a:moveTo>
                <a:lnTo>
                  <a:pt x="484156" y="2556615"/>
                </a:lnTo>
                <a:lnTo>
                  <a:pt x="703079" y="2779218"/>
                </a:lnTo>
                <a:close/>
                <a:moveTo>
                  <a:pt x="774422" y="2527335"/>
                </a:moveTo>
                <a:lnTo>
                  <a:pt x="1105012" y="2581998"/>
                </a:lnTo>
                <a:lnTo>
                  <a:pt x="1555422" y="2529410"/>
                </a:lnTo>
                <a:lnTo>
                  <a:pt x="1555422" y="2533562"/>
                </a:lnTo>
                <a:lnTo>
                  <a:pt x="1559585" y="2533562"/>
                </a:lnTo>
                <a:lnTo>
                  <a:pt x="1559585" y="2990327"/>
                </a:lnTo>
                <a:lnTo>
                  <a:pt x="1555422" y="2990327"/>
                </a:lnTo>
                <a:lnTo>
                  <a:pt x="1555422" y="2994462"/>
                </a:lnTo>
                <a:lnTo>
                  <a:pt x="1193450" y="3000705"/>
                </a:lnTo>
                <a:lnTo>
                  <a:pt x="926030" y="2994462"/>
                </a:lnTo>
                <a:lnTo>
                  <a:pt x="736520" y="2992395"/>
                </a:lnTo>
                <a:lnTo>
                  <a:pt x="656505" y="3173475"/>
                </a:lnTo>
                <a:lnTo>
                  <a:pt x="658611" y="3299616"/>
                </a:lnTo>
                <a:lnTo>
                  <a:pt x="1022852" y="3396539"/>
                </a:lnTo>
                <a:lnTo>
                  <a:pt x="1426944" y="3348076"/>
                </a:lnTo>
                <a:lnTo>
                  <a:pt x="1426944" y="3350184"/>
                </a:lnTo>
                <a:lnTo>
                  <a:pt x="1429054" y="3350184"/>
                </a:lnTo>
                <a:lnTo>
                  <a:pt x="1426944" y="3695365"/>
                </a:lnTo>
                <a:lnTo>
                  <a:pt x="1422800" y="3695365"/>
                </a:lnTo>
                <a:lnTo>
                  <a:pt x="1424872" y="3699586"/>
                </a:lnTo>
                <a:lnTo>
                  <a:pt x="1193354" y="3806993"/>
                </a:lnTo>
                <a:lnTo>
                  <a:pt x="1195461" y="3809065"/>
                </a:lnTo>
                <a:lnTo>
                  <a:pt x="639730" y="3813244"/>
                </a:lnTo>
                <a:lnTo>
                  <a:pt x="643875" y="4165041"/>
                </a:lnTo>
                <a:lnTo>
                  <a:pt x="1010232" y="4169254"/>
                </a:lnTo>
                <a:lnTo>
                  <a:pt x="1317663" y="4169254"/>
                </a:lnTo>
                <a:lnTo>
                  <a:pt x="1555422" y="4173389"/>
                </a:lnTo>
                <a:lnTo>
                  <a:pt x="1555422" y="4177524"/>
                </a:lnTo>
                <a:lnTo>
                  <a:pt x="1559585" y="4177524"/>
                </a:lnTo>
                <a:lnTo>
                  <a:pt x="1565876" y="4623752"/>
                </a:lnTo>
                <a:lnTo>
                  <a:pt x="1561666" y="4625819"/>
                </a:lnTo>
                <a:lnTo>
                  <a:pt x="1561666" y="4627887"/>
                </a:lnTo>
                <a:lnTo>
                  <a:pt x="1187034" y="4623752"/>
                </a:lnTo>
                <a:lnTo>
                  <a:pt x="890339" y="4632097"/>
                </a:lnTo>
                <a:lnTo>
                  <a:pt x="618871" y="4625819"/>
                </a:lnTo>
                <a:lnTo>
                  <a:pt x="256608" y="4634202"/>
                </a:lnTo>
                <a:lnTo>
                  <a:pt x="256608" y="4632097"/>
                </a:lnTo>
                <a:lnTo>
                  <a:pt x="254502" y="4634202"/>
                </a:lnTo>
                <a:lnTo>
                  <a:pt x="134722" y="4629992"/>
                </a:lnTo>
                <a:lnTo>
                  <a:pt x="134722" y="4625819"/>
                </a:lnTo>
                <a:lnTo>
                  <a:pt x="130512" y="4625819"/>
                </a:lnTo>
                <a:lnTo>
                  <a:pt x="134722" y="4516474"/>
                </a:lnTo>
                <a:lnTo>
                  <a:pt x="138894" y="4030059"/>
                </a:lnTo>
                <a:lnTo>
                  <a:pt x="159724" y="3819557"/>
                </a:lnTo>
                <a:lnTo>
                  <a:pt x="130512" y="3406972"/>
                </a:lnTo>
                <a:lnTo>
                  <a:pt x="195530" y="3146085"/>
                </a:lnTo>
                <a:lnTo>
                  <a:pt x="132617" y="2852905"/>
                </a:lnTo>
                <a:lnTo>
                  <a:pt x="132617" y="2533562"/>
                </a:lnTo>
                <a:lnTo>
                  <a:pt x="134722" y="2533562"/>
                </a:lnTo>
                <a:lnTo>
                  <a:pt x="136827" y="2529410"/>
                </a:lnTo>
                <a:lnTo>
                  <a:pt x="477767" y="2550251"/>
                </a:lnTo>
                <a:close/>
                <a:moveTo>
                  <a:pt x="3439672" y="1978662"/>
                </a:moveTo>
                <a:lnTo>
                  <a:pt x="3130233" y="2087921"/>
                </a:lnTo>
                <a:lnTo>
                  <a:pt x="3544923" y="2096342"/>
                </a:lnTo>
                <a:close/>
                <a:moveTo>
                  <a:pt x="877532" y="1978460"/>
                </a:moveTo>
                <a:lnTo>
                  <a:pt x="814382" y="2096342"/>
                </a:lnTo>
                <a:lnTo>
                  <a:pt x="1020674" y="2071081"/>
                </a:lnTo>
                <a:close/>
                <a:moveTo>
                  <a:pt x="801752" y="1927940"/>
                </a:moveTo>
                <a:lnTo>
                  <a:pt x="810172" y="2087921"/>
                </a:lnTo>
                <a:lnTo>
                  <a:pt x="871217" y="1974250"/>
                </a:lnTo>
                <a:close/>
                <a:moveTo>
                  <a:pt x="2065354" y="1919677"/>
                </a:moveTo>
                <a:lnTo>
                  <a:pt x="1943262" y="2085817"/>
                </a:lnTo>
                <a:lnTo>
                  <a:pt x="2164290" y="2071213"/>
                </a:lnTo>
                <a:close/>
                <a:moveTo>
                  <a:pt x="2223230" y="1915463"/>
                </a:moveTo>
                <a:lnTo>
                  <a:pt x="2174815" y="2069130"/>
                </a:lnTo>
                <a:lnTo>
                  <a:pt x="2421103" y="2083711"/>
                </a:lnTo>
                <a:close/>
                <a:moveTo>
                  <a:pt x="399692" y="1894259"/>
                </a:moveTo>
                <a:lnTo>
                  <a:pt x="275758" y="1923729"/>
                </a:lnTo>
                <a:lnTo>
                  <a:pt x="511258" y="2050031"/>
                </a:lnTo>
                <a:close/>
                <a:moveTo>
                  <a:pt x="1081720" y="1875314"/>
                </a:moveTo>
                <a:lnTo>
                  <a:pt x="1035409" y="2066871"/>
                </a:lnTo>
                <a:lnTo>
                  <a:pt x="1262752" y="1953200"/>
                </a:lnTo>
                <a:close/>
                <a:moveTo>
                  <a:pt x="669135" y="1841634"/>
                </a:moveTo>
                <a:lnTo>
                  <a:pt x="803857" y="2085817"/>
                </a:lnTo>
                <a:lnTo>
                  <a:pt x="795437" y="1923729"/>
                </a:lnTo>
                <a:close/>
                <a:moveTo>
                  <a:pt x="658610" y="1837424"/>
                </a:moveTo>
                <a:lnTo>
                  <a:pt x="528099" y="2058451"/>
                </a:lnTo>
                <a:lnTo>
                  <a:pt x="801752" y="2096342"/>
                </a:lnTo>
                <a:close/>
                <a:moveTo>
                  <a:pt x="2132714" y="1835411"/>
                </a:moveTo>
                <a:lnTo>
                  <a:pt x="2172710" y="2058714"/>
                </a:lnTo>
                <a:lnTo>
                  <a:pt x="2216915" y="1909143"/>
                </a:lnTo>
                <a:close/>
                <a:moveTo>
                  <a:pt x="2124294" y="1835411"/>
                </a:moveTo>
                <a:lnTo>
                  <a:pt x="2069564" y="1913357"/>
                </a:lnTo>
                <a:lnTo>
                  <a:pt x="2164290" y="2058714"/>
                </a:lnTo>
                <a:close/>
                <a:moveTo>
                  <a:pt x="652295" y="1835318"/>
                </a:moveTo>
                <a:lnTo>
                  <a:pt x="408112" y="1892154"/>
                </a:lnTo>
                <a:lnTo>
                  <a:pt x="523888" y="2054241"/>
                </a:lnTo>
                <a:close/>
                <a:moveTo>
                  <a:pt x="957524" y="1829003"/>
                </a:moveTo>
                <a:lnTo>
                  <a:pt x="881743" y="1972145"/>
                </a:lnTo>
                <a:lnTo>
                  <a:pt x="1024884" y="2066871"/>
                </a:lnTo>
                <a:close/>
                <a:moveTo>
                  <a:pt x="789121" y="1829003"/>
                </a:moveTo>
                <a:lnTo>
                  <a:pt x="669135" y="1833214"/>
                </a:lnTo>
                <a:lnTo>
                  <a:pt x="793332" y="1915310"/>
                </a:lnTo>
                <a:close/>
                <a:moveTo>
                  <a:pt x="963839" y="1826898"/>
                </a:moveTo>
                <a:lnTo>
                  <a:pt x="1029094" y="2060556"/>
                </a:lnTo>
                <a:lnTo>
                  <a:pt x="1075405" y="1873209"/>
                </a:lnTo>
                <a:close/>
                <a:moveTo>
                  <a:pt x="953313" y="1824793"/>
                </a:moveTo>
                <a:lnTo>
                  <a:pt x="795437" y="1829003"/>
                </a:lnTo>
                <a:lnTo>
                  <a:pt x="801752" y="1919519"/>
                </a:lnTo>
                <a:lnTo>
                  <a:pt x="875427" y="1967935"/>
                </a:lnTo>
                <a:close/>
                <a:moveTo>
                  <a:pt x="303124" y="1759538"/>
                </a:moveTo>
                <a:lnTo>
                  <a:pt x="271549" y="1917414"/>
                </a:lnTo>
                <a:lnTo>
                  <a:pt x="395482" y="1887944"/>
                </a:lnTo>
                <a:close/>
                <a:moveTo>
                  <a:pt x="296809" y="1749013"/>
                </a:moveTo>
                <a:lnTo>
                  <a:pt x="288389" y="1799533"/>
                </a:lnTo>
                <a:lnTo>
                  <a:pt x="298914" y="1751117"/>
                </a:lnTo>
                <a:close/>
                <a:moveTo>
                  <a:pt x="307334" y="1746907"/>
                </a:moveTo>
                <a:lnTo>
                  <a:pt x="305229" y="1749013"/>
                </a:lnTo>
                <a:lnTo>
                  <a:pt x="403902" y="1885839"/>
                </a:lnTo>
                <a:lnTo>
                  <a:pt x="643875" y="1831108"/>
                </a:lnTo>
                <a:close/>
                <a:moveTo>
                  <a:pt x="290494" y="1742705"/>
                </a:moveTo>
                <a:lnTo>
                  <a:pt x="141037" y="1759538"/>
                </a:lnTo>
                <a:lnTo>
                  <a:pt x="265234" y="1913204"/>
                </a:lnTo>
                <a:close/>
                <a:moveTo>
                  <a:pt x="2269541" y="1738506"/>
                </a:moveTo>
                <a:lnTo>
                  <a:pt x="2132714" y="1826985"/>
                </a:lnTo>
                <a:lnTo>
                  <a:pt x="2219020" y="1902823"/>
                </a:lnTo>
                <a:close/>
                <a:moveTo>
                  <a:pt x="784911" y="1738487"/>
                </a:moveTo>
                <a:lnTo>
                  <a:pt x="669135" y="1826898"/>
                </a:lnTo>
                <a:lnTo>
                  <a:pt x="789121" y="1822688"/>
                </a:lnTo>
                <a:close/>
                <a:moveTo>
                  <a:pt x="2288486" y="1725866"/>
                </a:moveTo>
                <a:lnTo>
                  <a:pt x="2277961" y="1732186"/>
                </a:lnTo>
                <a:lnTo>
                  <a:pt x="2225335" y="1907037"/>
                </a:lnTo>
                <a:lnTo>
                  <a:pt x="2423208" y="2075379"/>
                </a:lnTo>
                <a:close/>
                <a:moveTo>
                  <a:pt x="808067" y="1721647"/>
                </a:moveTo>
                <a:lnTo>
                  <a:pt x="791227" y="1734277"/>
                </a:lnTo>
                <a:lnTo>
                  <a:pt x="795437" y="1822688"/>
                </a:lnTo>
                <a:lnTo>
                  <a:pt x="949103" y="1818478"/>
                </a:lnTo>
                <a:close/>
                <a:moveTo>
                  <a:pt x="2284276" y="1715334"/>
                </a:moveTo>
                <a:lnTo>
                  <a:pt x="2282171" y="1721653"/>
                </a:lnTo>
                <a:lnTo>
                  <a:pt x="2286381" y="1719547"/>
                </a:lnTo>
                <a:close/>
                <a:moveTo>
                  <a:pt x="2277961" y="1713227"/>
                </a:moveTo>
                <a:lnTo>
                  <a:pt x="2191655" y="1780639"/>
                </a:lnTo>
                <a:lnTo>
                  <a:pt x="2273751" y="1727973"/>
                </a:lnTo>
                <a:close/>
                <a:moveTo>
                  <a:pt x="789310" y="1711122"/>
                </a:moveTo>
                <a:lnTo>
                  <a:pt x="791227" y="1725857"/>
                </a:lnTo>
                <a:lnTo>
                  <a:pt x="801906" y="1717437"/>
                </a:lnTo>
                <a:close/>
                <a:moveTo>
                  <a:pt x="1932737" y="1709092"/>
                </a:moveTo>
                <a:lnTo>
                  <a:pt x="2065354" y="1907037"/>
                </a:lnTo>
                <a:lnTo>
                  <a:pt x="2122189" y="1829092"/>
                </a:lnTo>
                <a:close/>
                <a:moveTo>
                  <a:pt x="1926422" y="1709092"/>
                </a:moveTo>
                <a:lnTo>
                  <a:pt x="1939052" y="2079545"/>
                </a:lnTo>
                <a:lnTo>
                  <a:pt x="2061144" y="1913357"/>
                </a:lnTo>
                <a:close/>
                <a:moveTo>
                  <a:pt x="831222" y="1702702"/>
                </a:moveTo>
                <a:lnTo>
                  <a:pt x="812277" y="1717437"/>
                </a:lnTo>
                <a:lnTo>
                  <a:pt x="928053" y="1795323"/>
                </a:lnTo>
                <a:close/>
                <a:moveTo>
                  <a:pt x="1934842" y="1700823"/>
                </a:moveTo>
                <a:lnTo>
                  <a:pt x="2126399" y="1822772"/>
                </a:lnTo>
                <a:lnTo>
                  <a:pt x="2273751" y="1707025"/>
                </a:lnTo>
                <a:close/>
                <a:moveTo>
                  <a:pt x="762019" y="1690072"/>
                </a:moveTo>
                <a:lnTo>
                  <a:pt x="673608" y="1814268"/>
                </a:lnTo>
                <a:lnTo>
                  <a:pt x="785112" y="1730067"/>
                </a:lnTo>
                <a:lnTo>
                  <a:pt x="783012" y="1704807"/>
                </a:lnTo>
                <a:close/>
                <a:moveTo>
                  <a:pt x="1130136" y="1675337"/>
                </a:moveTo>
                <a:lnTo>
                  <a:pt x="1083825" y="1868999"/>
                </a:lnTo>
                <a:lnTo>
                  <a:pt x="1262752" y="1944780"/>
                </a:lnTo>
                <a:close/>
                <a:moveTo>
                  <a:pt x="1121715" y="1675337"/>
                </a:moveTo>
                <a:lnTo>
                  <a:pt x="965944" y="1818478"/>
                </a:lnTo>
                <a:lnTo>
                  <a:pt x="1077510" y="1866894"/>
                </a:lnTo>
                <a:close/>
                <a:moveTo>
                  <a:pt x="1134346" y="1669098"/>
                </a:moveTo>
                <a:lnTo>
                  <a:pt x="1271172" y="1946885"/>
                </a:lnTo>
                <a:lnTo>
                  <a:pt x="1473255" y="1700644"/>
                </a:lnTo>
                <a:close/>
                <a:moveTo>
                  <a:pt x="3544923" y="1667180"/>
                </a:moveTo>
                <a:lnTo>
                  <a:pt x="3443882" y="1974449"/>
                </a:lnTo>
                <a:lnTo>
                  <a:pt x="3549133" y="2092132"/>
                </a:lnTo>
                <a:close/>
                <a:moveTo>
                  <a:pt x="989099" y="1662706"/>
                </a:moveTo>
                <a:lnTo>
                  <a:pt x="963839" y="1812163"/>
                </a:lnTo>
                <a:lnTo>
                  <a:pt x="1119610" y="1669021"/>
                </a:lnTo>
                <a:close/>
                <a:moveTo>
                  <a:pt x="214713" y="1662706"/>
                </a:moveTo>
                <a:lnTo>
                  <a:pt x="143142" y="1751117"/>
                </a:lnTo>
                <a:lnTo>
                  <a:pt x="286284" y="1736382"/>
                </a:lnTo>
                <a:close/>
                <a:moveTo>
                  <a:pt x="780762" y="1660807"/>
                </a:moveTo>
                <a:lnTo>
                  <a:pt x="764084" y="1683837"/>
                </a:lnTo>
                <a:lnTo>
                  <a:pt x="782847" y="1696398"/>
                </a:lnTo>
                <a:close/>
                <a:moveTo>
                  <a:pt x="787016" y="1660601"/>
                </a:moveTo>
                <a:lnTo>
                  <a:pt x="789121" y="1700597"/>
                </a:lnTo>
                <a:lnTo>
                  <a:pt x="805962" y="1713227"/>
                </a:lnTo>
                <a:lnTo>
                  <a:pt x="827012" y="1698492"/>
                </a:lnTo>
                <a:close/>
                <a:moveTo>
                  <a:pt x="2379002" y="1658760"/>
                </a:moveTo>
                <a:lnTo>
                  <a:pt x="2288486" y="1707025"/>
                </a:lnTo>
                <a:lnTo>
                  <a:pt x="2290591" y="1715334"/>
                </a:lnTo>
                <a:close/>
                <a:moveTo>
                  <a:pt x="890163" y="1658496"/>
                </a:moveTo>
                <a:lnTo>
                  <a:pt x="837537" y="1698492"/>
                </a:lnTo>
                <a:lnTo>
                  <a:pt x="957524" y="1814268"/>
                </a:lnTo>
                <a:lnTo>
                  <a:pt x="980679" y="1662706"/>
                </a:lnTo>
                <a:close/>
                <a:moveTo>
                  <a:pt x="793397" y="1654549"/>
                </a:moveTo>
                <a:lnTo>
                  <a:pt x="833327" y="1694545"/>
                </a:lnTo>
                <a:lnTo>
                  <a:pt x="879638" y="1658760"/>
                </a:lnTo>
                <a:close/>
                <a:moveTo>
                  <a:pt x="317859" y="1652181"/>
                </a:moveTo>
                <a:lnTo>
                  <a:pt x="303124" y="1717437"/>
                </a:lnTo>
                <a:lnTo>
                  <a:pt x="307334" y="1711122"/>
                </a:lnTo>
                <a:close/>
                <a:moveTo>
                  <a:pt x="2437943" y="1629289"/>
                </a:moveTo>
                <a:lnTo>
                  <a:pt x="2294801" y="1721653"/>
                </a:lnTo>
                <a:lnTo>
                  <a:pt x="2427418" y="2069130"/>
                </a:lnTo>
                <a:close/>
                <a:moveTo>
                  <a:pt x="639797" y="1601901"/>
                </a:moveTo>
                <a:lnTo>
                  <a:pt x="759914" y="1681743"/>
                </a:lnTo>
                <a:lnTo>
                  <a:pt x="778814" y="1652181"/>
                </a:lnTo>
                <a:close/>
                <a:moveTo>
                  <a:pt x="618878" y="1595346"/>
                </a:moveTo>
                <a:lnTo>
                  <a:pt x="660978" y="1822688"/>
                </a:lnTo>
                <a:lnTo>
                  <a:pt x="755704" y="1685862"/>
                </a:lnTo>
                <a:close/>
                <a:moveTo>
                  <a:pt x="612300" y="1593241"/>
                </a:moveTo>
                <a:lnTo>
                  <a:pt x="307334" y="1736382"/>
                </a:lnTo>
                <a:lnTo>
                  <a:pt x="307334" y="1738487"/>
                </a:lnTo>
                <a:lnTo>
                  <a:pt x="654400" y="1826898"/>
                </a:lnTo>
                <a:close/>
                <a:moveTo>
                  <a:pt x="980679" y="1582972"/>
                </a:moveTo>
                <a:lnTo>
                  <a:pt x="799647" y="1648233"/>
                </a:lnTo>
                <a:lnTo>
                  <a:pt x="888058" y="1652196"/>
                </a:lnTo>
                <a:close/>
                <a:moveTo>
                  <a:pt x="3304950" y="1580874"/>
                </a:moveTo>
                <a:lnTo>
                  <a:pt x="2949201" y="1818558"/>
                </a:lnTo>
                <a:lnTo>
                  <a:pt x="3113393" y="2085817"/>
                </a:lnTo>
                <a:lnTo>
                  <a:pt x="3435462" y="1972342"/>
                </a:lnTo>
                <a:close/>
                <a:moveTo>
                  <a:pt x="3311265" y="1580610"/>
                </a:moveTo>
                <a:lnTo>
                  <a:pt x="3439672" y="1963725"/>
                </a:lnTo>
                <a:lnTo>
                  <a:pt x="3544923" y="1647971"/>
                </a:lnTo>
                <a:close/>
                <a:moveTo>
                  <a:pt x="835432" y="1580610"/>
                </a:moveTo>
                <a:lnTo>
                  <a:pt x="631508" y="1589031"/>
                </a:lnTo>
                <a:lnTo>
                  <a:pt x="782806" y="1648000"/>
                </a:lnTo>
                <a:close/>
                <a:moveTo>
                  <a:pt x="995414" y="1578506"/>
                </a:moveTo>
                <a:lnTo>
                  <a:pt x="898583" y="1652181"/>
                </a:lnTo>
                <a:lnTo>
                  <a:pt x="982784" y="1656391"/>
                </a:lnTo>
                <a:close/>
                <a:moveTo>
                  <a:pt x="1001729" y="1576400"/>
                </a:moveTo>
                <a:lnTo>
                  <a:pt x="989099" y="1656391"/>
                </a:lnTo>
                <a:lnTo>
                  <a:pt x="1117505" y="1660601"/>
                </a:lnTo>
                <a:close/>
                <a:moveTo>
                  <a:pt x="978574" y="1574295"/>
                </a:moveTo>
                <a:lnTo>
                  <a:pt x="843852" y="1580610"/>
                </a:lnTo>
                <a:lnTo>
                  <a:pt x="793332" y="1643761"/>
                </a:lnTo>
                <a:close/>
                <a:moveTo>
                  <a:pt x="1098560" y="1542720"/>
                </a:moveTo>
                <a:lnTo>
                  <a:pt x="1008044" y="1572190"/>
                </a:lnTo>
                <a:lnTo>
                  <a:pt x="1123820" y="1656391"/>
                </a:lnTo>
                <a:close/>
                <a:moveTo>
                  <a:pt x="2940803" y="1521933"/>
                </a:moveTo>
                <a:lnTo>
                  <a:pt x="2850517" y="1660865"/>
                </a:lnTo>
                <a:lnTo>
                  <a:pt x="2940803" y="1805919"/>
                </a:lnTo>
                <a:close/>
                <a:moveTo>
                  <a:pt x="2949201" y="1513250"/>
                </a:moveTo>
                <a:lnTo>
                  <a:pt x="2949201" y="1810058"/>
                </a:lnTo>
                <a:lnTo>
                  <a:pt x="3298635" y="1576400"/>
                </a:lnTo>
                <a:close/>
                <a:moveTo>
                  <a:pt x="431530" y="1511408"/>
                </a:moveTo>
                <a:lnTo>
                  <a:pt x="313649" y="1713227"/>
                </a:lnTo>
                <a:lnTo>
                  <a:pt x="309439" y="1727962"/>
                </a:lnTo>
                <a:lnTo>
                  <a:pt x="606247" y="1587167"/>
                </a:lnTo>
                <a:close/>
                <a:moveTo>
                  <a:pt x="351539" y="1490094"/>
                </a:moveTo>
                <a:lnTo>
                  <a:pt x="218923" y="1656391"/>
                </a:lnTo>
                <a:lnTo>
                  <a:pt x="292599" y="1732172"/>
                </a:lnTo>
                <a:close/>
                <a:moveTo>
                  <a:pt x="359959" y="1479798"/>
                </a:moveTo>
                <a:lnTo>
                  <a:pt x="317859" y="1692177"/>
                </a:lnTo>
                <a:lnTo>
                  <a:pt x="425215" y="1509280"/>
                </a:lnTo>
                <a:close/>
                <a:moveTo>
                  <a:pt x="35785" y="1475616"/>
                </a:moveTo>
                <a:lnTo>
                  <a:pt x="136827" y="1749014"/>
                </a:lnTo>
                <a:lnTo>
                  <a:pt x="210503" y="1656480"/>
                </a:lnTo>
                <a:close/>
                <a:moveTo>
                  <a:pt x="1311168" y="1475359"/>
                </a:moveTo>
                <a:lnTo>
                  <a:pt x="1136451" y="1662706"/>
                </a:lnTo>
                <a:lnTo>
                  <a:pt x="1473255" y="1694282"/>
                </a:lnTo>
                <a:close/>
                <a:moveTo>
                  <a:pt x="1298538" y="1475359"/>
                </a:moveTo>
                <a:lnTo>
                  <a:pt x="1104875" y="1540615"/>
                </a:lnTo>
                <a:lnTo>
                  <a:pt x="1130136" y="1658496"/>
                </a:lnTo>
                <a:close/>
                <a:moveTo>
                  <a:pt x="35785" y="1466939"/>
                </a:moveTo>
                <a:lnTo>
                  <a:pt x="214713" y="1652181"/>
                </a:lnTo>
                <a:lnTo>
                  <a:pt x="351539" y="1479569"/>
                </a:lnTo>
                <a:close/>
                <a:moveTo>
                  <a:pt x="3441777" y="1431154"/>
                </a:moveTo>
                <a:lnTo>
                  <a:pt x="3313370" y="1574295"/>
                </a:lnTo>
                <a:lnTo>
                  <a:pt x="3542818" y="1641656"/>
                </a:lnTo>
                <a:close/>
                <a:moveTo>
                  <a:pt x="2667272" y="1378791"/>
                </a:moveTo>
                <a:lnTo>
                  <a:pt x="2846318" y="1654549"/>
                </a:lnTo>
                <a:lnTo>
                  <a:pt x="2940803" y="1511408"/>
                </a:lnTo>
                <a:close/>
                <a:moveTo>
                  <a:pt x="509416" y="1363980"/>
                </a:moveTo>
                <a:lnTo>
                  <a:pt x="364170" y="1475587"/>
                </a:lnTo>
                <a:lnTo>
                  <a:pt x="427320" y="1502962"/>
                </a:lnTo>
                <a:close/>
                <a:moveTo>
                  <a:pt x="2025358" y="1361688"/>
                </a:moveTo>
                <a:lnTo>
                  <a:pt x="1926422" y="1694282"/>
                </a:lnTo>
                <a:lnTo>
                  <a:pt x="2275856" y="1700597"/>
                </a:lnTo>
                <a:close/>
                <a:moveTo>
                  <a:pt x="2019043" y="1359583"/>
                </a:moveTo>
                <a:lnTo>
                  <a:pt x="1924317" y="1405893"/>
                </a:lnTo>
                <a:lnTo>
                  <a:pt x="1924317" y="1675337"/>
                </a:lnTo>
                <a:close/>
                <a:moveTo>
                  <a:pt x="519941" y="1357741"/>
                </a:moveTo>
                <a:lnTo>
                  <a:pt x="433635" y="1505093"/>
                </a:lnTo>
                <a:lnTo>
                  <a:pt x="608352" y="1580849"/>
                </a:lnTo>
                <a:close/>
                <a:moveTo>
                  <a:pt x="1054355" y="1330113"/>
                </a:moveTo>
                <a:lnTo>
                  <a:pt x="1003834" y="1565875"/>
                </a:lnTo>
                <a:lnTo>
                  <a:pt x="1096455" y="1534300"/>
                </a:lnTo>
                <a:close/>
                <a:moveTo>
                  <a:pt x="1048040" y="1326166"/>
                </a:moveTo>
                <a:lnTo>
                  <a:pt x="850167" y="1574559"/>
                </a:lnTo>
                <a:lnTo>
                  <a:pt x="997519" y="1568244"/>
                </a:lnTo>
                <a:close/>
                <a:moveTo>
                  <a:pt x="1058565" y="1319587"/>
                </a:moveTo>
                <a:lnTo>
                  <a:pt x="1104875" y="1532195"/>
                </a:lnTo>
                <a:lnTo>
                  <a:pt x="1302748" y="1469044"/>
                </a:lnTo>
                <a:close/>
                <a:moveTo>
                  <a:pt x="3549133" y="1315640"/>
                </a:moveTo>
                <a:lnTo>
                  <a:pt x="3448092" y="1425102"/>
                </a:lnTo>
                <a:lnTo>
                  <a:pt x="3544923" y="1631394"/>
                </a:lnTo>
                <a:close/>
                <a:moveTo>
                  <a:pt x="1561666" y="1305115"/>
                </a:moveTo>
                <a:lnTo>
                  <a:pt x="1315378" y="1469307"/>
                </a:lnTo>
                <a:lnTo>
                  <a:pt x="1477465" y="1690129"/>
                </a:lnTo>
                <a:close/>
                <a:moveTo>
                  <a:pt x="2379002" y="1298800"/>
                </a:moveTo>
                <a:lnTo>
                  <a:pt x="2288486" y="1698755"/>
                </a:lnTo>
                <a:lnTo>
                  <a:pt x="2435838" y="1620869"/>
                </a:lnTo>
                <a:close/>
                <a:moveTo>
                  <a:pt x="2374792" y="1285907"/>
                </a:moveTo>
                <a:lnTo>
                  <a:pt x="2029568" y="1355373"/>
                </a:lnTo>
                <a:lnTo>
                  <a:pt x="2282171" y="1696387"/>
                </a:lnTo>
                <a:close/>
                <a:moveTo>
                  <a:pt x="3370206" y="1279592"/>
                </a:moveTo>
                <a:lnTo>
                  <a:pt x="3313370" y="1563770"/>
                </a:lnTo>
                <a:lnTo>
                  <a:pt x="3439672" y="1424839"/>
                </a:lnTo>
                <a:close/>
                <a:moveTo>
                  <a:pt x="3374416" y="1273277"/>
                </a:moveTo>
                <a:lnTo>
                  <a:pt x="3443882" y="1418524"/>
                </a:lnTo>
                <a:lnTo>
                  <a:pt x="3544923" y="1306957"/>
                </a:lnTo>
                <a:close/>
                <a:moveTo>
                  <a:pt x="401797" y="1237491"/>
                </a:moveTo>
                <a:lnTo>
                  <a:pt x="361802" y="1466939"/>
                </a:lnTo>
                <a:lnTo>
                  <a:pt x="515578" y="1351163"/>
                </a:lnTo>
                <a:close/>
                <a:moveTo>
                  <a:pt x="2968146" y="1216441"/>
                </a:moveTo>
                <a:lnTo>
                  <a:pt x="2667127" y="1370108"/>
                </a:lnTo>
                <a:lnTo>
                  <a:pt x="2942886" y="1504830"/>
                </a:lnTo>
                <a:close/>
                <a:moveTo>
                  <a:pt x="2976581" y="1214336"/>
                </a:moveTo>
                <a:lnTo>
                  <a:pt x="2949201" y="1506935"/>
                </a:lnTo>
                <a:lnTo>
                  <a:pt x="3305140" y="1570085"/>
                </a:lnTo>
                <a:lnTo>
                  <a:pt x="3363891" y="1271435"/>
                </a:lnTo>
                <a:close/>
                <a:moveTo>
                  <a:pt x="2320061" y="1146975"/>
                </a:moveTo>
                <a:lnTo>
                  <a:pt x="2040093" y="1346953"/>
                </a:lnTo>
                <a:lnTo>
                  <a:pt x="2374792" y="1279592"/>
                </a:lnTo>
                <a:close/>
                <a:moveTo>
                  <a:pt x="303124" y="1138555"/>
                </a:moveTo>
                <a:lnTo>
                  <a:pt x="357854" y="1456414"/>
                </a:lnTo>
                <a:lnTo>
                  <a:pt x="397850" y="1233281"/>
                </a:lnTo>
                <a:close/>
                <a:moveTo>
                  <a:pt x="294704" y="1136713"/>
                </a:moveTo>
                <a:lnTo>
                  <a:pt x="33680" y="1458782"/>
                </a:lnTo>
                <a:lnTo>
                  <a:pt x="353381" y="1473513"/>
                </a:lnTo>
                <a:close/>
                <a:moveTo>
                  <a:pt x="6315" y="1117768"/>
                </a:moveTo>
                <a:lnTo>
                  <a:pt x="29470" y="1454572"/>
                </a:lnTo>
                <a:lnTo>
                  <a:pt x="290494" y="1130398"/>
                </a:lnTo>
                <a:close/>
                <a:moveTo>
                  <a:pt x="3502822" y="1113295"/>
                </a:moveTo>
                <a:lnTo>
                  <a:pt x="3374416" y="1264857"/>
                </a:lnTo>
                <a:lnTo>
                  <a:pt x="3547028" y="1300642"/>
                </a:lnTo>
                <a:close/>
                <a:moveTo>
                  <a:pt x="1218547" y="1104875"/>
                </a:moveTo>
                <a:lnTo>
                  <a:pt x="1313273" y="1462729"/>
                </a:lnTo>
                <a:lnTo>
                  <a:pt x="1561666" y="1296432"/>
                </a:lnTo>
                <a:close/>
                <a:moveTo>
                  <a:pt x="1212232" y="1104875"/>
                </a:moveTo>
                <a:lnTo>
                  <a:pt x="1058565" y="1313272"/>
                </a:lnTo>
                <a:lnTo>
                  <a:pt x="1304853" y="1462729"/>
                </a:lnTo>
                <a:close/>
                <a:moveTo>
                  <a:pt x="271549" y="1100928"/>
                </a:moveTo>
                <a:lnTo>
                  <a:pt x="65256" y="1113558"/>
                </a:lnTo>
                <a:lnTo>
                  <a:pt x="290494" y="1124083"/>
                </a:lnTo>
                <a:close/>
                <a:moveTo>
                  <a:pt x="427320" y="1100665"/>
                </a:moveTo>
                <a:lnTo>
                  <a:pt x="403942" y="1229071"/>
                </a:lnTo>
                <a:lnTo>
                  <a:pt x="511365" y="1338533"/>
                </a:lnTo>
                <a:close/>
                <a:moveTo>
                  <a:pt x="286284" y="1098560"/>
                </a:moveTo>
                <a:lnTo>
                  <a:pt x="279968" y="1100665"/>
                </a:lnTo>
                <a:lnTo>
                  <a:pt x="290494" y="1113295"/>
                </a:lnTo>
                <a:close/>
                <a:moveTo>
                  <a:pt x="2437943" y="1096718"/>
                </a:moveTo>
                <a:lnTo>
                  <a:pt x="2383212" y="1281960"/>
                </a:lnTo>
                <a:lnTo>
                  <a:pt x="2437943" y="1585084"/>
                </a:lnTo>
                <a:close/>
                <a:moveTo>
                  <a:pt x="322069" y="1096455"/>
                </a:moveTo>
                <a:lnTo>
                  <a:pt x="294704" y="1098560"/>
                </a:lnTo>
                <a:lnTo>
                  <a:pt x="298914" y="1121715"/>
                </a:lnTo>
                <a:close/>
                <a:moveTo>
                  <a:pt x="421005" y="1092245"/>
                </a:moveTo>
                <a:lnTo>
                  <a:pt x="303124" y="1130135"/>
                </a:lnTo>
                <a:lnTo>
                  <a:pt x="397850" y="1224861"/>
                </a:lnTo>
                <a:close/>
                <a:moveTo>
                  <a:pt x="397850" y="1092245"/>
                </a:moveTo>
                <a:lnTo>
                  <a:pt x="332594" y="1096455"/>
                </a:lnTo>
                <a:lnTo>
                  <a:pt x="309439" y="1119610"/>
                </a:lnTo>
                <a:close/>
                <a:moveTo>
                  <a:pt x="3544923" y="1063037"/>
                </a:moveTo>
                <a:lnTo>
                  <a:pt x="3507033" y="1107243"/>
                </a:lnTo>
                <a:lnTo>
                  <a:pt x="3549133" y="1275645"/>
                </a:lnTo>
                <a:close/>
                <a:moveTo>
                  <a:pt x="2437943" y="1060932"/>
                </a:moveTo>
                <a:lnTo>
                  <a:pt x="2324272" y="1143029"/>
                </a:lnTo>
                <a:lnTo>
                  <a:pt x="2379002" y="1271435"/>
                </a:lnTo>
                <a:lnTo>
                  <a:pt x="2437943" y="1073563"/>
                </a:lnTo>
                <a:close/>
                <a:moveTo>
                  <a:pt x="3039765" y="1052249"/>
                </a:moveTo>
                <a:lnTo>
                  <a:pt x="2976581" y="1208021"/>
                </a:lnTo>
                <a:lnTo>
                  <a:pt x="3353581" y="1262752"/>
                </a:lnTo>
                <a:close/>
                <a:moveTo>
                  <a:pt x="3012587" y="1043853"/>
                </a:moveTo>
                <a:lnTo>
                  <a:pt x="2985221" y="1168026"/>
                </a:lnTo>
                <a:lnTo>
                  <a:pt x="3033499" y="1048039"/>
                </a:lnTo>
                <a:close/>
                <a:moveTo>
                  <a:pt x="3014492" y="1035529"/>
                </a:moveTo>
                <a:lnTo>
                  <a:pt x="3014492" y="1037610"/>
                </a:lnTo>
                <a:lnTo>
                  <a:pt x="3018704" y="1037610"/>
                </a:lnTo>
                <a:close/>
                <a:moveTo>
                  <a:pt x="389430" y="1035409"/>
                </a:moveTo>
                <a:lnTo>
                  <a:pt x="338909" y="1090140"/>
                </a:lnTo>
                <a:lnTo>
                  <a:pt x="418900" y="1083825"/>
                </a:lnTo>
                <a:close/>
                <a:moveTo>
                  <a:pt x="1932737" y="1033567"/>
                </a:moveTo>
                <a:lnTo>
                  <a:pt x="1926422" y="1399841"/>
                </a:lnTo>
                <a:lnTo>
                  <a:pt x="2021148" y="1351426"/>
                </a:lnTo>
                <a:close/>
                <a:moveTo>
                  <a:pt x="1570086" y="1025147"/>
                </a:moveTo>
                <a:lnTo>
                  <a:pt x="1222757" y="1098823"/>
                </a:lnTo>
                <a:lnTo>
                  <a:pt x="1563771" y="1290380"/>
                </a:lnTo>
                <a:close/>
                <a:moveTo>
                  <a:pt x="1932737" y="1014622"/>
                </a:moveTo>
                <a:lnTo>
                  <a:pt x="2025358" y="1347216"/>
                </a:lnTo>
                <a:lnTo>
                  <a:pt x="2313746" y="1143029"/>
                </a:lnTo>
                <a:close/>
                <a:moveTo>
                  <a:pt x="2881947" y="1008282"/>
                </a:moveTo>
                <a:lnTo>
                  <a:pt x="2970467" y="1199601"/>
                </a:lnTo>
                <a:lnTo>
                  <a:pt x="3006297" y="1041772"/>
                </a:lnTo>
                <a:close/>
                <a:moveTo>
                  <a:pt x="2799744" y="989099"/>
                </a:moveTo>
                <a:lnTo>
                  <a:pt x="2665023" y="1363793"/>
                </a:lnTo>
                <a:lnTo>
                  <a:pt x="2968146" y="1208021"/>
                </a:lnTo>
                <a:close/>
                <a:moveTo>
                  <a:pt x="2808180" y="987198"/>
                </a:moveTo>
                <a:lnTo>
                  <a:pt x="2955714" y="1182761"/>
                </a:lnTo>
                <a:lnTo>
                  <a:pt x="2873516" y="1006174"/>
                </a:lnTo>
                <a:close/>
                <a:moveTo>
                  <a:pt x="2793658" y="985152"/>
                </a:moveTo>
                <a:lnTo>
                  <a:pt x="2452415" y="1052512"/>
                </a:lnTo>
                <a:lnTo>
                  <a:pt x="2658846" y="1361951"/>
                </a:lnTo>
                <a:close/>
                <a:moveTo>
                  <a:pt x="2317957" y="974626"/>
                </a:moveTo>
                <a:lnTo>
                  <a:pt x="2324272" y="1134608"/>
                </a:lnTo>
                <a:lnTo>
                  <a:pt x="2437943" y="1052512"/>
                </a:lnTo>
                <a:lnTo>
                  <a:pt x="2437943" y="1048302"/>
                </a:lnTo>
                <a:close/>
                <a:moveTo>
                  <a:pt x="450476" y="972258"/>
                </a:moveTo>
                <a:lnTo>
                  <a:pt x="395745" y="1031199"/>
                </a:lnTo>
                <a:lnTo>
                  <a:pt x="425215" y="1079614"/>
                </a:lnTo>
                <a:close/>
                <a:moveTo>
                  <a:pt x="2850332" y="957679"/>
                </a:moveTo>
                <a:lnTo>
                  <a:pt x="2808180" y="980872"/>
                </a:lnTo>
                <a:lnTo>
                  <a:pt x="2869301" y="997740"/>
                </a:lnTo>
                <a:close/>
                <a:moveTo>
                  <a:pt x="2881840" y="940733"/>
                </a:moveTo>
                <a:lnTo>
                  <a:pt x="2856580" y="953366"/>
                </a:lnTo>
                <a:lnTo>
                  <a:pt x="2877630" y="999690"/>
                </a:lnTo>
                <a:lnTo>
                  <a:pt x="3008141" y="1035409"/>
                </a:lnTo>
                <a:lnTo>
                  <a:pt x="3008141" y="1031199"/>
                </a:lnTo>
                <a:close/>
                <a:moveTo>
                  <a:pt x="2770537" y="922001"/>
                </a:moveTo>
                <a:lnTo>
                  <a:pt x="2482148" y="1039882"/>
                </a:lnTo>
                <a:lnTo>
                  <a:pt x="2793561" y="978837"/>
                </a:lnTo>
                <a:close/>
                <a:moveTo>
                  <a:pt x="500996" y="919657"/>
                </a:moveTo>
                <a:lnTo>
                  <a:pt x="461001" y="961773"/>
                </a:lnTo>
                <a:lnTo>
                  <a:pt x="437845" y="1054428"/>
                </a:lnTo>
                <a:close/>
                <a:moveTo>
                  <a:pt x="2782904" y="917528"/>
                </a:moveTo>
                <a:lnTo>
                  <a:pt x="2776589" y="919633"/>
                </a:lnTo>
                <a:lnTo>
                  <a:pt x="2789219" y="951208"/>
                </a:lnTo>
                <a:close/>
                <a:moveTo>
                  <a:pt x="509416" y="915445"/>
                </a:moveTo>
                <a:lnTo>
                  <a:pt x="429425" y="1088120"/>
                </a:lnTo>
                <a:lnTo>
                  <a:pt x="515732" y="1330287"/>
                </a:lnTo>
                <a:close/>
                <a:moveTo>
                  <a:pt x="2833424" y="907042"/>
                </a:moveTo>
                <a:lnTo>
                  <a:pt x="2854475" y="947049"/>
                </a:lnTo>
                <a:lnTo>
                  <a:pt x="2875525" y="936521"/>
                </a:lnTo>
                <a:close/>
                <a:moveTo>
                  <a:pt x="2827148" y="904966"/>
                </a:moveTo>
                <a:lnTo>
                  <a:pt x="2803965" y="974547"/>
                </a:lnTo>
                <a:lnTo>
                  <a:pt x="2848225" y="951353"/>
                </a:lnTo>
                <a:close/>
                <a:moveTo>
                  <a:pt x="111567" y="903056"/>
                </a:moveTo>
                <a:lnTo>
                  <a:pt x="8420" y="1111453"/>
                </a:lnTo>
                <a:lnTo>
                  <a:pt x="265234" y="1094613"/>
                </a:lnTo>
                <a:close/>
                <a:moveTo>
                  <a:pt x="2820794" y="902792"/>
                </a:moveTo>
                <a:lnTo>
                  <a:pt x="2791377" y="913400"/>
                </a:lnTo>
                <a:lnTo>
                  <a:pt x="2799750" y="968221"/>
                </a:lnTo>
                <a:close/>
                <a:moveTo>
                  <a:pt x="3456512" y="898582"/>
                </a:moveTo>
                <a:lnTo>
                  <a:pt x="3504927" y="1100665"/>
                </a:lnTo>
                <a:lnTo>
                  <a:pt x="3544923" y="1052249"/>
                </a:lnTo>
                <a:close/>
                <a:moveTo>
                  <a:pt x="3046046" y="892315"/>
                </a:moveTo>
                <a:lnTo>
                  <a:pt x="3016769" y="1027204"/>
                </a:lnTo>
                <a:lnTo>
                  <a:pt x="3033499" y="1039691"/>
                </a:lnTo>
                <a:close/>
                <a:moveTo>
                  <a:pt x="3445987" y="892267"/>
                </a:moveTo>
                <a:lnTo>
                  <a:pt x="3374416" y="1256437"/>
                </a:lnTo>
                <a:lnTo>
                  <a:pt x="3500717" y="1106980"/>
                </a:lnTo>
                <a:close/>
                <a:moveTo>
                  <a:pt x="479946" y="885964"/>
                </a:moveTo>
                <a:lnTo>
                  <a:pt x="463106" y="949138"/>
                </a:lnTo>
                <a:lnTo>
                  <a:pt x="507311" y="902810"/>
                </a:lnTo>
                <a:close/>
                <a:moveTo>
                  <a:pt x="3442035" y="882005"/>
                </a:moveTo>
                <a:lnTo>
                  <a:pt x="3043978" y="1045934"/>
                </a:lnTo>
                <a:lnTo>
                  <a:pt x="3366218" y="1262752"/>
                </a:lnTo>
                <a:close/>
                <a:moveTo>
                  <a:pt x="1136451" y="881877"/>
                </a:moveTo>
                <a:lnTo>
                  <a:pt x="1060670" y="1300642"/>
                </a:lnTo>
                <a:lnTo>
                  <a:pt x="1208021" y="1096455"/>
                </a:lnTo>
                <a:close/>
                <a:moveTo>
                  <a:pt x="1374318" y="858702"/>
                </a:moveTo>
                <a:lnTo>
                  <a:pt x="1140661" y="871343"/>
                </a:lnTo>
                <a:lnTo>
                  <a:pt x="1214337" y="1090157"/>
                </a:lnTo>
                <a:close/>
                <a:moveTo>
                  <a:pt x="1382739" y="858679"/>
                </a:moveTo>
                <a:lnTo>
                  <a:pt x="1220652" y="1092500"/>
                </a:lnTo>
                <a:lnTo>
                  <a:pt x="1567981" y="1018773"/>
                </a:lnTo>
                <a:close/>
                <a:moveTo>
                  <a:pt x="3031297" y="850430"/>
                </a:moveTo>
                <a:lnTo>
                  <a:pt x="2833680" y="898845"/>
                </a:lnTo>
                <a:lnTo>
                  <a:pt x="2882012" y="932526"/>
                </a:lnTo>
                <a:close/>
                <a:moveTo>
                  <a:pt x="2115874" y="850430"/>
                </a:moveTo>
                <a:lnTo>
                  <a:pt x="2317957" y="1130398"/>
                </a:lnTo>
                <a:lnTo>
                  <a:pt x="2311641" y="970417"/>
                </a:lnTo>
                <a:close/>
                <a:moveTo>
                  <a:pt x="3050242" y="848062"/>
                </a:moveTo>
                <a:lnTo>
                  <a:pt x="2888155" y="936473"/>
                </a:lnTo>
                <a:lnTo>
                  <a:pt x="3010247" y="1022779"/>
                </a:lnTo>
                <a:close/>
                <a:moveTo>
                  <a:pt x="3056557" y="845957"/>
                </a:moveTo>
                <a:lnTo>
                  <a:pt x="3041822" y="1041724"/>
                </a:lnTo>
                <a:lnTo>
                  <a:pt x="3433356" y="877532"/>
                </a:lnTo>
                <a:close/>
                <a:moveTo>
                  <a:pt x="2103244" y="844115"/>
                </a:moveTo>
                <a:lnTo>
                  <a:pt x="1934842" y="1008307"/>
                </a:lnTo>
                <a:lnTo>
                  <a:pt x="2311641" y="1134608"/>
                </a:lnTo>
                <a:close/>
                <a:moveTo>
                  <a:pt x="490471" y="843983"/>
                </a:moveTo>
                <a:lnTo>
                  <a:pt x="479946" y="877795"/>
                </a:lnTo>
                <a:lnTo>
                  <a:pt x="507311" y="894636"/>
                </a:lnTo>
                <a:close/>
                <a:moveTo>
                  <a:pt x="1338533" y="833419"/>
                </a:moveTo>
                <a:lnTo>
                  <a:pt x="1186971" y="860809"/>
                </a:lnTo>
                <a:lnTo>
                  <a:pt x="1370108" y="852381"/>
                </a:lnTo>
                <a:close/>
                <a:moveTo>
                  <a:pt x="2776589" y="829134"/>
                </a:moveTo>
                <a:lnTo>
                  <a:pt x="2789219" y="907042"/>
                </a:lnTo>
                <a:lnTo>
                  <a:pt x="2820794" y="894409"/>
                </a:lnTo>
                <a:close/>
                <a:moveTo>
                  <a:pt x="1376424" y="827099"/>
                </a:moveTo>
                <a:lnTo>
                  <a:pt x="1349058" y="831313"/>
                </a:lnTo>
                <a:lnTo>
                  <a:pt x="1378528" y="848167"/>
                </a:lnTo>
                <a:close/>
                <a:moveTo>
                  <a:pt x="1389054" y="822868"/>
                </a:moveTo>
                <a:lnTo>
                  <a:pt x="1382739" y="824975"/>
                </a:lnTo>
                <a:lnTo>
                  <a:pt x="1384844" y="839720"/>
                </a:lnTo>
                <a:close/>
                <a:moveTo>
                  <a:pt x="1530090" y="797804"/>
                </a:moveTo>
                <a:lnTo>
                  <a:pt x="1397474" y="822868"/>
                </a:lnTo>
                <a:lnTo>
                  <a:pt x="1386949" y="848325"/>
                </a:lnTo>
                <a:close/>
                <a:moveTo>
                  <a:pt x="3551238" y="791489"/>
                </a:moveTo>
                <a:lnTo>
                  <a:pt x="3450197" y="875690"/>
                </a:lnTo>
                <a:lnTo>
                  <a:pt x="3544923" y="1041987"/>
                </a:lnTo>
                <a:close/>
                <a:moveTo>
                  <a:pt x="1567981" y="791489"/>
                </a:moveTo>
                <a:lnTo>
                  <a:pt x="1389054" y="854640"/>
                </a:lnTo>
                <a:lnTo>
                  <a:pt x="1570086" y="1012517"/>
                </a:lnTo>
                <a:close/>
                <a:moveTo>
                  <a:pt x="12630" y="783069"/>
                </a:moveTo>
                <a:lnTo>
                  <a:pt x="6315" y="1098823"/>
                </a:lnTo>
                <a:lnTo>
                  <a:pt x="107356" y="898845"/>
                </a:lnTo>
                <a:close/>
                <a:moveTo>
                  <a:pt x="2002203" y="762019"/>
                </a:moveTo>
                <a:lnTo>
                  <a:pt x="1934842" y="997782"/>
                </a:lnTo>
                <a:lnTo>
                  <a:pt x="2096929" y="837800"/>
                </a:lnTo>
                <a:close/>
                <a:moveTo>
                  <a:pt x="1205916" y="759680"/>
                </a:moveTo>
                <a:lnTo>
                  <a:pt x="1142766" y="862916"/>
                </a:lnTo>
                <a:lnTo>
                  <a:pt x="1328008" y="829206"/>
                </a:lnTo>
                <a:close/>
                <a:moveTo>
                  <a:pt x="2311641" y="747284"/>
                </a:moveTo>
                <a:lnTo>
                  <a:pt x="2317957" y="966206"/>
                </a:lnTo>
                <a:lnTo>
                  <a:pt x="2437943" y="1039691"/>
                </a:lnTo>
                <a:lnTo>
                  <a:pt x="2437943" y="1035529"/>
                </a:lnTo>
                <a:close/>
                <a:moveTo>
                  <a:pt x="2130609" y="747284"/>
                </a:moveTo>
                <a:lnTo>
                  <a:pt x="2008518" y="759914"/>
                </a:lnTo>
                <a:lnTo>
                  <a:pt x="2101139" y="833590"/>
                </a:lnTo>
                <a:close/>
                <a:moveTo>
                  <a:pt x="2223230" y="740969"/>
                </a:moveTo>
                <a:lnTo>
                  <a:pt x="2139030" y="747284"/>
                </a:lnTo>
                <a:lnTo>
                  <a:pt x="2109559" y="829380"/>
                </a:lnTo>
                <a:close/>
                <a:moveTo>
                  <a:pt x="515732" y="738864"/>
                </a:moveTo>
                <a:lnTo>
                  <a:pt x="492576" y="831485"/>
                </a:lnTo>
                <a:lnTo>
                  <a:pt x="511521" y="884110"/>
                </a:lnTo>
                <a:close/>
                <a:moveTo>
                  <a:pt x="208398" y="738600"/>
                </a:moveTo>
                <a:lnTo>
                  <a:pt x="292599" y="1092245"/>
                </a:lnTo>
                <a:lnTo>
                  <a:pt x="328384" y="1090140"/>
                </a:lnTo>
                <a:lnTo>
                  <a:pt x="387325" y="1029094"/>
                </a:lnTo>
                <a:close/>
                <a:moveTo>
                  <a:pt x="2303221" y="734654"/>
                </a:moveTo>
                <a:lnTo>
                  <a:pt x="2109559" y="837800"/>
                </a:lnTo>
                <a:lnTo>
                  <a:pt x="2311641" y="961996"/>
                </a:lnTo>
                <a:close/>
                <a:moveTo>
                  <a:pt x="2290591" y="734654"/>
                </a:moveTo>
                <a:lnTo>
                  <a:pt x="2235861" y="738864"/>
                </a:lnTo>
                <a:lnTo>
                  <a:pt x="2134820" y="816749"/>
                </a:lnTo>
                <a:close/>
                <a:moveTo>
                  <a:pt x="2781019" y="730444"/>
                </a:moveTo>
                <a:lnTo>
                  <a:pt x="2827361" y="892530"/>
                </a:lnTo>
                <a:lnTo>
                  <a:pt x="3043927" y="839905"/>
                </a:lnTo>
                <a:close/>
                <a:moveTo>
                  <a:pt x="197873" y="728339"/>
                </a:moveTo>
                <a:lnTo>
                  <a:pt x="115777" y="896741"/>
                </a:lnTo>
                <a:lnTo>
                  <a:pt x="273653" y="1094613"/>
                </a:lnTo>
                <a:lnTo>
                  <a:pt x="286284" y="1092508"/>
                </a:lnTo>
                <a:close/>
                <a:moveTo>
                  <a:pt x="208398" y="728256"/>
                </a:moveTo>
                <a:lnTo>
                  <a:pt x="391535" y="1024884"/>
                </a:lnTo>
                <a:lnTo>
                  <a:pt x="454686" y="959628"/>
                </a:lnTo>
                <a:lnTo>
                  <a:pt x="473631" y="881742"/>
                </a:lnTo>
                <a:close/>
                <a:moveTo>
                  <a:pt x="193662" y="724129"/>
                </a:moveTo>
                <a:lnTo>
                  <a:pt x="16840" y="774649"/>
                </a:lnTo>
                <a:lnTo>
                  <a:pt x="109461" y="892530"/>
                </a:lnTo>
                <a:close/>
                <a:moveTo>
                  <a:pt x="2757849" y="722024"/>
                </a:moveTo>
                <a:lnTo>
                  <a:pt x="2772594" y="814644"/>
                </a:lnTo>
                <a:lnTo>
                  <a:pt x="2816829" y="877795"/>
                </a:lnTo>
                <a:lnTo>
                  <a:pt x="2772594" y="728339"/>
                </a:lnTo>
                <a:close/>
                <a:moveTo>
                  <a:pt x="2694656" y="711498"/>
                </a:moveTo>
                <a:lnTo>
                  <a:pt x="2774700" y="913581"/>
                </a:lnTo>
                <a:lnTo>
                  <a:pt x="2783126" y="909371"/>
                </a:lnTo>
                <a:lnTo>
                  <a:pt x="2766275" y="816749"/>
                </a:lnTo>
                <a:close/>
                <a:moveTo>
                  <a:pt x="444161" y="711401"/>
                </a:moveTo>
                <a:lnTo>
                  <a:pt x="210503" y="721936"/>
                </a:lnTo>
                <a:lnTo>
                  <a:pt x="475736" y="875427"/>
                </a:lnTo>
                <a:lnTo>
                  <a:pt x="486261" y="831432"/>
                </a:lnTo>
                <a:close/>
                <a:moveTo>
                  <a:pt x="515732" y="709294"/>
                </a:moveTo>
                <a:lnTo>
                  <a:pt x="450476" y="711401"/>
                </a:lnTo>
                <a:lnTo>
                  <a:pt x="488366" y="820958"/>
                </a:lnTo>
                <a:close/>
                <a:moveTo>
                  <a:pt x="2292696" y="694658"/>
                </a:moveTo>
                <a:lnTo>
                  <a:pt x="2244281" y="730444"/>
                </a:lnTo>
                <a:lnTo>
                  <a:pt x="2303221" y="726234"/>
                </a:lnTo>
                <a:close/>
                <a:moveTo>
                  <a:pt x="2688336" y="692553"/>
                </a:moveTo>
                <a:lnTo>
                  <a:pt x="2764168" y="799909"/>
                </a:lnTo>
                <a:lnTo>
                  <a:pt x="2749423" y="717813"/>
                </a:lnTo>
                <a:close/>
                <a:moveTo>
                  <a:pt x="2677916" y="692553"/>
                </a:moveTo>
                <a:lnTo>
                  <a:pt x="2456888" y="1041772"/>
                </a:lnTo>
                <a:lnTo>
                  <a:pt x="2768432" y="915686"/>
                </a:lnTo>
                <a:close/>
                <a:moveTo>
                  <a:pt x="2671601" y="688343"/>
                </a:moveTo>
                <a:lnTo>
                  <a:pt x="2311641" y="732549"/>
                </a:lnTo>
                <a:lnTo>
                  <a:pt x="2448468" y="1041772"/>
                </a:lnTo>
                <a:close/>
                <a:moveTo>
                  <a:pt x="1050145" y="673608"/>
                </a:moveTo>
                <a:lnTo>
                  <a:pt x="1136451" y="860809"/>
                </a:lnTo>
                <a:lnTo>
                  <a:pt x="1199601" y="755704"/>
                </a:lnTo>
                <a:close/>
                <a:moveTo>
                  <a:pt x="159982" y="669398"/>
                </a:moveTo>
                <a:lnTo>
                  <a:pt x="27365" y="764124"/>
                </a:lnTo>
                <a:lnTo>
                  <a:pt x="193662" y="717813"/>
                </a:lnTo>
                <a:close/>
                <a:moveTo>
                  <a:pt x="1462729" y="654663"/>
                </a:moveTo>
                <a:lnTo>
                  <a:pt x="1401684" y="814644"/>
                </a:lnTo>
                <a:lnTo>
                  <a:pt x="1565876" y="785174"/>
                </a:lnTo>
                <a:close/>
                <a:moveTo>
                  <a:pt x="2553719" y="625192"/>
                </a:moveTo>
                <a:lnTo>
                  <a:pt x="2330587" y="722024"/>
                </a:lnTo>
                <a:lnTo>
                  <a:pt x="2667391" y="682028"/>
                </a:lnTo>
                <a:close/>
                <a:moveTo>
                  <a:pt x="2736784" y="606247"/>
                </a:moveTo>
                <a:lnTo>
                  <a:pt x="2755742" y="713603"/>
                </a:lnTo>
                <a:lnTo>
                  <a:pt x="2770487" y="719918"/>
                </a:lnTo>
                <a:close/>
                <a:moveTo>
                  <a:pt x="2421103" y="593617"/>
                </a:moveTo>
                <a:lnTo>
                  <a:pt x="2299011" y="688343"/>
                </a:lnTo>
                <a:lnTo>
                  <a:pt x="2309536" y="722024"/>
                </a:lnTo>
                <a:close/>
                <a:moveTo>
                  <a:pt x="2648445" y="585197"/>
                </a:moveTo>
                <a:lnTo>
                  <a:pt x="2562139" y="623087"/>
                </a:lnTo>
                <a:lnTo>
                  <a:pt x="2673706" y="677818"/>
                </a:lnTo>
                <a:close/>
                <a:moveTo>
                  <a:pt x="2448468" y="572567"/>
                </a:moveTo>
                <a:lnTo>
                  <a:pt x="2320061" y="719918"/>
                </a:lnTo>
                <a:lnTo>
                  <a:pt x="2545299" y="620982"/>
                </a:lnTo>
                <a:close/>
                <a:moveTo>
                  <a:pt x="2722039" y="562042"/>
                </a:moveTo>
                <a:lnTo>
                  <a:pt x="2684123" y="682028"/>
                </a:lnTo>
                <a:lnTo>
                  <a:pt x="2747316" y="709393"/>
                </a:lnTo>
                <a:close/>
                <a:moveTo>
                  <a:pt x="2641994" y="557832"/>
                </a:moveTo>
                <a:lnTo>
                  <a:pt x="2458734" y="570462"/>
                </a:lnTo>
                <a:lnTo>
                  <a:pt x="2553524" y="618877"/>
                </a:lnTo>
                <a:lnTo>
                  <a:pt x="2646207" y="576777"/>
                </a:lnTo>
                <a:close/>
                <a:moveTo>
                  <a:pt x="2717826" y="553621"/>
                </a:moveTo>
                <a:lnTo>
                  <a:pt x="2654633" y="580987"/>
                </a:lnTo>
                <a:lnTo>
                  <a:pt x="2679910" y="673608"/>
                </a:lnTo>
                <a:close/>
                <a:moveTo>
                  <a:pt x="2703081" y="553621"/>
                </a:moveTo>
                <a:lnTo>
                  <a:pt x="2648314" y="557832"/>
                </a:lnTo>
                <a:lnTo>
                  <a:pt x="2652527" y="574672"/>
                </a:lnTo>
                <a:close/>
                <a:moveTo>
                  <a:pt x="3408096" y="549411"/>
                </a:moveTo>
                <a:lnTo>
                  <a:pt x="3450197" y="869375"/>
                </a:lnTo>
                <a:lnTo>
                  <a:pt x="3551238" y="783069"/>
                </a:lnTo>
                <a:close/>
                <a:moveTo>
                  <a:pt x="3399676" y="538886"/>
                </a:moveTo>
                <a:lnTo>
                  <a:pt x="3058662" y="562042"/>
                </a:lnTo>
                <a:lnTo>
                  <a:pt x="3058662" y="837800"/>
                </a:lnTo>
                <a:lnTo>
                  <a:pt x="3441777" y="871480"/>
                </a:lnTo>
                <a:close/>
                <a:moveTo>
                  <a:pt x="385220" y="530212"/>
                </a:moveTo>
                <a:lnTo>
                  <a:pt x="448371" y="705081"/>
                </a:lnTo>
                <a:lnTo>
                  <a:pt x="513626" y="702974"/>
                </a:lnTo>
                <a:close/>
                <a:moveTo>
                  <a:pt x="355487" y="528361"/>
                </a:moveTo>
                <a:lnTo>
                  <a:pt x="164192" y="665188"/>
                </a:lnTo>
                <a:lnTo>
                  <a:pt x="199978" y="713603"/>
                </a:lnTo>
                <a:close/>
                <a:moveTo>
                  <a:pt x="56836" y="528361"/>
                </a:moveTo>
                <a:lnTo>
                  <a:pt x="14735" y="766229"/>
                </a:lnTo>
                <a:lnTo>
                  <a:pt x="155772" y="665188"/>
                </a:lnTo>
                <a:close/>
                <a:moveTo>
                  <a:pt x="1359583" y="519941"/>
                </a:moveTo>
                <a:lnTo>
                  <a:pt x="1382739" y="818855"/>
                </a:lnTo>
                <a:lnTo>
                  <a:pt x="1393264" y="816749"/>
                </a:lnTo>
                <a:lnTo>
                  <a:pt x="1458520" y="648347"/>
                </a:lnTo>
                <a:close/>
                <a:moveTo>
                  <a:pt x="1351163" y="519941"/>
                </a:moveTo>
                <a:lnTo>
                  <a:pt x="1208021" y="753353"/>
                </a:lnTo>
                <a:lnTo>
                  <a:pt x="1338533" y="827081"/>
                </a:lnTo>
                <a:lnTo>
                  <a:pt x="1376424" y="818655"/>
                </a:lnTo>
                <a:close/>
                <a:moveTo>
                  <a:pt x="1344848" y="517836"/>
                </a:moveTo>
                <a:lnTo>
                  <a:pt x="1050145" y="665188"/>
                </a:lnTo>
                <a:lnTo>
                  <a:pt x="1203811" y="751494"/>
                </a:lnTo>
                <a:close/>
                <a:moveTo>
                  <a:pt x="374695" y="515533"/>
                </a:moveTo>
                <a:lnTo>
                  <a:pt x="206293" y="715619"/>
                </a:lnTo>
                <a:lnTo>
                  <a:pt x="439950" y="705085"/>
                </a:lnTo>
                <a:close/>
                <a:moveTo>
                  <a:pt x="363906" y="513626"/>
                </a:moveTo>
                <a:lnTo>
                  <a:pt x="61046" y="522046"/>
                </a:lnTo>
                <a:lnTo>
                  <a:pt x="159982" y="660978"/>
                </a:lnTo>
                <a:close/>
                <a:moveTo>
                  <a:pt x="1519565" y="511521"/>
                </a:moveTo>
                <a:lnTo>
                  <a:pt x="1466940" y="646242"/>
                </a:lnTo>
                <a:lnTo>
                  <a:pt x="1565876" y="774649"/>
                </a:lnTo>
                <a:close/>
                <a:moveTo>
                  <a:pt x="1064880" y="507311"/>
                </a:moveTo>
                <a:lnTo>
                  <a:pt x="1048040" y="658873"/>
                </a:lnTo>
                <a:lnTo>
                  <a:pt x="1340638" y="513626"/>
                </a:lnTo>
                <a:close/>
                <a:moveTo>
                  <a:pt x="972259" y="507311"/>
                </a:moveTo>
                <a:lnTo>
                  <a:pt x="1041725" y="652558"/>
                </a:lnTo>
                <a:lnTo>
                  <a:pt x="1058565" y="507311"/>
                </a:lnTo>
                <a:close/>
                <a:moveTo>
                  <a:pt x="1515355" y="503101"/>
                </a:moveTo>
                <a:lnTo>
                  <a:pt x="1361688" y="513626"/>
                </a:lnTo>
                <a:lnTo>
                  <a:pt x="1460624" y="642032"/>
                </a:lnTo>
                <a:close/>
                <a:moveTo>
                  <a:pt x="2223230" y="494681"/>
                </a:moveTo>
                <a:lnTo>
                  <a:pt x="2008518" y="751494"/>
                </a:lnTo>
                <a:lnTo>
                  <a:pt x="2134820" y="740969"/>
                </a:lnTo>
                <a:close/>
                <a:moveTo>
                  <a:pt x="2231651" y="488366"/>
                </a:moveTo>
                <a:lnTo>
                  <a:pt x="2141134" y="740969"/>
                </a:lnTo>
                <a:lnTo>
                  <a:pt x="2231651" y="732549"/>
                </a:lnTo>
                <a:lnTo>
                  <a:pt x="2290591" y="686238"/>
                </a:lnTo>
                <a:close/>
                <a:moveTo>
                  <a:pt x="566252" y="484156"/>
                </a:moveTo>
                <a:lnTo>
                  <a:pt x="381010" y="511521"/>
                </a:lnTo>
                <a:lnTo>
                  <a:pt x="517836" y="696763"/>
                </a:lnTo>
                <a:close/>
                <a:moveTo>
                  <a:pt x="2237966" y="482051"/>
                </a:moveTo>
                <a:lnTo>
                  <a:pt x="2296906" y="682028"/>
                </a:lnTo>
                <a:lnTo>
                  <a:pt x="2440048" y="570462"/>
                </a:lnTo>
                <a:close/>
                <a:moveTo>
                  <a:pt x="745179" y="456790"/>
                </a:moveTo>
                <a:lnTo>
                  <a:pt x="524151" y="707288"/>
                </a:lnTo>
                <a:lnTo>
                  <a:pt x="517836" y="900951"/>
                </a:lnTo>
                <a:lnTo>
                  <a:pt x="524151" y="1351426"/>
                </a:lnTo>
                <a:lnTo>
                  <a:pt x="616773" y="1585069"/>
                </a:lnTo>
                <a:lnTo>
                  <a:pt x="841747" y="1574559"/>
                </a:lnTo>
                <a:lnTo>
                  <a:pt x="1050145" y="1311430"/>
                </a:lnTo>
                <a:lnTo>
                  <a:pt x="1132241" y="869375"/>
                </a:lnTo>
                <a:lnTo>
                  <a:pt x="963839" y="505206"/>
                </a:lnTo>
                <a:close/>
                <a:moveTo>
                  <a:pt x="734654" y="456790"/>
                </a:moveTo>
                <a:lnTo>
                  <a:pt x="574672" y="482051"/>
                </a:lnTo>
                <a:lnTo>
                  <a:pt x="526256" y="692553"/>
                </a:lnTo>
                <a:close/>
                <a:moveTo>
                  <a:pt x="776754" y="442055"/>
                </a:moveTo>
                <a:lnTo>
                  <a:pt x="753599" y="450475"/>
                </a:lnTo>
                <a:lnTo>
                  <a:pt x="907003" y="486261"/>
                </a:lnTo>
                <a:close/>
                <a:moveTo>
                  <a:pt x="2381107" y="433635"/>
                </a:moveTo>
                <a:lnTo>
                  <a:pt x="2242176" y="477841"/>
                </a:lnTo>
                <a:lnTo>
                  <a:pt x="2440048" y="562042"/>
                </a:lnTo>
                <a:close/>
                <a:moveTo>
                  <a:pt x="755704" y="433635"/>
                </a:moveTo>
                <a:lnTo>
                  <a:pt x="751494" y="446265"/>
                </a:lnTo>
                <a:lnTo>
                  <a:pt x="768334" y="437845"/>
                </a:lnTo>
                <a:close/>
                <a:moveTo>
                  <a:pt x="743074" y="429425"/>
                </a:moveTo>
                <a:lnTo>
                  <a:pt x="745179" y="442055"/>
                </a:lnTo>
                <a:lnTo>
                  <a:pt x="749389" y="431530"/>
                </a:lnTo>
                <a:close/>
                <a:moveTo>
                  <a:pt x="1920107" y="410480"/>
                </a:moveTo>
                <a:lnTo>
                  <a:pt x="2002203" y="749389"/>
                </a:lnTo>
                <a:lnTo>
                  <a:pt x="2225335" y="477841"/>
                </a:lnTo>
                <a:close/>
                <a:moveTo>
                  <a:pt x="881743" y="395745"/>
                </a:moveTo>
                <a:lnTo>
                  <a:pt x="787280" y="437845"/>
                </a:lnTo>
                <a:lnTo>
                  <a:pt x="957524" y="496786"/>
                </a:lnTo>
                <a:close/>
                <a:moveTo>
                  <a:pt x="635718" y="391535"/>
                </a:moveTo>
                <a:lnTo>
                  <a:pt x="738864" y="446265"/>
                </a:lnTo>
                <a:lnTo>
                  <a:pt x="736759" y="427320"/>
                </a:lnTo>
                <a:close/>
                <a:moveTo>
                  <a:pt x="911476" y="383114"/>
                </a:moveTo>
                <a:lnTo>
                  <a:pt x="888321" y="393639"/>
                </a:lnTo>
                <a:lnTo>
                  <a:pt x="953577" y="477841"/>
                </a:lnTo>
                <a:close/>
                <a:moveTo>
                  <a:pt x="2601972" y="381009"/>
                </a:moveTo>
                <a:lnTo>
                  <a:pt x="2646207" y="551516"/>
                </a:lnTo>
                <a:lnTo>
                  <a:pt x="2717826" y="545201"/>
                </a:lnTo>
                <a:close/>
                <a:moveTo>
                  <a:pt x="589407" y="381009"/>
                </a:moveTo>
                <a:lnTo>
                  <a:pt x="391535" y="503101"/>
                </a:lnTo>
                <a:lnTo>
                  <a:pt x="568357" y="475735"/>
                </a:lnTo>
                <a:close/>
                <a:moveTo>
                  <a:pt x="597827" y="378904"/>
                </a:moveTo>
                <a:lnTo>
                  <a:pt x="574672" y="475735"/>
                </a:lnTo>
                <a:lnTo>
                  <a:pt x="732549" y="450475"/>
                </a:lnTo>
                <a:close/>
                <a:moveTo>
                  <a:pt x="2591440" y="372589"/>
                </a:moveTo>
                <a:lnTo>
                  <a:pt x="2454521" y="564147"/>
                </a:lnTo>
                <a:lnTo>
                  <a:pt x="2639888" y="551516"/>
                </a:lnTo>
                <a:close/>
                <a:moveTo>
                  <a:pt x="2585295" y="370484"/>
                </a:moveTo>
                <a:lnTo>
                  <a:pt x="2387422" y="431530"/>
                </a:lnTo>
                <a:lnTo>
                  <a:pt x="2448468" y="562042"/>
                </a:lnTo>
                <a:close/>
                <a:moveTo>
                  <a:pt x="3553343" y="366274"/>
                </a:moveTo>
                <a:lnTo>
                  <a:pt x="3405991" y="534676"/>
                </a:lnTo>
                <a:lnTo>
                  <a:pt x="3553343" y="772544"/>
                </a:lnTo>
                <a:close/>
                <a:moveTo>
                  <a:pt x="3393361" y="324174"/>
                </a:moveTo>
                <a:lnTo>
                  <a:pt x="3405991" y="526256"/>
                </a:lnTo>
                <a:lnTo>
                  <a:pt x="3549133" y="359959"/>
                </a:lnTo>
                <a:close/>
                <a:moveTo>
                  <a:pt x="1079615" y="317859"/>
                </a:moveTo>
                <a:lnTo>
                  <a:pt x="972259" y="498891"/>
                </a:lnTo>
                <a:lnTo>
                  <a:pt x="1058565" y="500996"/>
                </a:lnTo>
                <a:close/>
                <a:moveTo>
                  <a:pt x="1075405" y="311544"/>
                </a:moveTo>
                <a:lnTo>
                  <a:pt x="917791" y="378904"/>
                </a:lnTo>
                <a:lnTo>
                  <a:pt x="966207" y="494681"/>
                </a:lnTo>
                <a:close/>
                <a:moveTo>
                  <a:pt x="820960" y="311544"/>
                </a:moveTo>
                <a:lnTo>
                  <a:pt x="759914" y="427320"/>
                </a:lnTo>
                <a:lnTo>
                  <a:pt x="776754" y="433635"/>
                </a:lnTo>
                <a:lnTo>
                  <a:pt x="877796" y="389430"/>
                </a:lnTo>
                <a:close/>
                <a:moveTo>
                  <a:pt x="719919" y="311544"/>
                </a:moveTo>
                <a:lnTo>
                  <a:pt x="604142" y="374694"/>
                </a:lnTo>
                <a:lnTo>
                  <a:pt x="734654" y="418900"/>
                </a:lnTo>
                <a:close/>
                <a:moveTo>
                  <a:pt x="1088035" y="309439"/>
                </a:moveTo>
                <a:lnTo>
                  <a:pt x="1064880" y="500996"/>
                </a:lnTo>
                <a:lnTo>
                  <a:pt x="1344848" y="505206"/>
                </a:lnTo>
                <a:close/>
                <a:moveTo>
                  <a:pt x="261023" y="301018"/>
                </a:moveTo>
                <a:lnTo>
                  <a:pt x="61046" y="515731"/>
                </a:lnTo>
                <a:lnTo>
                  <a:pt x="370221" y="507311"/>
                </a:lnTo>
                <a:close/>
                <a:moveTo>
                  <a:pt x="3229169" y="288388"/>
                </a:moveTo>
                <a:lnTo>
                  <a:pt x="3397571" y="522046"/>
                </a:lnTo>
                <a:lnTo>
                  <a:pt x="3384941" y="322069"/>
                </a:lnTo>
                <a:close/>
                <a:moveTo>
                  <a:pt x="3220749" y="288388"/>
                </a:moveTo>
                <a:lnTo>
                  <a:pt x="3060767" y="555727"/>
                </a:lnTo>
                <a:lnTo>
                  <a:pt x="3395466" y="532571"/>
                </a:lnTo>
                <a:close/>
                <a:moveTo>
                  <a:pt x="791490" y="273653"/>
                </a:moveTo>
                <a:lnTo>
                  <a:pt x="726234" y="309439"/>
                </a:lnTo>
                <a:lnTo>
                  <a:pt x="743074" y="421005"/>
                </a:lnTo>
                <a:lnTo>
                  <a:pt x="753599" y="425215"/>
                </a:lnTo>
                <a:lnTo>
                  <a:pt x="814382" y="305228"/>
                </a:lnTo>
                <a:close/>
                <a:moveTo>
                  <a:pt x="345224" y="269443"/>
                </a:moveTo>
                <a:lnTo>
                  <a:pt x="376800" y="505173"/>
                </a:lnTo>
                <a:lnTo>
                  <a:pt x="587302" y="374694"/>
                </a:lnTo>
                <a:close/>
                <a:moveTo>
                  <a:pt x="2299011" y="254708"/>
                </a:moveTo>
                <a:lnTo>
                  <a:pt x="2237966" y="471525"/>
                </a:lnTo>
                <a:lnTo>
                  <a:pt x="2379002" y="427320"/>
                </a:lnTo>
                <a:close/>
                <a:moveTo>
                  <a:pt x="307334" y="252603"/>
                </a:moveTo>
                <a:lnTo>
                  <a:pt x="267338" y="296808"/>
                </a:lnTo>
                <a:lnTo>
                  <a:pt x="368117" y="490471"/>
                </a:lnTo>
                <a:lnTo>
                  <a:pt x="336617" y="265233"/>
                </a:lnTo>
                <a:close/>
                <a:moveTo>
                  <a:pt x="2303221" y="250498"/>
                </a:moveTo>
                <a:lnTo>
                  <a:pt x="2385317" y="425215"/>
                </a:lnTo>
                <a:lnTo>
                  <a:pt x="2583014" y="364169"/>
                </a:lnTo>
                <a:close/>
                <a:moveTo>
                  <a:pt x="2292696" y="250498"/>
                </a:moveTo>
                <a:lnTo>
                  <a:pt x="1926422" y="404165"/>
                </a:lnTo>
                <a:lnTo>
                  <a:pt x="2229546" y="473630"/>
                </a:lnTo>
                <a:close/>
                <a:moveTo>
                  <a:pt x="854640" y="244183"/>
                </a:moveTo>
                <a:lnTo>
                  <a:pt x="823065" y="305228"/>
                </a:lnTo>
                <a:lnTo>
                  <a:pt x="884111" y="387324"/>
                </a:lnTo>
                <a:lnTo>
                  <a:pt x="909371" y="376799"/>
                </a:lnTo>
                <a:close/>
                <a:moveTo>
                  <a:pt x="845957" y="244183"/>
                </a:moveTo>
                <a:lnTo>
                  <a:pt x="797692" y="269443"/>
                </a:lnTo>
                <a:lnTo>
                  <a:pt x="818592" y="298913"/>
                </a:lnTo>
                <a:close/>
                <a:moveTo>
                  <a:pt x="860692" y="242078"/>
                </a:moveTo>
                <a:lnTo>
                  <a:pt x="915423" y="372589"/>
                </a:lnTo>
                <a:lnTo>
                  <a:pt x="1075405" y="305228"/>
                </a:lnTo>
                <a:close/>
                <a:moveTo>
                  <a:pt x="1357478" y="235762"/>
                </a:moveTo>
                <a:lnTo>
                  <a:pt x="1357478" y="505206"/>
                </a:lnTo>
                <a:lnTo>
                  <a:pt x="1515355" y="496786"/>
                </a:lnTo>
                <a:close/>
                <a:moveTo>
                  <a:pt x="1351163" y="227342"/>
                </a:moveTo>
                <a:lnTo>
                  <a:pt x="1092245" y="305228"/>
                </a:lnTo>
                <a:lnTo>
                  <a:pt x="1351163" y="503101"/>
                </a:lnTo>
                <a:close/>
                <a:moveTo>
                  <a:pt x="332594" y="227342"/>
                </a:moveTo>
                <a:lnTo>
                  <a:pt x="311544" y="248393"/>
                </a:lnTo>
                <a:lnTo>
                  <a:pt x="336804" y="258918"/>
                </a:lnTo>
                <a:close/>
                <a:moveTo>
                  <a:pt x="338909" y="225237"/>
                </a:moveTo>
                <a:lnTo>
                  <a:pt x="343119" y="261023"/>
                </a:lnTo>
                <a:lnTo>
                  <a:pt x="547307" y="349434"/>
                </a:lnTo>
                <a:close/>
                <a:moveTo>
                  <a:pt x="705184" y="223132"/>
                </a:moveTo>
                <a:lnTo>
                  <a:pt x="606247" y="364169"/>
                </a:lnTo>
                <a:lnTo>
                  <a:pt x="717814" y="305228"/>
                </a:lnTo>
                <a:close/>
                <a:moveTo>
                  <a:pt x="883848" y="221027"/>
                </a:moveTo>
                <a:lnTo>
                  <a:pt x="862797" y="235762"/>
                </a:lnTo>
                <a:lnTo>
                  <a:pt x="1029094" y="284178"/>
                </a:lnTo>
                <a:close/>
                <a:moveTo>
                  <a:pt x="225238" y="216817"/>
                </a:moveTo>
                <a:lnTo>
                  <a:pt x="263128" y="290493"/>
                </a:lnTo>
                <a:lnTo>
                  <a:pt x="301019" y="250498"/>
                </a:lnTo>
                <a:close/>
                <a:moveTo>
                  <a:pt x="216818" y="216817"/>
                </a:moveTo>
                <a:lnTo>
                  <a:pt x="69466" y="498891"/>
                </a:lnTo>
                <a:lnTo>
                  <a:pt x="258918" y="294703"/>
                </a:lnTo>
                <a:close/>
                <a:moveTo>
                  <a:pt x="237868" y="214712"/>
                </a:moveTo>
                <a:lnTo>
                  <a:pt x="305229" y="244183"/>
                </a:lnTo>
                <a:lnTo>
                  <a:pt x="326279" y="221027"/>
                </a:lnTo>
                <a:close/>
                <a:moveTo>
                  <a:pt x="858587" y="210502"/>
                </a:moveTo>
                <a:lnTo>
                  <a:pt x="858587" y="229447"/>
                </a:lnTo>
                <a:lnTo>
                  <a:pt x="875427" y="218923"/>
                </a:lnTo>
                <a:close/>
                <a:moveTo>
                  <a:pt x="3071292" y="193662"/>
                </a:moveTo>
                <a:lnTo>
                  <a:pt x="3058662" y="545201"/>
                </a:lnTo>
                <a:lnTo>
                  <a:pt x="3216539" y="284178"/>
                </a:lnTo>
                <a:close/>
                <a:moveTo>
                  <a:pt x="728339" y="189452"/>
                </a:moveTo>
                <a:lnTo>
                  <a:pt x="711499" y="214712"/>
                </a:lnTo>
                <a:lnTo>
                  <a:pt x="724129" y="301018"/>
                </a:lnTo>
                <a:lnTo>
                  <a:pt x="787280" y="267338"/>
                </a:lnTo>
                <a:close/>
                <a:moveTo>
                  <a:pt x="3151283" y="178927"/>
                </a:moveTo>
                <a:lnTo>
                  <a:pt x="3077607" y="189452"/>
                </a:lnTo>
                <a:lnTo>
                  <a:pt x="3210224" y="271548"/>
                </a:lnTo>
                <a:close/>
                <a:moveTo>
                  <a:pt x="530466" y="178927"/>
                </a:moveTo>
                <a:lnTo>
                  <a:pt x="343119" y="221027"/>
                </a:lnTo>
                <a:lnTo>
                  <a:pt x="589407" y="366274"/>
                </a:lnTo>
                <a:close/>
                <a:moveTo>
                  <a:pt x="736759" y="176822"/>
                </a:moveTo>
                <a:lnTo>
                  <a:pt x="732549" y="183137"/>
                </a:lnTo>
                <a:lnTo>
                  <a:pt x="793595" y="265233"/>
                </a:lnTo>
                <a:lnTo>
                  <a:pt x="848325" y="235762"/>
                </a:lnTo>
                <a:close/>
                <a:moveTo>
                  <a:pt x="724129" y="170507"/>
                </a:moveTo>
                <a:lnTo>
                  <a:pt x="728339" y="176822"/>
                </a:lnTo>
                <a:lnTo>
                  <a:pt x="730444" y="174717"/>
                </a:lnTo>
                <a:close/>
                <a:moveTo>
                  <a:pt x="974364" y="164192"/>
                </a:moveTo>
                <a:lnTo>
                  <a:pt x="890163" y="216817"/>
                </a:lnTo>
                <a:lnTo>
                  <a:pt x="1073300" y="294703"/>
                </a:lnTo>
                <a:close/>
                <a:moveTo>
                  <a:pt x="745179" y="164192"/>
                </a:moveTo>
                <a:lnTo>
                  <a:pt x="852272" y="229447"/>
                </a:lnTo>
                <a:lnTo>
                  <a:pt x="852272" y="208397"/>
                </a:lnTo>
                <a:lnTo>
                  <a:pt x="747284" y="164192"/>
                </a:lnTo>
                <a:close/>
                <a:moveTo>
                  <a:pt x="3315475" y="157877"/>
                </a:moveTo>
                <a:lnTo>
                  <a:pt x="3157598" y="178927"/>
                </a:lnTo>
                <a:lnTo>
                  <a:pt x="3220749" y="275758"/>
                </a:lnTo>
                <a:close/>
                <a:moveTo>
                  <a:pt x="3136548" y="157877"/>
                </a:moveTo>
                <a:lnTo>
                  <a:pt x="3088132" y="181032"/>
                </a:lnTo>
                <a:lnTo>
                  <a:pt x="3147073" y="172612"/>
                </a:lnTo>
                <a:close/>
                <a:moveTo>
                  <a:pt x="736759" y="157877"/>
                </a:moveTo>
                <a:lnTo>
                  <a:pt x="740969" y="162087"/>
                </a:lnTo>
                <a:lnTo>
                  <a:pt x="740969" y="159982"/>
                </a:lnTo>
                <a:close/>
                <a:moveTo>
                  <a:pt x="703079" y="157877"/>
                </a:moveTo>
                <a:lnTo>
                  <a:pt x="709394" y="204187"/>
                </a:lnTo>
                <a:lnTo>
                  <a:pt x="724129" y="183137"/>
                </a:lnTo>
                <a:lnTo>
                  <a:pt x="709394" y="162087"/>
                </a:lnTo>
                <a:close/>
                <a:moveTo>
                  <a:pt x="3382836" y="155772"/>
                </a:moveTo>
                <a:lnTo>
                  <a:pt x="3393361" y="317859"/>
                </a:lnTo>
                <a:lnTo>
                  <a:pt x="3547028" y="351539"/>
                </a:lnTo>
                <a:close/>
                <a:moveTo>
                  <a:pt x="3374416" y="153667"/>
                </a:moveTo>
                <a:lnTo>
                  <a:pt x="3229169" y="279968"/>
                </a:lnTo>
                <a:lnTo>
                  <a:pt x="3384941" y="315754"/>
                </a:lnTo>
                <a:close/>
                <a:moveTo>
                  <a:pt x="692553" y="153667"/>
                </a:moveTo>
                <a:lnTo>
                  <a:pt x="610457" y="345224"/>
                </a:lnTo>
                <a:lnTo>
                  <a:pt x="703079" y="212607"/>
                </a:lnTo>
                <a:lnTo>
                  <a:pt x="694659" y="155772"/>
                </a:lnTo>
                <a:close/>
                <a:moveTo>
                  <a:pt x="3368101" y="151562"/>
                </a:moveTo>
                <a:lnTo>
                  <a:pt x="3323895" y="155772"/>
                </a:lnTo>
                <a:lnTo>
                  <a:pt x="3246009" y="256813"/>
                </a:lnTo>
                <a:close/>
                <a:moveTo>
                  <a:pt x="709394" y="149457"/>
                </a:moveTo>
                <a:lnTo>
                  <a:pt x="715709" y="157877"/>
                </a:lnTo>
                <a:lnTo>
                  <a:pt x="734654" y="168402"/>
                </a:lnTo>
                <a:lnTo>
                  <a:pt x="736759" y="166297"/>
                </a:lnTo>
                <a:close/>
                <a:moveTo>
                  <a:pt x="677818" y="145247"/>
                </a:moveTo>
                <a:lnTo>
                  <a:pt x="536782" y="176822"/>
                </a:lnTo>
                <a:lnTo>
                  <a:pt x="595722" y="364169"/>
                </a:lnTo>
                <a:lnTo>
                  <a:pt x="686238" y="149457"/>
                </a:lnTo>
                <a:close/>
                <a:moveTo>
                  <a:pt x="688343" y="143142"/>
                </a:moveTo>
                <a:lnTo>
                  <a:pt x="690448" y="145247"/>
                </a:lnTo>
                <a:lnTo>
                  <a:pt x="690448" y="143142"/>
                </a:lnTo>
                <a:close/>
                <a:moveTo>
                  <a:pt x="3342840" y="134721"/>
                </a:moveTo>
                <a:lnTo>
                  <a:pt x="3330210" y="149457"/>
                </a:lnTo>
                <a:lnTo>
                  <a:pt x="3365996" y="143142"/>
                </a:lnTo>
                <a:close/>
                <a:moveTo>
                  <a:pt x="762019" y="130511"/>
                </a:moveTo>
                <a:lnTo>
                  <a:pt x="707289" y="138931"/>
                </a:lnTo>
                <a:lnTo>
                  <a:pt x="745179" y="155772"/>
                </a:lnTo>
                <a:close/>
                <a:moveTo>
                  <a:pt x="852351" y="115776"/>
                </a:moveTo>
                <a:lnTo>
                  <a:pt x="770439" y="128406"/>
                </a:lnTo>
                <a:lnTo>
                  <a:pt x="751494" y="157877"/>
                </a:lnTo>
                <a:lnTo>
                  <a:pt x="852351" y="199977"/>
                </a:lnTo>
                <a:close/>
                <a:moveTo>
                  <a:pt x="928053" y="103146"/>
                </a:moveTo>
                <a:lnTo>
                  <a:pt x="858587" y="113671"/>
                </a:lnTo>
                <a:lnTo>
                  <a:pt x="858587" y="204187"/>
                </a:lnTo>
                <a:lnTo>
                  <a:pt x="883848" y="214712"/>
                </a:lnTo>
                <a:lnTo>
                  <a:pt x="970154" y="159982"/>
                </a:lnTo>
                <a:close/>
                <a:moveTo>
                  <a:pt x="608089" y="101041"/>
                </a:moveTo>
                <a:lnTo>
                  <a:pt x="679660" y="138931"/>
                </a:lnTo>
                <a:lnTo>
                  <a:pt x="685975" y="136827"/>
                </a:lnTo>
                <a:close/>
                <a:moveTo>
                  <a:pt x="3260745" y="98936"/>
                </a:moveTo>
                <a:lnTo>
                  <a:pt x="3142863" y="153667"/>
                </a:lnTo>
                <a:lnTo>
                  <a:pt x="3153388" y="172612"/>
                </a:lnTo>
                <a:lnTo>
                  <a:pt x="3321790" y="149457"/>
                </a:lnTo>
                <a:lnTo>
                  <a:pt x="3336525" y="130511"/>
                </a:lnTo>
                <a:close/>
                <a:moveTo>
                  <a:pt x="1128031" y="73676"/>
                </a:moveTo>
                <a:lnTo>
                  <a:pt x="1088035" y="298913"/>
                </a:lnTo>
                <a:lnTo>
                  <a:pt x="1346953" y="221027"/>
                </a:lnTo>
                <a:close/>
                <a:moveTo>
                  <a:pt x="1119610" y="73676"/>
                </a:moveTo>
                <a:lnTo>
                  <a:pt x="980679" y="162087"/>
                </a:lnTo>
                <a:lnTo>
                  <a:pt x="1081720" y="294703"/>
                </a:lnTo>
                <a:close/>
                <a:moveTo>
                  <a:pt x="1109085" y="73676"/>
                </a:moveTo>
                <a:lnTo>
                  <a:pt x="934368" y="101041"/>
                </a:lnTo>
                <a:lnTo>
                  <a:pt x="976469" y="155772"/>
                </a:lnTo>
                <a:close/>
                <a:moveTo>
                  <a:pt x="475473" y="58941"/>
                </a:moveTo>
                <a:lnTo>
                  <a:pt x="227343" y="208397"/>
                </a:lnTo>
                <a:lnTo>
                  <a:pt x="332481" y="214712"/>
                </a:lnTo>
                <a:close/>
                <a:moveTo>
                  <a:pt x="498891" y="50520"/>
                </a:moveTo>
                <a:lnTo>
                  <a:pt x="536782" y="170507"/>
                </a:lnTo>
                <a:lnTo>
                  <a:pt x="669398" y="141037"/>
                </a:lnTo>
                <a:close/>
                <a:moveTo>
                  <a:pt x="492313" y="50520"/>
                </a:moveTo>
                <a:lnTo>
                  <a:pt x="342856" y="212607"/>
                </a:lnTo>
                <a:lnTo>
                  <a:pt x="528099" y="172612"/>
                </a:lnTo>
                <a:close/>
                <a:moveTo>
                  <a:pt x="3420726" y="33680"/>
                </a:moveTo>
                <a:lnTo>
                  <a:pt x="3347051" y="128406"/>
                </a:lnTo>
                <a:lnTo>
                  <a:pt x="3376521" y="141037"/>
                </a:lnTo>
                <a:close/>
                <a:moveTo>
                  <a:pt x="3433356" y="23155"/>
                </a:moveTo>
                <a:lnTo>
                  <a:pt x="3382836" y="145247"/>
                </a:lnTo>
                <a:lnTo>
                  <a:pt x="3547028" y="341014"/>
                </a:lnTo>
                <a:close/>
                <a:moveTo>
                  <a:pt x="1932737" y="23155"/>
                </a:moveTo>
                <a:lnTo>
                  <a:pt x="1918002" y="399954"/>
                </a:lnTo>
                <a:lnTo>
                  <a:pt x="2290591" y="244183"/>
                </a:lnTo>
                <a:close/>
                <a:moveTo>
                  <a:pt x="837537" y="23155"/>
                </a:moveTo>
                <a:lnTo>
                  <a:pt x="707025" y="132616"/>
                </a:lnTo>
                <a:lnTo>
                  <a:pt x="765966" y="122091"/>
                </a:lnTo>
                <a:close/>
                <a:moveTo>
                  <a:pt x="3420726" y="21050"/>
                </a:moveTo>
                <a:lnTo>
                  <a:pt x="3267060" y="94726"/>
                </a:lnTo>
                <a:lnTo>
                  <a:pt x="3340735" y="126301"/>
                </a:lnTo>
                <a:close/>
                <a:moveTo>
                  <a:pt x="2372687" y="21050"/>
                </a:moveTo>
                <a:lnTo>
                  <a:pt x="2301116" y="242078"/>
                </a:lnTo>
                <a:lnTo>
                  <a:pt x="2585121" y="357854"/>
                </a:lnTo>
                <a:close/>
                <a:moveTo>
                  <a:pt x="3046032" y="16840"/>
                </a:moveTo>
                <a:lnTo>
                  <a:pt x="3071292" y="181032"/>
                </a:lnTo>
                <a:lnTo>
                  <a:pt x="3132338" y="151562"/>
                </a:lnTo>
                <a:close/>
                <a:moveTo>
                  <a:pt x="2368477" y="16840"/>
                </a:moveTo>
                <a:lnTo>
                  <a:pt x="1941157" y="18945"/>
                </a:lnTo>
                <a:lnTo>
                  <a:pt x="2294801" y="239973"/>
                </a:lnTo>
                <a:close/>
                <a:moveTo>
                  <a:pt x="858587" y="12630"/>
                </a:moveTo>
                <a:lnTo>
                  <a:pt x="858587" y="107356"/>
                </a:lnTo>
                <a:lnTo>
                  <a:pt x="921738" y="96831"/>
                </a:lnTo>
                <a:close/>
                <a:moveTo>
                  <a:pt x="852351" y="12630"/>
                </a:moveTo>
                <a:lnTo>
                  <a:pt x="776754" y="122091"/>
                </a:lnTo>
                <a:lnTo>
                  <a:pt x="852351" y="109461"/>
                </a:lnTo>
                <a:close/>
                <a:moveTo>
                  <a:pt x="3050242" y="10525"/>
                </a:moveTo>
                <a:lnTo>
                  <a:pt x="3138653" y="149457"/>
                </a:lnTo>
                <a:lnTo>
                  <a:pt x="3252325" y="94726"/>
                </a:lnTo>
                <a:close/>
                <a:moveTo>
                  <a:pt x="862797" y="8420"/>
                </a:moveTo>
                <a:lnTo>
                  <a:pt x="930158" y="96831"/>
                </a:lnTo>
                <a:lnTo>
                  <a:pt x="1106980" y="67361"/>
                </a:lnTo>
                <a:close/>
                <a:moveTo>
                  <a:pt x="843852" y="8420"/>
                </a:moveTo>
                <a:lnTo>
                  <a:pt x="504943" y="46311"/>
                </a:lnTo>
                <a:lnTo>
                  <a:pt x="694395" y="134721"/>
                </a:lnTo>
                <a:close/>
                <a:moveTo>
                  <a:pt x="3058662" y="6315"/>
                </a:moveTo>
                <a:lnTo>
                  <a:pt x="3258640" y="92621"/>
                </a:lnTo>
                <a:lnTo>
                  <a:pt x="3418621" y="14735"/>
                </a:lnTo>
                <a:close/>
                <a:moveTo>
                  <a:pt x="3037875" y="0"/>
                </a:moveTo>
                <a:lnTo>
                  <a:pt x="3039980" y="0"/>
                </a:lnTo>
                <a:lnTo>
                  <a:pt x="3042085" y="0"/>
                </a:lnTo>
                <a:lnTo>
                  <a:pt x="3433434" y="8354"/>
                </a:lnTo>
                <a:lnTo>
                  <a:pt x="3433434" y="10426"/>
                </a:lnTo>
                <a:lnTo>
                  <a:pt x="3435542" y="10426"/>
                </a:lnTo>
                <a:lnTo>
                  <a:pt x="3435462" y="10525"/>
                </a:lnTo>
                <a:lnTo>
                  <a:pt x="3559658" y="355749"/>
                </a:lnTo>
                <a:lnTo>
                  <a:pt x="3559658" y="357854"/>
                </a:lnTo>
                <a:lnTo>
                  <a:pt x="3559658" y="783069"/>
                </a:lnTo>
                <a:lnTo>
                  <a:pt x="3553343" y="1052512"/>
                </a:lnTo>
                <a:lnTo>
                  <a:pt x="3555448" y="1305115"/>
                </a:lnTo>
                <a:lnTo>
                  <a:pt x="3553343" y="1646073"/>
                </a:lnTo>
                <a:lnTo>
                  <a:pt x="3555448" y="2100552"/>
                </a:lnTo>
                <a:lnTo>
                  <a:pt x="3555448" y="2102657"/>
                </a:lnTo>
                <a:lnTo>
                  <a:pt x="3553343" y="2102657"/>
                </a:lnTo>
                <a:lnTo>
                  <a:pt x="3553456" y="2104762"/>
                </a:lnTo>
                <a:lnTo>
                  <a:pt x="3113420" y="2094236"/>
                </a:lnTo>
                <a:lnTo>
                  <a:pt x="3111313" y="2094236"/>
                </a:lnTo>
                <a:lnTo>
                  <a:pt x="3111313" y="2092132"/>
                </a:lnTo>
                <a:lnTo>
                  <a:pt x="3109207" y="2092132"/>
                </a:lnTo>
                <a:lnTo>
                  <a:pt x="2943149" y="1818478"/>
                </a:lnTo>
                <a:lnTo>
                  <a:pt x="2844213" y="1662706"/>
                </a:lnTo>
                <a:lnTo>
                  <a:pt x="2844213" y="1662970"/>
                </a:lnTo>
                <a:lnTo>
                  <a:pt x="2656866" y="1372476"/>
                </a:lnTo>
                <a:lnTo>
                  <a:pt x="2448468" y="1058827"/>
                </a:lnTo>
                <a:lnTo>
                  <a:pt x="2444258" y="1073563"/>
                </a:lnTo>
                <a:lnTo>
                  <a:pt x="2444258" y="1622974"/>
                </a:lnTo>
                <a:lnTo>
                  <a:pt x="2443995" y="1622974"/>
                </a:lnTo>
                <a:lnTo>
                  <a:pt x="2433488" y="2085817"/>
                </a:lnTo>
                <a:lnTo>
                  <a:pt x="2433488" y="2087921"/>
                </a:lnTo>
                <a:lnTo>
                  <a:pt x="2433470" y="2087921"/>
                </a:lnTo>
                <a:lnTo>
                  <a:pt x="2433470" y="2090026"/>
                </a:lnTo>
                <a:cubicBezTo>
                  <a:pt x="2431712" y="2090026"/>
                  <a:pt x="2431018" y="2090026"/>
                  <a:pt x="2431387" y="2090026"/>
                </a:cubicBezTo>
                <a:lnTo>
                  <a:pt x="2429286" y="2090026"/>
                </a:lnTo>
                <a:lnTo>
                  <a:pt x="2170605" y="2077396"/>
                </a:lnTo>
                <a:lnTo>
                  <a:pt x="1934842" y="2094236"/>
                </a:lnTo>
                <a:lnTo>
                  <a:pt x="1934842" y="2092132"/>
                </a:lnTo>
                <a:cubicBezTo>
                  <a:pt x="1935193" y="2092132"/>
                  <a:pt x="1934491" y="2092132"/>
                  <a:pt x="1932737" y="2092132"/>
                </a:cubicBezTo>
                <a:lnTo>
                  <a:pt x="1932737" y="2090026"/>
                </a:lnTo>
                <a:lnTo>
                  <a:pt x="1918002" y="1698492"/>
                </a:lnTo>
                <a:lnTo>
                  <a:pt x="1918002" y="1403788"/>
                </a:lnTo>
                <a:lnTo>
                  <a:pt x="1924317" y="1008044"/>
                </a:lnTo>
                <a:cubicBezTo>
                  <a:pt x="1923966" y="1008044"/>
                  <a:pt x="1924668" y="1008044"/>
                  <a:pt x="1926422" y="1008044"/>
                </a:cubicBezTo>
                <a:lnTo>
                  <a:pt x="1995888" y="755441"/>
                </a:lnTo>
                <a:lnTo>
                  <a:pt x="1911687" y="406270"/>
                </a:lnTo>
                <a:lnTo>
                  <a:pt x="1911687" y="404165"/>
                </a:lnTo>
                <a:lnTo>
                  <a:pt x="1924317" y="16840"/>
                </a:lnTo>
                <a:cubicBezTo>
                  <a:pt x="1924405" y="16840"/>
                  <a:pt x="1924755" y="16840"/>
                  <a:pt x="1925370" y="16840"/>
                </a:cubicBezTo>
                <a:cubicBezTo>
                  <a:pt x="1925983" y="16840"/>
                  <a:pt x="1926334" y="16840"/>
                  <a:pt x="1926422" y="16840"/>
                </a:cubicBezTo>
                <a:cubicBezTo>
                  <a:pt x="1926422" y="15086"/>
                  <a:pt x="1926422" y="14384"/>
                  <a:pt x="1926422" y="14735"/>
                </a:cubicBezTo>
                <a:lnTo>
                  <a:pt x="1926422" y="12630"/>
                </a:lnTo>
                <a:lnTo>
                  <a:pt x="1928527" y="12630"/>
                </a:lnTo>
                <a:lnTo>
                  <a:pt x="2372567" y="8420"/>
                </a:lnTo>
                <a:lnTo>
                  <a:pt x="2372567" y="10525"/>
                </a:lnTo>
                <a:cubicBezTo>
                  <a:pt x="2372217" y="10525"/>
                  <a:pt x="2372917" y="10525"/>
                  <a:pt x="2374668" y="10525"/>
                </a:cubicBezTo>
                <a:lnTo>
                  <a:pt x="2374792" y="10426"/>
                </a:lnTo>
                <a:lnTo>
                  <a:pt x="2595820" y="361927"/>
                </a:lnTo>
                <a:lnTo>
                  <a:pt x="2726331" y="547303"/>
                </a:lnTo>
                <a:lnTo>
                  <a:pt x="2726331" y="547134"/>
                </a:lnTo>
                <a:lnTo>
                  <a:pt x="2778957" y="721878"/>
                </a:lnTo>
                <a:lnTo>
                  <a:pt x="3050505" y="835566"/>
                </a:lnTo>
                <a:lnTo>
                  <a:pt x="3050505" y="557661"/>
                </a:lnTo>
                <a:lnTo>
                  <a:pt x="3065240" y="187120"/>
                </a:lnTo>
                <a:lnTo>
                  <a:pt x="3037875" y="2105"/>
                </a:lnTo>
                <a:close/>
                <a:moveTo>
                  <a:pt x="854469" y="0"/>
                </a:moveTo>
                <a:lnTo>
                  <a:pt x="1125926" y="63151"/>
                </a:lnTo>
                <a:lnTo>
                  <a:pt x="1125926" y="65256"/>
                </a:lnTo>
                <a:lnTo>
                  <a:pt x="1357478" y="218923"/>
                </a:lnTo>
                <a:lnTo>
                  <a:pt x="1357478" y="221027"/>
                </a:lnTo>
                <a:lnTo>
                  <a:pt x="1523775" y="496786"/>
                </a:lnTo>
                <a:lnTo>
                  <a:pt x="1523775" y="498891"/>
                </a:lnTo>
                <a:lnTo>
                  <a:pt x="1574296" y="787279"/>
                </a:lnTo>
                <a:lnTo>
                  <a:pt x="1578506" y="1020937"/>
                </a:lnTo>
                <a:lnTo>
                  <a:pt x="1570086" y="1296432"/>
                </a:lnTo>
                <a:lnTo>
                  <a:pt x="1570086" y="1298537"/>
                </a:lnTo>
                <a:lnTo>
                  <a:pt x="1483780" y="1700597"/>
                </a:lnTo>
                <a:lnTo>
                  <a:pt x="1481675" y="1700597"/>
                </a:lnTo>
                <a:lnTo>
                  <a:pt x="1273277" y="1955305"/>
                </a:lnTo>
                <a:lnTo>
                  <a:pt x="1271172" y="1955305"/>
                </a:lnTo>
                <a:lnTo>
                  <a:pt x="1031199" y="2077396"/>
                </a:lnTo>
                <a:cubicBezTo>
                  <a:pt x="1031195" y="2077396"/>
                  <a:pt x="1031204" y="2077396"/>
                  <a:pt x="1031227" y="2077396"/>
                </a:cubicBezTo>
                <a:lnTo>
                  <a:pt x="808271" y="2104762"/>
                </a:lnTo>
                <a:cubicBezTo>
                  <a:pt x="808183" y="2104762"/>
                  <a:pt x="807832" y="2104762"/>
                  <a:pt x="807217" y="2104762"/>
                </a:cubicBezTo>
                <a:cubicBezTo>
                  <a:pt x="806602" y="2104762"/>
                  <a:pt x="806250" y="2104762"/>
                  <a:pt x="806162" y="2104762"/>
                </a:cubicBezTo>
                <a:lnTo>
                  <a:pt x="523895" y="2064766"/>
                </a:lnTo>
                <a:cubicBezTo>
                  <a:pt x="523807" y="2064679"/>
                  <a:pt x="523456" y="2064328"/>
                  <a:pt x="522841" y="2063714"/>
                </a:cubicBezTo>
                <a:cubicBezTo>
                  <a:pt x="522226" y="2063100"/>
                  <a:pt x="521874" y="2062749"/>
                  <a:pt x="521787" y="2062661"/>
                </a:cubicBezTo>
                <a:lnTo>
                  <a:pt x="265179" y="1925835"/>
                </a:lnTo>
                <a:lnTo>
                  <a:pt x="265179" y="1923729"/>
                </a:lnTo>
                <a:lnTo>
                  <a:pt x="132447" y="1757601"/>
                </a:lnTo>
                <a:lnTo>
                  <a:pt x="22916" y="1462929"/>
                </a:lnTo>
                <a:lnTo>
                  <a:pt x="23155" y="1462992"/>
                </a:lnTo>
                <a:lnTo>
                  <a:pt x="0" y="1115663"/>
                </a:lnTo>
                <a:lnTo>
                  <a:pt x="0" y="1113558"/>
                </a:lnTo>
                <a:lnTo>
                  <a:pt x="6315" y="772544"/>
                </a:lnTo>
                <a:lnTo>
                  <a:pt x="50521" y="519941"/>
                </a:lnTo>
                <a:lnTo>
                  <a:pt x="50521" y="517836"/>
                </a:lnTo>
                <a:lnTo>
                  <a:pt x="214713" y="208397"/>
                </a:lnTo>
                <a:lnTo>
                  <a:pt x="214713" y="206292"/>
                </a:lnTo>
                <a:lnTo>
                  <a:pt x="492576" y="3999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600" b="1" dirty="0" smtClean="0">
              <a:solidFill>
                <a:schemeClr val="bg1"/>
              </a:solidFill>
              <a:latin typeface="Adamas" pitchFamily="50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6423" y="3752639"/>
            <a:ext cx="634019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灵感来源于一种“古老”的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游戏，玩家只能通过文字和场景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交互，又因为喜欢解谜，所以选择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此题目作为参赛作品。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69600" y="298239"/>
            <a:ext cx="101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92801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7"/>
            <a:ext cx="12192528" cy="685859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069" y="3013501"/>
            <a:ext cx="461903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21634" y="1044090"/>
            <a:ext cx="4133073" cy="4642660"/>
          </a:xfrm>
          <a:custGeom>
            <a:avLst/>
            <a:gdLst/>
            <a:ahLst/>
            <a:cxnLst/>
            <a:rect l="l" t="t" r="r" b="b"/>
            <a:pathLst>
              <a:path w="4133073" h="4642660">
                <a:moveTo>
                  <a:pt x="938578" y="4516358"/>
                </a:moveTo>
                <a:lnTo>
                  <a:pt x="875428" y="4634240"/>
                </a:lnTo>
                <a:lnTo>
                  <a:pt x="1081720" y="4608979"/>
                </a:lnTo>
                <a:close/>
                <a:moveTo>
                  <a:pt x="862798" y="4465838"/>
                </a:moveTo>
                <a:lnTo>
                  <a:pt x="871218" y="4625819"/>
                </a:lnTo>
                <a:lnTo>
                  <a:pt x="932263" y="4512148"/>
                </a:lnTo>
                <a:close/>
                <a:moveTo>
                  <a:pt x="460738" y="4432157"/>
                </a:moveTo>
                <a:lnTo>
                  <a:pt x="336804" y="4461627"/>
                </a:lnTo>
                <a:lnTo>
                  <a:pt x="572304" y="4587929"/>
                </a:lnTo>
                <a:close/>
                <a:moveTo>
                  <a:pt x="1142766" y="4413212"/>
                </a:moveTo>
                <a:lnTo>
                  <a:pt x="1096455" y="4604769"/>
                </a:lnTo>
                <a:lnTo>
                  <a:pt x="1323798" y="4491098"/>
                </a:lnTo>
                <a:close/>
                <a:moveTo>
                  <a:pt x="730181" y="4379532"/>
                </a:moveTo>
                <a:lnTo>
                  <a:pt x="864903" y="4623714"/>
                </a:lnTo>
                <a:lnTo>
                  <a:pt x="856482" y="4461627"/>
                </a:lnTo>
                <a:close/>
                <a:moveTo>
                  <a:pt x="719656" y="4375321"/>
                </a:moveTo>
                <a:lnTo>
                  <a:pt x="589145" y="4596349"/>
                </a:lnTo>
                <a:lnTo>
                  <a:pt x="862798" y="4634240"/>
                </a:lnTo>
                <a:close/>
                <a:moveTo>
                  <a:pt x="713341" y="4373217"/>
                </a:moveTo>
                <a:lnTo>
                  <a:pt x="469158" y="4430052"/>
                </a:lnTo>
                <a:lnTo>
                  <a:pt x="584934" y="4592139"/>
                </a:lnTo>
                <a:close/>
                <a:moveTo>
                  <a:pt x="1018569" y="4366901"/>
                </a:moveTo>
                <a:lnTo>
                  <a:pt x="942788" y="4510043"/>
                </a:lnTo>
                <a:lnTo>
                  <a:pt x="1085930" y="4604769"/>
                </a:lnTo>
                <a:close/>
                <a:moveTo>
                  <a:pt x="850167" y="4366901"/>
                </a:moveTo>
                <a:lnTo>
                  <a:pt x="730181" y="4371111"/>
                </a:lnTo>
                <a:lnTo>
                  <a:pt x="854377" y="4453207"/>
                </a:lnTo>
                <a:close/>
                <a:moveTo>
                  <a:pt x="1024885" y="4364796"/>
                </a:moveTo>
                <a:lnTo>
                  <a:pt x="1090140" y="4598454"/>
                </a:lnTo>
                <a:lnTo>
                  <a:pt x="1136451" y="4411107"/>
                </a:lnTo>
                <a:close/>
                <a:moveTo>
                  <a:pt x="1014359" y="4362691"/>
                </a:moveTo>
                <a:lnTo>
                  <a:pt x="856482" y="4366901"/>
                </a:lnTo>
                <a:lnTo>
                  <a:pt x="862798" y="4457418"/>
                </a:lnTo>
                <a:lnTo>
                  <a:pt x="936473" y="4505833"/>
                </a:lnTo>
                <a:close/>
                <a:moveTo>
                  <a:pt x="364170" y="4297435"/>
                </a:moveTo>
                <a:lnTo>
                  <a:pt x="332595" y="4455312"/>
                </a:lnTo>
                <a:lnTo>
                  <a:pt x="456528" y="4425842"/>
                </a:lnTo>
                <a:close/>
                <a:moveTo>
                  <a:pt x="357855" y="4286911"/>
                </a:moveTo>
                <a:lnTo>
                  <a:pt x="349435" y="4337431"/>
                </a:lnTo>
                <a:lnTo>
                  <a:pt x="359960" y="4289016"/>
                </a:lnTo>
                <a:close/>
                <a:moveTo>
                  <a:pt x="368380" y="4284805"/>
                </a:moveTo>
                <a:lnTo>
                  <a:pt x="366275" y="4286911"/>
                </a:lnTo>
                <a:lnTo>
                  <a:pt x="464948" y="4423737"/>
                </a:lnTo>
                <a:lnTo>
                  <a:pt x="704921" y="4369006"/>
                </a:lnTo>
                <a:close/>
                <a:moveTo>
                  <a:pt x="351540" y="4280603"/>
                </a:moveTo>
                <a:lnTo>
                  <a:pt x="202083" y="4297435"/>
                </a:lnTo>
                <a:lnTo>
                  <a:pt x="326280" y="4451103"/>
                </a:lnTo>
                <a:close/>
                <a:moveTo>
                  <a:pt x="845958" y="4276385"/>
                </a:moveTo>
                <a:lnTo>
                  <a:pt x="730181" y="4364796"/>
                </a:lnTo>
                <a:lnTo>
                  <a:pt x="850167" y="4360586"/>
                </a:lnTo>
                <a:close/>
                <a:moveTo>
                  <a:pt x="869113" y="4259545"/>
                </a:moveTo>
                <a:lnTo>
                  <a:pt x="852273" y="4272175"/>
                </a:lnTo>
                <a:lnTo>
                  <a:pt x="856482" y="4360586"/>
                </a:lnTo>
                <a:lnTo>
                  <a:pt x="1010149" y="4356376"/>
                </a:lnTo>
                <a:close/>
                <a:moveTo>
                  <a:pt x="850356" y="4249020"/>
                </a:moveTo>
                <a:lnTo>
                  <a:pt x="852273" y="4263755"/>
                </a:lnTo>
                <a:lnTo>
                  <a:pt x="862952" y="4255335"/>
                </a:lnTo>
                <a:close/>
                <a:moveTo>
                  <a:pt x="892268" y="4240600"/>
                </a:moveTo>
                <a:lnTo>
                  <a:pt x="873323" y="4255335"/>
                </a:lnTo>
                <a:lnTo>
                  <a:pt x="989099" y="4333221"/>
                </a:lnTo>
                <a:close/>
                <a:moveTo>
                  <a:pt x="823065" y="4227970"/>
                </a:moveTo>
                <a:lnTo>
                  <a:pt x="734654" y="4352166"/>
                </a:lnTo>
                <a:lnTo>
                  <a:pt x="846158" y="4267965"/>
                </a:lnTo>
                <a:lnTo>
                  <a:pt x="844058" y="4242705"/>
                </a:lnTo>
                <a:close/>
                <a:moveTo>
                  <a:pt x="1191182" y="4213235"/>
                </a:moveTo>
                <a:lnTo>
                  <a:pt x="1144871" y="4406897"/>
                </a:lnTo>
                <a:lnTo>
                  <a:pt x="1323798" y="4482678"/>
                </a:lnTo>
                <a:close/>
                <a:moveTo>
                  <a:pt x="1182761" y="4213235"/>
                </a:moveTo>
                <a:lnTo>
                  <a:pt x="1026990" y="4356376"/>
                </a:lnTo>
                <a:lnTo>
                  <a:pt x="1138556" y="4404792"/>
                </a:lnTo>
                <a:close/>
                <a:moveTo>
                  <a:pt x="1195392" y="4206996"/>
                </a:moveTo>
                <a:lnTo>
                  <a:pt x="1332218" y="4484783"/>
                </a:lnTo>
                <a:lnTo>
                  <a:pt x="1534301" y="4238542"/>
                </a:lnTo>
                <a:close/>
                <a:moveTo>
                  <a:pt x="1050145" y="4200604"/>
                </a:moveTo>
                <a:lnTo>
                  <a:pt x="1024885" y="4350061"/>
                </a:lnTo>
                <a:lnTo>
                  <a:pt x="1180656" y="4206919"/>
                </a:lnTo>
                <a:close/>
                <a:moveTo>
                  <a:pt x="275759" y="4200604"/>
                </a:moveTo>
                <a:lnTo>
                  <a:pt x="204188" y="4289016"/>
                </a:lnTo>
                <a:lnTo>
                  <a:pt x="347330" y="4274280"/>
                </a:lnTo>
                <a:close/>
                <a:moveTo>
                  <a:pt x="841808" y="4198705"/>
                </a:moveTo>
                <a:lnTo>
                  <a:pt x="825130" y="4221735"/>
                </a:lnTo>
                <a:lnTo>
                  <a:pt x="843893" y="4234296"/>
                </a:lnTo>
                <a:close/>
                <a:moveTo>
                  <a:pt x="848062" y="4198499"/>
                </a:moveTo>
                <a:lnTo>
                  <a:pt x="850167" y="4238495"/>
                </a:lnTo>
                <a:lnTo>
                  <a:pt x="867008" y="4251125"/>
                </a:lnTo>
                <a:lnTo>
                  <a:pt x="888058" y="4236390"/>
                </a:lnTo>
                <a:close/>
                <a:moveTo>
                  <a:pt x="951209" y="4196394"/>
                </a:moveTo>
                <a:lnTo>
                  <a:pt x="898583" y="4236390"/>
                </a:lnTo>
                <a:lnTo>
                  <a:pt x="1018569" y="4352166"/>
                </a:lnTo>
                <a:lnTo>
                  <a:pt x="1041725" y="4200604"/>
                </a:lnTo>
                <a:close/>
                <a:moveTo>
                  <a:pt x="854443" y="4192447"/>
                </a:moveTo>
                <a:lnTo>
                  <a:pt x="894373" y="4232443"/>
                </a:lnTo>
                <a:lnTo>
                  <a:pt x="940683" y="4196658"/>
                </a:lnTo>
                <a:close/>
                <a:moveTo>
                  <a:pt x="378905" y="4190079"/>
                </a:moveTo>
                <a:lnTo>
                  <a:pt x="364170" y="4255335"/>
                </a:lnTo>
                <a:lnTo>
                  <a:pt x="368380" y="4249020"/>
                </a:lnTo>
                <a:close/>
                <a:moveTo>
                  <a:pt x="700842" y="4139799"/>
                </a:moveTo>
                <a:lnTo>
                  <a:pt x="820960" y="4219641"/>
                </a:lnTo>
                <a:lnTo>
                  <a:pt x="839860" y="4190079"/>
                </a:lnTo>
                <a:close/>
                <a:moveTo>
                  <a:pt x="679924" y="4133244"/>
                </a:moveTo>
                <a:lnTo>
                  <a:pt x="722024" y="4360586"/>
                </a:lnTo>
                <a:lnTo>
                  <a:pt x="816750" y="4223760"/>
                </a:lnTo>
                <a:close/>
                <a:moveTo>
                  <a:pt x="673346" y="4131139"/>
                </a:moveTo>
                <a:lnTo>
                  <a:pt x="368380" y="4274280"/>
                </a:lnTo>
                <a:lnTo>
                  <a:pt x="368380" y="4276385"/>
                </a:lnTo>
                <a:lnTo>
                  <a:pt x="715446" y="4364796"/>
                </a:lnTo>
                <a:close/>
                <a:moveTo>
                  <a:pt x="1041725" y="4120870"/>
                </a:moveTo>
                <a:lnTo>
                  <a:pt x="860693" y="4186132"/>
                </a:lnTo>
                <a:lnTo>
                  <a:pt x="949104" y="4190094"/>
                </a:lnTo>
                <a:close/>
                <a:moveTo>
                  <a:pt x="896478" y="4118508"/>
                </a:moveTo>
                <a:lnTo>
                  <a:pt x="692554" y="4126928"/>
                </a:lnTo>
                <a:lnTo>
                  <a:pt x="843852" y="4185899"/>
                </a:lnTo>
                <a:close/>
                <a:moveTo>
                  <a:pt x="1056460" y="4116403"/>
                </a:moveTo>
                <a:lnTo>
                  <a:pt x="959629" y="4190079"/>
                </a:lnTo>
                <a:lnTo>
                  <a:pt x="1043830" y="4194289"/>
                </a:lnTo>
                <a:close/>
                <a:moveTo>
                  <a:pt x="1062775" y="4114298"/>
                </a:moveTo>
                <a:lnTo>
                  <a:pt x="1050145" y="4194289"/>
                </a:lnTo>
                <a:lnTo>
                  <a:pt x="1178551" y="4198499"/>
                </a:lnTo>
                <a:close/>
                <a:moveTo>
                  <a:pt x="1039620" y="4112193"/>
                </a:moveTo>
                <a:lnTo>
                  <a:pt x="904898" y="4118508"/>
                </a:lnTo>
                <a:lnTo>
                  <a:pt x="854377" y="4181659"/>
                </a:lnTo>
                <a:close/>
                <a:moveTo>
                  <a:pt x="1159606" y="4080618"/>
                </a:moveTo>
                <a:lnTo>
                  <a:pt x="1069090" y="4110088"/>
                </a:lnTo>
                <a:lnTo>
                  <a:pt x="1184866" y="4194289"/>
                </a:lnTo>
                <a:close/>
                <a:moveTo>
                  <a:pt x="492576" y="4049306"/>
                </a:moveTo>
                <a:lnTo>
                  <a:pt x="374695" y="4251125"/>
                </a:lnTo>
                <a:lnTo>
                  <a:pt x="370485" y="4265860"/>
                </a:lnTo>
                <a:lnTo>
                  <a:pt x="667293" y="4125065"/>
                </a:lnTo>
                <a:close/>
                <a:moveTo>
                  <a:pt x="412585" y="4027992"/>
                </a:moveTo>
                <a:lnTo>
                  <a:pt x="279969" y="4194289"/>
                </a:lnTo>
                <a:lnTo>
                  <a:pt x="353645" y="4270070"/>
                </a:lnTo>
                <a:close/>
                <a:moveTo>
                  <a:pt x="421005" y="4017696"/>
                </a:moveTo>
                <a:lnTo>
                  <a:pt x="378905" y="4230075"/>
                </a:lnTo>
                <a:lnTo>
                  <a:pt x="486261" y="4047177"/>
                </a:lnTo>
                <a:close/>
                <a:moveTo>
                  <a:pt x="96831" y="4013514"/>
                </a:moveTo>
                <a:lnTo>
                  <a:pt x="197873" y="4286913"/>
                </a:lnTo>
                <a:lnTo>
                  <a:pt x="271549" y="4194378"/>
                </a:lnTo>
                <a:close/>
                <a:moveTo>
                  <a:pt x="1372214" y="4013257"/>
                </a:moveTo>
                <a:lnTo>
                  <a:pt x="1197497" y="4200604"/>
                </a:lnTo>
                <a:lnTo>
                  <a:pt x="1534301" y="4232180"/>
                </a:lnTo>
                <a:close/>
                <a:moveTo>
                  <a:pt x="1359584" y="4013257"/>
                </a:moveTo>
                <a:lnTo>
                  <a:pt x="1165921" y="4078513"/>
                </a:lnTo>
                <a:lnTo>
                  <a:pt x="1191182" y="4196394"/>
                </a:lnTo>
                <a:close/>
                <a:moveTo>
                  <a:pt x="96831" y="4004837"/>
                </a:moveTo>
                <a:lnTo>
                  <a:pt x="275759" y="4190079"/>
                </a:lnTo>
                <a:lnTo>
                  <a:pt x="412585" y="4017467"/>
                </a:lnTo>
                <a:close/>
                <a:moveTo>
                  <a:pt x="570462" y="3901878"/>
                </a:moveTo>
                <a:lnTo>
                  <a:pt x="425216" y="4013485"/>
                </a:lnTo>
                <a:lnTo>
                  <a:pt x="488366" y="4040860"/>
                </a:lnTo>
                <a:close/>
                <a:moveTo>
                  <a:pt x="580987" y="3895639"/>
                </a:moveTo>
                <a:lnTo>
                  <a:pt x="494681" y="4042991"/>
                </a:lnTo>
                <a:lnTo>
                  <a:pt x="669398" y="4118746"/>
                </a:lnTo>
                <a:close/>
                <a:moveTo>
                  <a:pt x="1115401" y="3868010"/>
                </a:moveTo>
                <a:lnTo>
                  <a:pt x="1064880" y="4103773"/>
                </a:lnTo>
                <a:lnTo>
                  <a:pt x="1157501" y="4072198"/>
                </a:lnTo>
                <a:close/>
                <a:moveTo>
                  <a:pt x="1109086" y="3864064"/>
                </a:moveTo>
                <a:lnTo>
                  <a:pt x="911213" y="4112457"/>
                </a:lnTo>
                <a:lnTo>
                  <a:pt x="1058565" y="4106141"/>
                </a:lnTo>
                <a:close/>
                <a:moveTo>
                  <a:pt x="1119611" y="3857485"/>
                </a:moveTo>
                <a:lnTo>
                  <a:pt x="1165921" y="4070093"/>
                </a:lnTo>
                <a:lnTo>
                  <a:pt x="1363794" y="4006942"/>
                </a:lnTo>
                <a:close/>
                <a:moveTo>
                  <a:pt x="1622712" y="3843013"/>
                </a:moveTo>
                <a:lnTo>
                  <a:pt x="1376424" y="4007205"/>
                </a:lnTo>
                <a:lnTo>
                  <a:pt x="1538511" y="4228027"/>
                </a:lnTo>
                <a:close/>
                <a:moveTo>
                  <a:pt x="462843" y="3775389"/>
                </a:moveTo>
                <a:lnTo>
                  <a:pt x="422848" y="4004837"/>
                </a:lnTo>
                <a:lnTo>
                  <a:pt x="576624" y="3889061"/>
                </a:lnTo>
                <a:close/>
                <a:moveTo>
                  <a:pt x="364170" y="3676453"/>
                </a:moveTo>
                <a:lnTo>
                  <a:pt x="418900" y="3994312"/>
                </a:lnTo>
                <a:lnTo>
                  <a:pt x="458896" y="3771179"/>
                </a:lnTo>
                <a:close/>
                <a:moveTo>
                  <a:pt x="355750" y="3674611"/>
                </a:moveTo>
                <a:lnTo>
                  <a:pt x="94726" y="3996680"/>
                </a:lnTo>
                <a:lnTo>
                  <a:pt x="414427" y="4011411"/>
                </a:lnTo>
                <a:close/>
                <a:moveTo>
                  <a:pt x="67361" y="3655666"/>
                </a:moveTo>
                <a:lnTo>
                  <a:pt x="90516" y="3992470"/>
                </a:lnTo>
                <a:lnTo>
                  <a:pt x="351540" y="3668296"/>
                </a:lnTo>
                <a:close/>
                <a:moveTo>
                  <a:pt x="1279593" y="3642773"/>
                </a:moveTo>
                <a:lnTo>
                  <a:pt x="1374319" y="4000627"/>
                </a:lnTo>
                <a:lnTo>
                  <a:pt x="1622712" y="3834330"/>
                </a:lnTo>
                <a:close/>
                <a:moveTo>
                  <a:pt x="1273277" y="3642773"/>
                </a:moveTo>
                <a:lnTo>
                  <a:pt x="1119611" y="3851170"/>
                </a:lnTo>
                <a:lnTo>
                  <a:pt x="1365899" y="4000627"/>
                </a:lnTo>
                <a:close/>
                <a:moveTo>
                  <a:pt x="332595" y="3638826"/>
                </a:moveTo>
                <a:lnTo>
                  <a:pt x="126302" y="3651456"/>
                </a:lnTo>
                <a:lnTo>
                  <a:pt x="351540" y="3661981"/>
                </a:lnTo>
                <a:close/>
                <a:moveTo>
                  <a:pt x="488366" y="3638563"/>
                </a:moveTo>
                <a:lnTo>
                  <a:pt x="464988" y="3766969"/>
                </a:lnTo>
                <a:lnTo>
                  <a:pt x="572411" y="3876431"/>
                </a:lnTo>
                <a:close/>
                <a:moveTo>
                  <a:pt x="347330" y="3636458"/>
                </a:moveTo>
                <a:lnTo>
                  <a:pt x="341014" y="3638563"/>
                </a:lnTo>
                <a:lnTo>
                  <a:pt x="351540" y="3651193"/>
                </a:lnTo>
                <a:close/>
                <a:moveTo>
                  <a:pt x="383115" y="3634353"/>
                </a:moveTo>
                <a:lnTo>
                  <a:pt x="355750" y="3636458"/>
                </a:lnTo>
                <a:lnTo>
                  <a:pt x="359960" y="3659613"/>
                </a:lnTo>
                <a:close/>
                <a:moveTo>
                  <a:pt x="482051" y="3630143"/>
                </a:moveTo>
                <a:lnTo>
                  <a:pt x="364170" y="3668033"/>
                </a:lnTo>
                <a:lnTo>
                  <a:pt x="458896" y="3762759"/>
                </a:lnTo>
                <a:close/>
                <a:moveTo>
                  <a:pt x="458896" y="3630143"/>
                </a:moveTo>
                <a:lnTo>
                  <a:pt x="393640" y="3634353"/>
                </a:lnTo>
                <a:lnTo>
                  <a:pt x="370485" y="3657508"/>
                </a:lnTo>
                <a:close/>
                <a:moveTo>
                  <a:pt x="450476" y="3573307"/>
                </a:moveTo>
                <a:lnTo>
                  <a:pt x="399955" y="3628038"/>
                </a:lnTo>
                <a:lnTo>
                  <a:pt x="479946" y="3621723"/>
                </a:lnTo>
                <a:close/>
                <a:moveTo>
                  <a:pt x="1631132" y="3563045"/>
                </a:moveTo>
                <a:lnTo>
                  <a:pt x="1283803" y="3636721"/>
                </a:lnTo>
                <a:lnTo>
                  <a:pt x="1624817" y="3828278"/>
                </a:lnTo>
                <a:close/>
                <a:moveTo>
                  <a:pt x="511521" y="3510156"/>
                </a:moveTo>
                <a:lnTo>
                  <a:pt x="456791" y="3569097"/>
                </a:lnTo>
                <a:lnTo>
                  <a:pt x="486261" y="3617512"/>
                </a:lnTo>
                <a:close/>
                <a:moveTo>
                  <a:pt x="562042" y="3457555"/>
                </a:moveTo>
                <a:lnTo>
                  <a:pt x="522047" y="3499671"/>
                </a:lnTo>
                <a:lnTo>
                  <a:pt x="498891" y="3592325"/>
                </a:lnTo>
                <a:close/>
                <a:moveTo>
                  <a:pt x="570462" y="3453343"/>
                </a:moveTo>
                <a:lnTo>
                  <a:pt x="490471" y="3626018"/>
                </a:lnTo>
                <a:lnTo>
                  <a:pt x="576777" y="3868185"/>
                </a:lnTo>
                <a:close/>
                <a:moveTo>
                  <a:pt x="172613" y="3440953"/>
                </a:moveTo>
                <a:lnTo>
                  <a:pt x="69466" y="3649351"/>
                </a:lnTo>
                <a:lnTo>
                  <a:pt x="326280" y="3632511"/>
                </a:lnTo>
                <a:close/>
                <a:moveTo>
                  <a:pt x="540992" y="3423862"/>
                </a:moveTo>
                <a:lnTo>
                  <a:pt x="524152" y="3487036"/>
                </a:lnTo>
                <a:lnTo>
                  <a:pt x="568357" y="3440708"/>
                </a:lnTo>
                <a:close/>
                <a:moveTo>
                  <a:pt x="1197497" y="3419775"/>
                </a:moveTo>
                <a:lnTo>
                  <a:pt x="1121716" y="3838540"/>
                </a:lnTo>
                <a:lnTo>
                  <a:pt x="1269067" y="3634353"/>
                </a:lnTo>
                <a:close/>
                <a:moveTo>
                  <a:pt x="1435364" y="3396600"/>
                </a:moveTo>
                <a:lnTo>
                  <a:pt x="1201707" y="3409241"/>
                </a:lnTo>
                <a:lnTo>
                  <a:pt x="1275382" y="3628054"/>
                </a:lnTo>
                <a:close/>
                <a:moveTo>
                  <a:pt x="1443785" y="3396576"/>
                </a:moveTo>
                <a:lnTo>
                  <a:pt x="1281698" y="3630398"/>
                </a:lnTo>
                <a:lnTo>
                  <a:pt x="1629027" y="3556671"/>
                </a:lnTo>
                <a:close/>
                <a:moveTo>
                  <a:pt x="551517" y="3381881"/>
                </a:moveTo>
                <a:lnTo>
                  <a:pt x="540992" y="3415693"/>
                </a:lnTo>
                <a:lnTo>
                  <a:pt x="568357" y="3432533"/>
                </a:lnTo>
                <a:close/>
                <a:moveTo>
                  <a:pt x="1399579" y="3371317"/>
                </a:moveTo>
                <a:lnTo>
                  <a:pt x="1248017" y="3398706"/>
                </a:lnTo>
                <a:lnTo>
                  <a:pt x="1431154" y="3390279"/>
                </a:lnTo>
                <a:close/>
                <a:moveTo>
                  <a:pt x="1437470" y="3364997"/>
                </a:moveTo>
                <a:lnTo>
                  <a:pt x="1410104" y="3369210"/>
                </a:lnTo>
                <a:lnTo>
                  <a:pt x="1439574" y="3386065"/>
                </a:lnTo>
                <a:close/>
                <a:moveTo>
                  <a:pt x="1450100" y="3360766"/>
                </a:moveTo>
                <a:lnTo>
                  <a:pt x="1443785" y="3362872"/>
                </a:lnTo>
                <a:lnTo>
                  <a:pt x="1445890" y="3377618"/>
                </a:lnTo>
                <a:close/>
                <a:moveTo>
                  <a:pt x="1591136" y="3335702"/>
                </a:moveTo>
                <a:lnTo>
                  <a:pt x="1458520" y="3360766"/>
                </a:lnTo>
                <a:lnTo>
                  <a:pt x="1447995" y="3386223"/>
                </a:lnTo>
                <a:close/>
                <a:moveTo>
                  <a:pt x="1629027" y="3329387"/>
                </a:moveTo>
                <a:lnTo>
                  <a:pt x="1450100" y="3392538"/>
                </a:lnTo>
                <a:lnTo>
                  <a:pt x="1631132" y="3550415"/>
                </a:lnTo>
                <a:close/>
                <a:moveTo>
                  <a:pt x="73676" y="3320967"/>
                </a:moveTo>
                <a:lnTo>
                  <a:pt x="67361" y="3636721"/>
                </a:lnTo>
                <a:lnTo>
                  <a:pt x="168402" y="3436743"/>
                </a:lnTo>
                <a:close/>
                <a:moveTo>
                  <a:pt x="1266962" y="3297577"/>
                </a:moveTo>
                <a:lnTo>
                  <a:pt x="1203812" y="3400813"/>
                </a:lnTo>
                <a:lnTo>
                  <a:pt x="1389054" y="3367103"/>
                </a:lnTo>
                <a:close/>
                <a:moveTo>
                  <a:pt x="576777" y="3276761"/>
                </a:moveTo>
                <a:lnTo>
                  <a:pt x="553622" y="3369382"/>
                </a:lnTo>
                <a:lnTo>
                  <a:pt x="572567" y="3422008"/>
                </a:lnTo>
                <a:close/>
                <a:moveTo>
                  <a:pt x="269444" y="3276498"/>
                </a:moveTo>
                <a:lnTo>
                  <a:pt x="353645" y="3630143"/>
                </a:lnTo>
                <a:lnTo>
                  <a:pt x="389430" y="3628038"/>
                </a:lnTo>
                <a:lnTo>
                  <a:pt x="448371" y="3566992"/>
                </a:lnTo>
                <a:close/>
                <a:moveTo>
                  <a:pt x="258919" y="3266236"/>
                </a:moveTo>
                <a:lnTo>
                  <a:pt x="176823" y="3434638"/>
                </a:lnTo>
                <a:lnTo>
                  <a:pt x="334699" y="3632511"/>
                </a:lnTo>
                <a:lnTo>
                  <a:pt x="347330" y="3630406"/>
                </a:lnTo>
                <a:close/>
                <a:moveTo>
                  <a:pt x="269444" y="3266154"/>
                </a:moveTo>
                <a:lnTo>
                  <a:pt x="452581" y="3562782"/>
                </a:lnTo>
                <a:lnTo>
                  <a:pt x="515732" y="3497526"/>
                </a:lnTo>
                <a:lnTo>
                  <a:pt x="534677" y="3419640"/>
                </a:lnTo>
                <a:close/>
                <a:moveTo>
                  <a:pt x="254708" y="3262026"/>
                </a:moveTo>
                <a:lnTo>
                  <a:pt x="77886" y="3312547"/>
                </a:lnTo>
                <a:lnTo>
                  <a:pt x="170507" y="3430428"/>
                </a:lnTo>
                <a:close/>
                <a:moveTo>
                  <a:pt x="505206" y="3249299"/>
                </a:moveTo>
                <a:lnTo>
                  <a:pt x="271549" y="3259833"/>
                </a:lnTo>
                <a:lnTo>
                  <a:pt x="536782" y="3413325"/>
                </a:lnTo>
                <a:lnTo>
                  <a:pt x="547307" y="3369330"/>
                </a:lnTo>
                <a:close/>
                <a:moveTo>
                  <a:pt x="576777" y="3247192"/>
                </a:moveTo>
                <a:lnTo>
                  <a:pt x="511521" y="3249299"/>
                </a:lnTo>
                <a:lnTo>
                  <a:pt x="549412" y="3358856"/>
                </a:lnTo>
                <a:close/>
                <a:moveTo>
                  <a:pt x="1111191" y="3211506"/>
                </a:moveTo>
                <a:lnTo>
                  <a:pt x="1197497" y="3398706"/>
                </a:lnTo>
                <a:lnTo>
                  <a:pt x="1260647" y="3293602"/>
                </a:lnTo>
                <a:close/>
                <a:moveTo>
                  <a:pt x="221028" y="3207295"/>
                </a:moveTo>
                <a:lnTo>
                  <a:pt x="88411" y="3302022"/>
                </a:lnTo>
                <a:lnTo>
                  <a:pt x="254708" y="3255711"/>
                </a:lnTo>
                <a:close/>
                <a:moveTo>
                  <a:pt x="1523775" y="3192560"/>
                </a:moveTo>
                <a:lnTo>
                  <a:pt x="1462730" y="3352542"/>
                </a:lnTo>
                <a:lnTo>
                  <a:pt x="1626922" y="3323072"/>
                </a:lnTo>
                <a:close/>
                <a:moveTo>
                  <a:pt x="446266" y="3068110"/>
                </a:moveTo>
                <a:lnTo>
                  <a:pt x="509416" y="3242978"/>
                </a:lnTo>
                <a:lnTo>
                  <a:pt x="574672" y="3240872"/>
                </a:lnTo>
                <a:close/>
                <a:moveTo>
                  <a:pt x="416532" y="3066259"/>
                </a:moveTo>
                <a:lnTo>
                  <a:pt x="225238" y="3203086"/>
                </a:lnTo>
                <a:lnTo>
                  <a:pt x="261024" y="3251501"/>
                </a:lnTo>
                <a:close/>
                <a:moveTo>
                  <a:pt x="117882" y="3066259"/>
                </a:moveTo>
                <a:lnTo>
                  <a:pt x="75781" y="3304127"/>
                </a:lnTo>
                <a:lnTo>
                  <a:pt x="216818" y="3203086"/>
                </a:lnTo>
                <a:close/>
                <a:moveTo>
                  <a:pt x="1420629" y="3057839"/>
                </a:moveTo>
                <a:lnTo>
                  <a:pt x="1443785" y="3356752"/>
                </a:lnTo>
                <a:lnTo>
                  <a:pt x="1454310" y="3354647"/>
                </a:lnTo>
                <a:lnTo>
                  <a:pt x="1519566" y="3186245"/>
                </a:lnTo>
                <a:close/>
                <a:moveTo>
                  <a:pt x="1412209" y="3057839"/>
                </a:moveTo>
                <a:lnTo>
                  <a:pt x="1269067" y="3291251"/>
                </a:lnTo>
                <a:lnTo>
                  <a:pt x="1399579" y="3364979"/>
                </a:lnTo>
                <a:lnTo>
                  <a:pt x="1437470" y="3356553"/>
                </a:lnTo>
                <a:close/>
                <a:moveTo>
                  <a:pt x="1405894" y="3055734"/>
                </a:moveTo>
                <a:lnTo>
                  <a:pt x="1111191" y="3203086"/>
                </a:lnTo>
                <a:lnTo>
                  <a:pt x="1264857" y="3289392"/>
                </a:lnTo>
                <a:close/>
                <a:moveTo>
                  <a:pt x="435741" y="3053431"/>
                </a:moveTo>
                <a:lnTo>
                  <a:pt x="267339" y="3253517"/>
                </a:lnTo>
                <a:lnTo>
                  <a:pt x="500996" y="3242983"/>
                </a:lnTo>
                <a:close/>
                <a:moveTo>
                  <a:pt x="424952" y="3051524"/>
                </a:moveTo>
                <a:lnTo>
                  <a:pt x="122092" y="3059944"/>
                </a:lnTo>
                <a:lnTo>
                  <a:pt x="221028" y="3198875"/>
                </a:lnTo>
                <a:close/>
                <a:moveTo>
                  <a:pt x="1580611" y="3049419"/>
                </a:moveTo>
                <a:lnTo>
                  <a:pt x="1527986" y="3184140"/>
                </a:lnTo>
                <a:lnTo>
                  <a:pt x="1626922" y="3312547"/>
                </a:lnTo>
                <a:close/>
                <a:moveTo>
                  <a:pt x="1125926" y="3045209"/>
                </a:moveTo>
                <a:lnTo>
                  <a:pt x="1109086" y="3196771"/>
                </a:lnTo>
                <a:lnTo>
                  <a:pt x="1401684" y="3051524"/>
                </a:lnTo>
                <a:close/>
                <a:moveTo>
                  <a:pt x="1033305" y="3045209"/>
                </a:moveTo>
                <a:lnTo>
                  <a:pt x="1102770" y="3190456"/>
                </a:lnTo>
                <a:lnTo>
                  <a:pt x="1119611" y="3045209"/>
                </a:lnTo>
                <a:close/>
                <a:moveTo>
                  <a:pt x="1576401" y="3040999"/>
                </a:moveTo>
                <a:lnTo>
                  <a:pt x="1422734" y="3051524"/>
                </a:lnTo>
                <a:lnTo>
                  <a:pt x="1521670" y="3179930"/>
                </a:lnTo>
                <a:close/>
                <a:moveTo>
                  <a:pt x="627298" y="3022053"/>
                </a:moveTo>
                <a:lnTo>
                  <a:pt x="442056" y="3049419"/>
                </a:lnTo>
                <a:lnTo>
                  <a:pt x="578882" y="3234661"/>
                </a:lnTo>
                <a:close/>
                <a:moveTo>
                  <a:pt x="806225" y="2994688"/>
                </a:moveTo>
                <a:lnTo>
                  <a:pt x="585197" y="3245186"/>
                </a:lnTo>
                <a:lnTo>
                  <a:pt x="578882" y="3438849"/>
                </a:lnTo>
                <a:lnTo>
                  <a:pt x="585197" y="3889324"/>
                </a:lnTo>
                <a:lnTo>
                  <a:pt x="677819" y="4122968"/>
                </a:lnTo>
                <a:lnTo>
                  <a:pt x="902793" y="4112457"/>
                </a:lnTo>
                <a:lnTo>
                  <a:pt x="1111191" y="3849328"/>
                </a:lnTo>
                <a:lnTo>
                  <a:pt x="1193287" y="3407273"/>
                </a:lnTo>
                <a:lnTo>
                  <a:pt x="1024885" y="3043104"/>
                </a:lnTo>
                <a:close/>
                <a:moveTo>
                  <a:pt x="795700" y="2994688"/>
                </a:moveTo>
                <a:lnTo>
                  <a:pt x="635718" y="3019948"/>
                </a:lnTo>
                <a:lnTo>
                  <a:pt x="587302" y="3230451"/>
                </a:lnTo>
                <a:close/>
                <a:moveTo>
                  <a:pt x="837800" y="2979953"/>
                </a:moveTo>
                <a:lnTo>
                  <a:pt x="814645" y="2988373"/>
                </a:lnTo>
                <a:lnTo>
                  <a:pt x="968049" y="3024158"/>
                </a:lnTo>
                <a:close/>
                <a:moveTo>
                  <a:pt x="816750" y="2971533"/>
                </a:moveTo>
                <a:lnTo>
                  <a:pt x="812540" y="2984163"/>
                </a:lnTo>
                <a:lnTo>
                  <a:pt x="829380" y="2975743"/>
                </a:lnTo>
                <a:close/>
                <a:moveTo>
                  <a:pt x="804120" y="2967323"/>
                </a:moveTo>
                <a:lnTo>
                  <a:pt x="806225" y="2979953"/>
                </a:lnTo>
                <a:lnTo>
                  <a:pt x="810435" y="2969428"/>
                </a:lnTo>
                <a:close/>
                <a:moveTo>
                  <a:pt x="942788" y="2933642"/>
                </a:moveTo>
                <a:lnTo>
                  <a:pt x="848326" y="2975743"/>
                </a:lnTo>
                <a:lnTo>
                  <a:pt x="1018569" y="3034684"/>
                </a:lnTo>
                <a:close/>
                <a:moveTo>
                  <a:pt x="696764" y="2929432"/>
                </a:moveTo>
                <a:lnTo>
                  <a:pt x="799910" y="2984163"/>
                </a:lnTo>
                <a:lnTo>
                  <a:pt x="797805" y="2965218"/>
                </a:lnTo>
                <a:close/>
                <a:moveTo>
                  <a:pt x="972522" y="2921012"/>
                </a:moveTo>
                <a:lnTo>
                  <a:pt x="949367" y="2931537"/>
                </a:lnTo>
                <a:lnTo>
                  <a:pt x="1014623" y="3015738"/>
                </a:lnTo>
                <a:close/>
                <a:moveTo>
                  <a:pt x="650453" y="2918907"/>
                </a:moveTo>
                <a:lnTo>
                  <a:pt x="452581" y="3040999"/>
                </a:lnTo>
                <a:lnTo>
                  <a:pt x="629403" y="3013633"/>
                </a:lnTo>
                <a:close/>
                <a:moveTo>
                  <a:pt x="658873" y="2916802"/>
                </a:moveTo>
                <a:lnTo>
                  <a:pt x="635718" y="3013633"/>
                </a:lnTo>
                <a:lnTo>
                  <a:pt x="793595" y="2988373"/>
                </a:lnTo>
                <a:close/>
                <a:moveTo>
                  <a:pt x="1140661" y="2855756"/>
                </a:moveTo>
                <a:lnTo>
                  <a:pt x="1033305" y="3036788"/>
                </a:lnTo>
                <a:lnTo>
                  <a:pt x="1119611" y="3038894"/>
                </a:lnTo>
                <a:close/>
                <a:moveTo>
                  <a:pt x="1136451" y="2849441"/>
                </a:moveTo>
                <a:lnTo>
                  <a:pt x="978837" y="2916802"/>
                </a:lnTo>
                <a:lnTo>
                  <a:pt x="1027253" y="3032579"/>
                </a:lnTo>
                <a:close/>
                <a:moveTo>
                  <a:pt x="882006" y="2849441"/>
                </a:moveTo>
                <a:lnTo>
                  <a:pt x="820960" y="2965218"/>
                </a:lnTo>
                <a:lnTo>
                  <a:pt x="837800" y="2971533"/>
                </a:lnTo>
                <a:lnTo>
                  <a:pt x="938842" y="2927327"/>
                </a:lnTo>
                <a:close/>
                <a:moveTo>
                  <a:pt x="780965" y="2849441"/>
                </a:moveTo>
                <a:lnTo>
                  <a:pt x="665188" y="2912592"/>
                </a:lnTo>
                <a:lnTo>
                  <a:pt x="795700" y="2956798"/>
                </a:lnTo>
                <a:close/>
                <a:moveTo>
                  <a:pt x="1149081" y="2847336"/>
                </a:moveTo>
                <a:lnTo>
                  <a:pt x="1125926" y="3038894"/>
                </a:lnTo>
                <a:lnTo>
                  <a:pt x="1405894" y="3043104"/>
                </a:lnTo>
                <a:close/>
                <a:moveTo>
                  <a:pt x="322069" y="2838916"/>
                </a:moveTo>
                <a:lnTo>
                  <a:pt x="122092" y="3053629"/>
                </a:lnTo>
                <a:lnTo>
                  <a:pt x="431267" y="3045209"/>
                </a:lnTo>
                <a:close/>
                <a:moveTo>
                  <a:pt x="852536" y="2811551"/>
                </a:moveTo>
                <a:lnTo>
                  <a:pt x="787280" y="2847336"/>
                </a:lnTo>
                <a:lnTo>
                  <a:pt x="804120" y="2958903"/>
                </a:lnTo>
                <a:lnTo>
                  <a:pt x="814645" y="2963113"/>
                </a:lnTo>
                <a:lnTo>
                  <a:pt x="875428" y="2843126"/>
                </a:lnTo>
                <a:close/>
                <a:moveTo>
                  <a:pt x="406270" y="2807341"/>
                </a:moveTo>
                <a:lnTo>
                  <a:pt x="437846" y="3043071"/>
                </a:lnTo>
                <a:lnTo>
                  <a:pt x="648348" y="2912592"/>
                </a:lnTo>
                <a:close/>
                <a:moveTo>
                  <a:pt x="368380" y="2790501"/>
                </a:moveTo>
                <a:lnTo>
                  <a:pt x="328384" y="2834706"/>
                </a:lnTo>
                <a:lnTo>
                  <a:pt x="429163" y="3028368"/>
                </a:lnTo>
                <a:lnTo>
                  <a:pt x="397662" y="2803131"/>
                </a:lnTo>
                <a:close/>
                <a:moveTo>
                  <a:pt x="915686" y="2782080"/>
                </a:moveTo>
                <a:lnTo>
                  <a:pt x="884111" y="2843126"/>
                </a:lnTo>
                <a:lnTo>
                  <a:pt x="945157" y="2925222"/>
                </a:lnTo>
                <a:lnTo>
                  <a:pt x="970417" y="2914697"/>
                </a:lnTo>
                <a:close/>
                <a:moveTo>
                  <a:pt x="907003" y="2782080"/>
                </a:moveTo>
                <a:lnTo>
                  <a:pt x="858738" y="2807341"/>
                </a:lnTo>
                <a:lnTo>
                  <a:pt x="879638" y="2836811"/>
                </a:lnTo>
                <a:close/>
                <a:moveTo>
                  <a:pt x="921738" y="2779976"/>
                </a:moveTo>
                <a:lnTo>
                  <a:pt x="976469" y="2910487"/>
                </a:lnTo>
                <a:lnTo>
                  <a:pt x="1136451" y="2843126"/>
                </a:lnTo>
                <a:close/>
                <a:moveTo>
                  <a:pt x="1418524" y="2773660"/>
                </a:moveTo>
                <a:lnTo>
                  <a:pt x="1418524" y="3043104"/>
                </a:lnTo>
                <a:lnTo>
                  <a:pt x="1576401" y="3034684"/>
                </a:lnTo>
                <a:close/>
                <a:moveTo>
                  <a:pt x="1412209" y="2765240"/>
                </a:moveTo>
                <a:lnTo>
                  <a:pt x="1153291" y="2843126"/>
                </a:lnTo>
                <a:lnTo>
                  <a:pt x="1412209" y="3040999"/>
                </a:lnTo>
                <a:close/>
                <a:moveTo>
                  <a:pt x="393640" y="2765240"/>
                </a:moveTo>
                <a:lnTo>
                  <a:pt x="372590" y="2786291"/>
                </a:lnTo>
                <a:lnTo>
                  <a:pt x="397850" y="2796816"/>
                </a:lnTo>
                <a:close/>
                <a:moveTo>
                  <a:pt x="399955" y="2763135"/>
                </a:moveTo>
                <a:lnTo>
                  <a:pt x="404165" y="2798921"/>
                </a:lnTo>
                <a:lnTo>
                  <a:pt x="608353" y="2887332"/>
                </a:lnTo>
                <a:close/>
                <a:moveTo>
                  <a:pt x="766230" y="2761030"/>
                </a:moveTo>
                <a:lnTo>
                  <a:pt x="667293" y="2902067"/>
                </a:lnTo>
                <a:lnTo>
                  <a:pt x="778860" y="2843126"/>
                </a:lnTo>
                <a:close/>
                <a:moveTo>
                  <a:pt x="944894" y="2758925"/>
                </a:moveTo>
                <a:lnTo>
                  <a:pt x="923843" y="2773660"/>
                </a:lnTo>
                <a:lnTo>
                  <a:pt x="1090140" y="2822076"/>
                </a:lnTo>
                <a:close/>
                <a:moveTo>
                  <a:pt x="286284" y="2754715"/>
                </a:moveTo>
                <a:lnTo>
                  <a:pt x="324174" y="2828391"/>
                </a:lnTo>
                <a:lnTo>
                  <a:pt x="362065" y="2788395"/>
                </a:lnTo>
                <a:close/>
                <a:moveTo>
                  <a:pt x="277864" y="2754715"/>
                </a:moveTo>
                <a:lnTo>
                  <a:pt x="130512" y="3036788"/>
                </a:lnTo>
                <a:lnTo>
                  <a:pt x="319964" y="2832601"/>
                </a:lnTo>
                <a:close/>
                <a:moveTo>
                  <a:pt x="298914" y="2752610"/>
                </a:moveTo>
                <a:lnTo>
                  <a:pt x="366275" y="2782080"/>
                </a:lnTo>
                <a:lnTo>
                  <a:pt x="387325" y="2758925"/>
                </a:lnTo>
                <a:close/>
                <a:moveTo>
                  <a:pt x="919633" y="2748400"/>
                </a:moveTo>
                <a:lnTo>
                  <a:pt x="919633" y="2767345"/>
                </a:lnTo>
                <a:lnTo>
                  <a:pt x="936473" y="2756820"/>
                </a:lnTo>
                <a:close/>
                <a:moveTo>
                  <a:pt x="789385" y="2727350"/>
                </a:moveTo>
                <a:lnTo>
                  <a:pt x="772545" y="2752610"/>
                </a:lnTo>
                <a:lnTo>
                  <a:pt x="785175" y="2838916"/>
                </a:lnTo>
                <a:lnTo>
                  <a:pt x="848326" y="2805236"/>
                </a:lnTo>
                <a:close/>
                <a:moveTo>
                  <a:pt x="591512" y="2716825"/>
                </a:moveTo>
                <a:lnTo>
                  <a:pt x="404165" y="2758925"/>
                </a:lnTo>
                <a:lnTo>
                  <a:pt x="650453" y="2904172"/>
                </a:lnTo>
                <a:close/>
                <a:moveTo>
                  <a:pt x="797805" y="2714720"/>
                </a:moveTo>
                <a:lnTo>
                  <a:pt x="793595" y="2721035"/>
                </a:lnTo>
                <a:lnTo>
                  <a:pt x="854641" y="2803131"/>
                </a:lnTo>
                <a:lnTo>
                  <a:pt x="909371" y="2773660"/>
                </a:lnTo>
                <a:close/>
                <a:moveTo>
                  <a:pt x="785175" y="2708405"/>
                </a:moveTo>
                <a:lnTo>
                  <a:pt x="789385" y="2714720"/>
                </a:lnTo>
                <a:lnTo>
                  <a:pt x="791490" y="2712615"/>
                </a:lnTo>
                <a:close/>
                <a:moveTo>
                  <a:pt x="1035410" y="2702090"/>
                </a:moveTo>
                <a:lnTo>
                  <a:pt x="951209" y="2754715"/>
                </a:lnTo>
                <a:lnTo>
                  <a:pt x="1134346" y="2832601"/>
                </a:lnTo>
                <a:close/>
                <a:moveTo>
                  <a:pt x="806225" y="2702090"/>
                </a:moveTo>
                <a:lnTo>
                  <a:pt x="913318" y="2767345"/>
                </a:lnTo>
                <a:lnTo>
                  <a:pt x="913318" y="2746295"/>
                </a:lnTo>
                <a:lnTo>
                  <a:pt x="808330" y="2702090"/>
                </a:lnTo>
                <a:close/>
                <a:moveTo>
                  <a:pt x="797805" y="2695774"/>
                </a:moveTo>
                <a:lnTo>
                  <a:pt x="802015" y="2699985"/>
                </a:lnTo>
                <a:lnTo>
                  <a:pt x="802015" y="2697879"/>
                </a:lnTo>
                <a:close/>
                <a:moveTo>
                  <a:pt x="764125" y="2695774"/>
                </a:moveTo>
                <a:lnTo>
                  <a:pt x="770440" y="2742085"/>
                </a:lnTo>
                <a:lnTo>
                  <a:pt x="785175" y="2721035"/>
                </a:lnTo>
                <a:lnTo>
                  <a:pt x="770440" y="2699985"/>
                </a:lnTo>
                <a:close/>
                <a:moveTo>
                  <a:pt x="753599" y="2691564"/>
                </a:moveTo>
                <a:lnTo>
                  <a:pt x="671503" y="2883122"/>
                </a:lnTo>
                <a:lnTo>
                  <a:pt x="764125" y="2750505"/>
                </a:lnTo>
                <a:lnTo>
                  <a:pt x="755705" y="2693670"/>
                </a:lnTo>
                <a:close/>
                <a:moveTo>
                  <a:pt x="770440" y="2687355"/>
                </a:moveTo>
                <a:lnTo>
                  <a:pt x="776755" y="2695774"/>
                </a:lnTo>
                <a:lnTo>
                  <a:pt x="795700" y="2706300"/>
                </a:lnTo>
                <a:lnTo>
                  <a:pt x="797805" y="2704195"/>
                </a:lnTo>
                <a:close/>
                <a:moveTo>
                  <a:pt x="738864" y="2683144"/>
                </a:moveTo>
                <a:lnTo>
                  <a:pt x="597828" y="2714720"/>
                </a:lnTo>
                <a:lnTo>
                  <a:pt x="656768" y="2902067"/>
                </a:lnTo>
                <a:lnTo>
                  <a:pt x="747284" y="2687355"/>
                </a:lnTo>
                <a:close/>
                <a:moveTo>
                  <a:pt x="749389" y="2681039"/>
                </a:moveTo>
                <a:lnTo>
                  <a:pt x="751494" y="2683144"/>
                </a:lnTo>
                <a:lnTo>
                  <a:pt x="751494" y="2681039"/>
                </a:lnTo>
                <a:close/>
                <a:moveTo>
                  <a:pt x="823065" y="2668409"/>
                </a:moveTo>
                <a:lnTo>
                  <a:pt x="768335" y="2676829"/>
                </a:lnTo>
                <a:lnTo>
                  <a:pt x="806225" y="2693670"/>
                </a:lnTo>
                <a:close/>
                <a:moveTo>
                  <a:pt x="913397" y="2653674"/>
                </a:moveTo>
                <a:lnTo>
                  <a:pt x="831485" y="2666304"/>
                </a:lnTo>
                <a:lnTo>
                  <a:pt x="812540" y="2695774"/>
                </a:lnTo>
                <a:lnTo>
                  <a:pt x="913397" y="2737875"/>
                </a:lnTo>
                <a:close/>
                <a:moveTo>
                  <a:pt x="989099" y="2641044"/>
                </a:moveTo>
                <a:lnTo>
                  <a:pt x="919633" y="2651569"/>
                </a:lnTo>
                <a:lnTo>
                  <a:pt x="919633" y="2742085"/>
                </a:lnTo>
                <a:lnTo>
                  <a:pt x="944894" y="2752610"/>
                </a:lnTo>
                <a:lnTo>
                  <a:pt x="1031200" y="2697879"/>
                </a:lnTo>
                <a:close/>
                <a:moveTo>
                  <a:pt x="669135" y="2638939"/>
                </a:moveTo>
                <a:lnTo>
                  <a:pt x="740706" y="2676829"/>
                </a:lnTo>
                <a:lnTo>
                  <a:pt x="747021" y="2674724"/>
                </a:lnTo>
                <a:close/>
                <a:moveTo>
                  <a:pt x="1189076" y="2611573"/>
                </a:moveTo>
                <a:lnTo>
                  <a:pt x="1149081" y="2836811"/>
                </a:lnTo>
                <a:lnTo>
                  <a:pt x="1407999" y="2758925"/>
                </a:lnTo>
                <a:close/>
                <a:moveTo>
                  <a:pt x="1180656" y="2611573"/>
                </a:moveTo>
                <a:lnTo>
                  <a:pt x="1041725" y="2699985"/>
                </a:lnTo>
                <a:lnTo>
                  <a:pt x="1142766" y="2832601"/>
                </a:lnTo>
                <a:close/>
                <a:moveTo>
                  <a:pt x="1170131" y="2611573"/>
                </a:moveTo>
                <a:lnTo>
                  <a:pt x="995414" y="2638939"/>
                </a:lnTo>
                <a:lnTo>
                  <a:pt x="1037515" y="2693670"/>
                </a:lnTo>
                <a:close/>
                <a:moveTo>
                  <a:pt x="536519" y="2596838"/>
                </a:moveTo>
                <a:lnTo>
                  <a:pt x="288389" y="2746295"/>
                </a:lnTo>
                <a:lnTo>
                  <a:pt x="393527" y="2752610"/>
                </a:lnTo>
                <a:close/>
                <a:moveTo>
                  <a:pt x="559937" y="2588418"/>
                </a:moveTo>
                <a:lnTo>
                  <a:pt x="597828" y="2708405"/>
                </a:lnTo>
                <a:lnTo>
                  <a:pt x="730444" y="2678934"/>
                </a:lnTo>
                <a:close/>
                <a:moveTo>
                  <a:pt x="553359" y="2588418"/>
                </a:moveTo>
                <a:lnTo>
                  <a:pt x="403902" y="2750505"/>
                </a:lnTo>
                <a:lnTo>
                  <a:pt x="589145" y="2710510"/>
                </a:lnTo>
                <a:close/>
                <a:moveTo>
                  <a:pt x="898583" y="2561053"/>
                </a:moveTo>
                <a:lnTo>
                  <a:pt x="768071" y="2670514"/>
                </a:lnTo>
                <a:lnTo>
                  <a:pt x="827012" y="2659989"/>
                </a:lnTo>
                <a:close/>
                <a:moveTo>
                  <a:pt x="919633" y="2550528"/>
                </a:moveTo>
                <a:lnTo>
                  <a:pt x="919633" y="2645254"/>
                </a:lnTo>
                <a:lnTo>
                  <a:pt x="982784" y="2634729"/>
                </a:lnTo>
                <a:close/>
                <a:moveTo>
                  <a:pt x="913397" y="2550528"/>
                </a:moveTo>
                <a:lnTo>
                  <a:pt x="837800" y="2659989"/>
                </a:lnTo>
                <a:lnTo>
                  <a:pt x="913397" y="2647359"/>
                </a:lnTo>
                <a:close/>
                <a:moveTo>
                  <a:pt x="923843" y="2546318"/>
                </a:moveTo>
                <a:lnTo>
                  <a:pt x="991204" y="2634729"/>
                </a:lnTo>
                <a:lnTo>
                  <a:pt x="1168026" y="2605258"/>
                </a:lnTo>
                <a:close/>
                <a:moveTo>
                  <a:pt x="904898" y="2546318"/>
                </a:moveTo>
                <a:lnTo>
                  <a:pt x="565989" y="2584208"/>
                </a:lnTo>
                <a:lnTo>
                  <a:pt x="755441" y="2672619"/>
                </a:lnTo>
                <a:close/>
                <a:moveTo>
                  <a:pt x="915515" y="2537898"/>
                </a:moveTo>
                <a:lnTo>
                  <a:pt x="1186971" y="2601048"/>
                </a:lnTo>
                <a:lnTo>
                  <a:pt x="1186971" y="2603153"/>
                </a:lnTo>
                <a:lnTo>
                  <a:pt x="1418524" y="2756820"/>
                </a:lnTo>
                <a:lnTo>
                  <a:pt x="1418524" y="2758925"/>
                </a:lnTo>
                <a:lnTo>
                  <a:pt x="1584821" y="3034684"/>
                </a:lnTo>
                <a:lnTo>
                  <a:pt x="1584821" y="3036788"/>
                </a:lnTo>
                <a:lnTo>
                  <a:pt x="1635342" y="3325177"/>
                </a:lnTo>
                <a:lnTo>
                  <a:pt x="1639552" y="3558835"/>
                </a:lnTo>
                <a:lnTo>
                  <a:pt x="1631132" y="3834330"/>
                </a:lnTo>
                <a:lnTo>
                  <a:pt x="1631132" y="3836435"/>
                </a:lnTo>
                <a:lnTo>
                  <a:pt x="1544826" y="4238495"/>
                </a:lnTo>
                <a:lnTo>
                  <a:pt x="1542721" y="4238495"/>
                </a:lnTo>
                <a:lnTo>
                  <a:pt x="1334323" y="4493203"/>
                </a:lnTo>
                <a:lnTo>
                  <a:pt x="1332218" y="4493203"/>
                </a:lnTo>
                <a:lnTo>
                  <a:pt x="1092245" y="4615294"/>
                </a:lnTo>
                <a:cubicBezTo>
                  <a:pt x="1092241" y="4615294"/>
                  <a:pt x="1092250" y="4615294"/>
                  <a:pt x="1092273" y="4615294"/>
                </a:cubicBezTo>
                <a:lnTo>
                  <a:pt x="869317" y="4642660"/>
                </a:lnTo>
                <a:cubicBezTo>
                  <a:pt x="869229" y="4642660"/>
                  <a:pt x="868878" y="4642660"/>
                  <a:pt x="868263" y="4642660"/>
                </a:cubicBezTo>
                <a:cubicBezTo>
                  <a:pt x="867647" y="4642660"/>
                  <a:pt x="867296" y="4642660"/>
                  <a:pt x="867208" y="4642660"/>
                </a:cubicBezTo>
                <a:lnTo>
                  <a:pt x="584941" y="4602664"/>
                </a:lnTo>
                <a:cubicBezTo>
                  <a:pt x="584853" y="4602576"/>
                  <a:pt x="584502" y="4602226"/>
                  <a:pt x="583887" y="4601612"/>
                </a:cubicBezTo>
                <a:cubicBezTo>
                  <a:pt x="583272" y="4600998"/>
                  <a:pt x="582920" y="4600647"/>
                  <a:pt x="582833" y="4600559"/>
                </a:cubicBezTo>
                <a:lnTo>
                  <a:pt x="326225" y="4463733"/>
                </a:lnTo>
                <a:lnTo>
                  <a:pt x="326225" y="4461627"/>
                </a:lnTo>
                <a:lnTo>
                  <a:pt x="193493" y="4295498"/>
                </a:lnTo>
                <a:lnTo>
                  <a:pt x="83962" y="4000827"/>
                </a:lnTo>
                <a:lnTo>
                  <a:pt x="84201" y="4000890"/>
                </a:lnTo>
                <a:lnTo>
                  <a:pt x="61046" y="3653561"/>
                </a:lnTo>
                <a:lnTo>
                  <a:pt x="61046" y="3651456"/>
                </a:lnTo>
                <a:lnTo>
                  <a:pt x="67361" y="3310442"/>
                </a:lnTo>
                <a:lnTo>
                  <a:pt x="111567" y="3057839"/>
                </a:lnTo>
                <a:lnTo>
                  <a:pt x="111567" y="3055734"/>
                </a:lnTo>
                <a:lnTo>
                  <a:pt x="275759" y="2746295"/>
                </a:lnTo>
                <a:lnTo>
                  <a:pt x="275759" y="2744190"/>
                </a:lnTo>
                <a:lnTo>
                  <a:pt x="553622" y="2577893"/>
                </a:lnTo>
                <a:close/>
                <a:moveTo>
                  <a:pt x="2396690" y="1991128"/>
                </a:moveTo>
                <a:lnTo>
                  <a:pt x="2160928" y="2045859"/>
                </a:lnTo>
                <a:lnTo>
                  <a:pt x="2522992" y="2100590"/>
                </a:lnTo>
                <a:close/>
                <a:moveTo>
                  <a:pt x="2518782" y="1963763"/>
                </a:moveTo>
                <a:lnTo>
                  <a:pt x="2405111" y="1989023"/>
                </a:lnTo>
                <a:lnTo>
                  <a:pt x="2529307" y="2098484"/>
                </a:lnTo>
                <a:close/>
                <a:moveTo>
                  <a:pt x="926149" y="1942920"/>
                </a:moveTo>
                <a:lnTo>
                  <a:pt x="763953" y="2096402"/>
                </a:lnTo>
                <a:lnTo>
                  <a:pt x="1031265" y="2071382"/>
                </a:lnTo>
                <a:close/>
                <a:moveTo>
                  <a:pt x="3388157" y="1932188"/>
                </a:moveTo>
                <a:lnTo>
                  <a:pt x="3207125" y="2037439"/>
                </a:lnTo>
                <a:lnTo>
                  <a:pt x="3550244" y="2056384"/>
                </a:lnTo>
                <a:close/>
                <a:moveTo>
                  <a:pt x="2259864" y="1864827"/>
                </a:moveTo>
                <a:lnTo>
                  <a:pt x="2398795" y="1984813"/>
                </a:lnTo>
                <a:lnTo>
                  <a:pt x="2510362" y="1959553"/>
                </a:lnTo>
                <a:close/>
                <a:moveTo>
                  <a:pt x="2243024" y="1860617"/>
                </a:moveTo>
                <a:lnTo>
                  <a:pt x="2150403" y="2041649"/>
                </a:lnTo>
                <a:lnTo>
                  <a:pt x="2390375" y="1986918"/>
                </a:lnTo>
                <a:close/>
                <a:moveTo>
                  <a:pt x="1029193" y="1846048"/>
                </a:moveTo>
                <a:lnTo>
                  <a:pt x="930362" y="1938708"/>
                </a:lnTo>
                <a:lnTo>
                  <a:pt x="1035410" y="2065064"/>
                </a:lnTo>
                <a:close/>
                <a:moveTo>
                  <a:pt x="1018833" y="1846048"/>
                </a:moveTo>
                <a:lnTo>
                  <a:pt x="888233" y="1886060"/>
                </a:lnTo>
                <a:lnTo>
                  <a:pt x="926149" y="1932391"/>
                </a:lnTo>
                <a:close/>
                <a:moveTo>
                  <a:pt x="919830" y="1793400"/>
                </a:moveTo>
                <a:lnTo>
                  <a:pt x="888233" y="1879742"/>
                </a:lnTo>
                <a:lnTo>
                  <a:pt x="1022977" y="1837624"/>
                </a:lnTo>
                <a:close/>
                <a:moveTo>
                  <a:pt x="2177768" y="1793256"/>
                </a:moveTo>
                <a:lnTo>
                  <a:pt x="2148298" y="2029019"/>
                </a:lnTo>
                <a:lnTo>
                  <a:pt x="2238814" y="1854302"/>
                </a:lnTo>
                <a:close/>
                <a:moveTo>
                  <a:pt x="3703911" y="1736420"/>
                </a:moveTo>
                <a:lnTo>
                  <a:pt x="3394472" y="1927978"/>
                </a:lnTo>
                <a:lnTo>
                  <a:pt x="3558664" y="2054279"/>
                </a:lnTo>
                <a:close/>
                <a:moveTo>
                  <a:pt x="3160814" y="1723790"/>
                </a:moveTo>
                <a:lnTo>
                  <a:pt x="3198705" y="2033229"/>
                </a:lnTo>
                <a:lnTo>
                  <a:pt x="3381842" y="1925873"/>
                </a:lnTo>
                <a:close/>
                <a:moveTo>
                  <a:pt x="704973" y="1715480"/>
                </a:moveTo>
                <a:lnTo>
                  <a:pt x="536519" y="2085986"/>
                </a:lnTo>
                <a:lnTo>
                  <a:pt x="751315" y="2098484"/>
                </a:lnTo>
                <a:close/>
                <a:moveTo>
                  <a:pt x="698654" y="1713374"/>
                </a:moveTo>
                <a:lnTo>
                  <a:pt x="522014" y="1858683"/>
                </a:lnTo>
                <a:lnTo>
                  <a:pt x="534447" y="2073487"/>
                </a:lnTo>
                <a:close/>
                <a:moveTo>
                  <a:pt x="721825" y="1711269"/>
                </a:moveTo>
                <a:lnTo>
                  <a:pt x="881914" y="1879742"/>
                </a:lnTo>
                <a:lnTo>
                  <a:pt x="913510" y="1791294"/>
                </a:lnTo>
                <a:close/>
                <a:moveTo>
                  <a:pt x="711292" y="1711269"/>
                </a:moveTo>
                <a:lnTo>
                  <a:pt x="757634" y="2094318"/>
                </a:lnTo>
                <a:lnTo>
                  <a:pt x="921936" y="1938708"/>
                </a:lnTo>
                <a:lnTo>
                  <a:pt x="879807" y="1888166"/>
                </a:lnTo>
                <a:close/>
                <a:moveTo>
                  <a:pt x="2030416" y="1648009"/>
                </a:moveTo>
                <a:lnTo>
                  <a:pt x="2141983" y="2029019"/>
                </a:lnTo>
                <a:lnTo>
                  <a:pt x="2171453" y="1786941"/>
                </a:lnTo>
                <a:close/>
                <a:moveTo>
                  <a:pt x="2196713" y="1631169"/>
                </a:moveTo>
                <a:lnTo>
                  <a:pt x="2177768" y="1784836"/>
                </a:lnTo>
                <a:lnTo>
                  <a:pt x="2236709" y="1843777"/>
                </a:lnTo>
                <a:close/>
                <a:moveTo>
                  <a:pt x="3352372" y="1614329"/>
                </a:moveTo>
                <a:lnTo>
                  <a:pt x="3390262" y="1921662"/>
                </a:lnTo>
                <a:lnTo>
                  <a:pt x="3703911" y="1730105"/>
                </a:lnTo>
                <a:close/>
                <a:moveTo>
                  <a:pt x="3346057" y="1614329"/>
                </a:moveTo>
                <a:lnTo>
                  <a:pt x="3162920" y="1715370"/>
                </a:lnTo>
                <a:lnTo>
                  <a:pt x="3383947" y="1919558"/>
                </a:lnTo>
                <a:close/>
                <a:moveTo>
                  <a:pt x="2192503" y="1614329"/>
                </a:moveTo>
                <a:lnTo>
                  <a:pt x="2030416" y="1637484"/>
                </a:lnTo>
                <a:lnTo>
                  <a:pt x="2171453" y="1778521"/>
                </a:lnTo>
                <a:close/>
                <a:moveTo>
                  <a:pt x="2175663" y="1599594"/>
                </a:moveTo>
                <a:lnTo>
                  <a:pt x="2089357" y="1622749"/>
                </a:lnTo>
                <a:lnTo>
                  <a:pt x="2186188" y="1608014"/>
                </a:lnTo>
                <a:close/>
                <a:moveTo>
                  <a:pt x="2184083" y="1597489"/>
                </a:moveTo>
                <a:lnTo>
                  <a:pt x="2188293" y="1599594"/>
                </a:lnTo>
                <a:lnTo>
                  <a:pt x="2186188" y="1597489"/>
                </a:lnTo>
                <a:close/>
                <a:moveTo>
                  <a:pt x="589332" y="1574383"/>
                </a:moveTo>
                <a:lnTo>
                  <a:pt x="524086" y="1848153"/>
                </a:lnTo>
                <a:lnTo>
                  <a:pt x="702867" y="1702845"/>
                </a:lnTo>
                <a:close/>
                <a:moveTo>
                  <a:pt x="2310384" y="1565913"/>
                </a:moveTo>
                <a:lnTo>
                  <a:pt x="2192503" y="1595384"/>
                </a:lnTo>
                <a:lnTo>
                  <a:pt x="2198818" y="1605909"/>
                </a:lnTo>
                <a:close/>
                <a:moveTo>
                  <a:pt x="2381955" y="1553283"/>
                </a:moveTo>
                <a:lnTo>
                  <a:pt x="2247234" y="1852197"/>
                </a:lnTo>
                <a:lnTo>
                  <a:pt x="2514572" y="1955343"/>
                </a:lnTo>
                <a:close/>
                <a:moveTo>
                  <a:pt x="2388270" y="1549073"/>
                </a:moveTo>
                <a:lnTo>
                  <a:pt x="2520887" y="1951133"/>
                </a:lnTo>
                <a:lnTo>
                  <a:pt x="2668239" y="1677480"/>
                </a:lnTo>
                <a:close/>
                <a:moveTo>
                  <a:pt x="2375640" y="1549073"/>
                </a:moveTo>
                <a:lnTo>
                  <a:pt x="2200923" y="1612224"/>
                </a:lnTo>
                <a:lnTo>
                  <a:pt x="2243024" y="1843777"/>
                </a:lnTo>
                <a:close/>
                <a:moveTo>
                  <a:pt x="3640760" y="1546968"/>
                </a:moveTo>
                <a:lnTo>
                  <a:pt x="3360792" y="1610119"/>
                </a:lnTo>
                <a:lnTo>
                  <a:pt x="3706016" y="1723790"/>
                </a:lnTo>
                <a:close/>
                <a:moveTo>
                  <a:pt x="1010407" y="1542795"/>
                </a:moveTo>
                <a:lnTo>
                  <a:pt x="921936" y="1787082"/>
                </a:lnTo>
                <a:lnTo>
                  <a:pt x="1029193" y="1833412"/>
                </a:lnTo>
                <a:close/>
                <a:moveTo>
                  <a:pt x="3026093" y="1542758"/>
                </a:moveTo>
                <a:lnTo>
                  <a:pt x="3156604" y="1711160"/>
                </a:lnTo>
                <a:lnTo>
                  <a:pt x="3339742" y="1610119"/>
                </a:lnTo>
                <a:close/>
                <a:moveTo>
                  <a:pt x="1006194" y="1534371"/>
                </a:moveTo>
                <a:lnTo>
                  <a:pt x="715505" y="1700739"/>
                </a:lnTo>
                <a:lnTo>
                  <a:pt x="915617" y="1784976"/>
                </a:lnTo>
                <a:close/>
                <a:moveTo>
                  <a:pt x="3722856" y="1528023"/>
                </a:moveTo>
                <a:lnTo>
                  <a:pt x="3647075" y="1544863"/>
                </a:lnTo>
                <a:lnTo>
                  <a:pt x="3710226" y="1713265"/>
                </a:lnTo>
                <a:close/>
                <a:moveTo>
                  <a:pt x="540744" y="1521735"/>
                </a:moveTo>
                <a:lnTo>
                  <a:pt x="524086" y="1820776"/>
                </a:lnTo>
                <a:lnTo>
                  <a:pt x="585107" y="1570171"/>
                </a:lnTo>
                <a:close/>
                <a:moveTo>
                  <a:pt x="2021996" y="1509078"/>
                </a:moveTo>
                <a:lnTo>
                  <a:pt x="2028311" y="1631169"/>
                </a:lnTo>
                <a:lnTo>
                  <a:pt x="2167243" y="1595384"/>
                </a:lnTo>
                <a:close/>
                <a:moveTo>
                  <a:pt x="2144088" y="1506973"/>
                </a:moveTo>
                <a:lnTo>
                  <a:pt x="2190398" y="1589069"/>
                </a:lnTo>
                <a:lnTo>
                  <a:pt x="2365115" y="1544863"/>
                </a:lnTo>
                <a:close/>
                <a:moveTo>
                  <a:pt x="2021996" y="1488027"/>
                </a:moveTo>
                <a:lnTo>
                  <a:pt x="2021996" y="1500658"/>
                </a:lnTo>
                <a:lnTo>
                  <a:pt x="2175663" y="1593279"/>
                </a:lnTo>
                <a:lnTo>
                  <a:pt x="2181978" y="1591173"/>
                </a:lnTo>
                <a:lnTo>
                  <a:pt x="2135667" y="1506973"/>
                </a:lnTo>
                <a:close/>
                <a:moveTo>
                  <a:pt x="1994631" y="1483817"/>
                </a:moveTo>
                <a:lnTo>
                  <a:pt x="2015681" y="1496447"/>
                </a:lnTo>
                <a:lnTo>
                  <a:pt x="2015681" y="1485922"/>
                </a:lnTo>
                <a:close/>
                <a:moveTo>
                  <a:pt x="1984106" y="1483817"/>
                </a:moveTo>
                <a:lnTo>
                  <a:pt x="2019891" y="1610119"/>
                </a:lnTo>
                <a:lnTo>
                  <a:pt x="2015681" y="1504868"/>
                </a:lnTo>
                <a:close/>
                <a:moveTo>
                  <a:pt x="780805" y="1477511"/>
                </a:moveTo>
                <a:lnTo>
                  <a:pt x="713399" y="1694421"/>
                </a:lnTo>
                <a:lnTo>
                  <a:pt x="1001981" y="1528053"/>
                </a:lnTo>
                <a:close/>
                <a:moveTo>
                  <a:pt x="608345" y="1471193"/>
                </a:moveTo>
                <a:lnTo>
                  <a:pt x="542856" y="1513311"/>
                </a:lnTo>
                <a:lnTo>
                  <a:pt x="585107" y="1561748"/>
                </a:lnTo>
                <a:close/>
                <a:moveTo>
                  <a:pt x="622891" y="1460663"/>
                </a:moveTo>
                <a:lnTo>
                  <a:pt x="616674" y="1466981"/>
                </a:lnTo>
                <a:lnTo>
                  <a:pt x="591445" y="1568066"/>
                </a:lnTo>
                <a:lnTo>
                  <a:pt x="698654" y="1688103"/>
                </a:lnTo>
                <a:close/>
                <a:moveTo>
                  <a:pt x="618746" y="1450212"/>
                </a:moveTo>
                <a:lnTo>
                  <a:pt x="618746" y="1456452"/>
                </a:lnTo>
                <a:lnTo>
                  <a:pt x="620819" y="1454347"/>
                </a:lnTo>
                <a:close/>
                <a:moveTo>
                  <a:pt x="645993" y="1448145"/>
                </a:moveTo>
                <a:lnTo>
                  <a:pt x="629141" y="1458557"/>
                </a:lnTo>
                <a:lnTo>
                  <a:pt x="707079" y="1690209"/>
                </a:lnTo>
                <a:lnTo>
                  <a:pt x="774485" y="1475405"/>
                </a:lnTo>
                <a:close/>
                <a:moveTo>
                  <a:pt x="612530" y="1448145"/>
                </a:moveTo>
                <a:lnTo>
                  <a:pt x="570319" y="1488040"/>
                </a:lnTo>
                <a:lnTo>
                  <a:pt x="610458" y="1462769"/>
                </a:lnTo>
                <a:close/>
                <a:moveTo>
                  <a:pt x="624963" y="1441942"/>
                </a:moveTo>
                <a:lnTo>
                  <a:pt x="627035" y="1452279"/>
                </a:lnTo>
                <a:lnTo>
                  <a:pt x="635461" y="1446077"/>
                </a:lnTo>
                <a:close/>
                <a:moveTo>
                  <a:pt x="3594450" y="1403826"/>
                </a:moveTo>
                <a:lnTo>
                  <a:pt x="3644970" y="1538548"/>
                </a:lnTo>
                <a:lnTo>
                  <a:pt x="3718646" y="1521708"/>
                </a:lnTo>
                <a:close/>
                <a:moveTo>
                  <a:pt x="3586029" y="1397511"/>
                </a:moveTo>
                <a:lnTo>
                  <a:pt x="3358687" y="1603804"/>
                </a:lnTo>
                <a:lnTo>
                  <a:pt x="3638655" y="1540653"/>
                </a:lnTo>
                <a:close/>
                <a:moveTo>
                  <a:pt x="751315" y="1372496"/>
                </a:moveTo>
                <a:lnTo>
                  <a:pt x="629141" y="1437769"/>
                </a:lnTo>
                <a:lnTo>
                  <a:pt x="643886" y="1439875"/>
                </a:lnTo>
                <a:close/>
                <a:moveTo>
                  <a:pt x="816614" y="1338806"/>
                </a:moveTo>
                <a:lnTo>
                  <a:pt x="654419" y="1441942"/>
                </a:lnTo>
                <a:lnTo>
                  <a:pt x="774485" y="1469087"/>
                </a:lnTo>
                <a:close/>
                <a:moveTo>
                  <a:pt x="822934" y="1336700"/>
                </a:moveTo>
                <a:lnTo>
                  <a:pt x="782911" y="1471193"/>
                </a:lnTo>
                <a:lnTo>
                  <a:pt x="1001981" y="1519629"/>
                </a:lnTo>
                <a:close/>
                <a:moveTo>
                  <a:pt x="1904115" y="1336465"/>
                </a:moveTo>
                <a:lnTo>
                  <a:pt x="2003051" y="1578543"/>
                </a:lnTo>
                <a:lnTo>
                  <a:pt x="1975686" y="1477502"/>
                </a:lnTo>
                <a:close/>
                <a:moveTo>
                  <a:pt x="2676659" y="1325940"/>
                </a:moveTo>
                <a:lnTo>
                  <a:pt x="2388270" y="1542758"/>
                </a:lnTo>
                <a:lnTo>
                  <a:pt x="2670344" y="1671165"/>
                </a:lnTo>
                <a:close/>
                <a:moveTo>
                  <a:pt x="2773490" y="1315415"/>
                </a:moveTo>
                <a:lnTo>
                  <a:pt x="2682974" y="1321730"/>
                </a:lnTo>
                <a:lnTo>
                  <a:pt x="2676659" y="1650114"/>
                </a:lnTo>
                <a:close/>
                <a:moveTo>
                  <a:pt x="2009366" y="1304890"/>
                </a:moveTo>
                <a:lnTo>
                  <a:pt x="1982001" y="1473292"/>
                </a:lnTo>
                <a:lnTo>
                  <a:pt x="2015681" y="1479607"/>
                </a:lnTo>
                <a:close/>
                <a:moveTo>
                  <a:pt x="2722969" y="1292260"/>
                </a:moveTo>
                <a:lnTo>
                  <a:pt x="2691394" y="1313310"/>
                </a:lnTo>
                <a:lnTo>
                  <a:pt x="2765070" y="1309100"/>
                </a:lnTo>
                <a:close/>
                <a:moveTo>
                  <a:pt x="2708234" y="1285945"/>
                </a:moveTo>
                <a:lnTo>
                  <a:pt x="2695604" y="1302785"/>
                </a:lnTo>
                <a:lnTo>
                  <a:pt x="2716654" y="1288050"/>
                </a:lnTo>
                <a:close/>
                <a:moveTo>
                  <a:pt x="2015681" y="1285945"/>
                </a:moveTo>
                <a:lnTo>
                  <a:pt x="2021996" y="1481712"/>
                </a:lnTo>
                <a:lnTo>
                  <a:pt x="2131457" y="1498552"/>
                </a:lnTo>
                <a:close/>
                <a:moveTo>
                  <a:pt x="2746125" y="1277525"/>
                </a:moveTo>
                <a:lnTo>
                  <a:pt x="2729284" y="1288050"/>
                </a:lnTo>
                <a:lnTo>
                  <a:pt x="2767175" y="1302785"/>
                </a:lnTo>
                <a:close/>
                <a:moveTo>
                  <a:pt x="2655609" y="1262790"/>
                </a:moveTo>
                <a:lnTo>
                  <a:pt x="2680869" y="1311205"/>
                </a:lnTo>
                <a:lnTo>
                  <a:pt x="2701919" y="1283840"/>
                </a:lnTo>
                <a:close/>
                <a:moveTo>
                  <a:pt x="2729284" y="1258580"/>
                </a:moveTo>
                <a:lnTo>
                  <a:pt x="2712444" y="1279630"/>
                </a:lnTo>
                <a:lnTo>
                  <a:pt x="2722969" y="1283840"/>
                </a:lnTo>
                <a:lnTo>
                  <a:pt x="2741914" y="1271210"/>
                </a:lnTo>
                <a:close/>
                <a:moveTo>
                  <a:pt x="1870434" y="1256475"/>
                </a:moveTo>
                <a:lnTo>
                  <a:pt x="1975686" y="1466977"/>
                </a:lnTo>
                <a:lnTo>
                  <a:pt x="2007261" y="1275420"/>
                </a:lnTo>
                <a:close/>
                <a:moveTo>
                  <a:pt x="3826002" y="1245950"/>
                </a:moveTo>
                <a:lnTo>
                  <a:pt x="3592344" y="1391196"/>
                </a:lnTo>
                <a:lnTo>
                  <a:pt x="3724961" y="1517498"/>
                </a:lnTo>
                <a:close/>
                <a:moveTo>
                  <a:pt x="2805065" y="1237529"/>
                </a:moveTo>
                <a:lnTo>
                  <a:pt x="2750335" y="1273315"/>
                </a:lnTo>
                <a:lnTo>
                  <a:pt x="2777700" y="1304890"/>
                </a:lnTo>
                <a:close/>
                <a:moveTo>
                  <a:pt x="3299746" y="1220689"/>
                </a:moveTo>
                <a:lnTo>
                  <a:pt x="3023988" y="1534338"/>
                </a:lnTo>
                <a:lnTo>
                  <a:pt x="3343952" y="1605909"/>
                </a:lnTo>
                <a:close/>
                <a:moveTo>
                  <a:pt x="3305798" y="1218847"/>
                </a:moveTo>
                <a:lnTo>
                  <a:pt x="3350004" y="1601699"/>
                </a:lnTo>
                <a:lnTo>
                  <a:pt x="3581556" y="1391309"/>
                </a:lnTo>
                <a:close/>
                <a:moveTo>
                  <a:pt x="3293431" y="1216479"/>
                </a:moveTo>
                <a:lnTo>
                  <a:pt x="3047143" y="1260685"/>
                </a:lnTo>
                <a:lnTo>
                  <a:pt x="3021883" y="1525918"/>
                </a:lnTo>
                <a:close/>
                <a:moveTo>
                  <a:pt x="3722856" y="1214374"/>
                </a:moveTo>
                <a:lnTo>
                  <a:pt x="3600765" y="1378566"/>
                </a:lnTo>
                <a:lnTo>
                  <a:pt x="3823897" y="1239634"/>
                </a:lnTo>
                <a:close/>
                <a:moveTo>
                  <a:pt x="608345" y="1206153"/>
                </a:moveTo>
                <a:lnTo>
                  <a:pt x="622891" y="1433558"/>
                </a:lnTo>
                <a:lnTo>
                  <a:pt x="814508" y="1330383"/>
                </a:lnTo>
                <a:close/>
                <a:moveTo>
                  <a:pt x="3234227" y="1205954"/>
                </a:moveTo>
                <a:lnTo>
                  <a:pt x="3105821" y="1244001"/>
                </a:lnTo>
                <a:lnTo>
                  <a:pt x="3280538" y="1212411"/>
                </a:lnTo>
                <a:close/>
                <a:moveTo>
                  <a:pt x="3295430" y="1189341"/>
                </a:moveTo>
                <a:lnTo>
                  <a:pt x="3251213" y="1201998"/>
                </a:lnTo>
                <a:lnTo>
                  <a:pt x="3297536" y="1208285"/>
                </a:lnTo>
                <a:close/>
                <a:moveTo>
                  <a:pt x="1029193" y="1187203"/>
                </a:moveTo>
                <a:lnTo>
                  <a:pt x="827146" y="1330383"/>
                </a:lnTo>
                <a:lnTo>
                  <a:pt x="1008300" y="1517523"/>
                </a:lnTo>
                <a:close/>
                <a:moveTo>
                  <a:pt x="540744" y="1185097"/>
                </a:moveTo>
                <a:lnTo>
                  <a:pt x="540744" y="1504888"/>
                </a:lnTo>
                <a:lnTo>
                  <a:pt x="614602" y="1437769"/>
                </a:lnTo>
                <a:close/>
                <a:moveTo>
                  <a:pt x="2964784" y="1170432"/>
                </a:moveTo>
                <a:lnTo>
                  <a:pt x="3044775" y="1254531"/>
                </a:lnTo>
                <a:lnTo>
                  <a:pt x="3219492" y="1204112"/>
                </a:lnTo>
                <a:close/>
                <a:moveTo>
                  <a:pt x="2916632" y="1168321"/>
                </a:moveTo>
                <a:lnTo>
                  <a:pt x="3015568" y="1519603"/>
                </a:lnTo>
                <a:lnTo>
                  <a:pt x="3040828" y="1260685"/>
                </a:lnTo>
                <a:close/>
                <a:moveTo>
                  <a:pt x="542856" y="1168252"/>
                </a:moveTo>
                <a:lnTo>
                  <a:pt x="614602" y="1408291"/>
                </a:lnTo>
                <a:lnTo>
                  <a:pt x="602007" y="1201942"/>
                </a:lnTo>
                <a:close/>
                <a:moveTo>
                  <a:pt x="2428266" y="1168064"/>
                </a:moveTo>
                <a:lnTo>
                  <a:pt x="2672449" y="1309100"/>
                </a:lnTo>
                <a:lnTo>
                  <a:pt x="2645083" y="1258580"/>
                </a:lnTo>
                <a:close/>
                <a:moveTo>
                  <a:pt x="2922947" y="1163854"/>
                </a:moveTo>
                <a:lnTo>
                  <a:pt x="3015568" y="1233319"/>
                </a:lnTo>
                <a:lnTo>
                  <a:pt x="2956627" y="1168064"/>
                </a:lnTo>
                <a:close/>
                <a:moveTo>
                  <a:pt x="3415259" y="1153592"/>
                </a:moveTo>
                <a:lnTo>
                  <a:pt x="3301588" y="1187272"/>
                </a:lnTo>
                <a:lnTo>
                  <a:pt x="3303693" y="1208322"/>
                </a:lnTo>
                <a:close/>
                <a:moveTo>
                  <a:pt x="2384060" y="1151223"/>
                </a:moveTo>
                <a:lnTo>
                  <a:pt x="2384060" y="1536443"/>
                </a:lnTo>
                <a:lnTo>
                  <a:pt x="2674554" y="1317520"/>
                </a:lnTo>
                <a:close/>
                <a:moveTo>
                  <a:pt x="2377745" y="1151223"/>
                </a:moveTo>
                <a:lnTo>
                  <a:pt x="2015681" y="1273315"/>
                </a:lnTo>
                <a:lnTo>
                  <a:pt x="2139878" y="1500658"/>
                </a:lnTo>
                <a:lnTo>
                  <a:pt x="2377745" y="1538548"/>
                </a:lnTo>
                <a:close/>
                <a:moveTo>
                  <a:pt x="3459465" y="1145171"/>
                </a:moveTo>
                <a:lnTo>
                  <a:pt x="3585766" y="1384983"/>
                </a:lnTo>
                <a:lnTo>
                  <a:pt x="3716278" y="1212532"/>
                </a:lnTo>
                <a:close/>
                <a:moveTo>
                  <a:pt x="3453150" y="1143066"/>
                </a:moveTo>
                <a:lnTo>
                  <a:pt x="3307903" y="1212532"/>
                </a:lnTo>
                <a:lnTo>
                  <a:pt x="3577346" y="1380766"/>
                </a:lnTo>
                <a:close/>
                <a:moveTo>
                  <a:pt x="2849271" y="1138843"/>
                </a:moveTo>
                <a:lnTo>
                  <a:pt x="2817696" y="1218584"/>
                </a:lnTo>
                <a:lnTo>
                  <a:pt x="2904001" y="1159899"/>
                </a:lnTo>
                <a:close/>
                <a:moveTo>
                  <a:pt x="2830326" y="1130420"/>
                </a:moveTo>
                <a:lnTo>
                  <a:pt x="2733494" y="1254369"/>
                </a:lnTo>
                <a:lnTo>
                  <a:pt x="2746125" y="1269105"/>
                </a:lnTo>
                <a:lnTo>
                  <a:pt x="2809275" y="1224899"/>
                </a:lnTo>
                <a:lnTo>
                  <a:pt x="2842956" y="1136737"/>
                </a:lnTo>
                <a:close/>
                <a:moveTo>
                  <a:pt x="3786007" y="1130173"/>
                </a:moveTo>
                <a:lnTo>
                  <a:pt x="3727066" y="1208059"/>
                </a:lnTo>
                <a:lnTo>
                  <a:pt x="3826002" y="1233319"/>
                </a:lnTo>
                <a:close/>
                <a:moveTo>
                  <a:pt x="2859796" y="1092519"/>
                </a:moveTo>
                <a:lnTo>
                  <a:pt x="2834535" y="1126209"/>
                </a:lnTo>
                <a:lnTo>
                  <a:pt x="2847166" y="1130420"/>
                </a:lnTo>
                <a:close/>
                <a:moveTo>
                  <a:pt x="2882951" y="1090178"/>
                </a:moveTo>
                <a:lnTo>
                  <a:pt x="2914527" y="1155433"/>
                </a:lnTo>
                <a:lnTo>
                  <a:pt x="2948207" y="1161749"/>
                </a:lnTo>
                <a:close/>
                <a:moveTo>
                  <a:pt x="3769167" y="1085968"/>
                </a:moveTo>
                <a:lnTo>
                  <a:pt x="3470253" y="1140698"/>
                </a:lnTo>
                <a:lnTo>
                  <a:pt x="3720751" y="1205954"/>
                </a:lnTo>
                <a:lnTo>
                  <a:pt x="3781797" y="1124103"/>
                </a:lnTo>
                <a:close/>
                <a:moveTo>
                  <a:pt x="3821792" y="1081991"/>
                </a:moveTo>
                <a:lnTo>
                  <a:pt x="3790217" y="1124103"/>
                </a:lnTo>
                <a:lnTo>
                  <a:pt x="3828107" y="1218584"/>
                </a:lnTo>
                <a:close/>
                <a:moveTo>
                  <a:pt x="2872426" y="1081991"/>
                </a:moveTo>
                <a:lnTo>
                  <a:pt x="2851376" y="1132526"/>
                </a:lnTo>
                <a:lnTo>
                  <a:pt x="2904001" y="1153582"/>
                </a:lnTo>
                <a:close/>
                <a:moveTo>
                  <a:pt x="3817582" y="1077780"/>
                </a:moveTo>
                <a:lnTo>
                  <a:pt x="3775482" y="1086202"/>
                </a:lnTo>
                <a:lnTo>
                  <a:pt x="3788112" y="1117786"/>
                </a:lnTo>
                <a:close/>
                <a:moveTo>
                  <a:pt x="2531412" y="1024922"/>
                </a:moveTo>
                <a:lnTo>
                  <a:pt x="2649293" y="1254369"/>
                </a:lnTo>
                <a:lnTo>
                  <a:pt x="2706129" y="1277525"/>
                </a:lnTo>
                <a:lnTo>
                  <a:pt x="2725074" y="1254369"/>
                </a:lnTo>
                <a:close/>
                <a:moveTo>
                  <a:pt x="589332" y="1022965"/>
                </a:moveTo>
                <a:lnTo>
                  <a:pt x="542856" y="1159830"/>
                </a:lnTo>
                <a:lnTo>
                  <a:pt x="599895" y="1193519"/>
                </a:lnTo>
                <a:close/>
                <a:moveTo>
                  <a:pt x="595670" y="1016649"/>
                </a:moveTo>
                <a:lnTo>
                  <a:pt x="608345" y="1197730"/>
                </a:lnTo>
                <a:lnTo>
                  <a:pt x="810295" y="1319855"/>
                </a:lnTo>
                <a:close/>
                <a:moveTo>
                  <a:pt x="2550357" y="1010187"/>
                </a:moveTo>
                <a:lnTo>
                  <a:pt x="2828220" y="1121753"/>
                </a:lnTo>
                <a:lnTo>
                  <a:pt x="2866111" y="1075443"/>
                </a:lnTo>
                <a:close/>
                <a:moveTo>
                  <a:pt x="2525097" y="1008082"/>
                </a:moveTo>
                <a:lnTo>
                  <a:pt x="2729284" y="1248054"/>
                </a:lnTo>
                <a:lnTo>
                  <a:pt x="2824011" y="1128068"/>
                </a:lnTo>
                <a:close/>
                <a:moveTo>
                  <a:pt x="2512467" y="1005977"/>
                </a:moveTo>
                <a:lnTo>
                  <a:pt x="2388270" y="1144908"/>
                </a:lnTo>
                <a:lnTo>
                  <a:pt x="2640873" y="1250159"/>
                </a:lnTo>
                <a:close/>
                <a:moveTo>
                  <a:pt x="2445106" y="980716"/>
                </a:moveTo>
                <a:lnTo>
                  <a:pt x="2390375" y="1132278"/>
                </a:lnTo>
                <a:lnTo>
                  <a:pt x="2508257" y="1001766"/>
                </a:lnTo>
                <a:close/>
                <a:moveTo>
                  <a:pt x="2341960" y="944931"/>
                </a:moveTo>
                <a:lnTo>
                  <a:pt x="2381955" y="1134383"/>
                </a:lnTo>
                <a:lnTo>
                  <a:pt x="2438791" y="978611"/>
                </a:lnTo>
                <a:close/>
                <a:moveTo>
                  <a:pt x="1843069" y="932493"/>
                </a:moveTo>
                <a:lnTo>
                  <a:pt x="1868329" y="1248054"/>
                </a:lnTo>
                <a:lnTo>
                  <a:pt x="2005156" y="1267000"/>
                </a:lnTo>
                <a:close/>
                <a:moveTo>
                  <a:pt x="2339855" y="932301"/>
                </a:moveTo>
                <a:lnTo>
                  <a:pt x="2341960" y="938616"/>
                </a:lnTo>
                <a:lnTo>
                  <a:pt x="2409321" y="961771"/>
                </a:lnTo>
                <a:close/>
                <a:moveTo>
                  <a:pt x="2278809" y="917565"/>
                </a:moveTo>
                <a:lnTo>
                  <a:pt x="2333540" y="936511"/>
                </a:lnTo>
                <a:lnTo>
                  <a:pt x="2333540" y="930196"/>
                </a:lnTo>
                <a:close/>
                <a:moveTo>
                  <a:pt x="2211448" y="900725"/>
                </a:moveTo>
                <a:lnTo>
                  <a:pt x="2375640" y="1130173"/>
                </a:lnTo>
                <a:lnTo>
                  <a:pt x="2335645" y="942826"/>
                </a:lnTo>
                <a:close/>
                <a:moveTo>
                  <a:pt x="2203028" y="900725"/>
                </a:moveTo>
                <a:lnTo>
                  <a:pt x="2017786" y="1267000"/>
                </a:lnTo>
                <a:lnTo>
                  <a:pt x="2375640" y="1144908"/>
                </a:lnTo>
                <a:close/>
                <a:moveTo>
                  <a:pt x="2196713" y="898620"/>
                </a:moveTo>
                <a:lnTo>
                  <a:pt x="1843069" y="917565"/>
                </a:lnTo>
                <a:lnTo>
                  <a:pt x="2011471" y="1264895"/>
                </a:lnTo>
                <a:close/>
                <a:moveTo>
                  <a:pt x="3699701" y="894592"/>
                </a:moveTo>
                <a:lnTo>
                  <a:pt x="3773377" y="1079886"/>
                </a:lnTo>
                <a:lnTo>
                  <a:pt x="3819687" y="1071463"/>
                </a:lnTo>
                <a:close/>
                <a:moveTo>
                  <a:pt x="900872" y="881890"/>
                </a:moveTo>
                <a:lnTo>
                  <a:pt x="597782" y="1006121"/>
                </a:lnTo>
                <a:lnTo>
                  <a:pt x="822934" y="1326172"/>
                </a:lnTo>
                <a:lnTo>
                  <a:pt x="1027121" y="1180886"/>
                </a:lnTo>
                <a:close/>
                <a:moveTo>
                  <a:pt x="3684966" y="873536"/>
                </a:moveTo>
                <a:lnTo>
                  <a:pt x="3461833" y="1134631"/>
                </a:lnTo>
                <a:lnTo>
                  <a:pt x="3764957" y="1079886"/>
                </a:lnTo>
                <a:close/>
                <a:moveTo>
                  <a:pt x="2573512" y="873360"/>
                </a:moveTo>
                <a:lnTo>
                  <a:pt x="2518782" y="997557"/>
                </a:lnTo>
                <a:lnTo>
                  <a:pt x="2855586" y="1067022"/>
                </a:lnTo>
                <a:close/>
                <a:moveTo>
                  <a:pt x="2316700" y="871431"/>
                </a:moveTo>
                <a:lnTo>
                  <a:pt x="2217763" y="894592"/>
                </a:lnTo>
                <a:lnTo>
                  <a:pt x="2331435" y="924071"/>
                </a:lnTo>
                <a:close/>
                <a:moveTo>
                  <a:pt x="2432476" y="841953"/>
                </a:moveTo>
                <a:lnTo>
                  <a:pt x="2323015" y="869325"/>
                </a:lnTo>
                <a:lnTo>
                  <a:pt x="2337750" y="921965"/>
                </a:lnTo>
                <a:close/>
                <a:moveTo>
                  <a:pt x="2497732" y="837575"/>
                </a:moveTo>
                <a:lnTo>
                  <a:pt x="2449316" y="970191"/>
                </a:lnTo>
                <a:lnTo>
                  <a:pt x="2510362" y="995451"/>
                </a:lnTo>
                <a:close/>
                <a:moveTo>
                  <a:pt x="677589" y="835567"/>
                </a:moveTo>
                <a:lnTo>
                  <a:pt x="599895" y="997698"/>
                </a:lnTo>
                <a:lnTo>
                  <a:pt x="892446" y="877679"/>
                </a:lnTo>
                <a:close/>
                <a:moveTo>
                  <a:pt x="3779692" y="829319"/>
                </a:moveTo>
                <a:lnTo>
                  <a:pt x="3691281" y="869325"/>
                </a:lnTo>
                <a:lnTo>
                  <a:pt x="3819687" y="1058829"/>
                </a:lnTo>
                <a:close/>
                <a:moveTo>
                  <a:pt x="2482996" y="829319"/>
                </a:moveTo>
                <a:lnTo>
                  <a:pt x="2447211" y="837741"/>
                </a:lnTo>
                <a:lnTo>
                  <a:pt x="2375640" y="896698"/>
                </a:lnTo>
                <a:close/>
                <a:moveTo>
                  <a:pt x="2504047" y="829154"/>
                </a:moveTo>
                <a:lnTo>
                  <a:pt x="2516677" y="987031"/>
                </a:lnTo>
                <a:lnTo>
                  <a:pt x="2567197" y="871255"/>
                </a:lnTo>
                <a:close/>
                <a:moveTo>
                  <a:pt x="2493522" y="829154"/>
                </a:moveTo>
                <a:lnTo>
                  <a:pt x="2341960" y="925986"/>
                </a:lnTo>
                <a:lnTo>
                  <a:pt x="2443001" y="968086"/>
                </a:lnTo>
                <a:close/>
                <a:moveTo>
                  <a:pt x="534447" y="827144"/>
                </a:moveTo>
                <a:lnTo>
                  <a:pt x="540744" y="1140879"/>
                </a:lnTo>
                <a:lnTo>
                  <a:pt x="589332" y="1004015"/>
                </a:lnTo>
                <a:close/>
                <a:moveTo>
                  <a:pt x="3247120" y="810368"/>
                </a:moveTo>
                <a:lnTo>
                  <a:pt x="3299746" y="1180955"/>
                </a:lnTo>
                <a:lnTo>
                  <a:pt x="3449203" y="1136737"/>
                </a:lnTo>
                <a:close/>
                <a:moveTo>
                  <a:pt x="536519" y="806088"/>
                </a:moveTo>
                <a:lnTo>
                  <a:pt x="593557" y="995593"/>
                </a:lnTo>
                <a:lnTo>
                  <a:pt x="671270" y="833461"/>
                </a:lnTo>
                <a:close/>
                <a:moveTo>
                  <a:pt x="2501942" y="791418"/>
                </a:moveTo>
                <a:lnTo>
                  <a:pt x="2457736" y="829319"/>
                </a:lnTo>
                <a:lnTo>
                  <a:pt x="2497732" y="818791"/>
                </a:lnTo>
                <a:close/>
                <a:moveTo>
                  <a:pt x="3769167" y="776679"/>
                </a:moveTo>
                <a:lnTo>
                  <a:pt x="3697596" y="858797"/>
                </a:lnTo>
                <a:lnTo>
                  <a:pt x="3777587" y="823002"/>
                </a:lnTo>
                <a:close/>
                <a:moveTo>
                  <a:pt x="1029193" y="768188"/>
                </a:moveTo>
                <a:lnTo>
                  <a:pt x="907191" y="877679"/>
                </a:lnTo>
                <a:lnTo>
                  <a:pt x="1029193" y="1164041"/>
                </a:lnTo>
                <a:close/>
                <a:moveTo>
                  <a:pt x="3956514" y="749306"/>
                </a:moveTo>
                <a:lnTo>
                  <a:pt x="3786007" y="827213"/>
                </a:lnTo>
                <a:lnTo>
                  <a:pt x="3826002" y="1060935"/>
                </a:lnTo>
                <a:close/>
                <a:moveTo>
                  <a:pt x="947213" y="745026"/>
                </a:moveTo>
                <a:lnTo>
                  <a:pt x="911404" y="865045"/>
                </a:lnTo>
                <a:lnTo>
                  <a:pt x="1025049" y="763976"/>
                </a:lnTo>
                <a:close/>
                <a:moveTo>
                  <a:pt x="3476568" y="709299"/>
                </a:moveTo>
                <a:lnTo>
                  <a:pt x="3457623" y="1130420"/>
                </a:lnTo>
                <a:lnTo>
                  <a:pt x="3680756" y="869325"/>
                </a:lnTo>
                <a:close/>
                <a:moveTo>
                  <a:pt x="734463" y="700808"/>
                </a:moveTo>
                <a:lnTo>
                  <a:pt x="540744" y="799771"/>
                </a:lnTo>
                <a:lnTo>
                  <a:pt x="673377" y="827144"/>
                </a:lnTo>
                <a:close/>
                <a:moveTo>
                  <a:pt x="751315" y="698703"/>
                </a:moveTo>
                <a:lnTo>
                  <a:pt x="902978" y="869256"/>
                </a:lnTo>
                <a:lnTo>
                  <a:pt x="940894" y="742920"/>
                </a:lnTo>
                <a:close/>
                <a:moveTo>
                  <a:pt x="742889" y="698703"/>
                </a:moveTo>
                <a:lnTo>
                  <a:pt x="679696" y="829250"/>
                </a:lnTo>
                <a:lnTo>
                  <a:pt x="894553" y="871362"/>
                </a:lnTo>
                <a:close/>
                <a:moveTo>
                  <a:pt x="3838633" y="694560"/>
                </a:moveTo>
                <a:lnTo>
                  <a:pt x="3775482" y="768256"/>
                </a:lnTo>
                <a:lnTo>
                  <a:pt x="3783902" y="820896"/>
                </a:lnTo>
                <a:lnTo>
                  <a:pt x="3954409" y="742989"/>
                </a:lnTo>
                <a:close/>
                <a:moveTo>
                  <a:pt x="2621928" y="692455"/>
                </a:moveTo>
                <a:lnTo>
                  <a:pt x="2510362" y="785101"/>
                </a:lnTo>
                <a:lnTo>
                  <a:pt x="2506152" y="812474"/>
                </a:lnTo>
                <a:close/>
                <a:moveTo>
                  <a:pt x="3613395" y="681927"/>
                </a:moveTo>
                <a:lnTo>
                  <a:pt x="3482883" y="705088"/>
                </a:lnTo>
                <a:lnTo>
                  <a:pt x="3678651" y="858797"/>
                </a:lnTo>
                <a:close/>
                <a:moveTo>
                  <a:pt x="3750221" y="669293"/>
                </a:moveTo>
                <a:lnTo>
                  <a:pt x="3693386" y="854586"/>
                </a:lnTo>
                <a:lnTo>
                  <a:pt x="3767062" y="766151"/>
                </a:lnTo>
                <a:close/>
                <a:moveTo>
                  <a:pt x="2655609" y="664963"/>
                </a:moveTo>
                <a:lnTo>
                  <a:pt x="2506152" y="820997"/>
                </a:lnTo>
                <a:lnTo>
                  <a:pt x="2569302" y="865203"/>
                </a:lnTo>
                <a:close/>
                <a:moveTo>
                  <a:pt x="3756536" y="660871"/>
                </a:moveTo>
                <a:lnTo>
                  <a:pt x="3773377" y="759834"/>
                </a:lnTo>
                <a:lnTo>
                  <a:pt x="3832317" y="692455"/>
                </a:lnTo>
                <a:close/>
                <a:moveTo>
                  <a:pt x="3748116" y="660871"/>
                </a:moveTo>
                <a:lnTo>
                  <a:pt x="3619710" y="681927"/>
                </a:lnTo>
                <a:lnTo>
                  <a:pt x="3684966" y="858797"/>
                </a:lnTo>
                <a:close/>
                <a:moveTo>
                  <a:pt x="1946215" y="654438"/>
                </a:moveTo>
                <a:lnTo>
                  <a:pt x="1843069" y="911250"/>
                </a:lnTo>
                <a:lnTo>
                  <a:pt x="2194608" y="892305"/>
                </a:lnTo>
                <a:close/>
                <a:moveTo>
                  <a:pt x="2992228" y="648386"/>
                </a:moveTo>
                <a:lnTo>
                  <a:pt x="2874316" y="1073443"/>
                </a:lnTo>
                <a:lnTo>
                  <a:pt x="2958539" y="1161918"/>
                </a:lnTo>
                <a:lnTo>
                  <a:pt x="3234369" y="1199889"/>
                </a:lnTo>
                <a:lnTo>
                  <a:pt x="3293431" y="1182799"/>
                </a:lnTo>
                <a:lnTo>
                  <a:pt x="3238580" y="797842"/>
                </a:lnTo>
                <a:close/>
                <a:moveTo>
                  <a:pt x="2986097" y="646017"/>
                </a:moveTo>
                <a:lnTo>
                  <a:pt x="2668239" y="652596"/>
                </a:lnTo>
                <a:lnTo>
                  <a:pt x="2575618" y="867045"/>
                </a:lnTo>
                <a:lnTo>
                  <a:pt x="2870321" y="1067022"/>
                </a:lnTo>
                <a:close/>
                <a:moveTo>
                  <a:pt x="1756763" y="633498"/>
                </a:moveTo>
                <a:lnTo>
                  <a:pt x="1838859" y="905121"/>
                </a:lnTo>
                <a:lnTo>
                  <a:pt x="1939900" y="652448"/>
                </a:lnTo>
                <a:close/>
                <a:moveTo>
                  <a:pt x="3950199" y="555591"/>
                </a:moveTo>
                <a:lnTo>
                  <a:pt x="3760747" y="656659"/>
                </a:lnTo>
                <a:lnTo>
                  <a:pt x="3836528" y="686138"/>
                </a:lnTo>
                <a:close/>
                <a:moveTo>
                  <a:pt x="2550357" y="555591"/>
                </a:moveTo>
                <a:lnTo>
                  <a:pt x="2512467" y="774573"/>
                </a:lnTo>
                <a:lnTo>
                  <a:pt x="2661924" y="650343"/>
                </a:lnTo>
                <a:close/>
                <a:moveTo>
                  <a:pt x="3960724" y="553485"/>
                </a:moveTo>
                <a:lnTo>
                  <a:pt x="3842843" y="690349"/>
                </a:lnTo>
                <a:lnTo>
                  <a:pt x="3960724" y="736672"/>
                </a:lnTo>
                <a:close/>
                <a:moveTo>
                  <a:pt x="2224078" y="551379"/>
                </a:moveTo>
                <a:lnTo>
                  <a:pt x="2207238" y="890381"/>
                </a:lnTo>
                <a:lnTo>
                  <a:pt x="2314595" y="865114"/>
                </a:lnTo>
                <a:close/>
                <a:moveTo>
                  <a:pt x="3914413" y="536640"/>
                </a:moveTo>
                <a:lnTo>
                  <a:pt x="3786007" y="633498"/>
                </a:lnTo>
                <a:lnTo>
                  <a:pt x="3954409" y="545062"/>
                </a:lnTo>
                <a:close/>
                <a:moveTo>
                  <a:pt x="2219869" y="536640"/>
                </a:moveTo>
                <a:lnTo>
                  <a:pt x="1950425" y="650343"/>
                </a:lnTo>
                <a:lnTo>
                  <a:pt x="2200923" y="888275"/>
                </a:lnTo>
                <a:close/>
                <a:moveTo>
                  <a:pt x="1859909" y="530435"/>
                </a:moveTo>
                <a:lnTo>
                  <a:pt x="1760973" y="627334"/>
                </a:lnTo>
                <a:lnTo>
                  <a:pt x="1937795" y="646070"/>
                </a:lnTo>
                <a:close/>
                <a:moveTo>
                  <a:pt x="3939674" y="517689"/>
                </a:moveTo>
                <a:lnTo>
                  <a:pt x="3920728" y="532429"/>
                </a:lnTo>
                <a:lnTo>
                  <a:pt x="3956514" y="538745"/>
                </a:lnTo>
                <a:close/>
                <a:moveTo>
                  <a:pt x="3739696" y="502950"/>
                </a:moveTo>
                <a:lnTo>
                  <a:pt x="3754432" y="650343"/>
                </a:lnTo>
                <a:lnTo>
                  <a:pt x="3905993" y="534534"/>
                </a:lnTo>
                <a:close/>
                <a:moveTo>
                  <a:pt x="3962829" y="498739"/>
                </a:moveTo>
                <a:lnTo>
                  <a:pt x="3943884" y="513478"/>
                </a:lnTo>
                <a:lnTo>
                  <a:pt x="3960724" y="534534"/>
                </a:lnTo>
                <a:close/>
                <a:moveTo>
                  <a:pt x="1029193" y="486037"/>
                </a:moveTo>
                <a:lnTo>
                  <a:pt x="949320" y="738709"/>
                </a:lnTo>
                <a:lnTo>
                  <a:pt x="1029193" y="757659"/>
                </a:lnTo>
                <a:close/>
                <a:moveTo>
                  <a:pt x="1025049" y="473403"/>
                </a:moveTo>
                <a:lnTo>
                  <a:pt x="749208" y="692386"/>
                </a:lnTo>
                <a:lnTo>
                  <a:pt x="943001" y="736603"/>
                </a:lnTo>
                <a:close/>
                <a:moveTo>
                  <a:pt x="522014" y="471298"/>
                </a:moveTo>
                <a:lnTo>
                  <a:pt x="534447" y="795560"/>
                </a:lnTo>
                <a:lnTo>
                  <a:pt x="734463" y="692386"/>
                </a:lnTo>
                <a:close/>
                <a:moveTo>
                  <a:pt x="3541824" y="469261"/>
                </a:moveTo>
                <a:lnTo>
                  <a:pt x="3617605" y="675610"/>
                </a:lnTo>
                <a:lnTo>
                  <a:pt x="3743906" y="654554"/>
                </a:lnTo>
                <a:close/>
                <a:moveTo>
                  <a:pt x="3533404" y="469261"/>
                </a:moveTo>
                <a:lnTo>
                  <a:pt x="3478673" y="698771"/>
                </a:lnTo>
                <a:lnTo>
                  <a:pt x="3611290" y="675610"/>
                </a:lnTo>
                <a:close/>
                <a:moveTo>
                  <a:pt x="3543929" y="462944"/>
                </a:moveTo>
                <a:lnTo>
                  <a:pt x="3748116" y="648237"/>
                </a:lnTo>
                <a:lnTo>
                  <a:pt x="3731276" y="500845"/>
                </a:lnTo>
                <a:close/>
                <a:moveTo>
                  <a:pt x="4023612" y="460838"/>
                </a:moveTo>
                <a:lnTo>
                  <a:pt x="3967002" y="545062"/>
                </a:lnTo>
                <a:lnTo>
                  <a:pt x="3967002" y="711405"/>
                </a:lnTo>
                <a:close/>
                <a:moveTo>
                  <a:pt x="4015192" y="458733"/>
                </a:moveTo>
                <a:lnTo>
                  <a:pt x="3969069" y="494528"/>
                </a:lnTo>
                <a:lnTo>
                  <a:pt x="3967002" y="532429"/>
                </a:lnTo>
                <a:close/>
                <a:moveTo>
                  <a:pt x="2645083" y="452416"/>
                </a:moveTo>
                <a:lnTo>
                  <a:pt x="2552462" y="549274"/>
                </a:lnTo>
                <a:lnTo>
                  <a:pt x="2661924" y="641920"/>
                </a:lnTo>
                <a:close/>
                <a:moveTo>
                  <a:pt x="3129239" y="446099"/>
                </a:moveTo>
                <a:lnTo>
                  <a:pt x="2994518" y="641920"/>
                </a:lnTo>
                <a:lnTo>
                  <a:pt x="3236595" y="787207"/>
                </a:lnTo>
                <a:close/>
                <a:moveTo>
                  <a:pt x="3975271" y="410304"/>
                </a:moveTo>
                <a:lnTo>
                  <a:pt x="3971136" y="486106"/>
                </a:lnTo>
                <a:lnTo>
                  <a:pt x="4023612" y="443993"/>
                </a:lnTo>
                <a:close/>
                <a:moveTo>
                  <a:pt x="1986211" y="408257"/>
                </a:moveTo>
                <a:lnTo>
                  <a:pt x="1864119" y="526222"/>
                </a:lnTo>
                <a:lnTo>
                  <a:pt x="1944110" y="641913"/>
                </a:lnTo>
                <a:close/>
                <a:moveTo>
                  <a:pt x="1994631" y="404045"/>
                </a:moveTo>
                <a:lnTo>
                  <a:pt x="1948320" y="643991"/>
                </a:lnTo>
                <a:lnTo>
                  <a:pt x="2215658" y="530435"/>
                </a:lnTo>
                <a:close/>
                <a:moveTo>
                  <a:pt x="2691394" y="402097"/>
                </a:moveTo>
                <a:lnTo>
                  <a:pt x="2649293" y="446303"/>
                </a:lnTo>
                <a:lnTo>
                  <a:pt x="2666134" y="618915"/>
                </a:lnTo>
                <a:close/>
                <a:moveTo>
                  <a:pt x="172613" y="393588"/>
                </a:moveTo>
                <a:lnTo>
                  <a:pt x="35786" y="460790"/>
                </a:lnTo>
                <a:lnTo>
                  <a:pt x="277864" y="473403"/>
                </a:lnTo>
                <a:close/>
                <a:moveTo>
                  <a:pt x="362065" y="391489"/>
                </a:moveTo>
                <a:lnTo>
                  <a:pt x="294704" y="473403"/>
                </a:lnTo>
                <a:lnTo>
                  <a:pt x="505207" y="460790"/>
                </a:lnTo>
                <a:close/>
                <a:moveTo>
                  <a:pt x="2638505" y="387194"/>
                </a:moveTo>
                <a:lnTo>
                  <a:pt x="2560653" y="530430"/>
                </a:lnTo>
                <a:lnTo>
                  <a:pt x="2642978" y="441962"/>
                </a:lnTo>
                <a:close/>
                <a:moveTo>
                  <a:pt x="1260647" y="385188"/>
                </a:moveTo>
                <a:lnTo>
                  <a:pt x="1052250" y="460790"/>
                </a:lnTo>
                <a:lnTo>
                  <a:pt x="1346953" y="460790"/>
                </a:lnTo>
                <a:close/>
                <a:moveTo>
                  <a:pt x="1346953" y="364188"/>
                </a:moveTo>
                <a:lnTo>
                  <a:pt x="1359584" y="460790"/>
                </a:lnTo>
                <a:lnTo>
                  <a:pt x="1513250" y="460790"/>
                </a:lnTo>
                <a:close/>
                <a:moveTo>
                  <a:pt x="303124" y="362088"/>
                </a:moveTo>
                <a:lnTo>
                  <a:pt x="292599" y="464990"/>
                </a:lnTo>
                <a:lnTo>
                  <a:pt x="355750" y="387288"/>
                </a:lnTo>
                <a:close/>
                <a:moveTo>
                  <a:pt x="1334323" y="359988"/>
                </a:moveTo>
                <a:lnTo>
                  <a:pt x="1266962" y="383088"/>
                </a:lnTo>
                <a:lnTo>
                  <a:pt x="1351163" y="454490"/>
                </a:lnTo>
                <a:close/>
                <a:moveTo>
                  <a:pt x="271549" y="347367"/>
                </a:moveTo>
                <a:lnTo>
                  <a:pt x="286284" y="450290"/>
                </a:lnTo>
                <a:lnTo>
                  <a:pt x="296809" y="359988"/>
                </a:lnTo>
                <a:close/>
                <a:moveTo>
                  <a:pt x="265234" y="347367"/>
                </a:moveTo>
                <a:lnTo>
                  <a:pt x="178928" y="389389"/>
                </a:lnTo>
                <a:lnTo>
                  <a:pt x="282074" y="469192"/>
                </a:lnTo>
                <a:close/>
                <a:moveTo>
                  <a:pt x="818721" y="341052"/>
                </a:moveTo>
                <a:lnTo>
                  <a:pt x="747102" y="686069"/>
                </a:lnTo>
                <a:lnTo>
                  <a:pt x="1027121" y="462890"/>
                </a:lnTo>
                <a:close/>
                <a:moveTo>
                  <a:pt x="810295" y="341052"/>
                </a:moveTo>
                <a:lnTo>
                  <a:pt x="524086" y="464990"/>
                </a:lnTo>
                <a:lnTo>
                  <a:pt x="738676" y="686069"/>
                </a:lnTo>
                <a:close/>
                <a:moveTo>
                  <a:pt x="301019" y="322107"/>
                </a:moveTo>
                <a:lnTo>
                  <a:pt x="273654" y="341052"/>
                </a:lnTo>
                <a:lnTo>
                  <a:pt x="296809" y="353682"/>
                </a:lnTo>
                <a:close/>
                <a:moveTo>
                  <a:pt x="431531" y="305266"/>
                </a:moveTo>
                <a:lnTo>
                  <a:pt x="366275" y="385188"/>
                </a:lnTo>
                <a:lnTo>
                  <a:pt x="509417" y="456590"/>
                </a:lnTo>
                <a:close/>
                <a:moveTo>
                  <a:pt x="1699927" y="292390"/>
                </a:moveTo>
                <a:lnTo>
                  <a:pt x="1754658" y="622970"/>
                </a:lnTo>
                <a:lnTo>
                  <a:pt x="1855699" y="524006"/>
                </a:lnTo>
                <a:close/>
                <a:moveTo>
                  <a:pt x="1702032" y="286080"/>
                </a:moveTo>
                <a:lnTo>
                  <a:pt x="1862014" y="519902"/>
                </a:lnTo>
                <a:lnTo>
                  <a:pt x="1986211" y="399831"/>
                </a:lnTo>
                <a:close/>
                <a:moveTo>
                  <a:pt x="305229" y="284216"/>
                </a:moveTo>
                <a:lnTo>
                  <a:pt x="277864" y="330527"/>
                </a:lnTo>
                <a:lnTo>
                  <a:pt x="301019" y="313686"/>
                </a:lnTo>
                <a:close/>
                <a:moveTo>
                  <a:pt x="21051" y="269481"/>
                </a:moveTo>
                <a:lnTo>
                  <a:pt x="172613" y="385188"/>
                </a:lnTo>
                <a:lnTo>
                  <a:pt x="258919" y="343157"/>
                </a:lnTo>
                <a:close/>
                <a:moveTo>
                  <a:pt x="8420" y="267376"/>
                </a:moveTo>
                <a:lnTo>
                  <a:pt x="27366" y="458690"/>
                </a:lnTo>
                <a:lnTo>
                  <a:pt x="166298" y="389389"/>
                </a:lnTo>
                <a:close/>
                <a:moveTo>
                  <a:pt x="2707971" y="256589"/>
                </a:moveTo>
                <a:lnTo>
                  <a:pt x="2642978" y="376660"/>
                </a:lnTo>
                <a:lnTo>
                  <a:pt x="2649293" y="435642"/>
                </a:lnTo>
                <a:lnTo>
                  <a:pt x="2691131" y="391405"/>
                </a:lnTo>
                <a:close/>
                <a:moveTo>
                  <a:pt x="2828220" y="254746"/>
                </a:moveTo>
                <a:lnTo>
                  <a:pt x="2697709" y="393678"/>
                </a:lnTo>
                <a:lnTo>
                  <a:pt x="2672449" y="627072"/>
                </a:lnTo>
                <a:close/>
                <a:moveTo>
                  <a:pt x="2626138" y="252384"/>
                </a:moveTo>
                <a:lnTo>
                  <a:pt x="2556672" y="524006"/>
                </a:lnTo>
                <a:lnTo>
                  <a:pt x="2636663" y="374509"/>
                </a:lnTo>
                <a:close/>
                <a:moveTo>
                  <a:pt x="402060" y="250536"/>
                </a:moveTo>
                <a:lnTo>
                  <a:pt x="307334" y="317897"/>
                </a:lnTo>
                <a:lnTo>
                  <a:pt x="303124" y="355787"/>
                </a:lnTo>
                <a:lnTo>
                  <a:pt x="359960" y="383088"/>
                </a:lnTo>
                <a:lnTo>
                  <a:pt x="427321" y="298951"/>
                </a:lnTo>
                <a:close/>
                <a:moveTo>
                  <a:pt x="2845061" y="248431"/>
                </a:moveTo>
                <a:lnTo>
                  <a:pt x="2992412" y="635755"/>
                </a:lnTo>
                <a:lnTo>
                  <a:pt x="3125029" y="437883"/>
                </a:lnTo>
                <a:close/>
                <a:moveTo>
                  <a:pt x="2838746" y="248431"/>
                </a:moveTo>
                <a:lnTo>
                  <a:pt x="2672449" y="646017"/>
                </a:lnTo>
                <a:lnTo>
                  <a:pt x="2986097" y="639702"/>
                </a:lnTo>
                <a:close/>
                <a:moveTo>
                  <a:pt x="2716654" y="242116"/>
                </a:moveTo>
                <a:lnTo>
                  <a:pt x="2699814" y="383152"/>
                </a:lnTo>
                <a:lnTo>
                  <a:pt x="2830326" y="242116"/>
                </a:lnTo>
                <a:close/>
                <a:moveTo>
                  <a:pt x="1102770" y="242116"/>
                </a:moveTo>
                <a:lnTo>
                  <a:pt x="1262752" y="378888"/>
                </a:lnTo>
                <a:lnTo>
                  <a:pt x="1328008" y="355787"/>
                </a:lnTo>
                <a:close/>
                <a:moveTo>
                  <a:pt x="2630348" y="235800"/>
                </a:moveTo>
                <a:lnTo>
                  <a:pt x="2642978" y="364207"/>
                </a:lnTo>
                <a:lnTo>
                  <a:pt x="2708234" y="242116"/>
                </a:lnTo>
                <a:close/>
                <a:moveTo>
                  <a:pt x="3722856" y="235570"/>
                </a:moveTo>
                <a:lnTo>
                  <a:pt x="3939674" y="509267"/>
                </a:lnTo>
                <a:lnTo>
                  <a:pt x="3962829" y="490317"/>
                </a:lnTo>
                <a:lnTo>
                  <a:pt x="3969069" y="406092"/>
                </a:lnTo>
                <a:close/>
                <a:moveTo>
                  <a:pt x="1081720" y="233696"/>
                </a:moveTo>
                <a:lnTo>
                  <a:pt x="1035410" y="458690"/>
                </a:lnTo>
                <a:lnTo>
                  <a:pt x="1254332" y="380988"/>
                </a:lnTo>
                <a:close/>
                <a:moveTo>
                  <a:pt x="1075405" y="231590"/>
                </a:moveTo>
                <a:lnTo>
                  <a:pt x="822934" y="334737"/>
                </a:lnTo>
                <a:lnTo>
                  <a:pt x="1029193" y="458690"/>
                </a:lnTo>
                <a:close/>
                <a:moveTo>
                  <a:pt x="3710226" y="229288"/>
                </a:moveTo>
                <a:lnTo>
                  <a:pt x="3737591" y="494528"/>
                </a:lnTo>
                <a:lnTo>
                  <a:pt x="3912308" y="530323"/>
                </a:lnTo>
                <a:lnTo>
                  <a:pt x="3935464" y="513478"/>
                </a:lnTo>
                <a:close/>
                <a:moveTo>
                  <a:pt x="3703911" y="229288"/>
                </a:moveTo>
                <a:lnTo>
                  <a:pt x="3539719" y="454521"/>
                </a:lnTo>
                <a:lnTo>
                  <a:pt x="3731276" y="494528"/>
                </a:lnTo>
                <a:close/>
                <a:moveTo>
                  <a:pt x="3985721" y="227194"/>
                </a:moveTo>
                <a:lnTo>
                  <a:pt x="3975271" y="401881"/>
                </a:lnTo>
                <a:lnTo>
                  <a:pt x="4025717" y="437677"/>
                </a:lnTo>
                <a:close/>
                <a:moveTo>
                  <a:pt x="2135667" y="206253"/>
                </a:moveTo>
                <a:lnTo>
                  <a:pt x="1996736" y="397670"/>
                </a:lnTo>
                <a:lnTo>
                  <a:pt x="2217763" y="524006"/>
                </a:lnTo>
                <a:close/>
                <a:moveTo>
                  <a:pt x="3979406" y="204159"/>
                </a:moveTo>
                <a:lnTo>
                  <a:pt x="3714436" y="223006"/>
                </a:lnTo>
                <a:lnTo>
                  <a:pt x="3969069" y="397670"/>
                </a:lnTo>
                <a:close/>
                <a:moveTo>
                  <a:pt x="2805065" y="195805"/>
                </a:moveTo>
                <a:lnTo>
                  <a:pt x="2733494" y="233696"/>
                </a:lnTo>
                <a:lnTo>
                  <a:pt x="2832431" y="235800"/>
                </a:lnTo>
                <a:close/>
                <a:moveTo>
                  <a:pt x="2064097" y="191595"/>
                </a:moveTo>
                <a:lnTo>
                  <a:pt x="2000946" y="378767"/>
                </a:lnTo>
                <a:lnTo>
                  <a:pt x="2131457" y="202120"/>
                </a:lnTo>
                <a:close/>
                <a:moveTo>
                  <a:pt x="157877" y="187385"/>
                </a:moveTo>
                <a:lnTo>
                  <a:pt x="12630" y="258956"/>
                </a:lnTo>
                <a:lnTo>
                  <a:pt x="258919" y="336842"/>
                </a:lnTo>
                <a:close/>
                <a:moveTo>
                  <a:pt x="366275" y="178965"/>
                </a:moveTo>
                <a:lnTo>
                  <a:pt x="313649" y="269481"/>
                </a:lnTo>
                <a:lnTo>
                  <a:pt x="309439" y="307372"/>
                </a:lnTo>
                <a:lnTo>
                  <a:pt x="399955" y="244221"/>
                </a:lnTo>
                <a:close/>
                <a:moveTo>
                  <a:pt x="1929375" y="170545"/>
                </a:moveTo>
                <a:lnTo>
                  <a:pt x="1990421" y="387192"/>
                </a:lnTo>
                <a:lnTo>
                  <a:pt x="2057782" y="191595"/>
                </a:lnTo>
                <a:close/>
                <a:moveTo>
                  <a:pt x="1923060" y="170545"/>
                </a:moveTo>
                <a:lnTo>
                  <a:pt x="1702032" y="277654"/>
                </a:lnTo>
                <a:lnTo>
                  <a:pt x="1986211" y="393512"/>
                </a:lnTo>
                <a:close/>
                <a:moveTo>
                  <a:pt x="319965" y="147390"/>
                </a:moveTo>
                <a:lnTo>
                  <a:pt x="275759" y="320002"/>
                </a:lnTo>
                <a:lnTo>
                  <a:pt x="307334" y="267376"/>
                </a:lnTo>
                <a:close/>
                <a:moveTo>
                  <a:pt x="553419" y="143179"/>
                </a:moveTo>
                <a:lnTo>
                  <a:pt x="408375" y="246326"/>
                </a:lnTo>
                <a:lnTo>
                  <a:pt x="433636" y="292636"/>
                </a:lnTo>
                <a:close/>
                <a:moveTo>
                  <a:pt x="566094" y="136864"/>
                </a:moveTo>
                <a:lnTo>
                  <a:pt x="435741" y="298951"/>
                </a:lnTo>
                <a:lnTo>
                  <a:pt x="515732" y="452390"/>
                </a:lnTo>
                <a:close/>
                <a:moveTo>
                  <a:pt x="574544" y="132654"/>
                </a:moveTo>
                <a:lnTo>
                  <a:pt x="522014" y="458690"/>
                </a:lnTo>
                <a:lnTo>
                  <a:pt x="808188" y="334737"/>
                </a:lnTo>
                <a:close/>
                <a:moveTo>
                  <a:pt x="406270" y="109499"/>
                </a:moveTo>
                <a:lnTo>
                  <a:pt x="370485" y="170545"/>
                </a:lnTo>
                <a:lnTo>
                  <a:pt x="406270" y="240011"/>
                </a:lnTo>
                <a:lnTo>
                  <a:pt x="561869" y="128444"/>
                </a:lnTo>
                <a:close/>
                <a:moveTo>
                  <a:pt x="330489" y="109499"/>
                </a:moveTo>
                <a:lnTo>
                  <a:pt x="315754" y="252641"/>
                </a:lnTo>
                <a:lnTo>
                  <a:pt x="362065" y="170545"/>
                </a:lnTo>
                <a:close/>
                <a:moveTo>
                  <a:pt x="3792322" y="107394"/>
                </a:moveTo>
                <a:lnTo>
                  <a:pt x="3712331" y="214630"/>
                </a:lnTo>
                <a:lnTo>
                  <a:pt x="3971136" y="197877"/>
                </a:lnTo>
                <a:close/>
                <a:moveTo>
                  <a:pt x="324174" y="105289"/>
                </a:moveTo>
                <a:lnTo>
                  <a:pt x="164192" y="183175"/>
                </a:lnTo>
                <a:lnTo>
                  <a:pt x="265234" y="334737"/>
                </a:lnTo>
                <a:close/>
                <a:moveTo>
                  <a:pt x="334699" y="103184"/>
                </a:moveTo>
                <a:lnTo>
                  <a:pt x="366275" y="164230"/>
                </a:lnTo>
                <a:lnTo>
                  <a:pt x="397850" y="109499"/>
                </a:lnTo>
                <a:close/>
                <a:moveTo>
                  <a:pt x="3030303" y="77924"/>
                </a:moveTo>
                <a:lnTo>
                  <a:pt x="2809275" y="191595"/>
                </a:lnTo>
                <a:lnTo>
                  <a:pt x="2838746" y="233696"/>
                </a:lnTo>
                <a:close/>
                <a:moveTo>
                  <a:pt x="2104092" y="73714"/>
                </a:moveTo>
                <a:lnTo>
                  <a:pt x="2066202" y="185280"/>
                </a:lnTo>
                <a:lnTo>
                  <a:pt x="2131457" y="195783"/>
                </a:lnTo>
                <a:close/>
                <a:moveTo>
                  <a:pt x="3055563" y="67399"/>
                </a:moveTo>
                <a:lnTo>
                  <a:pt x="2845061" y="239758"/>
                </a:lnTo>
                <a:lnTo>
                  <a:pt x="3125029" y="431360"/>
                </a:lnTo>
                <a:close/>
                <a:moveTo>
                  <a:pt x="2097777" y="67399"/>
                </a:moveTo>
                <a:lnTo>
                  <a:pt x="1933585" y="164230"/>
                </a:lnTo>
                <a:lnTo>
                  <a:pt x="2059887" y="183175"/>
                </a:lnTo>
                <a:close/>
                <a:moveTo>
                  <a:pt x="4122548" y="65293"/>
                </a:moveTo>
                <a:lnTo>
                  <a:pt x="3987826" y="199971"/>
                </a:lnTo>
                <a:lnTo>
                  <a:pt x="4029927" y="429254"/>
                </a:lnTo>
                <a:close/>
                <a:moveTo>
                  <a:pt x="3666020" y="52664"/>
                </a:moveTo>
                <a:lnTo>
                  <a:pt x="3543929" y="439782"/>
                </a:lnTo>
                <a:lnTo>
                  <a:pt x="3701806" y="218818"/>
                </a:lnTo>
                <a:close/>
                <a:moveTo>
                  <a:pt x="3670230" y="46348"/>
                </a:moveTo>
                <a:lnTo>
                  <a:pt x="3708121" y="212536"/>
                </a:lnTo>
                <a:lnTo>
                  <a:pt x="3788112" y="105289"/>
                </a:lnTo>
                <a:close/>
                <a:moveTo>
                  <a:pt x="2691394" y="44243"/>
                </a:moveTo>
                <a:lnTo>
                  <a:pt x="2630348" y="229288"/>
                </a:lnTo>
                <a:lnTo>
                  <a:pt x="2708234" y="231382"/>
                </a:lnTo>
                <a:close/>
                <a:moveTo>
                  <a:pt x="1294328" y="44243"/>
                </a:moveTo>
                <a:lnTo>
                  <a:pt x="1085930" y="225275"/>
                </a:lnTo>
                <a:lnTo>
                  <a:pt x="1332218" y="349472"/>
                </a:lnTo>
                <a:close/>
                <a:moveTo>
                  <a:pt x="2697709" y="40033"/>
                </a:moveTo>
                <a:lnTo>
                  <a:pt x="2714549" y="231590"/>
                </a:lnTo>
                <a:lnTo>
                  <a:pt x="2718759" y="231590"/>
                </a:lnTo>
                <a:lnTo>
                  <a:pt x="2800855" y="189490"/>
                </a:lnTo>
                <a:close/>
                <a:moveTo>
                  <a:pt x="1592571" y="40033"/>
                </a:moveTo>
                <a:lnTo>
                  <a:pt x="1695717" y="273440"/>
                </a:lnTo>
                <a:lnTo>
                  <a:pt x="1916745" y="166335"/>
                </a:lnTo>
                <a:close/>
                <a:moveTo>
                  <a:pt x="1607306" y="37928"/>
                </a:moveTo>
                <a:lnTo>
                  <a:pt x="1925165" y="162125"/>
                </a:lnTo>
                <a:lnTo>
                  <a:pt x="2093567" y="63189"/>
                </a:lnTo>
                <a:close/>
                <a:moveTo>
                  <a:pt x="2699814" y="31613"/>
                </a:moveTo>
                <a:lnTo>
                  <a:pt x="2807170" y="187385"/>
                </a:lnTo>
                <a:lnTo>
                  <a:pt x="3045038" y="63189"/>
                </a:lnTo>
                <a:close/>
                <a:moveTo>
                  <a:pt x="1542721" y="23193"/>
                </a:moveTo>
                <a:lnTo>
                  <a:pt x="1344848" y="349472"/>
                </a:lnTo>
                <a:lnTo>
                  <a:pt x="1344848" y="355787"/>
                </a:lnTo>
                <a:lnTo>
                  <a:pt x="1523775" y="458690"/>
                </a:lnTo>
                <a:close/>
                <a:moveTo>
                  <a:pt x="898765" y="23193"/>
                </a:moveTo>
                <a:lnTo>
                  <a:pt x="820827" y="328422"/>
                </a:lnTo>
                <a:lnTo>
                  <a:pt x="1073300" y="225275"/>
                </a:lnTo>
                <a:close/>
                <a:moveTo>
                  <a:pt x="892446" y="23193"/>
                </a:moveTo>
                <a:lnTo>
                  <a:pt x="578770" y="126339"/>
                </a:lnTo>
                <a:lnTo>
                  <a:pt x="814508" y="328422"/>
                </a:lnTo>
                <a:close/>
                <a:moveTo>
                  <a:pt x="905085" y="21088"/>
                </a:moveTo>
                <a:lnTo>
                  <a:pt x="1079615" y="221065"/>
                </a:lnTo>
                <a:lnTo>
                  <a:pt x="1288013" y="40033"/>
                </a:lnTo>
                <a:close/>
                <a:moveTo>
                  <a:pt x="1540616" y="14773"/>
                </a:moveTo>
                <a:lnTo>
                  <a:pt x="1300643" y="40033"/>
                </a:lnTo>
                <a:lnTo>
                  <a:pt x="1342743" y="338947"/>
                </a:lnTo>
                <a:close/>
                <a:moveTo>
                  <a:pt x="452581" y="14773"/>
                </a:moveTo>
                <a:lnTo>
                  <a:pt x="336804" y="96869"/>
                </a:lnTo>
                <a:lnTo>
                  <a:pt x="402060" y="103184"/>
                </a:lnTo>
                <a:close/>
                <a:moveTo>
                  <a:pt x="3872313" y="12668"/>
                </a:moveTo>
                <a:lnTo>
                  <a:pt x="3983616" y="193689"/>
                </a:lnTo>
                <a:lnTo>
                  <a:pt x="4122548" y="56874"/>
                </a:lnTo>
                <a:close/>
                <a:moveTo>
                  <a:pt x="3863893" y="12668"/>
                </a:moveTo>
                <a:lnTo>
                  <a:pt x="3796532" y="103184"/>
                </a:lnTo>
                <a:lnTo>
                  <a:pt x="3975271" y="191595"/>
                </a:lnTo>
                <a:close/>
                <a:moveTo>
                  <a:pt x="3857578" y="12668"/>
                </a:moveTo>
                <a:lnTo>
                  <a:pt x="3676546" y="42138"/>
                </a:lnTo>
                <a:lnTo>
                  <a:pt x="3792322" y="98974"/>
                </a:lnTo>
                <a:close/>
                <a:moveTo>
                  <a:pt x="39996" y="12668"/>
                </a:moveTo>
                <a:lnTo>
                  <a:pt x="8420" y="254746"/>
                </a:lnTo>
                <a:lnTo>
                  <a:pt x="153668" y="181070"/>
                </a:lnTo>
                <a:close/>
                <a:moveTo>
                  <a:pt x="46311" y="10563"/>
                </a:moveTo>
                <a:lnTo>
                  <a:pt x="159983" y="178965"/>
                </a:lnTo>
                <a:lnTo>
                  <a:pt x="319965" y="98974"/>
                </a:lnTo>
                <a:close/>
                <a:moveTo>
                  <a:pt x="465211" y="8458"/>
                </a:moveTo>
                <a:lnTo>
                  <a:pt x="408375" y="103184"/>
                </a:lnTo>
                <a:lnTo>
                  <a:pt x="563982" y="120024"/>
                </a:lnTo>
                <a:close/>
                <a:moveTo>
                  <a:pt x="471526" y="6353"/>
                </a:moveTo>
                <a:lnTo>
                  <a:pt x="572432" y="122129"/>
                </a:lnTo>
                <a:lnTo>
                  <a:pt x="877701" y="18983"/>
                </a:lnTo>
                <a:close/>
                <a:moveTo>
                  <a:pt x="58941" y="6353"/>
                </a:moveTo>
                <a:lnTo>
                  <a:pt x="328384" y="94764"/>
                </a:lnTo>
                <a:lnTo>
                  <a:pt x="452581" y="6353"/>
                </a:lnTo>
                <a:close/>
                <a:moveTo>
                  <a:pt x="3863630" y="4248"/>
                </a:moveTo>
                <a:lnTo>
                  <a:pt x="3865735" y="4248"/>
                </a:lnTo>
                <a:lnTo>
                  <a:pt x="4128863" y="50546"/>
                </a:lnTo>
                <a:lnTo>
                  <a:pt x="4130968" y="50546"/>
                </a:lnTo>
                <a:lnTo>
                  <a:pt x="4130968" y="52647"/>
                </a:lnTo>
                <a:lnTo>
                  <a:pt x="4133073" y="52647"/>
                </a:lnTo>
                <a:lnTo>
                  <a:pt x="4133073" y="54747"/>
                </a:lnTo>
                <a:lnTo>
                  <a:pt x="4133073" y="54768"/>
                </a:lnTo>
                <a:lnTo>
                  <a:pt x="4032032" y="446175"/>
                </a:lnTo>
                <a:lnTo>
                  <a:pt x="3966776" y="742849"/>
                </a:lnTo>
                <a:lnTo>
                  <a:pt x="3827844" y="1073337"/>
                </a:lnTo>
                <a:lnTo>
                  <a:pt x="3834159" y="1237529"/>
                </a:lnTo>
                <a:lnTo>
                  <a:pt x="3834159" y="1239634"/>
                </a:lnTo>
                <a:lnTo>
                  <a:pt x="3728908" y="1523813"/>
                </a:lnTo>
                <a:lnTo>
                  <a:pt x="3716278" y="1728000"/>
                </a:lnTo>
                <a:lnTo>
                  <a:pt x="3716278" y="1730105"/>
                </a:lnTo>
                <a:cubicBezTo>
                  <a:pt x="3716629" y="1730105"/>
                  <a:pt x="3715927" y="1730105"/>
                  <a:pt x="3714173" y="1730105"/>
                </a:cubicBezTo>
                <a:lnTo>
                  <a:pt x="3562611" y="2060594"/>
                </a:lnTo>
                <a:lnTo>
                  <a:pt x="3562611" y="2062699"/>
                </a:lnTo>
                <a:lnTo>
                  <a:pt x="3560506" y="2062699"/>
                </a:lnTo>
                <a:lnTo>
                  <a:pt x="3196600" y="2043754"/>
                </a:lnTo>
                <a:lnTo>
                  <a:pt x="3196337" y="2043754"/>
                </a:lnTo>
                <a:cubicBezTo>
                  <a:pt x="3196688" y="2043754"/>
                  <a:pt x="3195986" y="2043754"/>
                  <a:pt x="3194232" y="2043754"/>
                </a:cubicBezTo>
                <a:lnTo>
                  <a:pt x="3194232" y="2041649"/>
                </a:lnTo>
                <a:lnTo>
                  <a:pt x="3192127" y="2041649"/>
                </a:lnTo>
                <a:lnTo>
                  <a:pt x="3192127" y="2039544"/>
                </a:lnTo>
                <a:lnTo>
                  <a:pt x="3152131" y="1717475"/>
                </a:lnTo>
                <a:lnTo>
                  <a:pt x="3015305" y="1538548"/>
                </a:lnTo>
                <a:lnTo>
                  <a:pt x="3013200" y="1538548"/>
                </a:lnTo>
                <a:lnTo>
                  <a:pt x="3013200" y="1536443"/>
                </a:lnTo>
                <a:lnTo>
                  <a:pt x="2910053" y="1163854"/>
                </a:lnTo>
                <a:lnTo>
                  <a:pt x="2813222" y="1229109"/>
                </a:lnTo>
                <a:lnTo>
                  <a:pt x="2781647" y="1313310"/>
                </a:lnTo>
                <a:lnTo>
                  <a:pt x="2676498" y="1677480"/>
                </a:lnTo>
                <a:lnTo>
                  <a:pt x="2525097" y="1961658"/>
                </a:lnTo>
                <a:lnTo>
                  <a:pt x="2537588" y="2104800"/>
                </a:lnTo>
                <a:lnTo>
                  <a:pt x="2537588" y="2106905"/>
                </a:lnTo>
                <a:lnTo>
                  <a:pt x="2537591" y="2106905"/>
                </a:lnTo>
                <a:cubicBezTo>
                  <a:pt x="2535844" y="2106554"/>
                  <a:pt x="2535146" y="2107256"/>
                  <a:pt x="2535495" y="2109010"/>
                </a:cubicBezTo>
                <a:lnTo>
                  <a:pt x="2533398" y="2109010"/>
                </a:lnTo>
                <a:lnTo>
                  <a:pt x="2144088" y="2050069"/>
                </a:lnTo>
                <a:lnTo>
                  <a:pt x="2141983" y="2050069"/>
                </a:lnTo>
                <a:lnTo>
                  <a:pt x="2141983" y="2047964"/>
                </a:lnTo>
                <a:lnTo>
                  <a:pt x="2139878" y="2047964"/>
                </a:lnTo>
                <a:lnTo>
                  <a:pt x="2021996" y="1637484"/>
                </a:lnTo>
                <a:lnTo>
                  <a:pt x="1862014" y="1252265"/>
                </a:lnTo>
                <a:lnTo>
                  <a:pt x="1834649" y="915724"/>
                </a:lnTo>
                <a:lnTo>
                  <a:pt x="1750448" y="631545"/>
                </a:lnTo>
                <a:lnTo>
                  <a:pt x="1689402" y="280006"/>
                </a:lnTo>
                <a:lnTo>
                  <a:pt x="1584151" y="35823"/>
                </a:lnTo>
                <a:lnTo>
                  <a:pt x="1584151" y="33718"/>
                </a:lnTo>
                <a:lnTo>
                  <a:pt x="1584151" y="31613"/>
                </a:lnTo>
                <a:lnTo>
                  <a:pt x="1586256" y="31613"/>
                </a:lnTo>
                <a:lnTo>
                  <a:pt x="1588361" y="31613"/>
                </a:lnTo>
                <a:lnTo>
                  <a:pt x="2104092" y="56874"/>
                </a:lnTo>
                <a:lnTo>
                  <a:pt x="2106197" y="56874"/>
                </a:lnTo>
                <a:cubicBezTo>
                  <a:pt x="2106197" y="56961"/>
                  <a:pt x="2106197" y="57312"/>
                  <a:pt x="2106197" y="57926"/>
                </a:cubicBezTo>
                <a:cubicBezTo>
                  <a:pt x="2106197" y="58540"/>
                  <a:pt x="2106197" y="58891"/>
                  <a:pt x="2106197" y="58979"/>
                </a:cubicBezTo>
                <a:lnTo>
                  <a:pt x="2139878" y="197910"/>
                </a:lnTo>
                <a:lnTo>
                  <a:pt x="2226184" y="530430"/>
                </a:lnTo>
                <a:lnTo>
                  <a:pt x="2320910" y="862880"/>
                </a:lnTo>
                <a:lnTo>
                  <a:pt x="2443001" y="831335"/>
                </a:lnTo>
                <a:lnTo>
                  <a:pt x="2504047" y="780864"/>
                </a:lnTo>
                <a:lnTo>
                  <a:pt x="2543841" y="549252"/>
                </a:lnTo>
                <a:lnTo>
                  <a:pt x="2623978" y="231574"/>
                </a:lnTo>
                <a:lnTo>
                  <a:pt x="2689289" y="27403"/>
                </a:lnTo>
                <a:lnTo>
                  <a:pt x="2689289" y="25298"/>
                </a:lnTo>
                <a:lnTo>
                  <a:pt x="2691394" y="25298"/>
                </a:lnTo>
                <a:lnTo>
                  <a:pt x="2693236" y="25298"/>
                </a:lnTo>
                <a:lnTo>
                  <a:pt x="3057405" y="56848"/>
                </a:lnTo>
                <a:cubicBezTo>
                  <a:pt x="3059159" y="58598"/>
                  <a:pt x="3059861" y="59299"/>
                  <a:pt x="3059510" y="58948"/>
                </a:cubicBezTo>
                <a:lnTo>
                  <a:pt x="3059510" y="61049"/>
                </a:lnTo>
                <a:lnTo>
                  <a:pt x="3133186" y="437916"/>
                </a:lnTo>
                <a:lnTo>
                  <a:pt x="3244752" y="794051"/>
                </a:lnTo>
                <a:lnTo>
                  <a:pt x="3451045" y="1129113"/>
                </a:lnTo>
                <a:lnTo>
                  <a:pt x="3469990" y="703437"/>
                </a:lnTo>
                <a:lnTo>
                  <a:pt x="3469990" y="701330"/>
                </a:lnTo>
                <a:lnTo>
                  <a:pt x="3531036" y="456882"/>
                </a:lnTo>
                <a:lnTo>
                  <a:pt x="3661547" y="40033"/>
                </a:lnTo>
                <a:cubicBezTo>
                  <a:pt x="3661635" y="40033"/>
                  <a:pt x="3661986" y="40033"/>
                  <a:pt x="3662600" y="40033"/>
                </a:cubicBezTo>
                <a:cubicBezTo>
                  <a:pt x="3663214" y="40033"/>
                  <a:pt x="3663565" y="40033"/>
                  <a:pt x="3663652" y="40033"/>
                </a:cubicBezTo>
                <a:lnTo>
                  <a:pt x="3663652" y="37928"/>
                </a:lnTo>
                <a:lnTo>
                  <a:pt x="3665757" y="37928"/>
                </a:lnTo>
                <a:close/>
                <a:moveTo>
                  <a:pt x="33658" y="0"/>
                </a:moveTo>
                <a:lnTo>
                  <a:pt x="33681" y="2143"/>
                </a:lnTo>
                <a:lnTo>
                  <a:pt x="35786" y="2143"/>
                </a:lnTo>
                <a:lnTo>
                  <a:pt x="35786" y="38"/>
                </a:lnTo>
                <a:lnTo>
                  <a:pt x="37864" y="38"/>
                </a:lnTo>
                <a:lnTo>
                  <a:pt x="463032" y="38"/>
                </a:lnTo>
                <a:lnTo>
                  <a:pt x="896662" y="12668"/>
                </a:lnTo>
                <a:lnTo>
                  <a:pt x="1296433" y="33718"/>
                </a:lnTo>
                <a:lnTo>
                  <a:pt x="1546931" y="6353"/>
                </a:lnTo>
                <a:lnTo>
                  <a:pt x="1549036" y="6353"/>
                </a:lnTo>
                <a:lnTo>
                  <a:pt x="1549036" y="8270"/>
                </a:lnTo>
                <a:lnTo>
                  <a:pt x="1549036" y="8458"/>
                </a:lnTo>
                <a:lnTo>
                  <a:pt x="1549036" y="10563"/>
                </a:lnTo>
                <a:lnTo>
                  <a:pt x="1530091" y="462890"/>
                </a:lnTo>
                <a:lnTo>
                  <a:pt x="1530091" y="464990"/>
                </a:lnTo>
                <a:lnTo>
                  <a:pt x="1527986" y="464990"/>
                </a:lnTo>
                <a:lnTo>
                  <a:pt x="1527986" y="467090"/>
                </a:lnTo>
                <a:lnTo>
                  <a:pt x="1525881" y="467090"/>
                </a:lnTo>
                <a:lnTo>
                  <a:pt x="1357479" y="467090"/>
                </a:lnTo>
                <a:lnTo>
                  <a:pt x="1035410" y="467090"/>
                </a:lnTo>
                <a:lnTo>
                  <a:pt x="1035410" y="761871"/>
                </a:lnTo>
                <a:lnTo>
                  <a:pt x="1035410" y="1180886"/>
                </a:lnTo>
                <a:lnTo>
                  <a:pt x="1014359" y="1525918"/>
                </a:lnTo>
                <a:lnTo>
                  <a:pt x="1035410" y="1837462"/>
                </a:lnTo>
                <a:lnTo>
                  <a:pt x="1041725" y="2075329"/>
                </a:lnTo>
                <a:lnTo>
                  <a:pt x="1041725" y="2077434"/>
                </a:lnTo>
                <a:lnTo>
                  <a:pt x="1039620" y="2077434"/>
                </a:lnTo>
                <a:lnTo>
                  <a:pt x="755441" y="2104800"/>
                </a:lnTo>
                <a:cubicBezTo>
                  <a:pt x="755354" y="2104800"/>
                  <a:pt x="755003" y="2104800"/>
                  <a:pt x="754389" y="2104800"/>
                </a:cubicBezTo>
                <a:cubicBezTo>
                  <a:pt x="753775" y="2104800"/>
                  <a:pt x="753424" y="2104800"/>
                  <a:pt x="753336" y="2104800"/>
                </a:cubicBezTo>
                <a:lnTo>
                  <a:pt x="530460" y="2092169"/>
                </a:lnTo>
                <a:lnTo>
                  <a:pt x="530460" y="2090065"/>
                </a:lnTo>
                <a:lnTo>
                  <a:pt x="528353" y="2090065"/>
                </a:lnTo>
                <a:lnTo>
                  <a:pt x="528353" y="2087959"/>
                </a:lnTo>
                <a:lnTo>
                  <a:pt x="513602" y="1858512"/>
                </a:lnTo>
                <a:lnTo>
                  <a:pt x="534677" y="1513288"/>
                </a:lnTo>
                <a:lnTo>
                  <a:pt x="534677" y="1161749"/>
                </a:lnTo>
                <a:lnTo>
                  <a:pt x="534677" y="1159643"/>
                </a:lnTo>
                <a:lnTo>
                  <a:pt x="528353" y="801789"/>
                </a:lnTo>
                <a:lnTo>
                  <a:pt x="528362" y="801789"/>
                </a:lnTo>
                <a:lnTo>
                  <a:pt x="513627" y="467090"/>
                </a:lnTo>
                <a:lnTo>
                  <a:pt x="288389" y="479720"/>
                </a:lnTo>
                <a:lnTo>
                  <a:pt x="23155" y="467090"/>
                </a:lnTo>
                <a:lnTo>
                  <a:pt x="23155" y="467110"/>
                </a:lnTo>
                <a:lnTo>
                  <a:pt x="21051" y="467110"/>
                </a:lnTo>
                <a:lnTo>
                  <a:pt x="21051" y="465012"/>
                </a:lnTo>
                <a:lnTo>
                  <a:pt x="21051" y="462880"/>
                </a:lnTo>
                <a:lnTo>
                  <a:pt x="0" y="260798"/>
                </a:lnTo>
                <a:lnTo>
                  <a:pt x="33658" y="214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600" b="1" dirty="0" smtClean="0">
              <a:solidFill>
                <a:schemeClr val="bg1"/>
              </a:solidFill>
              <a:latin typeface="Adamas" pitchFamily="50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3723" y="3746501"/>
            <a:ext cx="675056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在校外公寓住宿的主人公一觉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醒来，发现丧尸横生，末日来临。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义无反顾的踏上了回校解救女朋友的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69600" y="298239"/>
            <a:ext cx="101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951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7"/>
            <a:ext cx="12192528" cy="685859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6969" y="3013501"/>
            <a:ext cx="461903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4832" y="1283324"/>
            <a:ext cx="5381724" cy="4640517"/>
          </a:xfrm>
          <a:custGeom>
            <a:avLst/>
            <a:gdLst/>
            <a:ahLst/>
            <a:cxnLst/>
            <a:rect l="l" t="t" r="r" b="b"/>
            <a:pathLst>
              <a:path w="5381724" h="4640517">
                <a:moveTo>
                  <a:pt x="2400053" y="4583681"/>
                </a:moveTo>
                <a:lnTo>
                  <a:pt x="2168500" y="4627886"/>
                </a:lnTo>
                <a:lnTo>
                  <a:pt x="2452678" y="4625781"/>
                </a:lnTo>
                <a:close/>
                <a:moveTo>
                  <a:pt x="618878" y="4583681"/>
                </a:moveTo>
                <a:lnTo>
                  <a:pt x="387325" y="4627886"/>
                </a:lnTo>
                <a:lnTo>
                  <a:pt x="671503" y="4625781"/>
                </a:lnTo>
                <a:close/>
                <a:moveTo>
                  <a:pt x="2029569" y="4575507"/>
                </a:moveTo>
                <a:lnTo>
                  <a:pt x="1983258" y="4630017"/>
                </a:lnTo>
                <a:lnTo>
                  <a:pt x="2084299" y="4627921"/>
                </a:lnTo>
                <a:close/>
                <a:moveTo>
                  <a:pt x="248393" y="4575507"/>
                </a:moveTo>
                <a:lnTo>
                  <a:pt x="202083" y="4630017"/>
                </a:lnTo>
                <a:lnTo>
                  <a:pt x="303124" y="4627921"/>
                </a:lnTo>
                <a:close/>
                <a:moveTo>
                  <a:pt x="2461098" y="4573419"/>
                </a:moveTo>
                <a:lnTo>
                  <a:pt x="2408473" y="4581576"/>
                </a:lnTo>
                <a:lnTo>
                  <a:pt x="2458881" y="4621571"/>
                </a:lnTo>
                <a:close/>
                <a:moveTo>
                  <a:pt x="679924" y="4573419"/>
                </a:moveTo>
                <a:lnTo>
                  <a:pt x="627298" y="4581576"/>
                </a:lnTo>
                <a:lnTo>
                  <a:pt x="677706" y="4621571"/>
                </a:lnTo>
                <a:close/>
                <a:moveTo>
                  <a:pt x="2509251" y="4573156"/>
                </a:moveTo>
                <a:lnTo>
                  <a:pt x="2469260" y="4625781"/>
                </a:lnTo>
                <a:lnTo>
                  <a:pt x="2707123" y="4629992"/>
                </a:lnTo>
                <a:close/>
                <a:moveTo>
                  <a:pt x="728076" y="4573156"/>
                </a:moveTo>
                <a:lnTo>
                  <a:pt x="688085" y="4625781"/>
                </a:lnTo>
                <a:lnTo>
                  <a:pt x="925948" y="4629992"/>
                </a:lnTo>
                <a:close/>
                <a:moveTo>
                  <a:pt x="2490306" y="4569209"/>
                </a:moveTo>
                <a:lnTo>
                  <a:pt x="2473729" y="4609045"/>
                </a:lnTo>
                <a:lnTo>
                  <a:pt x="2502936" y="4571314"/>
                </a:lnTo>
                <a:close/>
                <a:moveTo>
                  <a:pt x="2481886" y="4569209"/>
                </a:moveTo>
                <a:lnTo>
                  <a:pt x="2467150" y="4571314"/>
                </a:lnTo>
                <a:lnTo>
                  <a:pt x="2467157" y="4609204"/>
                </a:lnTo>
                <a:close/>
                <a:moveTo>
                  <a:pt x="709131" y="4569209"/>
                </a:moveTo>
                <a:lnTo>
                  <a:pt x="692554" y="4609045"/>
                </a:lnTo>
                <a:lnTo>
                  <a:pt x="721761" y="4571314"/>
                </a:lnTo>
                <a:close/>
                <a:moveTo>
                  <a:pt x="700711" y="4569209"/>
                </a:moveTo>
                <a:lnTo>
                  <a:pt x="685976" y="4571314"/>
                </a:lnTo>
                <a:lnTo>
                  <a:pt x="685982" y="4609204"/>
                </a:lnTo>
                <a:close/>
                <a:moveTo>
                  <a:pt x="2469519" y="4558679"/>
                </a:moveTo>
                <a:lnTo>
                  <a:pt x="2467414" y="4564999"/>
                </a:lnTo>
                <a:lnTo>
                  <a:pt x="2477807" y="4562891"/>
                </a:lnTo>
                <a:close/>
                <a:moveTo>
                  <a:pt x="688344" y="4558679"/>
                </a:moveTo>
                <a:lnTo>
                  <a:pt x="686239" y="4564999"/>
                </a:lnTo>
                <a:lnTo>
                  <a:pt x="696632" y="4562891"/>
                </a:lnTo>
                <a:close/>
                <a:moveTo>
                  <a:pt x="1983183" y="4531055"/>
                </a:moveTo>
                <a:lnTo>
                  <a:pt x="1979048" y="4623676"/>
                </a:lnTo>
                <a:lnTo>
                  <a:pt x="2023038" y="4571051"/>
                </a:lnTo>
                <a:close/>
                <a:moveTo>
                  <a:pt x="202008" y="4531055"/>
                </a:moveTo>
                <a:lnTo>
                  <a:pt x="197873" y="4623676"/>
                </a:lnTo>
                <a:lnTo>
                  <a:pt x="241863" y="4571051"/>
                </a:lnTo>
                <a:close/>
                <a:moveTo>
                  <a:pt x="2854475" y="4493165"/>
                </a:moveTo>
                <a:lnTo>
                  <a:pt x="2740804" y="4629992"/>
                </a:lnTo>
                <a:lnTo>
                  <a:pt x="3020772" y="4623676"/>
                </a:lnTo>
                <a:close/>
                <a:moveTo>
                  <a:pt x="1073300" y="4493165"/>
                </a:moveTo>
                <a:lnTo>
                  <a:pt x="959629" y="4629992"/>
                </a:lnTo>
                <a:lnTo>
                  <a:pt x="1239597" y="4623676"/>
                </a:lnTo>
                <a:close/>
                <a:moveTo>
                  <a:pt x="2787114" y="4442657"/>
                </a:moveTo>
                <a:lnTo>
                  <a:pt x="2740804" y="4619729"/>
                </a:lnTo>
                <a:lnTo>
                  <a:pt x="2848160" y="4489033"/>
                </a:lnTo>
                <a:close/>
                <a:moveTo>
                  <a:pt x="1005939" y="4442657"/>
                </a:moveTo>
                <a:lnTo>
                  <a:pt x="959629" y="4619729"/>
                </a:lnTo>
                <a:lnTo>
                  <a:pt x="1066985" y="4489033"/>
                </a:lnTo>
                <a:close/>
                <a:moveTo>
                  <a:pt x="2614765" y="4427929"/>
                </a:moveTo>
                <a:lnTo>
                  <a:pt x="2494779" y="4562886"/>
                </a:lnTo>
                <a:lnTo>
                  <a:pt x="2507409" y="4567104"/>
                </a:lnTo>
                <a:close/>
                <a:moveTo>
                  <a:pt x="833590" y="4427929"/>
                </a:moveTo>
                <a:lnTo>
                  <a:pt x="713604" y="4562886"/>
                </a:lnTo>
                <a:lnTo>
                  <a:pt x="726234" y="4567104"/>
                </a:lnTo>
                <a:close/>
                <a:moveTo>
                  <a:pt x="2202180" y="4417593"/>
                </a:moveTo>
                <a:lnTo>
                  <a:pt x="2402158" y="4577603"/>
                </a:lnTo>
                <a:lnTo>
                  <a:pt x="2461098" y="4564997"/>
                </a:lnTo>
                <a:lnTo>
                  <a:pt x="2461098" y="4554468"/>
                </a:lnTo>
                <a:close/>
                <a:moveTo>
                  <a:pt x="421006" y="4417593"/>
                </a:moveTo>
                <a:lnTo>
                  <a:pt x="620983" y="4577603"/>
                </a:lnTo>
                <a:lnTo>
                  <a:pt x="679924" y="4564997"/>
                </a:lnTo>
                <a:lnTo>
                  <a:pt x="679924" y="4554468"/>
                </a:lnTo>
                <a:close/>
                <a:moveTo>
                  <a:pt x="2153765" y="4413437"/>
                </a:moveTo>
                <a:lnTo>
                  <a:pt x="1985363" y="4522898"/>
                </a:lnTo>
                <a:lnTo>
                  <a:pt x="2027463" y="4564999"/>
                </a:lnTo>
                <a:close/>
                <a:moveTo>
                  <a:pt x="372590" y="4413437"/>
                </a:moveTo>
                <a:lnTo>
                  <a:pt x="204188" y="4522898"/>
                </a:lnTo>
                <a:lnTo>
                  <a:pt x="246288" y="4564999"/>
                </a:lnTo>
                <a:close/>
                <a:moveTo>
                  <a:pt x="2164290" y="4413382"/>
                </a:moveTo>
                <a:lnTo>
                  <a:pt x="2033779" y="4569208"/>
                </a:lnTo>
                <a:lnTo>
                  <a:pt x="2092719" y="4627921"/>
                </a:lnTo>
                <a:lnTo>
                  <a:pt x="2096929" y="4627921"/>
                </a:lnTo>
                <a:close/>
                <a:moveTo>
                  <a:pt x="383115" y="4413382"/>
                </a:moveTo>
                <a:lnTo>
                  <a:pt x="252603" y="4569208"/>
                </a:lnTo>
                <a:lnTo>
                  <a:pt x="311544" y="4627921"/>
                </a:lnTo>
                <a:lnTo>
                  <a:pt x="315754" y="4627921"/>
                </a:lnTo>
                <a:close/>
                <a:moveTo>
                  <a:pt x="2172710" y="4402853"/>
                </a:moveTo>
                <a:lnTo>
                  <a:pt x="2105349" y="4627921"/>
                </a:lnTo>
                <a:lnTo>
                  <a:pt x="2130610" y="4627921"/>
                </a:lnTo>
                <a:lnTo>
                  <a:pt x="2393738" y="4579700"/>
                </a:lnTo>
                <a:close/>
                <a:moveTo>
                  <a:pt x="391535" y="4402853"/>
                </a:moveTo>
                <a:lnTo>
                  <a:pt x="324174" y="4627921"/>
                </a:lnTo>
                <a:lnTo>
                  <a:pt x="349435" y="4627921"/>
                </a:lnTo>
                <a:lnTo>
                  <a:pt x="612563" y="4579700"/>
                </a:lnTo>
                <a:close/>
                <a:moveTo>
                  <a:pt x="2934729" y="4394238"/>
                </a:moveTo>
                <a:lnTo>
                  <a:pt x="2858948" y="4487016"/>
                </a:lnTo>
                <a:lnTo>
                  <a:pt x="3023140" y="4615516"/>
                </a:lnTo>
                <a:close/>
                <a:moveTo>
                  <a:pt x="1153554" y="4394238"/>
                </a:moveTo>
                <a:lnTo>
                  <a:pt x="1077773" y="4487016"/>
                </a:lnTo>
                <a:lnTo>
                  <a:pt x="1241965" y="4615516"/>
                </a:lnTo>
                <a:close/>
                <a:moveTo>
                  <a:pt x="2683968" y="4360779"/>
                </a:moveTo>
                <a:lnTo>
                  <a:pt x="2734489" y="4619729"/>
                </a:lnTo>
                <a:lnTo>
                  <a:pt x="2780799" y="4438441"/>
                </a:lnTo>
                <a:close/>
                <a:moveTo>
                  <a:pt x="2675548" y="4360779"/>
                </a:moveTo>
                <a:lnTo>
                  <a:pt x="2513461" y="4569137"/>
                </a:lnTo>
                <a:lnTo>
                  <a:pt x="2728173" y="4630067"/>
                </a:lnTo>
                <a:close/>
                <a:moveTo>
                  <a:pt x="902793" y="4360779"/>
                </a:moveTo>
                <a:lnTo>
                  <a:pt x="953314" y="4619729"/>
                </a:lnTo>
                <a:lnTo>
                  <a:pt x="999624" y="4438441"/>
                </a:lnTo>
                <a:close/>
                <a:moveTo>
                  <a:pt x="894373" y="4360779"/>
                </a:moveTo>
                <a:lnTo>
                  <a:pt x="732286" y="4569137"/>
                </a:lnTo>
                <a:lnTo>
                  <a:pt x="946999" y="4630067"/>
                </a:lnTo>
                <a:close/>
                <a:moveTo>
                  <a:pt x="2966304" y="4356546"/>
                </a:moveTo>
                <a:lnTo>
                  <a:pt x="2938939" y="4387914"/>
                </a:lnTo>
                <a:lnTo>
                  <a:pt x="3016825" y="4583904"/>
                </a:lnTo>
                <a:close/>
                <a:moveTo>
                  <a:pt x="1185130" y="4356546"/>
                </a:moveTo>
                <a:lnTo>
                  <a:pt x="1157764" y="4387914"/>
                </a:lnTo>
                <a:lnTo>
                  <a:pt x="1235650" y="4583904"/>
                </a:lnTo>
                <a:close/>
                <a:moveTo>
                  <a:pt x="2804075" y="4354483"/>
                </a:moveTo>
                <a:lnTo>
                  <a:pt x="2688389" y="4356582"/>
                </a:lnTo>
                <a:lnTo>
                  <a:pt x="2782904" y="4430027"/>
                </a:lnTo>
                <a:close/>
                <a:moveTo>
                  <a:pt x="1022900" y="4354483"/>
                </a:moveTo>
                <a:lnTo>
                  <a:pt x="907214" y="4356582"/>
                </a:lnTo>
                <a:lnTo>
                  <a:pt x="1001729" y="4430027"/>
                </a:lnTo>
                <a:close/>
                <a:moveTo>
                  <a:pt x="2917658" y="4352385"/>
                </a:moveTo>
                <a:lnTo>
                  <a:pt x="2810386" y="4354455"/>
                </a:lnTo>
                <a:lnTo>
                  <a:pt x="2789219" y="4434224"/>
                </a:lnTo>
                <a:lnTo>
                  <a:pt x="2852453" y="4482640"/>
                </a:lnTo>
                <a:lnTo>
                  <a:pt x="2932382" y="4388058"/>
                </a:lnTo>
                <a:close/>
                <a:moveTo>
                  <a:pt x="1136483" y="4352385"/>
                </a:moveTo>
                <a:lnTo>
                  <a:pt x="1029210" y="4354455"/>
                </a:lnTo>
                <a:lnTo>
                  <a:pt x="1008044" y="4434224"/>
                </a:lnTo>
                <a:lnTo>
                  <a:pt x="1071278" y="4482640"/>
                </a:lnTo>
                <a:lnTo>
                  <a:pt x="1151207" y="4388058"/>
                </a:lnTo>
                <a:close/>
                <a:moveTo>
                  <a:pt x="2926309" y="4352363"/>
                </a:moveTo>
                <a:lnTo>
                  <a:pt x="2936834" y="4381640"/>
                </a:lnTo>
                <a:lnTo>
                  <a:pt x="2962094" y="4352363"/>
                </a:lnTo>
                <a:close/>
                <a:moveTo>
                  <a:pt x="1145134" y="4352363"/>
                </a:moveTo>
                <a:lnTo>
                  <a:pt x="1155659" y="4381640"/>
                </a:lnTo>
                <a:lnTo>
                  <a:pt x="1180919" y="4352363"/>
                </a:lnTo>
                <a:close/>
                <a:moveTo>
                  <a:pt x="3117866" y="4310228"/>
                </a:moveTo>
                <a:lnTo>
                  <a:pt x="2972620" y="4350272"/>
                </a:lnTo>
                <a:lnTo>
                  <a:pt x="3031560" y="4611300"/>
                </a:lnTo>
                <a:close/>
                <a:moveTo>
                  <a:pt x="1336691" y="4310228"/>
                </a:moveTo>
                <a:lnTo>
                  <a:pt x="1191445" y="4350272"/>
                </a:lnTo>
                <a:lnTo>
                  <a:pt x="1250385" y="4611300"/>
                </a:lnTo>
                <a:close/>
                <a:moveTo>
                  <a:pt x="3124181" y="4291251"/>
                </a:moveTo>
                <a:lnTo>
                  <a:pt x="3033665" y="4327096"/>
                </a:lnTo>
                <a:lnTo>
                  <a:pt x="3121813" y="4301791"/>
                </a:lnTo>
                <a:close/>
                <a:moveTo>
                  <a:pt x="1343007" y="4291251"/>
                </a:moveTo>
                <a:lnTo>
                  <a:pt x="1252490" y="4327096"/>
                </a:lnTo>
                <a:lnTo>
                  <a:pt x="1340638" y="4301791"/>
                </a:lnTo>
                <a:close/>
                <a:moveTo>
                  <a:pt x="2480044" y="4291083"/>
                </a:moveTo>
                <a:lnTo>
                  <a:pt x="2469519" y="4550001"/>
                </a:lnTo>
                <a:lnTo>
                  <a:pt x="2484236" y="4558421"/>
                </a:lnTo>
                <a:close/>
                <a:moveTo>
                  <a:pt x="698869" y="4291083"/>
                </a:moveTo>
                <a:lnTo>
                  <a:pt x="688344" y="4550001"/>
                </a:lnTo>
                <a:lnTo>
                  <a:pt x="703061" y="4558421"/>
                </a:lnTo>
                <a:close/>
                <a:moveTo>
                  <a:pt x="3317580" y="4259507"/>
                </a:moveTo>
                <a:lnTo>
                  <a:pt x="3037803" y="4621571"/>
                </a:lnTo>
                <a:lnTo>
                  <a:pt x="3399677" y="4627886"/>
                </a:lnTo>
                <a:close/>
                <a:moveTo>
                  <a:pt x="1536406" y="4259507"/>
                </a:moveTo>
                <a:lnTo>
                  <a:pt x="1256628" y="4621571"/>
                </a:lnTo>
                <a:lnTo>
                  <a:pt x="1618502" y="4627886"/>
                </a:lnTo>
                <a:close/>
                <a:moveTo>
                  <a:pt x="3309424" y="4257402"/>
                </a:moveTo>
                <a:lnTo>
                  <a:pt x="3126286" y="4307958"/>
                </a:lnTo>
                <a:lnTo>
                  <a:pt x="3037875" y="4608941"/>
                </a:lnTo>
                <a:close/>
                <a:moveTo>
                  <a:pt x="2094725" y="4257402"/>
                </a:moveTo>
                <a:lnTo>
                  <a:pt x="1987318" y="4514215"/>
                </a:lnTo>
                <a:lnTo>
                  <a:pt x="2166386" y="4396334"/>
                </a:lnTo>
                <a:close/>
                <a:moveTo>
                  <a:pt x="1528249" y="4257402"/>
                </a:moveTo>
                <a:lnTo>
                  <a:pt x="1345111" y="4307958"/>
                </a:lnTo>
                <a:lnTo>
                  <a:pt x="1256700" y="4608941"/>
                </a:lnTo>
                <a:close/>
                <a:moveTo>
                  <a:pt x="313550" y="4257402"/>
                </a:moveTo>
                <a:lnTo>
                  <a:pt x="206143" y="4514215"/>
                </a:lnTo>
                <a:lnTo>
                  <a:pt x="385212" y="4396334"/>
                </a:lnTo>
                <a:close/>
                <a:moveTo>
                  <a:pt x="3248115" y="4244862"/>
                </a:moveTo>
                <a:lnTo>
                  <a:pt x="3132338" y="4289140"/>
                </a:lnTo>
                <a:lnTo>
                  <a:pt x="3128128" y="4299682"/>
                </a:lnTo>
                <a:lnTo>
                  <a:pt x="3302845" y="4253296"/>
                </a:lnTo>
                <a:close/>
                <a:moveTo>
                  <a:pt x="1466940" y="4244862"/>
                </a:moveTo>
                <a:lnTo>
                  <a:pt x="1351163" y="4289140"/>
                </a:lnTo>
                <a:lnTo>
                  <a:pt x="1346953" y="4299682"/>
                </a:lnTo>
                <a:lnTo>
                  <a:pt x="1521670" y="4253296"/>
                </a:lnTo>
                <a:close/>
                <a:moveTo>
                  <a:pt x="3273375" y="4234247"/>
                </a:moveTo>
                <a:lnTo>
                  <a:pt x="3260876" y="4238457"/>
                </a:lnTo>
                <a:lnTo>
                  <a:pt x="3294425" y="4244997"/>
                </a:lnTo>
                <a:close/>
                <a:moveTo>
                  <a:pt x="1492200" y="4234247"/>
                </a:moveTo>
                <a:lnTo>
                  <a:pt x="1479702" y="4238457"/>
                </a:lnTo>
                <a:lnTo>
                  <a:pt x="1513250" y="4244997"/>
                </a:lnTo>
                <a:close/>
                <a:moveTo>
                  <a:pt x="3149178" y="4227994"/>
                </a:moveTo>
                <a:lnTo>
                  <a:pt x="3134443" y="4280706"/>
                </a:lnTo>
                <a:lnTo>
                  <a:pt x="3233379" y="4242753"/>
                </a:lnTo>
                <a:close/>
                <a:moveTo>
                  <a:pt x="1368004" y="4227994"/>
                </a:moveTo>
                <a:lnTo>
                  <a:pt x="1353268" y="4280706"/>
                </a:lnTo>
                <a:lnTo>
                  <a:pt x="1452205" y="4242753"/>
                </a:lnTo>
                <a:close/>
                <a:moveTo>
                  <a:pt x="3113393" y="4223777"/>
                </a:moveTo>
                <a:lnTo>
                  <a:pt x="2984986" y="4337635"/>
                </a:lnTo>
                <a:lnTo>
                  <a:pt x="3126023" y="4282815"/>
                </a:lnTo>
                <a:lnTo>
                  <a:pt x="3142863" y="4227994"/>
                </a:lnTo>
                <a:close/>
                <a:moveTo>
                  <a:pt x="1332218" y="4223777"/>
                </a:moveTo>
                <a:lnTo>
                  <a:pt x="1203812" y="4337635"/>
                </a:lnTo>
                <a:lnTo>
                  <a:pt x="1344848" y="4282815"/>
                </a:lnTo>
                <a:lnTo>
                  <a:pt x="1361689" y="4227994"/>
                </a:lnTo>
                <a:close/>
                <a:moveTo>
                  <a:pt x="2867368" y="4206910"/>
                </a:moveTo>
                <a:lnTo>
                  <a:pt x="2922099" y="4346073"/>
                </a:lnTo>
                <a:lnTo>
                  <a:pt x="2962094" y="4343964"/>
                </a:lnTo>
                <a:close/>
                <a:moveTo>
                  <a:pt x="1086193" y="4206910"/>
                </a:moveTo>
                <a:lnTo>
                  <a:pt x="1140924" y="4346073"/>
                </a:lnTo>
                <a:lnTo>
                  <a:pt x="1180919" y="4343964"/>
                </a:lnTo>
                <a:close/>
                <a:moveTo>
                  <a:pt x="3380731" y="4192410"/>
                </a:moveTo>
                <a:lnTo>
                  <a:pt x="3282058" y="4230037"/>
                </a:lnTo>
                <a:lnTo>
                  <a:pt x="3317844" y="4246877"/>
                </a:lnTo>
                <a:close/>
                <a:moveTo>
                  <a:pt x="1599556" y="4192410"/>
                </a:moveTo>
                <a:lnTo>
                  <a:pt x="1500883" y="4230037"/>
                </a:lnTo>
                <a:lnTo>
                  <a:pt x="1536669" y="4246877"/>
                </a:lnTo>
                <a:close/>
                <a:moveTo>
                  <a:pt x="3393481" y="4190041"/>
                </a:moveTo>
                <a:lnTo>
                  <a:pt x="3321915" y="4253192"/>
                </a:lnTo>
                <a:lnTo>
                  <a:pt x="3399724" y="4598416"/>
                </a:lnTo>
                <a:close/>
                <a:moveTo>
                  <a:pt x="2854738" y="4190041"/>
                </a:moveTo>
                <a:lnTo>
                  <a:pt x="2812638" y="4348181"/>
                </a:lnTo>
                <a:lnTo>
                  <a:pt x="2915784" y="4346073"/>
                </a:lnTo>
                <a:close/>
                <a:moveTo>
                  <a:pt x="2846055" y="4190041"/>
                </a:moveTo>
                <a:lnTo>
                  <a:pt x="2686073" y="4350286"/>
                </a:lnTo>
                <a:lnTo>
                  <a:pt x="2806059" y="4348178"/>
                </a:lnTo>
                <a:close/>
                <a:moveTo>
                  <a:pt x="1612306" y="4190041"/>
                </a:moveTo>
                <a:lnTo>
                  <a:pt x="1540740" y="4253192"/>
                </a:lnTo>
                <a:lnTo>
                  <a:pt x="1618549" y="4598416"/>
                </a:lnTo>
                <a:close/>
                <a:moveTo>
                  <a:pt x="1073563" y="4190041"/>
                </a:moveTo>
                <a:lnTo>
                  <a:pt x="1031463" y="4348181"/>
                </a:lnTo>
                <a:lnTo>
                  <a:pt x="1134609" y="4346073"/>
                </a:lnTo>
                <a:close/>
                <a:moveTo>
                  <a:pt x="1064880" y="4190041"/>
                </a:moveTo>
                <a:lnTo>
                  <a:pt x="904898" y="4350286"/>
                </a:lnTo>
                <a:lnTo>
                  <a:pt x="1024885" y="4348178"/>
                </a:lnTo>
                <a:close/>
                <a:moveTo>
                  <a:pt x="3153389" y="4187974"/>
                </a:moveTo>
                <a:lnTo>
                  <a:pt x="3122076" y="4217670"/>
                </a:lnTo>
                <a:lnTo>
                  <a:pt x="3145232" y="4221880"/>
                </a:lnTo>
                <a:close/>
                <a:moveTo>
                  <a:pt x="1372214" y="4187974"/>
                </a:moveTo>
                <a:lnTo>
                  <a:pt x="1340901" y="4217670"/>
                </a:lnTo>
                <a:lnTo>
                  <a:pt x="1364057" y="4221880"/>
                </a:lnTo>
                <a:close/>
                <a:moveTo>
                  <a:pt x="2860790" y="4183839"/>
                </a:moveTo>
                <a:lnTo>
                  <a:pt x="2968146" y="4341853"/>
                </a:lnTo>
                <a:lnTo>
                  <a:pt x="3104973" y="4221668"/>
                </a:lnTo>
                <a:close/>
                <a:moveTo>
                  <a:pt x="1079615" y="4183839"/>
                </a:moveTo>
                <a:lnTo>
                  <a:pt x="1186971" y="4341853"/>
                </a:lnTo>
                <a:lnTo>
                  <a:pt x="1323798" y="4221668"/>
                </a:lnTo>
                <a:close/>
                <a:moveTo>
                  <a:pt x="3162072" y="4181884"/>
                </a:moveTo>
                <a:lnTo>
                  <a:pt x="3151547" y="4221617"/>
                </a:lnTo>
                <a:lnTo>
                  <a:pt x="3248378" y="4236352"/>
                </a:lnTo>
                <a:lnTo>
                  <a:pt x="3265021" y="4230149"/>
                </a:lnTo>
                <a:close/>
                <a:moveTo>
                  <a:pt x="2477807" y="4181884"/>
                </a:moveTo>
                <a:lnTo>
                  <a:pt x="2179025" y="4396597"/>
                </a:lnTo>
                <a:lnTo>
                  <a:pt x="2463204" y="4546054"/>
                </a:lnTo>
                <a:close/>
                <a:moveTo>
                  <a:pt x="1380897" y="4181884"/>
                </a:moveTo>
                <a:lnTo>
                  <a:pt x="1370372" y="4221617"/>
                </a:lnTo>
                <a:lnTo>
                  <a:pt x="1467203" y="4236352"/>
                </a:lnTo>
                <a:lnTo>
                  <a:pt x="1483846" y="4230149"/>
                </a:lnTo>
                <a:close/>
                <a:moveTo>
                  <a:pt x="696632" y="4181884"/>
                </a:moveTo>
                <a:lnTo>
                  <a:pt x="397850" y="4396597"/>
                </a:lnTo>
                <a:lnTo>
                  <a:pt x="682029" y="4546054"/>
                </a:lnTo>
                <a:close/>
                <a:moveTo>
                  <a:pt x="3176783" y="4181772"/>
                </a:moveTo>
                <a:lnTo>
                  <a:pt x="3273385" y="4225827"/>
                </a:lnTo>
                <a:lnTo>
                  <a:pt x="3380994" y="4185906"/>
                </a:lnTo>
                <a:close/>
                <a:moveTo>
                  <a:pt x="3151514" y="4181772"/>
                </a:moveTo>
                <a:lnTo>
                  <a:pt x="2896717" y="4183839"/>
                </a:lnTo>
                <a:lnTo>
                  <a:pt x="3111505" y="4215302"/>
                </a:lnTo>
                <a:close/>
                <a:moveTo>
                  <a:pt x="2486096" y="4181772"/>
                </a:moveTo>
                <a:lnTo>
                  <a:pt x="2490306" y="4556316"/>
                </a:lnTo>
                <a:lnTo>
                  <a:pt x="2673443" y="4352385"/>
                </a:lnTo>
                <a:close/>
                <a:moveTo>
                  <a:pt x="1395608" y="4181772"/>
                </a:moveTo>
                <a:lnTo>
                  <a:pt x="1492210" y="4225827"/>
                </a:lnTo>
                <a:lnTo>
                  <a:pt x="1599819" y="4185906"/>
                </a:lnTo>
                <a:close/>
                <a:moveTo>
                  <a:pt x="1370339" y="4181772"/>
                </a:moveTo>
                <a:lnTo>
                  <a:pt x="1115542" y="4183839"/>
                </a:lnTo>
                <a:lnTo>
                  <a:pt x="1330330" y="4215302"/>
                </a:lnTo>
                <a:close/>
                <a:moveTo>
                  <a:pt x="704921" y="4181772"/>
                </a:moveTo>
                <a:lnTo>
                  <a:pt x="709131" y="4556316"/>
                </a:lnTo>
                <a:lnTo>
                  <a:pt x="892268" y="4352385"/>
                </a:lnTo>
                <a:close/>
                <a:moveTo>
                  <a:pt x="2492449" y="4177637"/>
                </a:moveTo>
                <a:lnTo>
                  <a:pt x="2677717" y="4347918"/>
                </a:lnTo>
                <a:lnTo>
                  <a:pt x="2846178" y="4183839"/>
                </a:lnTo>
                <a:close/>
                <a:moveTo>
                  <a:pt x="711273" y="4177637"/>
                </a:moveTo>
                <a:lnTo>
                  <a:pt x="896542" y="4347918"/>
                </a:lnTo>
                <a:lnTo>
                  <a:pt x="1065003" y="4183839"/>
                </a:lnTo>
                <a:close/>
                <a:moveTo>
                  <a:pt x="2145327" y="4139784"/>
                </a:moveTo>
                <a:lnTo>
                  <a:pt x="2098941" y="4249132"/>
                </a:lnTo>
                <a:lnTo>
                  <a:pt x="2166386" y="4379494"/>
                </a:lnTo>
                <a:close/>
                <a:moveTo>
                  <a:pt x="364152" y="4139784"/>
                </a:moveTo>
                <a:lnTo>
                  <a:pt x="317767" y="4249132"/>
                </a:lnTo>
                <a:lnTo>
                  <a:pt x="385212" y="4379494"/>
                </a:lnTo>
                <a:close/>
                <a:moveTo>
                  <a:pt x="2151652" y="4131363"/>
                </a:moveTo>
                <a:lnTo>
                  <a:pt x="2174652" y="4392255"/>
                </a:lnTo>
                <a:lnTo>
                  <a:pt x="2473466" y="4177674"/>
                </a:lnTo>
                <a:close/>
                <a:moveTo>
                  <a:pt x="370477" y="4131363"/>
                </a:moveTo>
                <a:lnTo>
                  <a:pt x="393476" y="4392255"/>
                </a:lnTo>
                <a:lnTo>
                  <a:pt x="692291" y="4177674"/>
                </a:lnTo>
                <a:close/>
                <a:moveTo>
                  <a:pt x="1987468" y="4051110"/>
                </a:moveTo>
                <a:lnTo>
                  <a:pt x="1983258" y="4505795"/>
                </a:lnTo>
                <a:lnTo>
                  <a:pt x="2090614" y="4251087"/>
                </a:lnTo>
                <a:close/>
                <a:moveTo>
                  <a:pt x="206293" y="4051110"/>
                </a:moveTo>
                <a:lnTo>
                  <a:pt x="202083" y="4505795"/>
                </a:lnTo>
                <a:lnTo>
                  <a:pt x="309439" y="4251087"/>
                </a:lnTo>
                <a:close/>
                <a:moveTo>
                  <a:pt x="1993520" y="4045058"/>
                </a:moveTo>
                <a:lnTo>
                  <a:pt x="2094725" y="4242930"/>
                </a:lnTo>
                <a:lnTo>
                  <a:pt x="2143218" y="4127154"/>
                </a:lnTo>
                <a:close/>
                <a:moveTo>
                  <a:pt x="212345" y="4045058"/>
                </a:moveTo>
                <a:lnTo>
                  <a:pt x="313550" y="4242930"/>
                </a:lnTo>
                <a:lnTo>
                  <a:pt x="362044" y="4127154"/>
                </a:lnTo>
                <a:close/>
                <a:moveTo>
                  <a:pt x="2008518" y="3838502"/>
                </a:moveTo>
                <a:lnTo>
                  <a:pt x="1987468" y="4034269"/>
                </a:lnTo>
                <a:lnTo>
                  <a:pt x="2141135" y="4118470"/>
                </a:lnTo>
                <a:close/>
                <a:moveTo>
                  <a:pt x="227343" y="3838502"/>
                </a:moveTo>
                <a:lnTo>
                  <a:pt x="206293" y="4034269"/>
                </a:lnTo>
                <a:lnTo>
                  <a:pt x="359960" y="4118470"/>
                </a:lnTo>
                <a:close/>
                <a:moveTo>
                  <a:pt x="2475834" y="3823804"/>
                </a:moveTo>
                <a:lnTo>
                  <a:pt x="2155870" y="4125011"/>
                </a:lnTo>
                <a:lnTo>
                  <a:pt x="2480044" y="4171356"/>
                </a:lnTo>
                <a:close/>
                <a:moveTo>
                  <a:pt x="694659" y="3823804"/>
                </a:moveTo>
                <a:lnTo>
                  <a:pt x="374695" y="4125011"/>
                </a:lnTo>
                <a:lnTo>
                  <a:pt x="698869" y="4171356"/>
                </a:lnTo>
                <a:close/>
                <a:moveTo>
                  <a:pt x="2469519" y="3819669"/>
                </a:moveTo>
                <a:lnTo>
                  <a:pt x="2010623" y="3830085"/>
                </a:lnTo>
                <a:lnTo>
                  <a:pt x="2149555" y="4120680"/>
                </a:lnTo>
                <a:close/>
                <a:moveTo>
                  <a:pt x="688344" y="3819669"/>
                </a:moveTo>
                <a:lnTo>
                  <a:pt x="229448" y="3830085"/>
                </a:lnTo>
                <a:lnTo>
                  <a:pt x="368380" y="4120680"/>
                </a:lnTo>
                <a:close/>
                <a:moveTo>
                  <a:pt x="3063072" y="3695435"/>
                </a:moveTo>
                <a:lnTo>
                  <a:pt x="3037803" y="3807180"/>
                </a:lnTo>
                <a:lnTo>
                  <a:pt x="3252588" y="3703790"/>
                </a:lnTo>
                <a:close/>
                <a:moveTo>
                  <a:pt x="1281897" y="3695435"/>
                </a:moveTo>
                <a:lnTo>
                  <a:pt x="1256628" y="3807180"/>
                </a:lnTo>
                <a:lnTo>
                  <a:pt x="1471413" y="3703790"/>
                </a:lnTo>
                <a:close/>
                <a:moveTo>
                  <a:pt x="2984986" y="3689049"/>
                </a:moveTo>
                <a:lnTo>
                  <a:pt x="3031297" y="3800875"/>
                </a:lnTo>
                <a:lnTo>
                  <a:pt x="3056557" y="3693269"/>
                </a:lnTo>
                <a:close/>
                <a:moveTo>
                  <a:pt x="1203812" y="3689049"/>
                </a:moveTo>
                <a:lnTo>
                  <a:pt x="1250122" y="3800875"/>
                </a:lnTo>
                <a:lnTo>
                  <a:pt x="1275383" y="3693269"/>
                </a:lnTo>
                <a:close/>
                <a:moveTo>
                  <a:pt x="2831438" y="3682993"/>
                </a:moveTo>
                <a:lnTo>
                  <a:pt x="2496622" y="3811400"/>
                </a:lnTo>
                <a:lnTo>
                  <a:pt x="3020957" y="3809290"/>
                </a:lnTo>
                <a:close/>
                <a:moveTo>
                  <a:pt x="1050263" y="3682993"/>
                </a:moveTo>
                <a:lnTo>
                  <a:pt x="715447" y="3811400"/>
                </a:lnTo>
                <a:lnTo>
                  <a:pt x="1239782" y="3809290"/>
                </a:lnTo>
                <a:close/>
                <a:moveTo>
                  <a:pt x="2844040" y="3682805"/>
                </a:moveTo>
                <a:lnTo>
                  <a:pt x="3024982" y="3802980"/>
                </a:lnTo>
                <a:lnTo>
                  <a:pt x="2978671" y="3689050"/>
                </a:lnTo>
                <a:close/>
                <a:moveTo>
                  <a:pt x="1062865" y="3682805"/>
                </a:moveTo>
                <a:lnTo>
                  <a:pt x="1243807" y="3802980"/>
                </a:lnTo>
                <a:lnTo>
                  <a:pt x="1197497" y="3689050"/>
                </a:lnTo>
                <a:close/>
                <a:moveTo>
                  <a:pt x="2944991" y="3606957"/>
                </a:moveTo>
                <a:lnTo>
                  <a:pt x="2844040" y="3674536"/>
                </a:lnTo>
                <a:lnTo>
                  <a:pt x="2974462" y="3682805"/>
                </a:lnTo>
                <a:close/>
                <a:moveTo>
                  <a:pt x="2536616" y="3606957"/>
                </a:moveTo>
                <a:lnTo>
                  <a:pt x="2484179" y="3809163"/>
                </a:lnTo>
                <a:lnTo>
                  <a:pt x="2820795" y="3678670"/>
                </a:lnTo>
                <a:close/>
                <a:moveTo>
                  <a:pt x="1163816" y="3606957"/>
                </a:moveTo>
                <a:lnTo>
                  <a:pt x="1062865" y="3674536"/>
                </a:lnTo>
                <a:lnTo>
                  <a:pt x="1193287" y="3682805"/>
                </a:lnTo>
                <a:close/>
                <a:moveTo>
                  <a:pt x="755441" y="3606957"/>
                </a:moveTo>
                <a:lnTo>
                  <a:pt x="703004" y="3809163"/>
                </a:lnTo>
                <a:lnTo>
                  <a:pt x="1039620" y="3678670"/>
                </a:lnTo>
                <a:close/>
                <a:moveTo>
                  <a:pt x="2261121" y="3605107"/>
                </a:moveTo>
                <a:lnTo>
                  <a:pt x="2014833" y="3821872"/>
                </a:lnTo>
                <a:lnTo>
                  <a:pt x="2471516" y="3813496"/>
                </a:lnTo>
                <a:close/>
                <a:moveTo>
                  <a:pt x="479946" y="3605107"/>
                </a:moveTo>
                <a:lnTo>
                  <a:pt x="233658" y="3821872"/>
                </a:lnTo>
                <a:lnTo>
                  <a:pt x="690341" y="3813496"/>
                </a:lnTo>
                <a:close/>
                <a:moveTo>
                  <a:pt x="2492449" y="3604856"/>
                </a:moveTo>
                <a:lnTo>
                  <a:pt x="2484179" y="3784012"/>
                </a:lnTo>
                <a:lnTo>
                  <a:pt x="2530555" y="3606949"/>
                </a:lnTo>
                <a:close/>
                <a:moveTo>
                  <a:pt x="711273" y="3604856"/>
                </a:moveTo>
                <a:lnTo>
                  <a:pt x="703004" y="3784012"/>
                </a:lnTo>
                <a:lnTo>
                  <a:pt x="749380" y="3606949"/>
                </a:lnTo>
                <a:close/>
                <a:moveTo>
                  <a:pt x="2269541" y="3604844"/>
                </a:moveTo>
                <a:lnTo>
                  <a:pt x="2475834" y="3807091"/>
                </a:lnTo>
                <a:lnTo>
                  <a:pt x="2484179" y="3604844"/>
                </a:lnTo>
                <a:close/>
                <a:moveTo>
                  <a:pt x="488366" y="3604844"/>
                </a:moveTo>
                <a:lnTo>
                  <a:pt x="694659" y="3807091"/>
                </a:lnTo>
                <a:lnTo>
                  <a:pt x="703004" y="3604844"/>
                </a:lnTo>
                <a:close/>
                <a:moveTo>
                  <a:pt x="2671338" y="3525116"/>
                </a:moveTo>
                <a:lnTo>
                  <a:pt x="2542931" y="3600897"/>
                </a:lnTo>
                <a:lnTo>
                  <a:pt x="2820795" y="3672468"/>
                </a:lnTo>
                <a:close/>
                <a:moveTo>
                  <a:pt x="890163" y="3525116"/>
                </a:moveTo>
                <a:lnTo>
                  <a:pt x="761756" y="3600897"/>
                </a:lnTo>
                <a:lnTo>
                  <a:pt x="1039620" y="3672468"/>
                </a:lnTo>
                <a:close/>
                <a:moveTo>
                  <a:pt x="3109183" y="3499856"/>
                </a:moveTo>
                <a:lnTo>
                  <a:pt x="3064978" y="3687166"/>
                </a:lnTo>
                <a:lnTo>
                  <a:pt x="3258640" y="3697503"/>
                </a:lnTo>
                <a:close/>
                <a:moveTo>
                  <a:pt x="3102868" y="3499856"/>
                </a:moveTo>
                <a:lnTo>
                  <a:pt x="2949209" y="3603002"/>
                </a:lnTo>
                <a:lnTo>
                  <a:pt x="2982882" y="3682993"/>
                </a:lnTo>
                <a:lnTo>
                  <a:pt x="3058663" y="3687166"/>
                </a:lnTo>
                <a:close/>
                <a:moveTo>
                  <a:pt x="1328008" y="3499856"/>
                </a:moveTo>
                <a:lnTo>
                  <a:pt x="1283803" y="3687166"/>
                </a:lnTo>
                <a:lnTo>
                  <a:pt x="1477465" y="3697503"/>
                </a:lnTo>
                <a:close/>
                <a:moveTo>
                  <a:pt x="1321693" y="3499856"/>
                </a:moveTo>
                <a:lnTo>
                  <a:pt x="1168034" y="3603002"/>
                </a:lnTo>
                <a:lnTo>
                  <a:pt x="1201707" y="3682993"/>
                </a:lnTo>
                <a:lnTo>
                  <a:pt x="1277488" y="3687166"/>
                </a:lnTo>
                <a:close/>
                <a:moveTo>
                  <a:pt x="2496643" y="3487226"/>
                </a:moveTo>
                <a:lnTo>
                  <a:pt x="2492449" y="3598575"/>
                </a:lnTo>
                <a:lnTo>
                  <a:pt x="2530301" y="3598575"/>
                </a:lnTo>
                <a:close/>
                <a:moveTo>
                  <a:pt x="715468" y="3487226"/>
                </a:moveTo>
                <a:lnTo>
                  <a:pt x="711273" y="3598575"/>
                </a:lnTo>
                <a:lnTo>
                  <a:pt x="749126" y="3598575"/>
                </a:lnTo>
                <a:close/>
                <a:moveTo>
                  <a:pt x="2867105" y="3419865"/>
                </a:moveTo>
                <a:lnTo>
                  <a:pt x="2837635" y="3670355"/>
                </a:lnTo>
                <a:lnTo>
                  <a:pt x="2940781" y="3600675"/>
                </a:lnTo>
                <a:close/>
                <a:moveTo>
                  <a:pt x="1085930" y="3419865"/>
                </a:moveTo>
                <a:lnTo>
                  <a:pt x="1056460" y="3670355"/>
                </a:lnTo>
                <a:lnTo>
                  <a:pt x="1159606" y="3600675"/>
                </a:lnTo>
                <a:close/>
                <a:moveTo>
                  <a:pt x="1979048" y="3419738"/>
                </a:moveTo>
                <a:lnTo>
                  <a:pt x="2008518" y="3819794"/>
                </a:lnTo>
                <a:lnTo>
                  <a:pt x="2254806" y="3600828"/>
                </a:lnTo>
                <a:close/>
                <a:moveTo>
                  <a:pt x="197873" y="3419738"/>
                </a:moveTo>
                <a:lnTo>
                  <a:pt x="227343" y="3819794"/>
                </a:lnTo>
                <a:lnTo>
                  <a:pt x="473631" y="3600828"/>
                </a:lnTo>
                <a:close/>
                <a:moveTo>
                  <a:pt x="2871315" y="3413550"/>
                </a:moveTo>
                <a:lnTo>
                  <a:pt x="2947105" y="3596687"/>
                </a:lnTo>
                <a:lnTo>
                  <a:pt x="3100763" y="3493541"/>
                </a:lnTo>
                <a:close/>
                <a:moveTo>
                  <a:pt x="2860790" y="3413550"/>
                </a:moveTo>
                <a:lnTo>
                  <a:pt x="2677653" y="3523011"/>
                </a:lnTo>
                <a:lnTo>
                  <a:pt x="2829215" y="3670363"/>
                </a:lnTo>
                <a:close/>
                <a:moveTo>
                  <a:pt x="1090140" y="3413550"/>
                </a:moveTo>
                <a:lnTo>
                  <a:pt x="1165930" y="3596687"/>
                </a:lnTo>
                <a:lnTo>
                  <a:pt x="1319588" y="3493541"/>
                </a:lnTo>
                <a:close/>
                <a:moveTo>
                  <a:pt x="1079615" y="3413550"/>
                </a:moveTo>
                <a:lnTo>
                  <a:pt x="896478" y="3523011"/>
                </a:lnTo>
                <a:lnTo>
                  <a:pt x="1048040" y="3670363"/>
                </a:lnTo>
                <a:close/>
                <a:moveTo>
                  <a:pt x="2501001" y="3392500"/>
                </a:moveTo>
                <a:lnTo>
                  <a:pt x="2498912" y="3466176"/>
                </a:lnTo>
                <a:lnTo>
                  <a:pt x="2523986" y="3556692"/>
                </a:lnTo>
                <a:close/>
                <a:moveTo>
                  <a:pt x="2469519" y="3392500"/>
                </a:moveTo>
                <a:lnTo>
                  <a:pt x="2269541" y="3596505"/>
                </a:lnTo>
                <a:lnTo>
                  <a:pt x="2486359" y="3598792"/>
                </a:lnTo>
                <a:lnTo>
                  <a:pt x="2490553" y="3466176"/>
                </a:lnTo>
                <a:close/>
                <a:moveTo>
                  <a:pt x="719826" y="3392500"/>
                </a:moveTo>
                <a:lnTo>
                  <a:pt x="717737" y="3466176"/>
                </a:lnTo>
                <a:lnTo>
                  <a:pt x="742811" y="3556692"/>
                </a:lnTo>
                <a:close/>
                <a:moveTo>
                  <a:pt x="688344" y="3392500"/>
                </a:moveTo>
                <a:lnTo>
                  <a:pt x="488366" y="3596505"/>
                </a:lnTo>
                <a:lnTo>
                  <a:pt x="705184" y="3598792"/>
                </a:lnTo>
                <a:lnTo>
                  <a:pt x="709378" y="3466176"/>
                </a:lnTo>
                <a:close/>
                <a:moveTo>
                  <a:pt x="3265021" y="3365134"/>
                </a:moveTo>
                <a:lnTo>
                  <a:pt x="3111505" y="3493541"/>
                </a:lnTo>
                <a:lnTo>
                  <a:pt x="3262949" y="3691301"/>
                </a:lnTo>
                <a:close/>
                <a:moveTo>
                  <a:pt x="2505041" y="3365134"/>
                </a:moveTo>
                <a:lnTo>
                  <a:pt x="2536616" y="3596687"/>
                </a:lnTo>
                <a:lnTo>
                  <a:pt x="2665023" y="3520906"/>
                </a:lnTo>
                <a:close/>
                <a:moveTo>
                  <a:pt x="2496822" y="3365134"/>
                </a:moveTo>
                <a:lnTo>
                  <a:pt x="2475834" y="3386185"/>
                </a:lnTo>
                <a:lnTo>
                  <a:pt x="2492674" y="3445125"/>
                </a:lnTo>
                <a:close/>
                <a:moveTo>
                  <a:pt x="1483846" y="3365134"/>
                </a:moveTo>
                <a:lnTo>
                  <a:pt x="1330330" y="3493541"/>
                </a:lnTo>
                <a:lnTo>
                  <a:pt x="1481774" y="3691301"/>
                </a:lnTo>
                <a:close/>
                <a:moveTo>
                  <a:pt x="723866" y="3365134"/>
                </a:moveTo>
                <a:lnTo>
                  <a:pt x="755441" y="3596687"/>
                </a:lnTo>
                <a:lnTo>
                  <a:pt x="883848" y="3520906"/>
                </a:lnTo>
                <a:close/>
                <a:moveTo>
                  <a:pt x="715647" y="3365134"/>
                </a:moveTo>
                <a:lnTo>
                  <a:pt x="694659" y="3386185"/>
                </a:lnTo>
                <a:lnTo>
                  <a:pt x="711499" y="3445125"/>
                </a:lnTo>
                <a:close/>
                <a:moveTo>
                  <a:pt x="3258640" y="3362766"/>
                </a:moveTo>
                <a:lnTo>
                  <a:pt x="2879735" y="3409077"/>
                </a:lnTo>
                <a:lnTo>
                  <a:pt x="3107293" y="3489331"/>
                </a:lnTo>
                <a:close/>
                <a:moveTo>
                  <a:pt x="1477465" y="3362766"/>
                </a:moveTo>
                <a:lnTo>
                  <a:pt x="1098560" y="3409077"/>
                </a:lnTo>
                <a:lnTo>
                  <a:pt x="1326118" y="3489331"/>
                </a:lnTo>
                <a:close/>
                <a:moveTo>
                  <a:pt x="2509251" y="3360661"/>
                </a:moveTo>
                <a:lnTo>
                  <a:pt x="2671338" y="3516433"/>
                </a:lnTo>
                <a:lnTo>
                  <a:pt x="2854475" y="3409077"/>
                </a:lnTo>
                <a:close/>
                <a:moveTo>
                  <a:pt x="728076" y="3360661"/>
                </a:moveTo>
                <a:lnTo>
                  <a:pt x="890163" y="3516433"/>
                </a:lnTo>
                <a:lnTo>
                  <a:pt x="1073300" y="3409077"/>
                </a:lnTo>
                <a:close/>
                <a:moveTo>
                  <a:pt x="2502936" y="3312246"/>
                </a:moveTo>
                <a:lnTo>
                  <a:pt x="2502936" y="3352241"/>
                </a:lnTo>
                <a:lnTo>
                  <a:pt x="2810270" y="3396447"/>
                </a:lnTo>
                <a:close/>
                <a:moveTo>
                  <a:pt x="721761" y="3312246"/>
                </a:moveTo>
                <a:lnTo>
                  <a:pt x="721761" y="3352241"/>
                </a:lnTo>
                <a:lnTo>
                  <a:pt x="1029095" y="3396447"/>
                </a:lnTo>
                <a:close/>
                <a:moveTo>
                  <a:pt x="2452678" y="3308299"/>
                </a:moveTo>
                <a:lnTo>
                  <a:pt x="2473609" y="3377765"/>
                </a:lnTo>
                <a:lnTo>
                  <a:pt x="2494540" y="3354609"/>
                </a:lnTo>
                <a:close/>
                <a:moveTo>
                  <a:pt x="671503" y="3308299"/>
                </a:moveTo>
                <a:lnTo>
                  <a:pt x="692434" y="3377765"/>
                </a:lnTo>
                <a:lnTo>
                  <a:pt x="713365" y="3354609"/>
                </a:lnTo>
                <a:close/>
                <a:moveTo>
                  <a:pt x="2444258" y="3301984"/>
                </a:moveTo>
                <a:lnTo>
                  <a:pt x="2280066" y="3577742"/>
                </a:lnTo>
                <a:lnTo>
                  <a:pt x="2467414" y="3384080"/>
                </a:lnTo>
                <a:close/>
                <a:moveTo>
                  <a:pt x="663083" y="3301984"/>
                </a:moveTo>
                <a:lnTo>
                  <a:pt x="498891" y="3577742"/>
                </a:lnTo>
                <a:lnTo>
                  <a:pt x="686239" y="3384080"/>
                </a:lnTo>
                <a:close/>
                <a:moveTo>
                  <a:pt x="2437943" y="3299879"/>
                </a:moveTo>
                <a:lnTo>
                  <a:pt x="1985363" y="3415655"/>
                </a:lnTo>
                <a:lnTo>
                  <a:pt x="2261121" y="3596687"/>
                </a:lnTo>
                <a:close/>
                <a:moveTo>
                  <a:pt x="656768" y="3299879"/>
                </a:moveTo>
                <a:lnTo>
                  <a:pt x="204188" y="3415655"/>
                </a:lnTo>
                <a:lnTo>
                  <a:pt x="479946" y="3596687"/>
                </a:lnTo>
                <a:close/>
                <a:moveTo>
                  <a:pt x="2454772" y="3299728"/>
                </a:moveTo>
                <a:lnTo>
                  <a:pt x="2496822" y="3345926"/>
                </a:lnTo>
                <a:lnTo>
                  <a:pt x="2494733" y="3310141"/>
                </a:lnTo>
                <a:close/>
                <a:moveTo>
                  <a:pt x="673597" y="3299728"/>
                </a:moveTo>
                <a:lnTo>
                  <a:pt x="715647" y="3345926"/>
                </a:lnTo>
                <a:lnTo>
                  <a:pt x="713558" y="3310141"/>
                </a:lnTo>
                <a:close/>
                <a:moveTo>
                  <a:pt x="2492476" y="3194364"/>
                </a:moveTo>
                <a:lnTo>
                  <a:pt x="2450573" y="3291196"/>
                </a:lnTo>
                <a:lnTo>
                  <a:pt x="2494560" y="3303826"/>
                </a:lnTo>
                <a:close/>
                <a:moveTo>
                  <a:pt x="711302" y="3194364"/>
                </a:moveTo>
                <a:lnTo>
                  <a:pt x="669398" y="3291196"/>
                </a:lnTo>
                <a:lnTo>
                  <a:pt x="713385" y="3303826"/>
                </a:lnTo>
                <a:close/>
                <a:moveTo>
                  <a:pt x="2044304" y="3156525"/>
                </a:moveTo>
                <a:lnTo>
                  <a:pt x="1981153" y="3409209"/>
                </a:lnTo>
                <a:lnTo>
                  <a:pt x="2433733" y="3293396"/>
                </a:lnTo>
                <a:close/>
                <a:moveTo>
                  <a:pt x="263129" y="3156525"/>
                </a:moveTo>
                <a:lnTo>
                  <a:pt x="199978" y="3409209"/>
                </a:lnTo>
                <a:lnTo>
                  <a:pt x="652558" y="3293396"/>
                </a:lnTo>
                <a:close/>
                <a:moveTo>
                  <a:pt x="2488261" y="3034382"/>
                </a:moveTo>
                <a:lnTo>
                  <a:pt x="2452678" y="3268040"/>
                </a:lnTo>
                <a:lnTo>
                  <a:pt x="2492447" y="3179629"/>
                </a:lnTo>
                <a:close/>
                <a:moveTo>
                  <a:pt x="707086" y="3034382"/>
                </a:moveTo>
                <a:lnTo>
                  <a:pt x="671503" y="3268040"/>
                </a:lnTo>
                <a:lnTo>
                  <a:pt x="711272" y="3179629"/>
                </a:lnTo>
                <a:close/>
                <a:moveTo>
                  <a:pt x="2486329" y="3000779"/>
                </a:moveTo>
                <a:lnTo>
                  <a:pt x="2052489" y="3152438"/>
                </a:lnTo>
                <a:lnTo>
                  <a:pt x="2442102" y="3289352"/>
                </a:lnTo>
                <a:close/>
                <a:moveTo>
                  <a:pt x="705154" y="3000779"/>
                </a:moveTo>
                <a:lnTo>
                  <a:pt x="271313" y="3152438"/>
                </a:lnTo>
                <a:lnTo>
                  <a:pt x="660927" y="3289352"/>
                </a:lnTo>
                <a:close/>
                <a:moveTo>
                  <a:pt x="2494779" y="2998602"/>
                </a:moveTo>
                <a:lnTo>
                  <a:pt x="2498726" y="3164894"/>
                </a:lnTo>
                <a:lnTo>
                  <a:pt x="2572665" y="2998602"/>
                </a:lnTo>
                <a:close/>
                <a:moveTo>
                  <a:pt x="713604" y="2998602"/>
                </a:moveTo>
                <a:lnTo>
                  <a:pt x="717551" y="3164894"/>
                </a:lnTo>
                <a:lnTo>
                  <a:pt x="791490" y="2998602"/>
                </a:lnTo>
                <a:close/>
                <a:moveTo>
                  <a:pt x="2580822" y="2979915"/>
                </a:moveTo>
                <a:lnTo>
                  <a:pt x="2522144" y="2992300"/>
                </a:lnTo>
                <a:lnTo>
                  <a:pt x="2574770" y="2992300"/>
                </a:lnTo>
                <a:close/>
                <a:moveTo>
                  <a:pt x="799647" y="2979915"/>
                </a:moveTo>
                <a:lnTo>
                  <a:pt x="740969" y="2992300"/>
                </a:lnTo>
                <a:lnTo>
                  <a:pt x="793595" y="2992300"/>
                </a:lnTo>
                <a:close/>
                <a:moveTo>
                  <a:pt x="2709423" y="2950288"/>
                </a:moveTo>
                <a:lnTo>
                  <a:pt x="2589505" y="2977596"/>
                </a:lnTo>
                <a:lnTo>
                  <a:pt x="2583190" y="2992300"/>
                </a:lnTo>
                <a:lnTo>
                  <a:pt x="2757801" y="2994400"/>
                </a:lnTo>
                <a:close/>
                <a:moveTo>
                  <a:pt x="928248" y="2950288"/>
                </a:moveTo>
                <a:lnTo>
                  <a:pt x="808330" y="2977596"/>
                </a:lnTo>
                <a:lnTo>
                  <a:pt x="802015" y="2992300"/>
                </a:lnTo>
                <a:lnTo>
                  <a:pt x="976626" y="2994400"/>
                </a:lnTo>
                <a:close/>
                <a:moveTo>
                  <a:pt x="2745180" y="2941835"/>
                </a:moveTo>
                <a:lnTo>
                  <a:pt x="2717680" y="2948214"/>
                </a:lnTo>
                <a:lnTo>
                  <a:pt x="2759795" y="2988329"/>
                </a:lnTo>
                <a:close/>
                <a:moveTo>
                  <a:pt x="964006" y="2941835"/>
                </a:moveTo>
                <a:lnTo>
                  <a:pt x="936505" y="2948214"/>
                </a:lnTo>
                <a:lnTo>
                  <a:pt x="978621" y="2988329"/>
                </a:lnTo>
                <a:close/>
                <a:moveTo>
                  <a:pt x="2799805" y="2933435"/>
                </a:moveTo>
                <a:lnTo>
                  <a:pt x="2772430" y="2994575"/>
                </a:lnTo>
                <a:lnTo>
                  <a:pt x="3012487" y="2998710"/>
                </a:lnTo>
                <a:close/>
                <a:moveTo>
                  <a:pt x="1018630" y="2933435"/>
                </a:moveTo>
                <a:lnTo>
                  <a:pt x="991255" y="2994575"/>
                </a:lnTo>
                <a:lnTo>
                  <a:pt x="1231312" y="2998710"/>
                </a:lnTo>
                <a:close/>
                <a:moveTo>
                  <a:pt x="2793558" y="2933382"/>
                </a:moveTo>
                <a:lnTo>
                  <a:pt x="2751592" y="2941761"/>
                </a:lnTo>
                <a:lnTo>
                  <a:pt x="2768432" y="2988072"/>
                </a:lnTo>
                <a:close/>
                <a:moveTo>
                  <a:pt x="1012383" y="2933382"/>
                </a:moveTo>
                <a:lnTo>
                  <a:pt x="970417" y="2941761"/>
                </a:lnTo>
                <a:lnTo>
                  <a:pt x="987257" y="2988072"/>
                </a:lnTo>
                <a:close/>
                <a:moveTo>
                  <a:pt x="3098823" y="2927102"/>
                </a:moveTo>
                <a:lnTo>
                  <a:pt x="3041968" y="3000777"/>
                </a:lnTo>
                <a:lnTo>
                  <a:pt x="3370467" y="2994575"/>
                </a:lnTo>
                <a:close/>
                <a:moveTo>
                  <a:pt x="1317649" y="2927102"/>
                </a:moveTo>
                <a:lnTo>
                  <a:pt x="1260793" y="3000777"/>
                </a:lnTo>
                <a:lnTo>
                  <a:pt x="1589292" y="2994575"/>
                </a:lnTo>
                <a:close/>
                <a:moveTo>
                  <a:pt x="2743077" y="2916541"/>
                </a:moveTo>
                <a:lnTo>
                  <a:pt x="2749387" y="2935495"/>
                </a:lnTo>
                <a:lnTo>
                  <a:pt x="2783041" y="2927043"/>
                </a:lnTo>
                <a:close/>
                <a:moveTo>
                  <a:pt x="961902" y="2916541"/>
                </a:moveTo>
                <a:lnTo>
                  <a:pt x="968212" y="2935495"/>
                </a:lnTo>
                <a:lnTo>
                  <a:pt x="1001866" y="2927043"/>
                </a:lnTo>
                <a:close/>
                <a:moveTo>
                  <a:pt x="3018672" y="2908081"/>
                </a:moveTo>
                <a:lnTo>
                  <a:pt x="3037630" y="2996492"/>
                </a:lnTo>
                <a:lnTo>
                  <a:pt x="3092400" y="2927026"/>
                </a:lnTo>
                <a:close/>
                <a:moveTo>
                  <a:pt x="1237497" y="2908081"/>
                </a:moveTo>
                <a:lnTo>
                  <a:pt x="1256455" y="2996492"/>
                </a:lnTo>
                <a:lnTo>
                  <a:pt x="1311225" y="2927026"/>
                </a:lnTo>
                <a:close/>
                <a:moveTo>
                  <a:pt x="2970251" y="2897631"/>
                </a:moveTo>
                <a:lnTo>
                  <a:pt x="3027087" y="2986217"/>
                </a:lnTo>
                <a:lnTo>
                  <a:pt x="3010247" y="2905989"/>
                </a:lnTo>
                <a:close/>
                <a:moveTo>
                  <a:pt x="1189077" y="2897631"/>
                </a:moveTo>
                <a:lnTo>
                  <a:pt x="1245912" y="2986217"/>
                </a:lnTo>
                <a:lnTo>
                  <a:pt x="1229072" y="2905989"/>
                </a:lnTo>
                <a:close/>
                <a:moveTo>
                  <a:pt x="2962049" y="2895564"/>
                </a:moveTo>
                <a:lnTo>
                  <a:pt x="2808427" y="2929131"/>
                </a:lnTo>
                <a:lnTo>
                  <a:pt x="3027098" y="2996492"/>
                </a:lnTo>
                <a:close/>
                <a:moveTo>
                  <a:pt x="1180874" y="2895564"/>
                </a:moveTo>
                <a:lnTo>
                  <a:pt x="1027253" y="2929131"/>
                </a:lnTo>
                <a:lnTo>
                  <a:pt x="1245923" y="2996492"/>
                </a:lnTo>
                <a:close/>
                <a:moveTo>
                  <a:pt x="2620817" y="2889399"/>
                </a:moveTo>
                <a:lnTo>
                  <a:pt x="2502936" y="2988099"/>
                </a:lnTo>
                <a:lnTo>
                  <a:pt x="2585032" y="2971495"/>
                </a:lnTo>
                <a:close/>
                <a:moveTo>
                  <a:pt x="839642" y="2889399"/>
                </a:moveTo>
                <a:lnTo>
                  <a:pt x="721761" y="2988099"/>
                </a:lnTo>
                <a:lnTo>
                  <a:pt x="803857" y="2971495"/>
                </a:lnTo>
                <a:close/>
                <a:moveTo>
                  <a:pt x="2820902" y="2889346"/>
                </a:moveTo>
                <a:lnTo>
                  <a:pt x="2804075" y="2922816"/>
                </a:lnTo>
                <a:lnTo>
                  <a:pt x="2936834" y="2893496"/>
                </a:lnTo>
                <a:close/>
                <a:moveTo>
                  <a:pt x="1039727" y="2889346"/>
                </a:moveTo>
                <a:lnTo>
                  <a:pt x="1022900" y="2922816"/>
                </a:lnTo>
                <a:lnTo>
                  <a:pt x="1155659" y="2893496"/>
                </a:lnTo>
                <a:close/>
                <a:moveTo>
                  <a:pt x="2644218" y="2885163"/>
                </a:moveTo>
                <a:lnTo>
                  <a:pt x="2711526" y="2943948"/>
                </a:lnTo>
                <a:lnTo>
                  <a:pt x="2743077" y="2935495"/>
                </a:lnTo>
                <a:lnTo>
                  <a:pt x="2736767" y="2912479"/>
                </a:lnTo>
                <a:close/>
                <a:moveTo>
                  <a:pt x="863043" y="2885163"/>
                </a:moveTo>
                <a:lnTo>
                  <a:pt x="930351" y="2943948"/>
                </a:lnTo>
                <a:lnTo>
                  <a:pt x="961902" y="2935495"/>
                </a:lnTo>
                <a:lnTo>
                  <a:pt x="955592" y="2912479"/>
                </a:lnTo>
                <a:close/>
                <a:moveTo>
                  <a:pt x="2734489" y="2884931"/>
                </a:moveTo>
                <a:lnTo>
                  <a:pt x="2740804" y="2908146"/>
                </a:lnTo>
                <a:lnTo>
                  <a:pt x="2795534" y="2925030"/>
                </a:lnTo>
                <a:lnTo>
                  <a:pt x="2812375" y="2889152"/>
                </a:lnTo>
                <a:close/>
                <a:moveTo>
                  <a:pt x="953314" y="2884931"/>
                </a:moveTo>
                <a:lnTo>
                  <a:pt x="959629" y="2908146"/>
                </a:lnTo>
                <a:lnTo>
                  <a:pt x="1014359" y="2925030"/>
                </a:lnTo>
                <a:lnTo>
                  <a:pt x="1031200" y="2889152"/>
                </a:lnTo>
                <a:close/>
                <a:moveTo>
                  <a:pt x="2631597" y="2883070"/>
                </a:moveTo>
                <a:lnTo>
                  <a:pt x="2593715" y="2969127"/>
                </a:lnTo>
                <a:lnTo>
                  <a:pt x="2703113" y="2946088"/>
                </a:lnTo>
                <a:close/>
                <a:moveTo>
                  <a:pt x="850422" y="2883070"/>
                </a:moveTo>
                <a:lnTo>
                  <a:pt x="812540" y="2969127"/>
                </a:lnTo>
                <a:lnTo>
                  <a:pt x="921938" y="2946088"/>
                </a:lnTo>
                <a:close/>
                <a:moveTo>
                  <a:pt x="2656603" y="2880753"/>
                </a:moveTo>
                <a:lnTo>
                  <a:pt x="2732384" y="2906036"/>
                </a:lnTo>
                <a:lnTo>
                  <a:pt x="2726069" y="2884931"/>
                </a:lnTo>
                <a:close/>
                <a:moveTo>
                  <a:pt x="875428" y="2880753"/>
                </a:moveTo>
                <a:lnTo>
                  <a:pt x="951209" y="2906036"/>
                </a:lnTo>
                <a:lnTo>
                  <a:pt x="944894" y="2884931"/>
                </a:lnTo>
                <a:close/>
                <a:moveTo>
                  <a:pt x="3006037" y="2878874"/>
                </a:moveTo>
                <a:lnTo>
                  <a:pt x="2974462" y="2891262"/>
                </a:lnTo>
                <a:lnTo>
                  <a:pt x="3010247" y="2899698"/>
                </a:lnTo>
                <a:close/>
                <a:moveTo>
                  <a:pt x="1224862" y="2878874"/>
                </a:moveTo>
                <a:lnTo>
                  <a:pt x="1193287" y="2891262"/>
                </a:lnTo>
                <a:lnTo>
                  <a:pt x="1229072" y="2899698"/>
                </a:lnTo>
                <a:close/>
                <a:moveTo>
                  <a:pt x="2530301" y="2868348"/>
                </a:moveTo>
                <a:lnTo>
                  <a:pt x="2496633" y="2984125"/>
                </a:lnTo>
                <a:lnTo>
                  <a:pt x="2622922" y="2878686"/>
                </a:lnTo>
                <a:close/>
                <a:moveTo>
                  <a:pt x="749126" y="2868348"/>
                </a:moveTo>
                <a:lnTo>
                  <a:pt x="715458" y="2984125"/>
                </a:lnTo>
                <a:lnTo>
                  <a:pt x="841747" y="2878686"/>
                </a:lnTo>
                <a:close/>
                <a:moveTo>
                  <a:pt x="2440048" y="2857823"/>
                </a:moveTo>
                <a:lnTo>
                  <a:pt x="2490354" y="2984125"/>
                </a:lnTo>
                <a:lnTo>
                  <a:pt x="2521881" y="2866244"/>
                </a:lnTo>
                <a:close/>
                <a:moveTo>
                  <a:pt x="658874" y="2857823"/>
                </a:moveTo>
                <a:lnTo>
                  <a:pt x="709179" y="2984125"/>
                </a:lnTo>
                <a:lnTo>
                  <a:pt x="740706" y="2866244"/>
                </a:lnTo>
                <a:close/>
                <a:moveTo>
                  <a:pt x="2208334" y="2830458"/>
                </a:moveTo>
                <a:lnTo>
                  <a:pt x="2048276" y="3146119"/>
                </a:lnTo>
                <a:lnTo>
                  <a:pt x="2484223" y="2994460"/>
                </a:lnTo>
                <a:close/>
                <a:moveTo>
                  <a:pt x="427159" y="2830458"/>
                </a:moveTo>
                <a:lnTo>
                  <a:pt x="267101" y="3146119"/>
                </a:lnTo>
                <a:lnTo>
                  <a:pt x="703048" y="2994460"/>
                </a:lnTo>
                <a:close/>
                <a:moveTo>
                  <a:pt x="2220994" y="2829589"/>
                </a:moveTo>
                <a:lnTo>
                  <a:pt x="2484075" y="2986207"/>
                </a:lnTo>
                <a:lnTo>
                  <a:pt x="2431619" y="2854986"/>
                </a:lnTo>
                <a:close/>
                <a:moveTo>
                  <a:pt x="439819" y="2829589"/>
                </a:moveTo>
                <a:lnTo>
                  <a:pt x="702900" y="2986207"/>
                </a:lnTo>
                <a:lnTo>
                  <a:pt x="650444" y="2854986"/>
                </a:lnTo>
                <a:close/>
                <a:moveTo>
                  <a:pt x="2200076" y="2827933"/>
                </a:moveTo>
                <a:lnTo>
                  <a:pt x="1981153" y="2861853"/>
                </a:lnTo>
                <a:lnTo>
                  <a:pt x="2042199" y="3141785"/>
                </a:lnTo>
                <a:close/>
                <a:moveTo>
                  <a:pt x="418900" y="2827933"/>
                </a:moveTo>
                <a:lnTo>
                  <a:pt x="199978" y="2861853"/>
                </a:lnTo>
                <a:lnTo>
                  <a:pt x="261024" y="3141785"/>
                </a:lnTo>
                <a:close/>
                <a:moveTo>
                  <a:pt x="2702913" y="2815723"/>
                </a:moveTo>
                <a:lnTo>
                  <a:pt x="2637657" y="2872483"/>
                </a:lnTo>
                <a:lnTo>
                  <a:pt x="2724146" y="2876769"/>
                </a:lnTo>
                <a:close/>
                <a:moveTo>
                  <a:pt x="921739" y="2815723"/>
                </a:moveTo>
                <a:lnTo>
                  <a:pt x="856483" y="2872483"/>
                </a:lnTo>
                <a:lnTo>
                  <a:pt x="942971" y="2876769"/>
                </a:lnTo>
                <a:close/>
                <a:moveTo>
                  <a:pt x="3187194" y="2805198"/>
                </a:moveTo>
                <a:lnTo>
                  <a:pt x="3012352" y="2876769"/>
                </a:lnTo>
                <a:lnTo>
                  <a:pt x="3016565" y="2901766"/>
                </a:lnTo>
                <a:lnTo>
                  <a:pt x="3096613" y="2920711"/>
                </a:lnTo>
                <a:close/>
                <a:moveTo>
                  <a:pt x="1406019" y="2805198"/>
                </a:moveTo>
                <a:lnTo>
                  <a:pt x="1231177" y="2876769"/>
                </a:lnTo>
                <a:lnTo>
                  <a:pt x="1235390" y="2901766"/>
                </a:lnTo>
                <a:lnTo>
                  <a:pt x="1315438" y="2920711"/>
                </a:lnTo>
                <a:close/>
                <a:moveTo>
                  <a:pt x="3199834" y="2803093"/>
                </a:moveTo>
                <a:lnTo>
                  <a:pt x="3105040" y="2922816"/>
                </a:lnTo>
                <a:lnTo>
                  <a:pt x="3387238" y="2990177"/>
                </a:lnTo>
                <a:close/>
                <a:moveTo>
                  <a:pt x="1418659" y="2803093"/>
                </a:moveTo>
                <a:lnTo>
                  <a:pt x="1323865" y="2922816"/>
                </a:lnTo>
                <a:lnTo>
                  <a:pt x="1606063" y="2990177"/>
                </a:lnTo>
                <a:close/>
                <a:moveTo>
                  <a:pt x="2549510" y="2798883"/>
                </a:moveTo>
                <a:lnTo>
                  <a:pt x="2532661" y="2862033"/>
                </a:lnTo>
                <a:lnTo>
                  <a:pt x="2620839" y="2872483"/>
                </a:lnTo>
                <a:close/>
                <a:moveTo>
                  <a:pt x="768335" y="2798883"/>
                </a:moveTo>
                <a:lnTo>
                  <a:pt x="751486" y="2862033"/>
                </a:lnTo>
                <a:lnTo>
                  <a:pt x="839664" y="2872483"/>
                </a:lnTo>
                <a:close/>
                <a:moveTo>
                  <a:pt x="2128305" y="2733627"/>
                </a:moveTo>
                <a:lnTo>
                  <a:pt x="1989385" y="2853613"/>
                </a:lnTo>
                <a:lnTo>
                  <a:pt x="2199910" y="2822038"/>
                </a:lnTo>
                <a:close/>
                <a:moveTo>
                  <a:pt x="347130" y="2733627"/>
                </a:moveTo>
                <a:lnTo>
                  <a:pt x="208210" y="2853613"/>
                </a:lnTo>
                <a:lnTo>
                  <a:pt x="418735" y="2822038"/>
                </a:lnTo>
                <a:close/>
                <a:moveTo>
                  <a:pt x="2953415" y="2636796"/>
                </a:moveTo>
                <a:lnTo>
                  <a:pt x="2966041" y="2887294"/>
                </a:lnTo>
                <a:lnTo>
                  <a:pt x="3003968" y="2872559"/>
                </a:lnTo>
                <a:close/>
                <a:moveTo>
                  <a:pt x="1172241" y="2636796"/>
                </a:moveTo>
                <a:lnTo>
                  <a:pt x="1184866" y="2887294"/>
                </a:lnTo>
                <a:lnTo>
                  <a:pt x="1222794" y="2872559"/>
                </a:lnTo>
                <a:close/>
                <a:moveTo>
                  <a:pt x="2945254" y="2609431"/>
                </a:moveTo>
                <a:lnTo>
                  <a:pt x="2823163" y="2883084"/>
                </a:lnTo>
                <a:lnTo>
                  <a:pt x="2959953" y="2889361"/>
                </a:lnTo>
                <a:close/>
                <a:moveTo>
                  <a:pt x="1164079" y="2609431"/>
                </a:moveTo>
                <a:lnTo>
                  <a:pt x="1041988" y="2883084"/>
                </a:lnTo>
                <a:lnTo>
                  <a:pt x="1178778" y="2889361"/>
                </a:lnTo>
                <a:close/>
                <a:moveTo>
                  <a:pt x="2938692" y="2607325"/>
                </a:moveTo>
                <a:lnTo>
                  <a:pt x="2709423" y="2811513"/>
                </a:lnTo>
                <a:lnTo>
                  <a:pt x="2730457" y="2876769"/>
                </a:lnTo>
                <a:lnTo>
                  <a:pt x="2816695" y="2880979"/>
                </a:lnTo>
                <a:close/>
                <a:moveTo>
                  <a:pt x="1157517" y="2607325"/>
                </a:moveTo>
                <a:lnTo>
                  <a:pt x="928248" y="2811513"/>
                </a:lnTo>
                <a:lnTo>
                  <a:pt x="949282" y="2876769"/>
                </a:lnTo>
                <a:lnTo>
                  <a:pt x="1035520" y="2880979"/>
                </a:lnTo>
                <a:close/>
                <a:moveTo>
                  <a:pt x="2953415" y="2603115"/>
                </a:moveTo>
                <a:lnTo>
                  <a:pt x="3010256" y="2870454"/>
                </a:lnTo>
                <a:lnTo>
                  <a:pt x="3191279" y="2796778"/>
                </a:lnTo>
                <a:close/>
                <a:moveTo>
                  <a:pt x="1172241" y="2603115"/>
                </a:moveTo>
                <a:lnTo>
                  <a:pt x="1229081" y="2870454"/>
                </a:lnTo>
                <a:lnTo>
                  <a:pt x="1410104" y="2796778"/>
                </a:lnTo>
                <a:close/>
                <a:moveTo>
                  <a:pt x="2328377" y="2575750"/>
                </a:moveTo>
                <a:lnTo>
                  <a:pt x="2437890" y="2849403"/>
                </a:lnTo>
                <a:lnTo>
                  <a:pt x="2524237" y="2859929"/>
                </a:lnTo>
                <a:lnTo>
                  <a:pt x="2543191" y="2792568"/>
                </a:lnTo>
                <a:close/>
                <a:moveTo>
                  <a:pt x="2309423" y="2575750"/>
                </a:moveTo>
                <a:lnTo>
                  <a:pt x="2132517" y="2729417"/>
                </a:lnTo>
                <a:lnTo>
                  <a:pt x="2206228" y="2817828"/>
                </a:lnTo>
                <a:close/>
                <a:moveTo>
                  <a:pt x="547202" y="2575750"/>
                </a:moveTo>
                <a:lnTo>
                  <a:pt x="656715" y="2849403"/>
                </a:lnTo>
                <a:lnTo>
                  <a:pt x="743062" y="2859929"/>
                </a:lnTo>
                <a:lnTo>
                  <a:pt x="762016" y="2792568"/>
                </a:lnTo>
                <a:close/>
                <a:moveTo>
                  <a:pt x="528248" y="2575750"/>
                </a:moveTo>
                <a:lnTo>
                  <a:pt x="351342" y="2729417"/>
                </a:lnTo>
                <a:lnTo>
                  <a:pt x="425053" y="2817828"/>
                </a:lnTo>
                <a:close/>
                <a:moveTo>
                  <a:pt x="2319988" y="2569265"/>
                </a:moveTo>
                <a:lnTo>
                  <a:pt x="2210463" y="2821123"/>
                </a:lnTo>
                <a:lnTo>
                  <a:pt x="2429523" y="2849403"/>
                </a:lnTo>
                <a:close/>
                <a:moveTo>
                  <a:pt x="538813" y="2569265"/>
                </a:moveTo>
                <a:lnTo>
                  <a:pt x="429288" y="2821123"/>
                </a:lnTo>
                <a:lnTo>
                  <a:pt x="648348" y="2849403"/>
                </a:lnTo>
                <a:close/>
                <a:moveTo>
                  <a:pt x="2620839" y="2565225"/>
                </a:moveTo>
                <a:lnTo>
                  <a:pt x="2633447" y="2868348"/>
                </a:lnTo>
                <a:lnTo>
                  <a:pt x="2701009" y="2809408"/>
                </a:lnTo>
                <a:close/>
                <a:moveTo>
                  <a:pt x="839664" y="2565225"/>
                </a:moveTo>
                <a:lnTo>
                  <a:pt x="852273" y="2868348"/>
                </a:lnTo>
                <a:lnTo>
                  <a:pt x="919834" y="2809408"/>
                </a:lnTo>
                <a:close/>
                <a:moveTo>
                  <a:pt x="2614545" y="2563120"/>
                </a:moveTo>
                <a:lnTo>
                  <a:pt x="2551614" y="2790462"/>
                </a:lnTo>
                <a:lnTo>
                  <a:pt x="2627391" y="2868348"/>
                </a:lnTo>
                <a:close/>
                <a:moveTo>
                  <a:pt x="833370" y="2563120"/>
                </a:moveTo>
                <a:lnTo>
                  <a:pt x="770440" y="2790462"/>
                </a:lnTo>
                <a:lnTo>
                  <a:pt x="846216" y="2868348"/>
                </a:lnTo>
                <a:close/>
                <a:moveTo>
                  <a:pt x="3393481" y="2550256"/>
                </a:moveTo>
                <a:lnTo>
                  <a:pt x="3204112" y="2796133"/>
                </a:lnTo>
                <a:lnTo>
                  <a:pt x="3393481" y="2988329"/>
                </a:lnTo>
                <a:close/>
                <a:moveTo>
                  <a:pt x="1612306" y="2550256"/>
                </a:moveTo>
                <a:lnTo>
                  <a:pt x="1422937" y="2796133"/>
                </a:lnTo>
                <a:lnTo>
                  <a:pt x="1612306" y="2988329"/>
                </a:lnTo>
                <a:close/>
                <a:moveTo>
                  <a:pt x="1981153" y="2548180"/>
                </a:moveTo>
                <a:lnTo>
                  <a:pt x="1981153" y="2851253"/>
                </a:lnTo>
                <a:lnTo>
                  <a:pt x="2124295" y="2726172"/>
                </a:lnTo>
                <a:close/>
                <a:moveTo>
                  <a:pt x="199978" y="2548180"/>
                </a:moveTo>
                <a:lnTo>
                  <a:pt x="199978" y="2851253"/>
                </a:lnTo>
                <a:lnTo>
                  <a:pt x="343120" y="2726172"/>
                </a:lnTo>
                <a:close/>
                <a:moveTo>
                  <a:pt x="3389319" y="2544028"/>
                </a:moveTo>
                <a:lnTo>
                  <a:pt x="2955632" y="2594730"/>
                </a:lnTo>
                <a:lnTo>
                  <a:pt x="3197794" y="2791893"/>
                </a:lnTo>
                <a:close/>
                <a:moveTo>
                  <a:pt x="1985363" y="2544028"/>
                </a:moveTo>
                <a:lnTo>
                  <a:pt x="2128505" y="2721932"/>
                </a:lnTo>
                <a:lnTo>
                  <a:pt x="2311642" y="2562930"/>
                </a:lnTo>
                <a:close/>
                <a:moveTo>
                  <a:pt x="1608144" y="2544028"/>
                </a:moveTo>
                <a:lnTo>
                  <a:pt x="1174457" y="2594730"/>
                </a:lnTo>
                <a:lnTo>
                  <a:pt x="1416619" y="2791893"/>
                </a:lnTo>
                <a:close/>
                <a:moveTo>
                  <a:pt x="204188" y="2544028"/>
                </a:moveTo>
                <a:lnTo>
                  <a:pt x="347330" y="2721932"/>
                </a:lnTo>
                <a:lnTo>
                  <a:pt x="530467" y="2562930"/>
                </a:lnTo>
                <a:close/>
                <a:moveTo>
                  <a:pt x="2620839" y="2541953"/>
                </a:moveTo>
                <a:lnTo>
                  <a:pt x="2707151" y="2802493"/>
                </a:lnTo>
                <a:lnTo>
                  <a:pt x="2940891" y="2594730"/>
                </a:lnTo>
                <a:close/>
                <a:moveTo>
                  <a:pt x="2612447" y="2541953"/>
                </a:moveTo>
                <a:lnTo>
                  <a:pt x="2326377" y="2562930"/>
                </a:lnTo>
                <a:lnTo>
                  <a:pt x="2545299" y="2785533"/>
                </a:lnTo>
                <a:close/>
                <a:moveTo>
                  <a:pt x="839664" y="2541953"/>
                </a:moveTo>
                <a:lnTo>
                  <a:pt x="925976" y="2802493"/>
                </a:lnTo>
                <a:lnTo>
                  <a:pt x="1159716" y="2594730"/>
                </a:lnTo>
                <a:close/>
                <a:moveTo>
                  <a:pt x="831272" y="2541953"/>
                </a:moveTo>
                <a:lnTo>
                  <a:pt x="545202" y="2562930"/>
                </a:lnTo>
                <a:lnTo>
                  <a:pt x="764125" y="2785533"/>
                </a:lnTo>
                <a:close/>
                <a:moveTo>
                  <a:pt x="2616643" y="2533650"/>
                </a:moveTo>
                <a:lnTo>
                  <a:pt x="2947233" y="2588313"/>
                </a:lnTo>
                <a:lnTo>
                  <a:pt x="3397643" y="2535725"/>
                </a:lnTo>
                <a:lnTo>
                  <a:pt x="3397643" y="2539877"/>
                </a:lnTo>
                <a:lnTo>
                  <a:pt x="3401806" y="2539877"/>
                </a:lnTo>
                <a:lnTo>
                  <a:pt x="3401806" y="2996642"/>
                </a:lnTo>
                <a:lnTo>
                  <a:pt x="3397643" y="2996642"/>
                </a:lnTo>
                <a:lnTo>
                  <a:pt x="3397643" y="3000777"/>
                </a:lnTo>
                <a:lnTo>
                  <a:pt x="3035671" y="3007020"/>
                </a:lnTo>
                <a:lnTo>
                  <a:pt x="2768251" y="3000777"/>
                </a:lnTo>
                <a:lnTo>
                  <a:pt x="2578741" y="2998710"/>
                </a:lnTo>
                <a:lnTo>
                  <a:pt x="2498726" y="3179790"/>
                </a:lnTo>
                <a:lnTo>
                  <a:pt x="2500832" y="3305931"/>
                </a:lnTo>
                <a:lnTo>
                  <a:pt x="2865073" y="3402854"/>
                </a:lnTo>
                <a:lnTo>
                  <a:pt x="3269165" y="3354391"/>
                </a:lnTo>
                <a:lnTo>
                  <a:pt x="3269165" y="3356499"/>
                </a:lnTo>
                <a:lnTo>
                  <a:pt x="3271275" y="3356499"/>
                </a:lnTo>
                <a:lnTo>
                  <a:pt x="3269165" y="3701680"/>
                </a:lnTo>
                <a:lnTo>
                  <a:pt x="3265021" y="3701680"/>
                </a:lnTo>
                <a:lnTo>
                  <a:pt x="3267093" y="3705901"/>
                </a:lnTo>
                <a:lnTo>
                  <a:pt x="3035576" y="3813308"/>
                </a:lnTo>
                <a:lnTo>
                  <a:pt x="3037682" y="3815380"/>
                </a:lnTo>
                <a:lnTo>
                  <a:pt x="2481951" y="3819559"/>
                </a:lnTo>
                <a:lnTo>
                  <a:pt x="2486096" y="4171356"/>
                </a:lnTo>
                <a:lnTo>
                  <a:pt x="2852453" y="4175569"/>
                </a:lnTo>
                <a:lnTo>
                  <a:pt x="3159884" y="4175569"/>
                </a:lnTo>
                <a:lnTo>
                  <a:pt x="3397643" y="4179704"/>
                </a:lnTo>
                <a:lnTo>
                  <a:pt x="3397643" y="4183839"/>
                </a:lnTo>
                <a:lnTo>
                  <a:pt x="3401806" y="4183839"/>
                </a:lnTo>
                <a:lnTo>
                  <a:pt x="3408097" y="4630067"/>
                </a:lnTo>
                <a:lnTo>
                  <a:pt x="3403886" y="4632134"/>
                </a:lnTo>
                <a:lnTo>
                  <a:pt x="3403886" y="4634202"/>
                </a:lnTo>
                <a:lnTo>
                  <a:pt x="3029255" y="4630067"/>
                </a:lnTo>
                <a:lnTo>
                  <a:pt x="2732560" y="4638412"/>
                </a:lnTo>
                <a:lnTo>
                  <a:pt x="2461092" y="4632134"/>
                </a:lnTo>
                <a:lnTo>
                  <a:pt x="2098829" y="4640517"/>
                </a:lnTo>
                <a:lnTo>
                  <a:pt x="2098829" y="4638412"/>
                </a:lnTo>
                <a:lnTo>
                  <a:pt x="2096723" y="4640517"/>
                </a:lnTo>
                <a:lnTo>
                  <a:pt x="1976943" y="4636307"/>
                </a:lnTo>
                <a:lnTo>
                  <a:pt x="1976943" y="4632134"/>
                </a:lnTo>
                <a:lnTo>
                  <a:pt x="1972733" y="4632134"/>
                </a:lnTo>
                <a:lnTo>
                  <a:pt x="1976943" y="4522789"/>
                </a:lnTo>
                <a:lnTo>
                  <a:pt x="1981115" y="4036374"/>
                </a:lnTo>
                <a:lnTo>
                  <a:pt x="2001945" y="3825872"/>
                </a:lnTo>
                <a:lnTo>
                  <a:pt x="1972733" y="3413287"/>
                </a:lnTo>
                <a:lnTo>
                  <a:pt x="2037751" y="3152400"/>
                </a:lnTo>
                <a:lnTo>
                  <a:pt x="1974838" y="2859220"/>
                </a:lnTo>
                <a:lnTo>
                  <a:pt x="1974838" y="2539877"/>
                </a:lnTo>
                <a:lnTo>
                  <a:pt x="1976943" y="2539877"/>
                </a:lnTo>
                <a:lnTo>
                  <a:pt x="1979048" y="2535725"/>
                </a:lnTo>
                <a:lnTo>
                  <a:pt x="2319988" y="2556566"/>
                </a:lnTo>
                <a:close/>
                <a:moveTo>
                  <a:pt x="835468" y="2533650"/>
                </a:moveTo>
                <a:lnTo>
                  <a:pt x="1166058" y="2588313"/>
                </a:lnTo>
                <a:lnTo>
                  <a:pt x="1616468" y="2535725"/>
                </a:lnTo>
                <a:lnTo>
                  <a:pt x="1616468" y="2539877"/>
                </a:lnTo>
                <a:lnTo>
                  <a:pt x="1620631" y="2539877"/>
                </a:lnTo>
                <a:lnTo>
                  <a:pt x="1620631" y="2996642"/>
                </a:lnTo>
                <a:lnTo>
                  <a:pt x="1616468" y="2996642"/>
                </a:lnTo>
                <a:lnTo>
                  <a:pt x="1616468" y="3000777"/>
                </a:lnTo>
                <a:lnTo>
                  <a:pt x="1254496" y="3007020"/>
                </a:lnTo>
                <a:lnTo>
                  <a:pt x="987076" y="3000777"/>
                </a:lnTo>
                <a:lnTo>
                  <a:pt x="797566" y="2998710"/>
                </a:lnTo>
                <a:lnTo>
                  <a:pt x="717551" y="3179790"/>
                </a:lnTo>
                <a:lnTo>
                  <a:pt x="719657" y="3305931"/>
                </a:lnTo>
                <a:lnTo>
                  <a:pt x="1083898" y="3402854"/>
                </a:lnTo>
                <a:lnTo>
                  <a:pt x="1487990" y="3354391"/>
                </a:lnTo>
                <a:lnTo>
                  <a:pt x="1487990" y="3356499"/>
                </a:lnTo>
                <a:lnTo>
                  <a:pt x="1490100" y="3356499"/>
                </a:lnTo>
                <a:lnTo>
                  <a:pt x="1487990" y="3701680"/>
                </a:lnTo>
                <a:lnTo>
                  <a:pt x="1483846" y="3701680"/>
                </a:lnTo>
                <a:lnTo>
                  <a:pt x="1485918" y="3705901"/>
                </a:lnTo>
                <a:lnTo>
                  <a:pt x="1254401" y="3813308"/>
                </a:lnTo>
                <a:lnTo>
                  <a:pt x="1256507" y="3815380"/>
                </a:lnTo>
                <a:lnTo>
                  <a:pt x="700776" y="3819559"/>
                </a:lnTo>
                <a:lnTo>
                  <a:pt x="704921" y="4171356"/>
                </a:lnTo>
                <a:lnTo>
                  <a:pt x="1071278" y="4175569"/>
                </a:lnTo>
                <a:lnTo>
                  <a:pt x="1378709" y="4175569"/>
                </a:lnTo>
                <a:lnTo>
                  <a:pt x="1616468" y="4179704"/>
                </a:lnTo>
                <a:lnTo>
                  <a:pt x="1616468" y="4183839"/>
                </a:lnTo>
                <a:lnTo>
                  <a:pt x="1620631" y="4183839"/>
                </a:lnTo>
                <a:lnTo>
                  <a:pt x="1626922" y="4630067"/>
                </a:lnTo>
                <a:lnTo>
                  <a:pt x="1622712" y="4632134"/>
                </a:lnTo>
                <a:lnTo>
                  <a:pt x="1622712" y="4634202"/>
                </a:lnTo>
                <a:lnTo>
                  <a:pt x="1248080" y="4630067"/>
                </a:lnTo>
                <a:lnTo>
                  <a:pt x="951385" y="4638412"/>
                </a:lnTo>
                <a:lnTo>
                  <a:pt x="679917" y="4632134"/>
                </a:lnTo>
                <a:lnTo>
                  <a:pt x="317654" y="4640517"/>
                </a:lnTo>
                <a:lnTo>
                  <a:pt x="317654" y="4638412"/>
                </a:lnTo>
                <a:lnTo>
                  <a:pt x="315548" y="4640517"/>
                </a:lnTo>
                <a:lnTo>
                  <a:pt x="195768" y="4636307"/>
                </a:lnTo>
                <a:lnTo>
                  <a:pt x="195768" y="4632134"/>
                </a:lnTo>
                <a:lnTo>
                  <a:pt x="191558" y="4632134"/>
                </a:lnTo>
                <a:lnTo>
                  <a:pt x="195768" y="4522789"/>
                </a:lnTo>
                <a:lnTo>
                  <a:pt x="199940" y="4036374"/>
                </a:lnTo>
                <a:lnTo>
                  <a:pt x="220770" y="3825872"/>
                </a:lnTo>
                <a:lnTo>
                  <a:pt x="191558" y="3413287"/>
                </a:lnTo>
                <a:lnTo>
                  <a:pt x="256576" y="3152400"/>
                </a:lnTo>
                <a:lnTo>
                  <a:pt x="193663" y="2859220"/>
                </a:lnTo>
                <a:lnTo>
                  <a:pt x="193663" y="2539877"/>
                </a:lnTo>
                <a:lnTo>
                  <a:pt x="195768" y="2539877"/>
                </a:lnTo>
                <a:lnTo>
                  <a:pt x="197873" y="2535725"/>
                </a:lnTo>
                <a:lnTo>
                  <a:pt x="538813" y="2556566"/>
                </a:lnTo>
                <a:close/>
                <a:moveTo>
                  <a:pt x="2036731" y="2024923"/>
                </a:moveTo>
                <a:lnTo>
                  <a:pt x="1958846" y="2098559"/>
                </a:lnTo>
                <a:lnTo>
                  <a:pt x="2232499" y="2094425"/>
                </a:lnTo>
                <a:close/>
                <a:moveTo>
                  <a:pt x="3179760" y="2001729"/>
                </a:moveTo>
                <a:lnTo>
                  <a:pt x="3019778" y="2098559"/>
                </a:lnTo>
                <a:lnTo>
                  <a:pt x="3310063" y="2092357"/>
                </a:lnTo>
                <a:close/>
                <a:moveTo>
                  <a:pt x="3166866" y="1993195"/>
                </a:moveTo>
                <a:lnTo>
                  <a:pt x="3080560" y="2052136"/>
                </a:lnTo>
                <a:lnTo>
                  <a:pt x="3173181" y="1997405"/>
                </a:lnTo>
                <a:close/>
                <a:moveTo>
                  <a:pt x="2908212" y="1980643"/>
                </a:moveTo>
                <a:lnTo>
                  <a:pt x="2828220" y="2098559"/>
                </a:lnTo>
                <a:lnTo>
                  <a:pt x="2998728" y="2098559"/>
                </a:lnTo>
                <a:close/>
                <a:moveTo>
                  <a:pt x="4925180" y="1970040"/>
                </a:moveTo>
                <a:lnTo>
                  <a:pt x="4805149" y="2090026"/>
                </a:lnTo>
                <a:lnTo>
                  <a:pt x="5097546" y="2090026"/>
                </a:lnTo>
                <a:close/>
                <a:moveTo>
                  <a:pt x="1853594" y="1961666"/>
                </a:moveTo>
                <a:lnTo>
                  <a:pt x="1950425" y="2096492"/>
                </a:lnTo>
                <a:lnTo>
                  <a:pt x="2028311" y="2022815"/>
                </a:lnTo>
                <a:close/>
                <a:moveTo>
                  <a:pt x="1843069" y="1959557"/>
                </a:moveTo>
                <a:lnTo>
                  <a:pt x="1754658" y="2088181"/>
                </a:lnTo>
                <a:lnTo>
                  <a:pt x="1942005" y="2098559"/>
                </a:lnTo>
                <a:close/>
                <a:moveTo>
                  <a:pt x="926149" y="1944987"/>
                </a:moveTo>
                <a:lnTo>
                  <a:pt x="763953" y="2098469"/>
                </a:lnTo>
                <a:lnTo>
                  <a:pt x="1031266" y="2073449"/>
                </a:lnTo>
                <a:close/>
                <a:moveTo>
                  <a:pt x="5019673" y="1942675"/>
                </a:moveTo>
                <a:lnTo>
                  <a:pt x="4931497" y="1967935"/>
                </a:lnTo>
                <a:lnTo>
                  <a:pt x="5097546" y="2083711"/>
                </a:lnTo>
                <a:close/>
                <a:moveTo>
                  <a:pt x="3282643" y="1940570"/>
                </a:moveTo>
                <a:lnTo>
                  <a:pt x="3185812" y="1997405"/>
                </a:lnTo>
                <a:lnTo>
                  <a:pt x="3316323" y="2085816"/>
                </a:lnTo>
                <a:close/>
                <a:moveTo>
                  <a:pt x="4062103" y="1934255"/>
                </a:moveTo>
                <a:lnTo>
                  <a:pt x="3754549" y="2104762"/>
                </a:lnTo>
                <a:lnTo>
                  <a:pt x="4238724" y="2104762"/>
                </a:lnTo>
                <a:close/>
                <a:moveTo>
                  <a:pt x="4864111" y="1925834"/>
                </a:moveTo>
                <a:lnTo>
                  <a:pt x="4805149" y="2079501"/>
                </a:lnTo>
                <a:lnTo>
                  <a:pt x="4918862" y="1965830"/>
                </a:lnTo>
                <a:close/>
                <a:moveTo>
                  <a:pt x="3320533" y="1919661"/>
                </a:moveTo>
                <a:lnTo>
                  <a:pt x="3289123" y="1936362"/>
                </a:lnTo>
                <a:lnTo>
                  <a:pt x="3318440" y="2064986"/>
                </a:lnTo>
                <a:close/>
                <a:moveTo>
                  <a:pt x="3278433" y="1915309"/>
                </a:moveTo>
                <a:lnTo>
                  <a:pt x="3173181" y="1988985"/>
                </a:lnTo>
                <a:lnTo>
                  <a:pt x="3179497" y="1993195"/>
                </a:lnTo>
                <a:lnTo>
                  <a:pt x="3282643" y="1934255"/>
                </a:lnTo>
                <a:close/>
                <a:moveTo>
                  <a:pt x="3284748" y="1913204"/>
                </a:moveTo>
                <a:lnTo>
                  <a:pt x="3288958" y="1930044"/>
                </a:lnTo>
                <a:lnTo>
                  <a:pt x="3314218" y="1915309"/>
                </a:lnTo>
                <a:close/>
                <a:moveTo>
                  <a:pt x="4870466" y="1911099"/>
                </a:moveTo>
                <a:lnTo>
                  <a:pt x="4868361" y="1919519"/>
                </a:lnTo>
                <a:lnTo>
                  <a:pt x="4899937" y="1942675"/>
                </a:lnTo>
                <a:close/>
                <a:moveTo>
                  <a:pt x="2981624" y="1875314"/>
                </a:moveTo>
                <a:lnTo>
                  <a:pt x="2912158" y="1976355"/>
                </a:lnTo>
                <a:lnTo>
                  <a:pt x="3000570" y="2090026"/>
                </a:lnTo>
                <a:close/>
                <a:moveTo>
                  <a:pt x="5268052" y="1871104"/>
                </a:moveTo>
                <a:lnTo>
                  <a:pt x="5114385" y="2092132"/>
                </a:lnTo>
                <a:lnTo>
                  <a:pt x="5373304" y="2104762"/>
                </a:lnTo>
                <a:close/>
                <a:moveTo>
                  <a:pt x="5259632" y="1871104"/>
                </a:moveTo>
                <a:lnTo>
                  <a:pt x="5025975" y="1940570"/>
                </a:lnTo>
                <a:lnTo>
                  <a:pt x="5108071" y="2087921"/>
                </a:lnTo>
                <a:close/>
                <a:moveTo>
                  <a:pt x="2998464" y="1871104"/>
                </a:moveTo>
                <a:lnTo>
                  <a:pt x="3166866" y="1984775"/>
                </a:lnTo>
                <a:lnTo>
                  <a:pt x="3270013" y="1911099"/>
                </a:lnTo>
                <a:close/>
                <a:moveTo>
                  <a:pt x="2990044" y="1871104"/>
                </a:moveTo>
                <a:lnTo>
                  <a:pt x="3008990" y="2094236"/>
                </a:lnTo>
                <a:lnTo>
                  <a:pt x="3160551" y="1988985"/>
                </a:lnTo>
                <a:close/>
                <a:moveTo>
                  <a:pt x="2817696" y="1865040"/>
                </a:moveTo>
                <a:lnTo>
                  <a:pt x="2824011" y="2090290"/>
                </a:lnTo>
                <a:lnTo>
                  <a:pt x="2904001" y="1976426"/>
                </a:lnTo>
                <a:close/>
                <a:moveTo>
                  <a:pt x="2821642" y="1858474"/>
                </a:moveTo>
                <a:lnTo>
                  <a:pt x="2907948" y="1970040"/>
                </a:lnTo>
                <a:lnTo>
                  <a:pt x="2979519" y="1866894"/>
                </a:lnTo>
                <a:close/>
                <a:moveTo>
                  <a:pt x="1029193" y="1848115"/>
                </a:moveTo>
                <a:lnTo>
                  <a:pt x="930362" y="1940775"/>
                </a:lnTo>
                <a:lnTo>
                  <a:pt x="1035410" y="2067131"/>
                </a:lnTo>
                <a:close/>
                <a:moveTo>
                  <a:pt x="1018833" y="1848115"/>
                </a:moveTo>
                <a:lnTo>
                  <a:pt x="888233" y="1888127"/>
                </a:lnTo>
                <a:lnTo>
                  <a:pt x="926149" y="1934458"/>
                </a:lnTo>
                <a:close/>
                <a:moveTo>
                  <a:pt x="4731447" y="1829003"/>
                </a:moveTo>
                <a:lnTo>
                  <a:pt x="4796726" y="2083711"/>
                </a:lnTo>
                <a:lnTo>
                  <a:pt x="4859900" y="1921625"/>
                </a:lnTo>
                <a:close/>
                <a:moveTo>
                  <a:pt x="2251444" y="1825034"/>
                </a:moveTo>
                <a:lnTo>
                  <a:pt x="2040941" y="2020706"/>
                </a:lnTo>
                <a:lnTo>
                  <a:pt x="2247234" y="2092357"/>
                </a:lnTo>
                <a:close/>
                <a:moveTo>
                  <a:pt x="2240919" y="1824793"/>
                </a:moveTo>
                <a:lnTo>
                  <a:pt x="1853594" y="1953200"/>
                </a:lnTo>
                <a:lnTo>
                  <a:pt x="2034626" y="2018455"/>
                </a:lnTo>
                <a:close/>
                <a:moveTo>
                  <a:pt x="1803074" y="1816611"/>
                </a:moveTo>
                <a:lnTo>
                  <a:pt x="1754658" y="2075530"/>
                </a:lnTo>
                <a:lnTo>
                  <a:pt x="1838859" y="1953231"/>
                </a:lnTo>
                <a:close/>
                <a:moveTo>
                  <a:pt x="3800893" y="1801638"/>
                </a:moveTo>
                <a:lnTo>
                  <a:pt x="3746123" y="2100551"/>
                </a:lnTo>
                <a:lnTo>
                  <a:pt x="4055783" y="1930044"/>
                </a:lnTo>
                <a:close/>
                <a:moveTo>
                  <a:pt x="919830" y="1795467"/>
                </a:moveTo>
                <a:lnTo>
                  <a:pt x="888233" y="1881809"/>
                </a:lnTo>
                <a:lnTo>
                  <a:pt x="1022977" y="1839691"/>
                </a:lnTo>
                <a:close/>
                <a:moveTo>
                  <a:pt x="4920987" y="1782693"/>
                </a:moveTo>
                <a:lnTo>
                  <a:pt x="4872571" y="1904784"/>
                </a:lnTo>
                <a:lnTo>
                  <a:pt x="4920987" y="1957410"/>
                </a:lnTo>
                <a:close/>
                <a:moveTo>
                  <a:pt x="4927285" y="1778483"/>
                </a:moveTo>
                <a:lnTo>
                  <a:pt x="4927285" y="1961620"/>
                </a:lnTo>
                <a:lnTo>
                  <a:pt x="5015461" y="1936360"/>
                </a:lnTo>
                <a:close/>
                <a:moveTo>
                  <a:pt x="4931484" y="1770063"/>
                </a:moveTo>
                <a:lnTo>
                  <a:pt x="5021768" y="1934255"/>
                </a:lnTo>
                <a:lnTo>
                  <a:pt x="5255422" y="1864789"/>
                </a:lnTo>
                <a:close/>
                <a:moveTo>
                  <a:pt x="4645109" y="1765853"/>
                </a:moveTo>
                <a:lnTo>
                  <a:pt x="4784091" y="2060556"/>
                </a:lnTo>
                <a:lnTo>
                  <a:pt x="4723024" y="1822688"/>
                </a:lnTo>
                <a:close/>
                <a:moveTo>
                  <a:pt x="4744165" y="1761643"/>
                </a:moveTo>
                <a:lnTo>
                  <a:pt x="4868361" y="1898469"/>
                </a:lnTo>
                <a:lnTo>
                  <a:pt x="4918700" y="1768111"/>
                </a:lnTo>
                <a:close/>
                <a:moveTo>
                  <a:pt x="4714600" y="1761643"/>
                </a:moveTo>
                <a:lnTo>
                  <a:pt x="4729341" y="1818478"/>
                </a:lnTo>
                <a:lnTo>
                  <a:pt x="4862006" y="1915309"/>
                </a:lnTo>
                <a:lnTo>
                  <a:pt x="4866218" y="1906889"/>
                </a:lnTo>
                <a:lnTo>
                  <a:pt x="4733552" y="1761643"/>
                </a:lnTo>
                <a:close/>
                <a:moveTo>
                  <a:pt x="4647215" y="1759538"/>
                </a:moveTo>
                <a:lnTo>
                  <a:pt x="4720918" y="1812163"/>
                </a:lnTo>
                <a:lnTo>
                  <a:pt x="4706177" y="1761643"/>
                </a:lnTo>
                <a:close/>
                <a:moveTo>
                  <a:pt x="4706274" y="1732435"/>
                </a:moveTo>
                <a:lnTo>
                  <a:pt x="4712589" y="1755591"/>
                </a:lnTo>
                <a:lnTo>
                  <a:pt x="4727324" y="1755591"/>
                </a:lnTo>
                <a:close/>
                <a:moveTo>
                  <a:pt x="4710484" y="1724015"/>
                </a:moveTo>
                <a:lnTo>
                  <a:pt x="4737850" y="1755591"/>
                </a:lnTo>
                <a:lnTo>
                  <a:pt x="4885201" y="1759779"/>
                </a:lnTo>
                <a:close/>
                <a:moveTo>
                  <a:pt x="4697854" y="1724015"/>
                </a:moveTo>
                <a:lnTo>
                  <a:pt x="4647334" y="1753486"/>
                </a:lnTo>
                <a:lnTo>
                  <a:pt x="4706274" y="1753486"/>
                </a:lnTo>
                <a:close/>
                <a:moveTo>
                  <a:pt x="2009366" y="1719542"/>
                </a:moveTo>
                <a:lnTo>
                  <a:pt x="1851489" y="1946885"/>
                </a:lnTo>
                <a:lnTo>
                  <a:pt x="2245129" y="1816373"/>
                </a:lnTo>
                <a:close/>
                <a:moveTo>
                  <a:pt x="704973" y="1717547"/>
                </a:moveTo>
                <a:lnTo>
                  <a:pt x="536519" y="2088053"/>
                </a:lnTo>
                <a:lnTo>
                  <a:pt x="751315" y="2100551"/>
                </a:lnTo>
                <a:close/>
                <a:moveTo>
                  <a:pt x="698654" y="1715441"/>
                </a:moveTo>
                <a:lnTo>
                  <a:pt x="522014" y="1860750"/>
                </a:lnTo>
                <a:lnTo>
                  <a:pt x="534447" y="2075554"/>
                </a:lnTo>
                <a:close/>
                <a:moveTo>
                  <a:pt x="721825" y="1713336"/>
                </a:moveTo>
                <a:lnTo>
                  <a:pt x="881914" y="1881809"/>
                </a:lnTo>
                <a:lnTo>
                  <a:pt x="913510" y="1793361"/>
                </a:lnTo>
                <a:close/>
                <a:moveTo>
                  <a:pt x="711292" y="1713336"/>
                </a:moveTo>
                <a:lnTo>
                  <a:pt x="757634" y="2096385"/>
                </a:lnTo>
                <a:lnTo>
                  <a:pt x="921936" y="1940775"/>
                </a:lnTo>
                <a:lnTo>
                  <a:pt x="879808" y="1890233"/>
                </a:lnTo>
                <a:close/>
                <a:moveTo>
                  <a:pt x="4670489" y="1686125"/>
                </a:moveTo>
                <a:lnTo>
                  <a:pt x="4643123" y="1747171"/>
                </a:lnTo>
                <a:lnTo>
                  <a:pt x="4695749" y="1717700"/>
                </a:lnTo>
                <a:close/>
                <a:moveTo>
                  <a:pt x="2891108" y="1679547"/>
                </a:moveTo>
                <a:lnTo>
                  <a:pt x="2819537" y="1852159"/>
                </a:lnTo>
                <a:lnTo>
                  <a:pt x="2979519" y="1860579"/>
                </a:lnTo>
                <a:close/>
                <a:moveTo>
                  <a:pt x="4219813" y="1675336"/>
                </a:moveTo>
                <a:lnTo>
                  <a:pt x="4068423" y="1927940"/>
                </a:lnTo>
                <a:lnTo>
                  <a:pt x="4242926" y="2098447"/>
                </a:lnTo>
                <a:close/>
                <a:moveTo>
                  <a:pt x="1830439" y="1673431"/>
                </a:moveTo>
                <a:lnTo>
                  <a:pt x="1807284" y="1799767"/>
                </a:lnTo>
                <a:lnTo>
                  <a:pt x="1838859" y="1923831"/>
                </a:lnTo>
                <a:close/>
                <a:moveTo>
                  <a:pt x="4215804" y="1669021"/>
                </a:moveTo>
                <a:lnTo>
                  <a:pt x="3807429" y="1797428"/>
                </a:lnTo>
                <a:lnTo>
                  <a:pt x="4062137" y="1925834"/>
                </a:lnTo>
                <a:close/>
                <a:moveTo>
                  <a:pt x="4678909" y="1667180"/>
                </a:moveTo>
                <a:lnTo>
                  <a:pt x="4672594" y="1679810"/>
                </a:lnTo>
                <a:lnTo>
                  <a:pt x="4689434" y="1700860"/>
                </a:lnTo>
                <a:close/>
                <a:moveTo>
                  <a:pt x="1836754" y="1648163"/>
                </a:moveTo>
                <a:lnTo>
                  <a:pt x="1847279" y="1942688"/>
                </a:lnTo>
                <a:lnTo>
                  <a:pt x="2003051" y="1715542"/>
                </a:lnTo>
                <a:close/>
                <a:moveTo>
                  <a:pt x="2912158" y="1641656"/>
                </a:moveTo>
                <a:lnTo>
                  <a:pt x="2987939" y="1860579"/>
                </a:lnTo>
                <a:lnTo>
                  <a:pt x="3261593" y="1900574"/>
                </a:lnTo>
                <a:close/>
                <a:moveTo>
                  <a:pt x="2905843" y="1641656"/>
                </a:moveTo>
                <a:lnTo>
                  <a:pt x="2893213" y="1671126"/>
                </a:lnTo>
                <a:lnTo>
                  <a:pt x="2964784" y="1816373"/>
                </a:lnTo>
                <a:close/>
                <a:moveTo>
                  <a:pt x="4868098" y="1631131"/>
                </a:moveTo>
                <a:lnTo>
                  <a:pt x="4710306" y="1717437"/>
                </a:lnTo>
                <a:lnTo>
                  <a:pt x="4918853" y="1759538"/>
                </a:lnTo>
                <a:close/>
                <a:moveTo>
                  <a:pt x="2070412" y="1629026"/>
                </a:moveTo>
                <a:lnTo>
                  <a:pt x="2013576" y="1713227"/>
                </a:lnTo>
                <a:lnTo>
                  <a:pt x="2240919" y="1807953"/>
                </a:lnTo>
                <a:close/>
                <a:moveTo>
                  <a:pt x="2061992" y="1629026"/>
                </a:moveTo>
                <a:lnTo>
                  <a:pt x="1847279" y="1643761"/>
                </a:lnTo>
                <a:lnTo>
                  <a:pt x="2007261" y="1711122"/>
                </a:lnTo>
                <a:close/>
                <a:moveTo>
                  <a:pt x="4619839" y="1620606"/>
                </a:moveTo>
                <a:lnTo>
                  <a:pt x="4636685" y="1742697"/>
                </a:lnTo>
                <a:lnTo>
                  <a:pt x="4666167" y="1679547"/>
                </a:lnTo>
                <a:close/>
                <a:moveTo>
                  <a:pt x="1845174" y="1614291"/>
                </a:moveTo>
                <a:lnTo>
                  <a:pt x="1838859" y="1637446"/>
                </a:lnTo>
                <a:lnTo>
                  <a:pt x="2019891" y="1624816"/>
                </a:lnTo>
                <a:close/>
                <a:moveTo>
                  <a:pt x="1830439" y="1612368"/>
                </a:moveTo>
                <a:lnTo>
                  <a:pt x="1834649" y="1629213"/>
                </a:lnTo>
                <a:lnTo>
                  <a:pt x="1838859" y="1612368"/>
                </a:lnTo>
                <a:close/>
                <a:moveTo>
                  <a:pt x="1756763" y="1610262"/>
                </a:moveTo>
                <a:lnTo>
                  <a:pt x="1803074" y="1785027"/>
                </a:lnTo>
                <a:lnTo>
                  <a:pt x="1830439" y="1643952"/>
                </a:lnTo>
                <a:close/>
                <a:moveTo>
                  <a:pt x="1769393" y="1608157"/>
                </a:moveTo>
                <a:lnTo>
                  <a:pt x="1828334" y="1635530"/>
                </a:lnTo>
                <a:lnTo>
                  <a:pt x="1822019" y="1612368"/>
                </a:lnTo>
                <a:close/>
                <a:moveTo>
                  <a:pt x="3314251" y="1580784"/>
                </a:moveTo>
                <a:lnTo>
                  <a:pt x="3284934" y="1902941"/>
                </a:lnTo>
                <a:lnTo>
                  <a:pt x="3320533" y="1909237"/>
                </a:lnTo>
                <a:close/>
                <a:moveTo>
                  <a:pt x="589332" y="1576450"/>
                </a:moveTo>
                <a:lnTo>
                  <a:pt x="524086" y="1850220"/>
                </a:lnTo>
                <a:lnTo>
                  <a:pt x="702867" y="1704912"/>
                </a:lnTo>
                <a:close/>
                <a:moveTo>
                  <a:pt x="2834272" y="1546930"/>
                </a:moveTo>
                <a:lnTo>
                  <a:pt x="2889003" y="1662706"/>
                </a:lnTo>
                <a:lnTo>
                  <a:pt x="2901633" y="1631131"/>
                </a:lnTo>
                <a:close/>
                <a:moveTo>
                  <a:pt x="1010407" y="1544862"/>
                </a:moveTo>
                <a:lnTo>
                  <a:pt x="921936" y="1789149"/>
                </a:lnTo>
                <a:lnTo>
                  <a:pt x="1029193" y="1835479"/>
                </a:lnTo>
                <a:close/>
                <a:moveTo>
                  <a:pt x="2819800" y="1536566"/>
                </a:moveTo>
                <a:lnTo>
                  <a:pt x="2817696" y="1837667"/>
                </a:lnTo>
                <a:lnTo>
                  <a:pt x="2887161" y="1671325"/>
                </a:lnTo>
                <a:close/>
                <a:moveTo>
                  <a:pt x="1006194" y="1536438"/>
                </a:moveTo>
                <a:lnTo>
                  <a:pt x="715505" y="1702806"/>
                </a:lnTo>
                <a:lnTo>
                  <a:pt x="915617" y="1787043"/>
                </a:lnTo>
                <a:close/>
                <a:moveTo>
                  <a:pt x="3314218" y="1525880"/>
                </a:moveTo>
                <a:lnTo>
                  <a:pt x="2914263" y="1633236"/>
                </a:lnTo>
                <a:lnTo>
                  <a:pt x="3276328" y="1902679"/>
                </a:lnTo>
                <a:close/>
                <a:moveTo>
                  <a:pt x="540744" y="1523802"/>
                </a:moveTo>
                <a:lnTo>
                  <a:pt x="524086" y="1822843"/>
                </a:lnTo>
                <a:lnTo>
                  <a:pt x="585107" y="1572238"/>
                </a:lnTo>
                <a:close/>
                <a:moveTo>
                  <a:pt x="1800969" y="1523775"/>
                </a:moveTo>
                <a:lnTo>
                  <a:pt x="1756763" y="1601661"/>
                </a:lnTo>
                <a:lnTo>
                  <a:pt x="1819914" y="1605871"/>
                </a:lnTo>
                <a:close/>
                <a:moveTo>
                  <a:pt x="5074466" y="1521670"/>
                </a:moveTo>
                <a:lnTo>
                  <a:pt x="4874676" y="1629026"/>
                </a:lnTo>
                <a:lnTo>
                  <a:pt x="4925186" y="1757432"/>
                </a:lnTo>
                <a:close/>
                <a:moveTo>
                  <a:pt x="5084915" y="1519565"/>
                </a:moveTo>
                <a:lnTo>
                  <a:pt x="4929391" y="1761643"/>
                </a:lnTo>
                <a:lnTo>
                  <a:pt x="5261737" y="1860579"/>
                </a:lnTo>
                <a:close/>
                <a:moveTo>
                  <a:pt x="3849529" y="1502725"/>
                </a:moveTo>
                <a:lnTo>
                  <a:pt x="3801114" y="1791113"/>
                </a:lnTo>
                <a:lnTo>
                  <a:pt x="4213699" y="1662706"/>
                </a:lnTo>
                <a:close/>
                <a:moveTo>
                  <a:pt x="3843023" y="1502725"/>
                </a:moveTo>
                <a:lnTo>
                  <a:pt x="3741910" y="1519565"/>
                </a:lnTo>
                <a:lnTo>
                  <a:pt x="3796680" y="1778483"/>
                </a:lnTo>
                <a:close/>
                <a:moveTo>
                  <a:pt x="4514549" y="1483779"/>
                </a:moveTo>
                <a:lnTo>
                  <a:pt x="4628262" y="1732172"/>
                </a:lnTo>
                <a:lnTo>
                  <a:pt x="4611416" y="1610081"/>
                </a:lnTo>
                <a:close/>
                <a:moveTo>
                  <a:pt x="780805" y="1479578"/>
                </a:moveTo>
                <a:lnTo>
                  <a:pt x="713399" y="1696488"/>
                </a:lnTo>
                <a:lnTo>
                  <a:pt x="1001981" y="1530120"/>
                </a:lnTo>
                <a:close/>
                <a:moveTo>
                  <a:pt x="608345" y="1473260"/>
                </a:moveTo>
                <a:lnTo>
                  <a:pt x="542856" y="1515378"/>
                </a:lnTo>
                <a:lnTo>
                  <a:pt x="585107" y="1563815"/>
                </a:lnTo>
                <a:close/>
                <a:moveTo>
                  <a:pt x="622891" y="1462730"/>
                </a:moveTo>
                <a:lnTo>
                  <a:pt x="616674" y="1469048"/>
                </a:lnTo>
                <a:lnTo>
                  <a:pt x="591445" y="1570133"/>
                </a:lnTo>
                <a:lnTo>
                  <a:pt x="698654" y="1690170"/>
                </a:lnTo>
                <a:close/>
                <a:moveTo>
                  <a:pt x="4769425" y="1458782"/>
                </a:moveTo>
                <a:lnTo>
                  <a:pt x="4683119" y="1656655"/>
                </a:lnTo>
                <a:lnTo>
                  <a:pt x="4699959" y="1707175"/>
                </a:lnTo>
                <a:close/>
                <a:moveTo>
                  <a:pt x="618746" y="1452279"/>
                </a:moveTo>
                <a:lnTo>
                  <a:pt x="618746" y="1458519"/>
                </a:lnTo>
                <a:lnTo>
                  <a:pt x="620818" y="1456414"/>
                </a:lnTo>
                <a:close/>
                <a:moveTo>
                  <a:pt x="1897800" y="1452204"/>
                </a:moveTo>
                <a:lnTo>
                  <a:pt x="1847279" y="1605871"/>
                </a:lnTo>
                <a:lnTo>
                  <a:pt x="2061992" y="1620606"/>
                </a:lnTo>
                <a:close/>
                <a:moveTo>
                  <a:pt x="645993" y="1450212"/>
                </a:moveTo>
                <a:lnTo>
                  <a:pt x="629141" y="1460624"/>
                </a:lnTo>
                <a:lnTo>
                  <a:pt x="707080" y="1692276"/>
                </a:lnTo>
                <a:lnTo>
                  <a:pt x="774485" y="1477472"/>
                </a:lnTo>
                <a:close/>
                <a:moveTo>
                  <a:pt x="612530" y="1450212"/>
                </a:moveTo>
                <a:lnTo>
                  <a:pt x="570319" y="1490107"/>
                </a:lnTo>
                <a:lnTo>
                  <a:pt x="610458" y="1464836"/>
                </a:lnTo>
                <a:close/>
                <a:moveTo>
                  <a:pt x="4588253" y="1445889"/>
                </a:moveTo>
                <a:lnTo>
                  <a:pt x="4504021" y="1460624"/>
                </a:lnTo>
                <a:lnTo>
                  <a:pt x="4609310" y="1595346"/>
                </a:lnTo>
                <a:close/>
                <a:moveTo>
                  <a:pt x="624963" y="1444009"/>
                </a:moveTo>
                <a:lnTo>
                  <a:pt x="627035" y="1454346"/>
                </a:lnTo>
                <a:lnTo>
                  <a:pt x="635461" y="1448144"/>
                </a:lnTo>
                <a:close/>
                <a:moveTo>
                  <a:pt x="4602993" y="1443784"/>
                </a:moveTo>
                <a:lnTo>
                  <a:pt x="4594570" y="1445889"/>
                </a:lnTo>
                <a:lnTo>
                  <a:pt x="4617734" y="1607976"/>
                </a:lnTo>
                <a:lnTo>
                  <a:pt x="4668273" y="1673232"/>
                </a:lnTo>
                <a:lnTo>
                  <a:pt x="4674590" y="1656391"/>
                </a:lnTo>
                <a:close/>
                <a:moveTo>
                  <a:pt x="2261969" y="1437603"/>
                </a:moveTo>
                <a:lnTo>
                  <a:pt x="2074622" y="1625002"/>
                </a:lnTo>
                <a:lnTo>
                  <a:pt x="2251444" y="1808189"/>
                </a:lnTo>
                <a:close/>
                <a:moveTo>
                  <a:pt x="4788107" y="1422733"/>
                </a:moveTo>
                <a:lnTo>
                  <a:pt x="4706011" y="1711122"/>
                </a:lnTo>
                <a:lnTo>
                  <a:pt x="4865993" y="1624816"/>
                </a:lnTo>
                <a:close/>
                <a:moveTo>
                  <a:pt x="3824065" y="1422733"/>
                </a:moveTo>
                <a:lnTo>
                  <a:pt x="3746123" y="1511145"/>
                </a:lnTo>
                <a:lnTo>
                  <a:pt x="3843023" y="1496409"/>
                </a:lnTo>
                <a:close/>
                <a:moveTo>
                  <a:pt x="4782055" y="1416682"/>
                </a:moveTo>
                <a:lnTo>
                  <a:pt x="4611548" y="1444047"/>
                </a:lnTo>
                <a:lnTo>
                  <a:pt x="4678909" y="1648234"/>
                </a:lnTo>
                <a:close/>
                <a:moveTo>
                  <a:pt x="4792580" y="1416418"/>
                </a:moveTo>
                <a:lnTo>
                  <a:pt x="4872571" y="1622711"/>
                </a:lnTo>
                <a:lnTo>
                  <a:pt x="5076574" y="1513250"/>
                </a:lnTo>
                <a:close/>
                <a:moveTo>
                  <a:pt x="1864119" y="1414314"/>
                </a:moveTo>
                <a:lnTo>
                  <a:pt x="1805179" y="1515355"/>
                </a:lnTo>
                <a:lnTo>
                  <a:pt x="1828334" y="1605871"/>
                </a:lnTo>
                <a:lnTo>
                  <a:pt x="1840964" y="1605871"/>
                </a:lnTo>
                <a:lnTo>
                  <a:pt x="1893590" y="1445889"/>
                </a:lnTo>
                <a:close/>
                <a:moveTo>
                  <a:pt x="4590498" y="1401946"/>
                </a:moveTo>
                <a:lnTo>
                  <a:pt x="4594708" y="1439837"/>
                </a:lnTo>
                <a:lnTo>
                  <a:pt x="4601023" y="1437732"/>
                </a:lnTo>
                <a:close/>
                <a:moveTo>
                  <a:pt x="2200923" y="1391158"/>
                </a:moveTo>
                <a:lnTo>
                  <a:pt x="2085147" y="1605871"/>
                </a:lnTo>
                <a:lnTo>
                  <a:pt x="2259864" y="1429049"/>
                </a:lnTo>
                <a:close/>
                <a:moveTo>
                  <a:pt x="4577868" y="1374581"/>
                </a:moveTo>
                <a:lnTo>
                  <a:pt x="4508402" y="1452467"/>
                </a:lnTo>
                <a:lnTo>
                  <a:pt x="4588393" y="1439837"/>
                </a:lnTo>
                <a:close/>
                <a:moveTo>
                  <a:pt x="751315" y="1374563"/>
                </a:moveTo>
                <a:lnTo>
                  <a:pt x="629141" y="1439836"/>
                </a:lnTo>
                <a:lnTo>
                  <a:pt x="643886" y="1441942"/>
                </a:lnTo>
                <a:close/>
                <a:moveTo>
                  <a:pt x="4586288" y="1370371"/>
                </a:moveTo>
                <a:lnTo>
                  <a:pt x="4607338" y="1437732"/>
                </a:lnTo>
                <a:lnTo>
                  <a:pt x="4769425" y="1410367"/>
                </a:lnTo>
                <a:close/>
                <a:moveTo>
                  <a:pt x="4548397" y="1361951"/>
                </a:moveTo>
                <a:lnTo>
                  <a:pt x="4512612" y="1437732"/>
                </a:lnTo>
                <a:lnTo>
                  <a:pt x="4573658" y="1368266"/>
                </a:lnTo>
                <a:close/>
                <a:moveTo>
                  <a:pt x="4558923" y="1343006"/>
                </a:moveTo>
                <a:lnTo>
                  <a:pt x="4550502" y="1355636"/>
                </a:lnTo>
                <a:lnTo>
                  <a:pt x="4571553" y="1359846"/>
                </a:lnTo>
                <a:close/>
                <a:moveTo>
                  <a:pt x="4466117" y="1342743"/>
                </a:moveTo>
                <a:lnTo>
                  <a:pt x="4499809" y="1447994"/>
                </a:lnTo>
                <a:lnTo>
                  <a:pt x="4541925" y="1359583"/>
                </a:lnTo>
                <a:close/>
                <a:moveTo>
                  <a:pt x="816614" y="1340873"/>
                </a:moveTo>
                <a:lnTo>
                  <a:pt x="654419" y="1444009"/>
                </a:lnTo>
                <a:lnTo>
                  <a:pt x="774485" y="1471154"/>
                </a:lnTo>
                <a:close/>
                <a:moveTo>
                  <a:pt x="2228288" y="1340638"/>
                </a:moveTo>
                <a:lnTo>
                  <a:pt x="2205133" y="1384843"/>
                </a:lnTo>
                <a:lnTo>
                  <a:pt x="2257759" y="1420629"/>
                </a:lnTo>
                <a:close/>
                <a:moveTo>
                  <a:pt x="822934" y="1338767"/>
                </a:moveTo>
                <a:lnTo>
                  <a:pt x="782911" y="1473260"/>
                </a:lnTo>
                <a:lnTo>
                  <a:pt x="1001981" y="1521696"/>
                </a:lnTo>
                <a:close/>
                <a:moveTo>
                  <a:pt x="1750448" y="1319689"/>
                </a:moveTo>
                <a:lnTo>
                  <a:pt x="1754658" y="1591312"/>
                </a:lnTo>
                <a:lnTo>
                  <a:pt x="1798863" y="1515510"/>
                </a:lnTo>
                <a:close/>
                <a:moveTo>
                  <a:pt x="4571553" y="1315640"/>
                </a:moveTo>
                <a:lnTo>
                  <a:pt x="4561028" y="1334586"/>
                </a:lnTo>
                <a:lnTo>
                  <a:pt x="4575763" y="1353531"/>
                </a:lnTo>
                <a:close/>
                <a:moveTo>
                  <a:pt x="4754427" y="1307220"/>
                </a:moveTo>
                <a:lnTo>
                  <a:pt x="4592603" y="1366161"/>
                </a:lnTo>
                <a:lnTo>
                  <a:pt x="4781792" y="1408262"/>
                </a:lnTo>
                <a:close/>
                <a:moveTo>
                  <a:pt x="1754658" y="1300739"/>
                </a:moveTo>
                <a:lnTo>
                  <a:pt x="1803074" y="1504982"/>
                </a:lnTo>
                <a:lnTo>
                  <a:pt x="1859909" y="1410230"/>
                </a:lnTo>
                <a:close/>
                <a:moveTo>
                  <a:pt x="4251331" y="1296432"/>
                </a:moveTo>
                <a:lnTo>
                  <a:pt x="4491386" y="1450099"/>
                </a:lnTo>
                <a:lnTo>
                  <a:pt x="4457693" y="1342743"/>
                </a:lnTo>
                <a:close/>
                <a:moveTo>
                  <a:pt x="4228218" y="1294327"/>
                </a:moveTo>
                <a:lnTo>
                  <a:pt x="3855663" y="1498514"/>
                </a:lnTo>
                <a:lnTo>
                  <a:pt x="4219813" y="1658496"/>
                </a:lnTo>
                <a:close/>
                <a:moveTo>
                  <a:pt x="2830326" y="1292316"/>
                </a:moveTo>
                <a:lnTo>
                  <a:pt x="2819800" y="1521827"/>
                </a:lnTo>
                <a:lnTo>
                  <a:pt x="2899791" y="1618685"/>
                </a:lnTo>
                <a:close/>
                <a:moveTo>
                  <a:pt x="2264074" y="1275471"/>
                </a:moveTo>
                <a:lnTo>
                  <a:pt x="2232499" y="1332323"/>
                </a:lnTo>
                <a:lnTo>
                  <a:pt x="2261969" y="1410230"/>
                </a:lnTo>
                <a:close/>
                <a:moveTo>
                  <a:pt x="2272494" y="1264943"/>
                </a:moveTo>
                <a:lnTo>
                  <a:pt x="2268284" y="1416547"/>
                </a:lnTo>
                <a:lnTo>
                  <a:pt x="2367220" y="1267049"/>
                </a:lnTo>
                <a:close/>
                <a:moveTo>
                  <a:pt x="1954635" y="1260647"/>
                </a:moveTo>
                <a:lnTo>
                  <a:pt x="1868329" y="1407998"/>
                </a:lnTo>
                <a:lnTo>
                  <a:pt x="1895695" y="1437469"/>
                </a:lnTo>
                <a:close/>
                <a:moveTo>
                  <a:pt x="2207238" y="1258542"/>
                </a:moveTo>
                <a:lnTo>
                  <a:pt x="2230394" y="1323797"/>
                </a:lnTo>
                <a:lnTo>
                  <a:pt x="2264074" y="1264857"/>
                </a:lnTo>
                <a:close/>
                <a:moveTo>
                  <a:pt x="1967266" y="1241701"/>
                </a:moveTo>
                <a:lnTo>
                  <a:pt x="1902010" y="1443784"/>
                </a:lnTo>
                <a:lnTo>
                  <a:pt x="2064097" y="1612186"/>
                </a:lnTo>
                <a:close/>
                <a:moveTo>
                  <a:pt x="4944081" y="1237491"/>
                </a:moveTo>
                <a:lnTo>
                  <a:pt x="4761005" y="1302747"/>
                </a:lnTo>
                <a:lnTo>
                  <a:pt x="4788370" y="1403788"/>
                </a:lnTo>
                <a:close/>
                <a:moveTo>
                  <a:pt x="1973581" y="1237491"/>
                </a:moveTo>
                <a:lnTo>
                  <a:pt x="2070412" y="1616396"/>
                </a:lnTo>
                <a:lnTo>
                  <a:pt x="2196713" y="1386948"/>
                </a:lnTo>
                <a:close/>
                <a:moveTo>
                  <a:pt x="4954661" y="1235386"/>
                </a:moveTo>
                <a:lnTo>
                  <a:pt x="4792515" y="1410103"/>
                </a:lnTo>
                <a:lnTo>
                  <a:pt x="5078600" y="1506935"/>
                </a:lnTo>
                <a:close/>
                <a:moveTo>
                  <a:pt x="1979896" y="1235386"/>
                </a:moveTo>
                <a:lnTo>
                  <a:pt x="2198818" y="1380633"/>
                </a:lnTo>
                <a:lnTo>
                  <a:pt x="2226184" y="1332217"/>
                </a:lnTo>
                <a:lnTo>
                  <a:pt x="2198818" y="1258542"/>
                </a:lnTo>
                <a:close/>
                <a:moveTo>
                  <a:pt x="1960950" y="1235386"/>
                </a:moveTo>
                <a:lnTo>
                  <a:pt x="1754658" y="1290117"/>
                </a:lnTo>
                <a:lnTo>
                  <a:pt x="1862014" y="1403788"/>
                </a:lnTo>
                <a:close/>
                <a:moveTo>
                  <a:pt x="608345" y="1208220"/>
                </a:moveTo>
                <a:lnTo>
                  <a:pt x="622891" y="1435625"/>
                </a:lnTo>
                <a:lnTo>
                  <a:pt x="814508" y="1332450"/>
                </a:lnTo>
                <a:close/>
                <a:moveTo>
                  <a:pt x="4011546" y="1208021"/>
                </a:moveTo>
                <a:lnTo>
                  <a:pt x="3830384" y="1416418"/>
                </a:lnTo>
                <a:lnTo>
                  <a:pt x="3849343" y="1490094"/>
                </a:lnTo>
                <a:close/>
                <a:moveTo>
                  <a:pt x="3274464" y="1199670"/>
                </a:moveTo>
                <a:lnTo>
                  <a:pt x="3314251" y="1475504"/>
                </a:lnTo>
                <a:lnTo>
                  <a:pt x="3314251" y="1218620"/>
                </a:lnTo>
                <a:close/>
                <a:moveTo>
                  <a:pt x="3265802" y="1197721"/>
                </a:moveTo>
                <a:lnTo>
                  <a:pt x="2832167" y="1267037"/>
                </a:lnTo>
                <a:lnTo>
                  <a:pt x="2907948" y="1626921"/>
                </a:lnTo>
                <a:lnTo>
                  <a:pt x="3314218" y="1519565"/>
                </a:lnTo>
                <a:close/>
                <a:moveTo>
                  <a:pt x="3767188" y="1195391"/>
                </a:moveTo>
                <a:lnTo>
                  <a:pt x="3741910" y="1506935"/>
                </a:lnTo>
                <a:lnTo>
                  <a:pt x="3821958" y="1414314"/>
                </a:lnTo>
                <a:close/>
                <a:moveTo>
                  <a:pt x="1914640" y="1191247"/>
                </a:moveTo>
                <a:lnTo>
                  <a:pt x="1769393" y="1279683"/>
                </a:lnTo>
                <a:lnTo>
                  <a:pt x="1958846" y="1229148"/>
                </a:lnTo>
                <a:close/>
                <a:moveTo>
                  <a:pt x="1029193" y="1189270"/>
                </a:moveTo>
                <a:lnTo>
                  <a:pt x="827147" y="1332450"/>
                </a:lnTo>
                <a:lnTo>
                  <a:pt x="1008300" y="1519590"/>
                </a:lnTo>
                <a:close/>
                <a:moveTo>
                  <a:pt x="540744" y="1187164"/>
                </a:moveTo>
                <a:lnTo>
                  <a:pt x="540744" y="1506955"/>
                </a:lnTo>
                <a:lnTo>
                  <a:pt x="614602" y="1439836"/>
                </a:lnTo>
                <a:close/>
                <a:moveTo>
                  <a:pt x="4032612" y="1182904"/>
                </a:moveTo>
                <a:lnTo>
                  <a:pt x="3857769" y="1490094"/>
                </a:lnTo>
                <a:lnTo>
                  <a:pt x="4226117" y="1288012"/>
                </a:lnTo>
                <a:close/>
                <a:moveTo>
                  <a:pt x="3769295" y="1176661"/>
                </a:moveTo>
                <a:lnTo>
                  <a:pt x="3828278" y="1407998"/>
                </a:lnTo>
                <a:lnTo>
                  <a:pt x="4024185" y="1180823"/>
                </a:lnTo>
                <a:close/>
                <a:moveTo>
                  <a:pt x="542856" y="1170319"/>
                </a:moveTo>
                <a:lnTo>
                  <a:pt x="614602" y="1410358"/>
                </a:lnTo>
                <a:lnTo>
                  <a:pt x="602008" y="1204009"/>
                </a:lnTo>
                <a:close/>
                <a:moveTo>
                  <a:pt x="3278433" y="1163816"/>
                </a:moveTo>
                <a:lnTo>
                  <a:pt x="3274223" y="1191181"/>
                </a:lnTo>
                <a:lnTo>
                  <a:pt x="3307903" y="1208021"/>
                </a:lnTo>
                <a:close/>
                <a:moveTo>
                  <a:pt x="4232644" y="1145133"/>
                </a:moveTo>
                <a:lnTo>
                  <a:pt x="4041087" y="1180919"/>
                </a:lnTo>
                <a:lnTo>
                  <a:pt x="4228434" y="1281960"/>
                </a:lnTo>
                <a:close/>
                <a:moveTo>
                  <a:pt x="2655609" y="1144924"/>
                </a:moveTo>
                <a:lnTo>
                  <a:pt x="2586143" y="1264943"/>
                </a:lnTo>
                <a:lnTo>
                  <a:pt x="2817696" y="1260732"/>
                </a:lnTo>
                <a:close/>
                <a:moveTo>
                  <a:pt x="4396625" y="1132493"/>
                </a:moveTo>
                <a:lnTo>
                  <a:pt x="4464011" y="1336428"/>
                </a:lnTo>
                <a:lnTo>
                  <a:pt x="4544031" y="1353268"/>
                </a:lnTo>
                <a:lnTo>
                  <a:pt x="4552454" y="1336428"/>
                </a:lnTo>
                <a:close/>
                <a:moveTo>
                  <a:pt x="4386096" y="1121965"/>
                </a:moveTo>
                <a:lnTo>
                  <a:pt x="4238724" y="1285907"/>
                </a:lnTo>
                <a:lnTo>
                  <a:pt x="4455588" y="1334322"/>
                </a:lnTo>
                <a:close/>
                <a:moveTo>
                  <a:pt x="4666047" y="1119873"/>
                </a:moveTo>
                <a:lnTo>
                  <a:pt x="4575763" y="1305115"/>
                </a:lnTo>
                <a:lnTo>
                  <a:pt x="4582078" y="1351426"/>
                </a:lnTo>
                <a:close/>
                <a:moveTo>
                  <a:pt x="4379996" y="1119873"/>
                </a:moveTo>
                <a:lnTo>
                  <a:pt x="4238959" y="1145133"/>
                </a:lnTo>
                <a:lnTo>
                  <a:pt x="4236854" y="1279855"/>
                </a:lnTo>
                <a:close/>
                <a:moveTo>
                  <a:pt x="4539977" y="1090403"/>
                </a:moveTo>
                <a:lnTo>
                  <a:pt x="4394731" y="1115663"/>
                </a:lnTo>
                <a:lnTo>
                  <a:pt x="4556817" y="1328271"/>
                </a:lnTo>
                <a:lnTo>
                  <a:pt x="4569448" y="1303010"/>
                </a:lnTo>
                <a:close/>
                <a:moveTo>
                  <a:pt x="2565092" y="1079614"/>
                </a:moveTo>
                <a:lnTo>
                  <a:pt x="2584038" y="1256436"/>
                </a:lnTo>
                <a:lnTo>
                  <a:pt x="2649293" y="1140660"/>
                </a:lnTo>
                <a:close/>
                <a:moveTo>
                  <a:pt x="2139878" y="1079614"/>
                </a:moveTo>
                <a:lnTo>
                  <a:pt x="2203028" y="1250121"/>
                </a:lnTo>
                <a:lnTo>
                  <a:pt x="2261969" y="1256436"/>
                </a:lnTo>
                <a:close/>
                <a:moveTo>
                  <a:pt x="4689171" y="1071458"/>
                </a:moveTo>
                <a:lnTo>
                  <a:pt x="4586288" y="1359846"/>
                </a:lnTo>
                <a:lnTo>
                  <a:pt x="4752322" y="1298800"/>
                </a:lnTo>
                <a:close/>
                <a:moveTo>
                  <a:pt x="2108302" y="1071228"/>
                </a:moveTo>
                <a:lnTo>
                  <a:pt x="1920955" y="1187036"/>
                </a:lnTo>
                <a:lnTo>
                  <a:pt x="1967266" y="1224937"/>
                </a:lnTo>
                <a:close/>
                <a:moveTo>
                  <a:pt x="4695486" y="1067247"/>
                </a:moveTo>
                <a:lnTo>
                  <a:pt x="4758900" y="1296695"/>
                </a:lnTo>
                <a:lnTo>
                  <a:pt x="4948352" y="1227229"/>
                </a:lnTo>
                <a:close/>
                <a:moveTo>
                  <a:pt x="4684961" y="1063037"/>
                </a:moveTo>
                <a:lnTo>
                  <a:pt x="4548397" y="1088298"/>
                </a:lnTo>
                <a:lnTo>
                  <a:pt x="4573658" y="1292485"/>
                </a:lnTo>
                <a:close/>
                <a:moveTo>
                  <a:pt x="2127247" y="1062774"/>
                </a:moveTo>
                <a:lnTo>
                  <a:pt x="1973581" y="1226966"/>
                </a:lnTo>
                <a:lnTo>
                  <a:pt x="2196713" y="1250121"/>
                </a:lnTo>
                <a:close/>
                <a:moveTo>
                  <a:pt x="2501942" y="1060700"/>
                </a:moveTo>
                <a:lnTo>
                  <a:pt x="2276704" y="1258627"/>
                </a:lnTo>
                <a:lnTo>
                  <a:pt x="2371430" y="1260732"/>
                </a:lnTo>
                <a:close/>
                <a:moveTo>
                  <a:pt x="1756763" y="1058594"/>
                </a:moveTo>
                <a:lnTo>
                  <a:pt x="1750448" y="1281788"/>
                </a:lnTo>
                <a:lnTo>
                  <a:pt x="1908325" y="1187036"/>
                </a:lnTo>
                <a:close/>
                <a:moveTo>
                  <a:pt x="1763078" y="1056489"/>
                </a:moveTo>
                <a:lnTo>
                  <a:pt x="1914640" y="1182825"/>
                </a:lnTo>
                <a:lnTo>
                  <a:pt x="2116722" y="1058594"/>
                </a:lnTo>
                <a:close/>
                <a:moveTo>
                  <a:pt x="2266179" y="1054354"/>
                </a:moveTo>
                <a:lnTo>
                  <a:pt x="2133562" y="1058564"/>
                </a:lnTo>
                <a:lnTo>
                  <a:pt x="2266179" y="1250121"/>
                </a:lnTo>
                <a:close/>
                <a:moveTo>
                  <a:pt x="2525097" y="1050172"/>
                </a:moveTo>
                <a:lnTo>
                  <a:pt x="2573512" y="1227043"/>
                </a:lnTo>
                <a:lnTo>
                  <a:pt x="2558777" y="1073334"/>
                </a:lnTo>
                <a:close/>
                <a:moveTo>
                  <a:pt x="2516677" y="1050172"/>
                </a:moveTo>
                <a:lnTo>
                  <a:pt x="2379850" y="1260732"/>
                </a:lnTo>
                <a:lnTo>
                  <a:pt x="2575618" y="1264943"/>
                </a:lnTo>
                <a:close/>
                <a:moveTo>
                  <a:pt x="5108071" y="1048270"/>
                </a:moveTo>
                <a:lnTo>
                  <a:pt x="4975719" y="1212231"/>
                </a:lnTo>
                <a:lnTo>
                  <a:pt x="5169116" y="1077748"/>
                </a:lnTo>
                <a:close/>
                <a:moveTo>
                  <a:pt x="2510362" y="1045934"/>
                </a:moveTo>
                <a:lnTo>
                  <a:pt x="2272494" y="1054354"/>
                </a:lnTo>
                <a:lnTo>
                  <a:pt x="2272494" y="1254332"/>
                </a:lnTo>
                <a:close/>
                <a:moveTo>
                  <a:pt x="2554567" y="1039619"/>
                </a:moveTo>
                <a:lnTo>
                  <a:pt x="2527202" y="1043829"/>
                </a:lnTo>
                <a:lnTo>
                  <a:pt x="2556673" y="1064879"/>
                </a:lnTo>
                <a:close/>
                <a:moveTo>
                  <a:pt x="4243169" y="1031462"/>
                </a:moveTo>
                <a:lnTo>
                  <a:pt x="4238959" y="1136713"/>
                </a:lnTo>
                <a:lnTo>
                  <a:pt x="4377891" y="1111453"/>
                </a:lnTo>
                <a:close/>
                <a:moveTo>
                  <a:pt x="589332" y="1025032"/>
                </a:moveTo>
                <a:lnTo>
                  <a:pt x="542856" y="1161897"/>
                </a:lnTo>
                <a:lnTo>
                  <a:pt x="599895" y="1195586"/>
                </a:lnTo>
                <a:close/>
                <a:moveTo>
                  <a:pt x="2552462" y="1020674"/>
                </a:moveTo>
                <a:lnTo>
                  <a:pt x="2531412" y="1037514"/>
                </a:lnTo>
                <a:lnTo>
                  <a:pt x="2554567" y="1033304"/>
                </a:lnTo>
                <a:close/>
                <a:moveTo>
                  <a:pt x="595670" y="1018716"/>
                </a:moveTo>
                <a:lnTo>
                  <a:pt x="608345" y="1199797"/>
                </a:lnTo>
                <a:lnTo>
                  <a:pt x="810295" y="1321922"/>
                </a:lnTo>
                <a:close/>
                <a:moveTo>
                  <a:pt x="2727179" y="1018569"/>
                </a:moveTo>
                <a:lnTo>
                  <a:pt x="2659819" y="1138555"/>
                </a:lnTo>
                <a:lnTo>
                  <a:pt x="2819800" y="1254332"/>
                </a:lnTo>
                <a:close/>
                <a:moveTo>
                  <a:pt x="2720864" y="1014359"/>
                </a:moveTo>
                <a:lnTo>
                  <a:pt x="2560882" y="1039619"/>
                </a:lnTo>
                <a:lnTo>
                  <a:pt x="2565092" y="1071194"/>
                </a:lnTo>
                <a:lnTo>
                  <a:pt x="2653504" y="1134345"/>
                </a:lnTo>
                <a:close/>
                <a:moveTo>
                  <a:pt x="4175808" y="993571"/>
                </a:moveTo>
                <a:lnTo>
                  <a:pt x="4038981" y="1172499"/>
                </a:lnTo>
                <a:lnTo>
                  <a:pt x="4232644" y="1138818"/>
                </a:lnTo>
                <a:lnTo>
                  <a:pt x="4234749" y="1029357"/>
                </a:lnTo>
                <a:close/>
                <a:moveTo>
                  <a:pt x="4979869" y="991467"/>
                </a:moveTo>
                <a:lnTo>
                  <a:pt x="4699959" y="1060932"/>
                </a:lnTo>
                <a:lnTo>
                  <a:pt x="4954667" y="1223019"/>
                </a:lnTo>
                <a:close/>
                <a:moveTo>
                  <a:pt x="4986069" y="991203"/>
                </a:moveTo>
                <a:lnTo>
                  <a:pt x="4960876" y="1216441"/>
                </a:lnTo>
                <a:lnTo>
                  <a:pt x="5101870" y="1045934"/>
                </a:lnTo>
                <a:close/>
                <a:moveTo>
                  <a:pt x="2802960" y="991203"/>
                </a:moveTo>
                <a:lnTo>
                  <a:pt x="2733494" y="1012254"/>
                </a:lnTo>
                <a:lnTo>
                  <a:pt x="2821905" y="1241701"/>
                </a:lnTo>
                <a:close/>
                <a:moveTo>
                  <a:pt x="3150026" y="972459"/>
                </a:moveTo>
                <a:lnTo>
                  <a:pt x="3268126" y="1182761"/>
                </a:lnTo>
                <a:lnTo>
                  <a:pt x="3272118" y="1155395"/>
                </a:lnTo>
                <a:close/>
                <a:moveTo>
                  <a:pt x="3314251" y="946998"/>
                </a:moveTo>
                <a:lnTo>
                  <a:pt x="3280746" y="1153346"/>
                </a:lnTo>
                <a:lnTo>
                  <a:pt x="3314251" y="1205987"/>
                </a:lnTo>
                <a:close/>
                <a:moveTo>
                  <a:pt x="2655419" y="943051"/>
                </a:moveTo>
                <a:lnTo>
                  <a:pt x="2558777" y="1016727"/>
                </a:lnTo>
                <a:lnTo>
                  <a:pt x="2560882" y="1031462"/>
                </a:lnTo>
                <a:lnTo>
                  <a:pt x="2720703" y="1008307"/>
                </a:lnTo>
                <a:close/>
                <a:moveTo>
                  <a:pt x="5198586" y="940683"/>
                </a:moveTo>
                <a:lnTo>
                  <a:pt x="5112281" y="1043829"/>
                </a:lnTo>
                <a:lnTo>
                  <a:pt x="5173326" y="1073299"/>
                </a:lnTo>
                <a:close/>
                <a:moveTo>
                  <a:pt x="4525242" y="926211"/>
                </a:moveTo>
                <a:lnTo>
                  <a:pt x="4546292" y="1081983"/>
                </a:lnTo>
                <a:lnTo>
                  <a:pt x="4682856" y="1056722"/>
                </a:lnTo>
                <a:close/>
                <a:moveTo>
                  <a:pt x="4518927" y="926211"/>
                </a:moveTo>
                <a:lnTo>
                  <a:pt x="4396836" y="1109348"/>
                </a:lnTo>
                <a:lnTo>
                  <a:pt x="4539977" y="1084088"/>
                </a:lnTo>
                <a:close/>
                <a:moveTo>
                  <a:pt x="4245274" y="913581"/>
                </a:moveTo>
                <a:lnTo>
                  <a:pt x="4243169" y="1025147"/>
                </a:lnTo>
                <a:lnTo>
                  <a:pt x="4375786" y="1103033"/>
                </a:lnTo>
                <a:close/>
                <a:moveTo>
                  <a:pt x="4238959" y="913581"/>
                </a:moveTo>
                <a:lnTo>
                  <a:pt x="4180018" y="989362"/>
                </a:lnTo>
                <a:lnTo>
                  <a:pt x="4234749" y="1020937"/>
                </a:lnTo>
                <a:close/>
                <a:moveTo>
                  <a:pt x="4249484" y="907266"/>
                </a:moveTo>
                <a:lnTo>
                  <a:pt x="4388416" y="1107243"/>
                </a:lnTo>
                <a:lnTo>
                  <a:pt x="4514717" y="919896"/>
                </a:lnTo>
                <a:close/>
                <a:moveTo>
                  <a:pt x="5204902" y="905160"/>
                </a:moveTo>
                <a:lnTo>
                  <a:pt x="4992295" y="986993"/>
                </a:lnTo>
                <a:lnTo>
                  <a:pt x="5105966" y="1039619"/>
                </a:lnTo>
                <a:lnTo>
                  <a:pt x="5200692" y="925948"/>
                </a:lnTo>
                <a:close/>
                <a:moveTo>
                  <a:pt x="5228056" y="905091"/>
                </a:moveTo>
                <a:lnTo>
                  <a:pt x="5207007" y="930358"/>
                </a:lnTo>
                <a:lnTo>
                  <a:pt x="5190166" y="1023003"/>
                </a:lnTo>
                <a:close/>
                <a:moveTo>
                  <a:pt x="3103979" y="904897"/>
                </a:moveTo>
                <a:lnTo>
                  <a:pt x="2834535" y="1260647"/>
                </a:lnTo>
                <a:lnTo>
                  <a:pt x="3263961" y="1189076"/>
                </a:lnTo>
                <a:close/>
                <a:moveTo>
                  <a:pt x="3095559" y="904897"/>
                </a:moveTo>
                <a:lnTo>
                  <a:pt x="2809275" y="991203"/>
                </a:lnTo>
                <a:lnTo>
                  <a:pt x="2830326" y="1256436"/>
                </a:lnTo>
                <a:close/>
                <a:moveTo>
                  <a:pt x="3112136" y="900788"/>
                </a:moveTo>
                <a:lnTo>
                  <a:pt x="3274223" y="1144870"/>
                </a:lnTo>
                <a:lnTo>
                  <a:pt x="3314218" y="907112"/>
                </a:lnTo>
                <a:close/>
                <a:moveTo>
                  <a:pt x="5224008" y="896740"/>
                </a:moveTo>
                <a:lnTo>
                  <a:pt x="5213556" y="903056"/>
                </a:lnTo>
                <a:lnTo>
                  <a:pt x="5209374" y="915422"/>
                </a:lnTo>
                <a:close/>
                <a:moveTo>
                  <a:pt x="3988374" y="888246"/>
                </a:moveTo>
                <a:lnTo>
                  <a:pt x="3771401" y="1170393"/>
                </a:lnTo>
                <a:lnTo>
                  <a:pt x="4026292" y="1174580"/>
                </a:lnTo>
                <a:close/>
                <a:moveTo>
                  <a:pt x="4005301" y="886215"/>
                </a:moveTo>
                <a:lnTo>
                  <a:pt x="4175808" y="985152"/>
                </a:lnTo>
                <a:lnTo>
                  <a:pt x="4234749" y="907266"/>
                </a:lnTo>
                <a:close/>
                <a:moveTo>
                  <a:pt x="3994776" y="886215"/>
                </a:moveTo>
                <a:lnTo>
                  <a:pt x="4032666" y="1170394"/>
                </a:lnTo>
                <a:lnTo>
                  <a:pt x="4171598" y="991467"/>
                </a:lnTo>
                <a:close/>
                <a:moveTo>
                  <a:pt x="900872" y="883957"/>
                </a:moveTo>
                <a:lnTo>
                  <a:pt x="597782" y="1008188"/>
                </a:lnTo>
                <a:lnTo>
                  <a:pt x="822934" y="1328239"/>
                </a:lnTo>
                <a:lnTo>
                  <a:pt x="1027121" y="1182953"/>
                </a:lnTo>
                <a:close/>
                <a:moveTo>
                  <a:pt x="5217737" y="873322"/>
                </a:moveTo>
                <a:lnTo>
                  <a:pt x="5213556" y="894372"/>
                </a:lnTo>
                <a:lnTo>
                  <a:pt x="5230279" y="888057"/>
                </a:lnTo>
                <a:close/>
                <a:moveTo>
                  <a:pt x="2535622" y="858850"/>
                </a:moveTo>
                <a:lnTo>
                  <a:pt x="2522992" y="1035672"/>
                </a:lnTo>
                <a:lnTo>
                  <a:pt x="2552462" y="1012517"/>
                </a:lnTo>
                <a:close/>
                <a:moveTo>
                  <a:pt x="2790330" y="848062"/>
                </a:moveTo>
                <a:lnTo>
                  <a:pt x="2733494" y="1005939"/>
                </a:lnTo>
                <a:lnTo>
                  <a:pt x="2800855" y="984888"/>
                </a:lnTo>
                <a:close/>
                <a:moveTo>
                  <a:pt x="2785891" y="842010"/>
                </a:moveTo>
                <a:lnTo>
                  <a:pt x="2659720" y="938841"/>
                </a:lnTo>
                <a:lnTo>
                  <a:pt x="2727011" y="1004097"/>
                </a:lnTo>
                <a:close/>
                <a:moveTo>
                  <a:pt x="677589" y="837634"/>
                </a:moveTo>
                <a:lnTo>
                  <a:pt x="599895" y="999765"/>
                </a:lnTo>
                <a:lnTo>
                  <a:pt x="892446" y="879746"/>
                </a:lnTo>
                <a:close/>
                <a:moveTo>
                  <a:pt x="2796645" y="837537"/>
                </a:moveTo>
                <a:lnTo>
                  <a:pt x="2809275" y="982783"/>
                </a:lnTo>
                <a:lnTo>
                  <a:pt x="3091106" y="898582"/>
                </a:lnTo>
                <a:close/>
                <a:moveTo>
                  <a:pt x="2539832" y="829380"/>
                </a:moveTo>
                <a:lnTo>
                  <a:pt x="2558634" y="1008307"/>
                </a:lnTo>
                <a:lnTo>
                  <a:pt x="2649293" y="938841"/>
                </a:lnTo>
                <a:close/>
                <a:moveTo>
                  <a:pt x="534447" y="829211"/>
                </a:moveTo>
                <a:lnTo>
                  <a:pt x="540744" y="1142946"/>
                </a:lnTo>
                <a:lnTo>
                  <a:pt x="589332" y="1006082"/>
                </a:lnTo>
                <a:close/>
                <a:moveTo>
                  <a:pt x="2266179" y="825170"/>
                </a:moveTo>
                <a:lnTo>
                  <a:pt x="2133562" y="1052249"/>
                </a:lnTo>
                <a:lnTo>
                  <a:pt x="2266179" y="1048039"/>
                </a:lnTo>
                <a:close/>
                <a:moveTo>
                  <a:pt x="2544042" y="823064"/>
                </a:moveTo>
                <a:lnTo>
                  <a:pt x="2655609" y="934436"/>
                </a:lnTo>
                <a:lnTo>
                  <a:pt x="2784015" y="835695"/>
                </a:lnTo>
                <a:close/>
                <a:moveTo>
                  <a:pt x="2272494" y="820959"/>
                </a:moveTo>
                <a:lnTo>
                  <a:pt x="2272494" y="1048302"/>
                </a:lnTo>
                <a:lnTo>
                  <a:pt x="2510362" y="1039882"/>
                </a:lnTo>
                <a:close/>
                <a:moveTo>
                  <a:pt x="2278809" y="816749"/>
                </a:moveTo>
                <a:lnTo>
                  <a:pt x="2516677" y="1035433"/>
                </a:lnTo>
                <a:lnTo>
                  <a:pt x="2531412" y="823064"/>
                </a:lnTo>
                <a:close/>
                <a:moveTo>
                  <a:pt x="536519" y="808155"/>
                </a:moveTo>
                <a:lnTo>
                  <a:pt x="593557" y="997660"/>
                </a:lnTo>
                <a:lnTo>
                  <a:pt x="671270" y="835528"/>
                </a:lnTo>
                <a:close/>
                <a:moveTo>
                  <a:pt x="5152469" y="789121"/>
                </a:moveTo>
                <a:lnTo>
                  <a:pt x="4994399" y="978573"/>
                </a:lnTo>
                <a:lnTo>
                  <a:pt x="5207266" y="896477"/>
                </a:lnTo>
                <a:lnTo>
                  <a:pt x="5211466" y="864902"/>
                </a:lnTo>
                <a:close/>
                <a:moveTo>
                  <a:pt x="4762847" y="778859"/>
                </a:moveTo>
                <a:lnTo>
                  <a:pt x="4527347" y="917791"/>
                </a:lnTo>
                <a:lnTo>
                  <a:pt x="4689171" y="1052512"/>
                </a:lnTo>
                <a:close/>
                <a:moveTo>
                  <a:pt x="4771267" y="776754"/>
                </a:moveTo>
                <a:lnTo>
                  <a:pt x="4695486" y="1054617"/>
                </a:lnTo>
                <a:lnTo>
                  <a:pt x="4977559" y="983047"/>
                </a:lnTo>
                <a:close/>
                <a:moveTo>
                  <a:pt x="1029193" y="770255"/>
                </a:moveTo>
                <a:lnTo>
                  <a:pt x="907191" y="879746"/>
                </a:lnTo>
                <a:lnTo>
                  <a:pt x="1029193" y="1166108"/>
                </a:lnTo>
                <a:close/>
                <a:moveTo>
                  <a:pt x="947213" y="747093"/>
                </a:moveTo>
                <a:lnTo>
                  <a:pt x="911404" y="867112"/>
                </a:lnTo>
                <a:lnTo>
                  <a:pt x="1025049" y="766043"/>
                </a:lnTo>
                <a:close/>
                <a:moveTo>
                  <a:pt x="5244897" y="726118"/>
                </a:moveTo>
                <a:lnTo>
                  <a:pt x="5219637" y="862980"/>
                </a:lnTo>
                <a:lnTo>
                  <a:pt x="5232267" y="879824"/>
                </a:lnTo>
                <a:close/>
                <a:moveTo>
                  <a:pt x="3737775" y="726118"/>
                </a:moveTo>
                <a:lnTo>
                  <a:pt x="3767188" y="1164076"/>
                </a:lnTo>
                <a:lnTo>
                  <a:pt x="3984162" y="881930"/>
                </a:lnTo>
                <a:close/>
                <a:moveTo>
                  <a:pt x="1811494" y="724128"/>
                </a:moveTo>
                <a:lnTo>
                  <a:pt x="1758868" y="1048066"/>
                </a:lnTo>
                <a:lnTo>
                  <a:pt x="2120932" y="1052278"/>
                </a:lnTo>
                <a:close/>
                <a:moveTo>
                  <a:pt x="3251067" y="719869"/>
                </a:moveTo>
                <a:lnTo>
                  <a:pt x="3112136" y="894464"/>
                </a:lnTo>
                <a:lnTo>
                  <a:pt x="3312113" y="900788"/>
                </a:lnTo>
                <a:close/>
                <a:moveTo>
                  <a:pt x="734463" y="702875"/>
                </a:moveTo>
                <a:lnTo>
                  <a:pt x="540744" y="801839"/>
                </a:lnTo>
                <a:lnTo>
                  <a:pt x="673376" y="829211"/>
                </a:lnTo>
                <a:close/>
                <a:moveTo>
                  <a:pt x="751315" y="700770"/>
                </a:moveTo>
                <a:lnTo>
                  <a:pt x="902978" y="871323"/>
                </a:lnTo>
                <a:lnTo>
                  <a:pt x="940894" y="744987"/>
                </a:lnTo>
                <a:close/>
                <a:moveTo>
                  <a:pt x="742889" y="700770"/>
                </a:moveTo>
                <a:lnTo>
                  <a:pt x="679696" y="831317"/>
                </a:lnTo>
                <a:lnTo>
                  <a:pt x="894552" y="873429"/>
                </a:lnTo>
                <a:close/>
                <a:moveTo>
                  <a:pt x="5249107" y="673345"/>
                </a:moveTo>
                <a:lnTo>
                  <a:pt x="5156684" y="782806"/>
                </a:lnTo>
                <a:lnTo>
                  <a:pt x="5213556" y="856482"/>
                </a:lnTo>
                <a:close/>
                <a:moveTo>
                  <a:pt x="3232122" y="663083"/>
                </a:moveTo>
                <a:lnTo>
                  <a:pt x="3124766" y="867060"/>
                </a:lnTo>
                <a:lnTo>
                  <a:pt x="3248963" y="713603"/>
                </a:lnTo>
                <a:close/>
                <a:moveTo>
                  <a:pt x="3318440" y="637822"/>
                </a:moveTo>
                <a:lnTo>
                  <a:pt x="3255541" y="713603"/>
                </a:lnTo>
                <a:lnTo>
                  <a:pt x="3314251" y="884110"/>
                </a:lnTo>
                <a:close/>
                <a:moveTo>
                  <a:pt x="2080937" y="635717"/>
                </a:moveTo>
                <a:lnTo>
                  <a:pt x="2129353" y="1045934"/>
                </a:lnTo>
                <a:lnTo>
                  <a:pt x="2264074" y="812539"/>
                </a:lnTo>
                <a:close/>
                <a:moveTo>
                  <a:pt x="3312113" y="633612"/>
                </a:moveTo>
                <a:lnTo>
                  <a:pt x="3236332" y="656768"/>
                </a:lnTo>
                <a:lnTo>
                  <a:pt x="3253172" y="707288"/>
                </a:lnTo>
                <a:close/>
                <a:moveTo>
                  <a:pt x="4108447" y="631507"/>
                </a:moveTo>
                <a:lnTo>
                  <a:pt x="3994776" y="877795"/>
                </a:lnTo>
                <a:lnTo>
                  <a:pt x="4236854" y="898845"/>
                </a:lnTo>
                <a:close/>
                <a:moveTo>
                  <a:pt x="2074622" y="631507"/>
                </a:moveTo>
                <a:lnTo>
                  <a:pt x="1815704" y="717813"/>
                </a:lnTo>
                <a:lnTo>
                  <a:pt x="2123038" y="1045961"/>
                </a:lnTo>
                <a:close/>
                <a:moveTo>
                  <a:pt x="4102127" y="629261"/>
                </a:moveTo>
                <a:lnTo>
                  <a:pt x="3741910" y="721907"/>
                </a:lnTo>
                <a:lnTo>
                  <a:pt x="3988374" y="875613"/>
                </a:lnTo>
                <a:close/>
                <a:moveTo>
                  <a:pt x="3251067" y="593617"/>
                </a:moveTo>
                <a:lnTo>
                  <a:pt x="3236332" y="650452"/>
                </a:lnTo>
                <a:lnTo>
                  <a:pt x="3312113" y="627297"/>
                </a:lnTo>
                <a:close/>
                <a:moveTo>
                  <a:pt x="2118827" y="591512"/>
                </a:moveTo>
                <a:lnTo>
                  <a:pt x="2080937" y="627297"/>
                </a:lnTo>
                <a:lnTo>
                  <a:pt x="2249339" y="789384"/>
                </a:lnTo>
                <a:close/>
                <a:moveTo>
                  <a:pt x="1967266" y="580987"/>
                </a:moveTo>
                <a:lnTo>
                  <a:pt x="1824124" y="707288"/>
                </a:lnTo>
                <a:lnTo>
                  <a:pt x="2068307" y="627297"/>
                </a:lnTo>
                <a:close/>
                <a:moveTo>
                  <a:pt x="4977793" y="570462"/>
                </a:moveTo>
                <a:lnTo>
                  <a:pt x="4986097" y="976731"/>
                </a:lnTo>
                <a:lnTo>
                  <a:pt x="5148066" y="783069"/>
                </a:lnTo>
                <a:close/>
                <a:moveTo>
                  <a:pt x="4971244" y="568356"/>
                </a:moveTo>
                <a:lnTo>
                  <a:pt x="4773372" y="770439"/>
                </a:lnTo>
                <a:lnTo>
                  <a:pt x="4979664" y="976731"/>
                </a:lnTo>
                <a:close/>
                <a:moveTo>
                  <a:pt x="4984021" y="565988"/>
                </a:moveTo>
                <a:lnTo>
                  <a:pt x="5152469" y="778596"/>
                </a:lnTo>
                <a:lnTo>
                  <a:pt x="5249107" y="662820"/>
                </a:lnTo>
                <a:close/>
                <a:moveTo>
                  <a:pt x="3192127" y="564146"/>
                </a:moveTo>
                <a:lnTo>
                  <a:pt x="3230017" y="644137"/>
                </a:lnTo>
                <a:lnTo>
                  <a:pt x="3244752" y="591512"/>
                </a:lnTo>
                <a:close/>
                <a:moveTo>
                  <a:pt x="3259487" y="557621"/>
                </a:moveTo>
                <a:lnTo>
                  <a:pt x="3253172" y="587302"/>
                </a:lnTo>
                <a:lnTo>
                  <a:pt x="3307903" y="616531"/>
                </a:lnTo>
                <a:close/>
                <a:moveTo>
                  <a:pt x="2922684" y="549411"/>
                </a:moveTo>
                <a:lnTo>
                  <a:pt x="2798508" y="831485"/>
                </a:lnTo>
                <a:lnTo>
                  <a:pt x="3103716" y="894635"/>
                </a:lnTo>
                <a:lnTo>
                  <a:pt x="3227912" y="656768"/>
                </a:lnTo>
                <a:close/>
                <a:moveTo>
                  <a:pt x="4699696" y="522046"/>
                </a:moveTo>
                <a:lnTo>
                  <a:pt x="4769162" y="764124"/>
                </a:lnTo>
                <a:lnTo>
                  <a:pt x="4967034" y="562042"/>
                </a:lnTo>
                <a:close/>
                <a:moveTo>
                  <a:pt x="4680908" y="519941"/>
                </a:moveTo>
                <a:lnTo>
                  <a:pt x="4735658" y="669398"/>
                </a:lnTo>
                <a:lnTo>
                  <a:pt x="4693542" y="522046"/>
                </a:lnTo>
                <a:close/>
                <a:moveTo>
                  <a:pt x="2813485" y="511521"/>
                </a:moveTo>
                <a:lnTo>
                  <a:pt x="2796645" y="814644"/>
                </a:lnTo>
                <a:lnTo>
                  <a:pt x="2916632" y="547306"/>
                </a:lnTo>
                <a:close/>
                <a:moveTo>
                  <a:pt x="2064097" y="507311"/>
                </a:moveTo>
                <a:lnTo>
                  <a:pt x="2078832" y="620982"/>
                </a:lnTo>
                <a:lnTo>
                  <a:pt x="2114617" y="585197"/>
                </a:lnTo>
                <a:close/>
                <a:moveTo>
                  <a:pt x="2057782" y="500996"/>
                </a:moveTo>
                <a:lnTo>
                  <a:pt x="1971476" y="574672"/>
                </a:lnTo>
                <a:lnTo>
                  <a:pt x="2072517" y="620982"/>
                </a:lnTo>
                <a:close/>
                <a:moveTo>
                  <a:pt x="1029193" y="488104"/>
                </a:moveTo>
                <a:lnTo>
                  <a:pt x="949320" y="740776"/>
                </a:lnTo>
                <a:lnTo>
                  <a:pt x="1029193" y="759727"/>
                </a:lnTo>
                <a:close/>
                <a:moveTo>
                  <a:pt x="4255799" y="482050"/>
                </a:moveTo>
                <a:lnTo>
                  <a:pt x="4112657" y="625192"/>
                </a:lnTo>
                <a:lnTo>
                  <a:pt x="4238959" y="890425"/>
                </a:lnTo>
                <a:close/>
                <a:moveTo>
                  <a:pt x="1752553" y="482050"/>
                </a:moveTo>
                <a:lnTo>
                  <a:pt x="1811494" y="709393"/>
                </a:lnTo>
                <a:lnTo>
                  <a:pt x="1960950" y="576777"/>
                </a:lnTo>
                <a:close/>
                <a:moveTo>
                  <a:pt x="1765183" y="479945"/>
                </a:moveTo>
                <a:lnTo>
                  <a:pt x="1965161" y="572567"/>
                </a:lnTo>
                <a:lnTo>
                  <a:pt x="2051467" y="496786"/>
                </a:lnTo>
                <a:close/>
                <a:moveTo>
                  <a:pt x="4264219" y="475735"/>
                </a:moveTo>
                <a:lnTo>
                  <a:pt x="4245274" y="900951"/>
                </a:lnTo>
                <a:lnTo>
                  <a:pt x="4521032" y="913581"/>
                </a:lnTo>
                <a:lnTo>
                  <a:pt x="4764952" y="768334"/>
                </a:lnTo>
                <a:lnTo>
                  <a:pt x="4674436" y="519941"/>
                </a:lnTo>
                <a:close/>
                <a:moveTo>
                  <a:pt x="1025049" y="475470"/>
                </a:moveTo>
                <a:lnTo>
                  <a:pt x="749208" y="694453"/>
                </a:lnTo>
                <a:lnTo>
                  <a:pt x="943001" y="738670"/>
                </a:lnTo>
                <a:close/>
                <a:moveTo>
                  <a:pt x="522014" y="473365"/>
                </a:moveTo>
                <a:lnTo>
                  <a:pt x="534447" y="797627"/>
                </a:lnTo>
                <a:lnTo>
                  <a:pt x="734463" y="694453"/>
                </a:lnTo>
                <a:close/>
                <a:moveTo>
                  <a:pt x="2996359" y="461000"/>
                </a:moveTo>
                <a:lnTo>
                  <a:pt x="3221597" y="642032"/>
                </a:lnTo>
                <a:lnTo>
                  <a:pt x="3181602" y="557831"/>
                </a:lnTo>
                <a:close/>
                <a:moveTo>
                  <a:pt x="2261969" y="450475"/>
                </a:moveTo>
                <a:lnTo>
                  <a:pt x="2123038" y="585197"/>
                </a:lnTo>
                <a:lnTo>
                  <a:pt x="2266179" y="799909"/>
                </a:lnTo>
                <a:close/>
                <a:moveTo>
                  <a:pt x="4783897" y="448370"/>
                </a:moveTo>
                <a:lnTo>
                  <a:pt x="4703906" y="515731"/>
                </a:lnTo>
                <a:lnTo>
                  <a:pt x="4958614" y="553621"/>
                </a:lnTo>
                <a:close/>
                <a:moveTo>
                  <a:pt x="2968994" y="448370"/>
                </a:moveTo>
                <a:lnTo>
                  <a:pt x="2926894" y="543096"/>
                </a:lnTo>
                <a:lnTo>
                  <a:pt x="3213177" y="644137"/>
                </a:lnTo>
                <a:close/>
                <a:moveTo>
                  <a:pt x="2960837" y="448370"/>
                </a:moveTo>
                <a:lnTo>
                  <a:pt x="2819800" y="507311"/>
                </a:lnTo>
                <a:lnTo>
                  <a:pt x="2918737" y="540991"/>
                </a:lnTo>
                <a:close/>
                <a:moveTo>
                  <a:pt x="2253549" y="448370"/>
                </a:moveTo>
                <a:lnTo>
                  <a:pt x="2064097" y="494681"/>
                </a:lnTo>
                <a:lnTo>
                  <a:pt x="2120932" y="578882"/>
                </a:lnTo>
                <a:close/>
                <a:moveTo>
                  <a:pt x="4642860" y="414690"/>
                </a:moveTo>
                <a:lnTo>
                  <a:pt x="4678646" y="513626"/>
                </a:lnTo>
                <a:lnTo>
                  <a:pt x="4689171" y="513626"/>
                </a:lnTo>
                <a:close/>
                <a:moveTo>
                  <a:pt x="2950312" y="402059"/>
                </a:moveTo>
                <a:lnTo>
                  <a:pt x="2832431" y="494681"/>
                </a:lnTo>
                <a:lnTo>
                  <a:pt x="2962942" y="439950"/>
                </a:lnTo>
                <a:close/>
                <a:moveTo>
                  <a:pt x="5204902" y="399754"/>
                </a:moveTo>
                <a:lnTo>
                  <a:pt x="4982020" y="557672"/>
                </a:lnTo>
                <a:lnTo>
                  <a:pt x="5249107" y="654528"/>
                </a:lnTo>
                <a:close/>
                <a:moveTo>
                  <a:pt x="3101611" y="395745"/>
                </a:moveTo>
                <a:lnTo>
                  <a:pt x="2975309" y="442055"/>
                </a:lnTo>
                <a:lnTo>
                  <a:pt x="3175286" y="547306"/>
                </a:lnTo>
                <a:close/>
                <a:moveTo>
                  <a:pt x="172613" y="395656"/>
                </a:moveTo>
                <a:lnTo>
                  <a:pt x="35786" y="462857"/>
                </a:lnTo>
                <a:lnTo>
                  <a:pt x="277864" y="475470"/>
                </a:lnTo>
                <a:close/>
                <a:moveTo>
                  <a:pt x="362065" y="393556"/>
                </a:moveTo>
                <a:lnTo>
                  <a:pt x="294704" y="475470"/>
                </a:lnTo>
                <a:lnTo>
                  <a:pt x="505207" y="462857"/>
                </a:lnTo>
                <a:close/>
                <a:moveTo>
                  <a:pt x="3124766" y="387324"/>
                </a:moveTo>
                <a:lnTo>
                  <a:pt x="3110031" y="393639"/>
                </a:lnTo>
                <a:lnTo>
                  <a:pt x="3185812" y="553621"/>
                </a:lnTo>
                <a:lnTo>
                  <a:pt x="3246857" y="585197"/>
                </a:lnTo>
                <a:lnTo>
                  <a:pt x="3255278" y="551516"/>
                </a:lnTo>
                <a:close/>
                <a:moveTo>
                  <a:pt x="1260647" y="387255"/>
                </a:moveTo>
                <a:lnTo>
                  <a:pt x="1052250" y="462857"/>
                </a:lnTo>
                <a:lnTo>
                  <a:pt x="1346953" y="462857"/>
                </a:lnTo>
                <a:close/>
                <a:moveTo>
                  <a:pt x="2977677" y="381009"/>
                </a:moveTo>
                <a:lnTo>
                  <a:pt x="2954522" y="397849"/>
                </a:lnTo>
                <a:lnTo>
                  <a:pt x="2967152" y="429425"/>
                </a:lnTo>
                <a:close/>
                <a:moveTo>
                  <a:pt x="1346953" y="366255"/>
                </a:moveTo>
                <a:lnTo>
                  <a:pt x="1359584" y="462857"/>
                </a:lnTo>
                <a:lnTo>
                  <a:pt x="1513250" y="462857"/>
                </a:lnTo>
                <a:close/>
                <a:moveTo>
                  <a:pt x="303124" y="364155"/>
                </a:moveTo>
                <a:lnTo>
                  <a:pt x="292599" y="467057"/>
                </a:lnTo>
                <a:lnTo>
                  <a:pt x="355750" y="389355"/>
                </a:lnTo>
                <a:close/>
                <a:moveTo>
                  <a:pt x="1334323" y="362055"/>
                </a:moveTo>
                <a:lnTo>
                  <a:pt x="1266962" y="385155"/>
                </a:lnTo>
                <a:lnTo>
                  <a:pt x="1351163" y="456557"/>
                </a:lnTo>
                <a:close/>
                <a:moveTo>
                  <a:pt x="4619705" y="349434"/>
                </a:moveTo>
                <a:lnTo>
                  <a:pt x="4695486" y="513626"/>
                </a:lnTo>
                <a:lnTo>
                  <a:pt x="4777582" y="444160"/>
                </a:lnTo>
                <a:close/>
                <a:moveTo>
                  <a:pt x="271549" y="349434"/>
                </a:moveTo>
                <a:lnTo>
                  <a:pt x="286284" y="452357"/>
                </a:lnTo>
                <a:lnTo>
                  <a:pt x="296809" y="362055"/>
                </a:lnTo>
                <a:close/>
                <a:moveTo>
                  <a:pt x="265234" y="349434"/>
                </a:moveTo>
                <a:lnTo>
                  <a:pt x="178928" y="391456"/>
                </a:lnTo>
                <a:lnTo>
                  <a:pt x="282074" y="471259"/>
                </a:lnTo>
                <a:close/>
                <a:moveTo>
                  <a:pt x="4611285" y="345224"/>
                </a:moveTo>
                <a:lnTo>
                  <a:pt x="4274744" y="471526"/>
                </a:lnTo>
                <a:lnTo>
                  <a:pt x="4672331" y="513626"/>
                </a:lnTo>
                <a:close/>
                <a:moveTo>
                  <a:pt x="818721" y="343119"/>
                </a:moveTo>
                <a:lnTo>
                  <a:pt x="747102" y="688136"/>
                </a:lnTo>
                <a:lnTo>
                  <a:pt x="1027121" y="464957"/>
                </a:lnTo>
                <a:close/>
                <a:moveTo>
                  <a:pt x="810295" y="343119"/>
                </a:moveTo>
                <a:lnTo>
                  <a:pt x="524086" y="467057"/>
                </a:lnTo>
                <a:lnTo>
                  <a:pt x="738676" y="688136"/>
                </a:lnTo>
                <a:close/>
                <a:moveTo>
                  <a:pt x="3318428" y="338909"/>
                </a:moveTo>
                <a:lnTo>
                  <a:pt x="3263698" y="549224"/>
                </a:lnTo>
                <a:lnTo>
                  <a:pt x="3318428" y="616531"/>
                </a:lnTo>
                <a:close/>
                <a:moveTo>
                  <a:pt x="3080560" y="334699"/>
                </a:moveTo>
                <a:lnTo>
                  <a:pt x="3105821" y="387324"/>
                </a:lnTo>
                <a:lnTo>
                  <a:pt x="3118451" y="383114"/>
                </a:lnTo>
                <a:close/>
                <a:moveTo>
                  <a:pt x="3047143" y="326279"/>
                </a:moveTo>
                <a:lnTo>
                  <a:pt x="2983992" y="374694"/>
                </a:lnTo>
                <a:lnTo>
                  <a:pt x="2975572" y="427320"/>
                </a:lnTo>
                <a:close/>
                <a:moveTo>
                  <a:pt x="3944255" y="324174"/>
                </a:moveTo>
                <a:lnTo>
                  <a:pt x="4110552" y="618877"/>
                </a:lnTo>
                <a:lnTo>
                  <a:pt x="4253694" y="473630"/>
                </a:lnTo>
                <a:close/>
                <a:moveTo>
                  <a:pt x="301019" y="324174"/>
                </a:moveTo>
                <a:lnTo>
                  <a:pt x="273654" y="343119"/>
                </a:lnTo>
                <a:lnTo>
                  <a:pt x="296809" y="355749"/>
                </a:lnTo>
                <a:close/>
                <a:moveTo>
                  <a:pt x="3935711" y="323954"/>
                </a:moveTo>
                <a:lnTo>
                  <a:pt x="3739842" y="715590"/>
                </a:lnTo>
                <a:lnTo>
                  <a:pt x="4104234" y="620839"/>
                </a:lnTo>
                <a:close/>
                <a:moveTo>
                  <a:pt x="3316323" y="317858"/>
                </a:moveTo>
                <a:lnTo>
                  <a:pt x="3131081" y="385219"/>
                </a:lnTo>
                <a:lnTo>
                  <a:pt x="3257383" y="543096"/>
                </a:lnTo>
                <a:close/>
                <a:moveTo>
                  <a:pt x="3063720" y="315754"/>
                </a:moveTo>
                <a:lnTo>
                  <a:pt x="2977414" y="435740"/>
                </a:lnTo>
                <a:lnTo>
                  <a:pt x="3099506" y="389429"/>
                </a:lnTo>
                <a:close/>
                <a:moveTo>
                  <a:pt x="3070035" y="311543"/>
                </a:moveTo>
                <a:lnTo>
                  <a:pt x="3126871" y="381009"/>
                </a:lnTo>
                <a:lnTo>
                  <a:pt x="3301588" y="315754"/>
                </a:lnTo>
                <a:close/>
                <a:moveTo>
                  <a:pt x="431531" y="307333"/>
                </a:moveTo>
                <a:lnTo>
                  <a:pt x="366275" y="387255"/>
                </a:lnTo>
                <a:lnTo>
                  <a:pt x="509417" y="458657"/>
                </a:lnTo>
                <a:close/>
                <a:moveTo>
                  <a:pt x="305229" y="286283"/>
                </a:moveTo>
                <a:lnTo>
                  <a:pt x="277864" y="332594"/>
                </a:lnTo>
                <a:lnTo>
                  <a:pt x="301019" y="315754"/>
                </a:lnTo>
                <a:close/>
                <a:moveTo>
                  <a:pt x="5021798" y="283915"/>
                </a:moveTo>
                <a:lnTo>
                  <a:pt x="4979869" y="551253"/>
                </a:lnTo>
                <a:lnTo>
                  <a:pt x="5203050" y="395481"/>
                </a:lnTo>
                <a:close/>
                <a:moveTo>
                  <a:pt x="21051" y="271548"/>
                </a:moveTo>
                <a:lnTo>
                  <a:pt x="172613" y="387255"/>
                </a:lnTo>
                <a:lnTo>
                  <a:pt x="258919" y="345224"/>
                </a:lnTo>
                <a:close/>
                <a:moveTo>
                  <a:pt x="3731573" y="271314"/>
                </a:moveTo>
                <a:lnTo>
                  <a:pt x="3735708" y="705062"/>
                </a:lnTo>
                <a:lnTo>
                  <a:pt x="3929391" y="319743"/>
                </a:lnTo>
                <a:close/>
                <a:moveTo>
                  <a:pt x="4988172" y="269443"/>
                </a:moveTo>
                <a:lnTo>
                  <a:pt x="4788370" y="442055"/>
                </a:lnTo>
                <a:lnTo>
                  <a:pt x="4971508" y="553621"/>
                </a:lnTo>
                <a:close/>
                <a:moveTo>
                  <a:pt x="8420" y="269443"/>
                </a:moveTo>
                <a:lnTo>
                  <a:pt x="27366" y="460757"/>
                </a:lnTo>
                <a:lnTo>
                  <a:pt x="166297" y="391456"/>
                </a:lnTo>
                <a:close/>
                <a:moveTo>
                  <a:pt x="4979869" y="267338"/>
                </a:moveTo>
                <a:lnTo>
                  <a:pt x="4622073" y="341014"/>
                </a:lnTo>
                <a:lnTo>
                  <a:pt x="4782055" y="439950"/>
                </a:lnTo>
                <a:close/>
                <a:moveTo>
                  <a:pt x="4996507" y="267075"/>
                </a:moveTo>
                <a:lnTo>
                  <a:pt x="4981945" y="488102"/>
                </a:lnTo>
                <a:lnTo>
                  <a:pt x="5015475" y="279705"/>
                </a:lnTo>
                <a:close/>
                <a:moveTo>
                  <a:pt x="402061" y="252603"/>
                </a:moveTo>
                <a:lnTo>
                  <a:pt x="307334" y="319964"/>
                </a:lnTo>
                <a:lnTo>
                  <a:pt x="303124" y="357854"/>
                </a:lnTo>
                <a:lnTo>
                  <a:pt x="359960" y="385155"/>
                </a:lnTo>
                <a:lnTo>
                  <a:pt x="427321" y="301018"/>
                </a:lnTo>
                <a:close/>
                <a:moveTo>
                  <a:pt x="3009253" y="250498"/>
                </a:moveTo>
                <a:lnTo>
                  <a:pt x="2986097" y="364169"/>
                </a:lnTo>
                <a:lnTo>
                  <a:pt x="3059773" y="307333"/>
                </a:lnTo>
                <a:close/>
                <a:moveTo>
                  <a:pt x="4190543" y="248393"/>
                </a:moveTo>
                <a:lnTo>
                  <a:pt x="3944255" y="317858"/>
                </a:lnTo>
                <a:lnTo>
                  <a:pt x="4253694" y="467315"/>
                </a:lnTo>
                <a:close/>
                <a:moveTo>
                  <a:pt x="1102771" y="244183"/>
                </a:moveTo>
                <a:lnTo>
                  <a:pt x="1262752" y="380955"/>
                </a:lnTo>
                <a:lnTo>
                  <a:pt x="1328008" y="357854"/>
                </a:lnTo>
                <a:close/>
                <a:moveTo>
                  <a:pt x="1081720" y="235762"/>
                </a:moveTo>
                <a:lnTo>
                  <a:pt x="1035410" y="460757"/>
                </a:lnTo>
                <a:lnTo>
                  <a:pt x="1254332" y="383055"/>
                </a:lnTo>
                <a:close/>
                <a:moveTo>
                  <a:pt x="1075405" y="233658"/>
                </a:moveTo>
                <a:lnTo>
                  <a:pt x="822934" y="336804"/>
                </a:lnTo>
                <a:lnTo>
                  <a:pt x="1029193" y="460757"/>
                </a:lnTo>
                <a:close/>
                <a:moveTo>
                  <a:pt x="4918862" y="212358"/>
                </a:moveTo>
                <a:lnTo>
                  <a:pt x="4645109" y="330270"/>
                </a:lnTo>
                <a:lnTo>
                  <a:pt x="4984111" y="260787"/>
                </a:lnTo>
                <a:close/>
                <a:moveTo>
                  <a:pt x="4344210" y="208397"/>
                </a:moveTo>
                <a:lnTo>
                  <a:pt x="4266324" y="467315"/>
                </a:lnTo>
                <a:lnTo>
                  <a:pt x="4605233" y="338909"/>
                </a:lnTo>
                <a:close/>
                <a:moveTo>
                  <a:pt x="4337895" y="208397"/>
                </a:moveTo>
                <a:lnTo>
                  <a:pt x="4196858" y="246288"/>
                </a:lnTo>
                <a:lnTo>
                  <a:pt x="4260009" y="461000"/>
                </a:lnTo>
                <a:close/>
                <a:moveTo>
                  <a:pt x="1891485" y="208397"/>
                </a:moveTo>
                <a:lnTo>
                  <a:pt x="2061992" y="490471"/>
                </a:lnTo>
                <a:lnTo>
                  <a:pt x="2255654" y="439950"/>
                </a:lnTo>
                <a:close/>
                <a:moveTo>
                  <a:pt x="1880960" y="206292"/>
                </a:moveTo>
                <a:lnTo>
                  <a:pt x="1752553" y="473630"/>
                </a:lnTo>
                <a:lnTo>
                  <a:pt x="2053572" y="490471"/>
                </a:lnTo>
                <a:close/>
                <a:moveTo>
                  <a:pt x="3857769" y="201830"/>
                </a:moveTo>
                <a:lnTo>
                  <a:pt x="3737775" y="264997"/>
                </a:lnTo>
                <a:lnTo>
                  <a:pt x="3927285" y="311320"/>
                </a:lnTo>
                <a:close/>
                <a:moveTo>
                  <a:pt x="157878" y="189452"/>
                </a:moveTo>
                <a:lnTo>
                  <a:pt x="12631" y="261023"/>
                </a:lnTo>
                <a:lnTo>
                  <a:pt x="258919" y="338909"/>
                </a:lnTo>
                <a:close/>
                <a:moveTo>
                  <a:pt x="5030228" y="182874"/>
                </a:moveTo>
                <a:lnTo>
                  <a:pt x="4996507" y="260760"/>
                </a:lnTo>
                <a:lnTo>
                  <a:pt x="5017583" y="273390"/>
                </a:lnTo>
                <a:close/>
                <a:moveTo>
                  <a:pt x="366275" y="181032"/>
                </a:moveTo>
                <a:lnTo>
                  <a:pt x="313649" y="271548"/>
                </a:lnTo>
                <a:lnTo>
                  <a:pt x="309439" y="309438"/>
                </a:lnTo>
                <a:lnTo>
                  <a:pt x="399955" y="246288"/>
                </a:lnTo>
                <a:close/>
                <a:moveTo>
                  <a:pt x="3187917" y="166297"/>
                </a:moveTo>
                <a:lnTo>
                  <a:pt x="3072140" y="305228"/>
                </a:lnTo>
                <a:lnTo>
                  <a:pt x="3314218" y="307333"/>
                </a:lnTo>
                <a:close/>
                <a:moveTo>
                  <a:pt x="5040710" y="166036"/>
                </a:moveTo>
                <a:lnTo>
                  <a:pt x="5023870" y="275525"/>
                </a:lnTo>
                <a:lnTo>
                  <a:pt x="5196482" y="382910"/>
                </a:lnTo>
                <a:close/>
                <a:moveTo>
                  <a:pt x="5032290" y="163930"/>
                </a:moveTo>
                <a:lnTo>
                  <a:pt x="4925180" y="208147"/>
                </a:lnTo>
                <a:lnTo>
                  <a:pt x="4992324" y="256550"/>
                </a:lnTo>
                <a:close/>
                <a:moveTo>
                  <a:pt x="319964" y="149457"/>
                </a:moveTo>
                <a:lnTo>
                  <a:pt x="275759" y="322069"/>
                </a:lnTo>
                <a:lnTo>
                  <a:pt x="307334" y="269443"/>
                </a:lnTo>
                <a:close/>
                <a:moveTo>
                  <a:pt x="553419" y="145246"/>
                </a:moveTo>
                <a:lnTo>
                  <a:pt x="408376" y="248393"/>
                </a:lnTo>
                <a:lnTo>
                  <a:pt x="433636" y="294703"/>
                </a:lnTo>
                <a:close/>
                <a:moveTo>
                  <a:pt x="566094" y="138931"/>
                </a:moveTo>
                <a:lnTo>
                  <a:pt x="435741" y="301018"/>
                </a:lnTo>
                <a:lnTo>
                  <a:pt x="515732" y="454457"/>
                </a:lnTo>
                <a:close/>
                <a:moveTo>
                  <a:pt x="4455588" y="138663"/>
                </a:moveTo>
                <a:lnTo>
                  <a:pt x="4350298" y="201830"/>
                </a:lnTo>
                <a:lnTo>
                  <a:pt x="4600887" y="330270"/>
                </a:lnTo>
                <a:close/>
                <a:moveTo>
                  <a:pt x="574545" y="134721"/>
                </a:moveTo>
                <a:lnTo>
                  <a:pt x="522014" y="460757"/>
                </a:lnTo>
                <a:lnTo>
                  <a:pt x="808188" y="336804"/>
                </a:lnTo>
                <a:close/>
                <a:moveTo>
                  <a:pt x="406270" y="111566"/>
                </a:moveTo>
                <a:lnTo>
                  <a:pt x="370485" y="172612"/>
                </a:lnTo>
                <a:lnTo>
                  <a:pt x="406270" y="242078"/>
                </a:lnTo>
                <a:lnTo>
                  <a:pt x="561869" y="130511"/>
                </a:lnTo>
                <a:close/>
                <a:moveTo>
                  <a:pt x="330489" y="111566"/>
                </a:moveTo>
                <a:lnTo>
                  <a:pt x="315754" y="254708"/>
                </a:lnTo>
                <a:lnTo>
                  <a:pt x="362065" y="172612"/>
                </a:lnTo>
                <a:close/>
                <a:moveTo>
                  <a:pt x="324174" y="107356"/>
                </a:moveTo>
                <a:lnTo>
                  <a:pt x="164193" y="185242"/>
                </a:lnTo>
                <a:lnTo>
                  <a:pt x="265234" y="336804"/>
                </a:lnTo>
                <a:close/>
                <a:moveTo>
                  <a:pt x="334699" y="105251"/>
                </a:moveTo>
                <a:lnTo>
                  <a:pt x="366275" y="166297"/>
                </a:lnTo>
                <a:lnTo>
                  <a:pt x="397850" y="111566"/>
                </a:lnTo>
                <a:close/>
                <a:moveTo>
                  <a:pt x="4142070" y="60941"/>
                </a:moveTo>
                <a:lnTo>
                  <a:pt x="4194599" y="239731"/>
                </a:lnTo>
                <a:lnTo>
                  <a:pt x="4335557" y="201830"/>
                </a:lnTo>
                <a:close/>
                <a:moveTo>
                  <a:pt x="4125260" y="60941"/>
                </a:moveTo>
                <a:lnTo>
                  <a:pt x="3864089" y="199725"/>
                </a:lnTo>
                <a:lnTo>
                  <a:pt x="3935711" y="311320"/>
                </a:lnTo>
                <a:close/>
                <a:moveTo>
                  <a:pt x="4135813" y="58941"/>
                </a:moveTo>
                <a:lnTo>
                  <a:pt x="3944255" y="311543"/>
                </a:lnTo>
                <a:lnTo>
                  <a:pt x="4188438" y="242078"/>
                </a:lnTo>
                <a:close/>
                <a:moveTo>
                  <a:pt x="1294328" y="46310"/>
                </a:moveTo>
                <a:lnTo>
                  <a:pt x="1085930" y="227342"/>
                </a:lnTo>
                <a:lnTo>
                  <a:pt x="1332218" y="351539"/>
                </a:lnTo>
                <a:close/>
                <a:moveTo>
                  <a:pt x="3051353" y="39995"/>
                </a:moveTo>
                <a:lnTo>
                  <a:pt x="3011358" y="242078"/>
                </a:lnTo>
                <a:lnTo>
                  <a:pt x="3059773" y="298913"/>
                </a:lnTo>
                <a:close/>
                <a:moveTo>
                  <a:pt x="3750336" y="33634"/>
                </a:moveTo>
                <a:lnTo>
                  <a:pt x="3731573" y="260787"/>
                </a:lnTo>
                <a:lnTo>
                  <a:pt x="3853556" y="195514"/>
                </a:lnTo>
                <a:close/>
                <a:moveTo>
                  <a:pt x="1750448" y="31575"/>
                </a:moveTo>
                <a:lnTo>
                  <a:pt x="1750448" y="461000"/>
                </a:lnTo>
                <a:lnTo>
                  <a:pt x="1876749" y="199977"/>
                </a:lnTo>
                <a:close/>
                <a:moveTo>
                  <a:pt x="4676696" y="31534"/>
                </a:moveTo>
                <a:lnTo>
                  <a:pt x="4918862" y="203936"/>
                </a:lnTo>
                <a:lnTo>
                  <a:pt x="5030185" y="157614"/>
                </a:lnTo>
                <a:close/>
                <a:moveTo>
                  <a:pt x="2817696" y="29470"/>
                </a:moveTo>
                <a:lnTo>
                  <a:pt x="2952417" y="391535"/>
                </a:lnTo>
                <a:lnTo>
                  <a:pt x="2977677" y="370484"/>
                </a:lnTo>
                <a:lnTo>
                  <a:pt x="3002938" y="244183"/>
                </a:lnTo>
                <a:close/>
                <a:moveTo>
                  <a:pt x="3752442" y="27333"/>
                </a:moveTo>
                <a:lnTo>
                  <a:pt x="3859876" y="193408"/>
                </a:lnTo>
                <a:lnTo>
                  <a:pt x="4125260" y="54640"/>
                </a:lnTo>
                <a:close/>
                <a:moveTo>
                  <a:pt x="1542721" y="25260"/>
                </a:moveTo>
                <a:lnTo>
                  <a:pt x="1344848" y="351539"/>
                </a:lnTo>
                <a:lnTo>
                  <a:pt x="1344848" y="357854"/>
                </a:lnTo>
                <a:lnTo>
                  <a:pt x="1523776" y="460757"/>
                </a:lnTo>
                <a:close/>
                <a:moveTo>
                  <a:pt x="898765" y="25260"/>
                </a:moveTo>
                <a:lnTo>
                  <a:pt x="820827" y="330489"/>
                </a:lnTo>
                <a:lnTo>
                  <a:pt x="1073300" y="227342"/>
                </a:lnTo>
                <a:close/>
                <a:moveTo>
                  <a:pt x="892446" y="25260"/>
                </a:moveTo>
                <a:lnTo>
                  <a:pt x="578770" y="128406"/>
                </a:lnTo>
                <a:lnTo>
                  <a:pt x="814508" y="330489"/>
                </a:lnTo>
                <a:close/>
                <a:moveTo>
                  <a:pt x="4657744" y="25232"/>
                </a:moveTo>
                <a:lnTo>
                  <a:pt x="4617734" y="334481"/>
                </a:lnTo>
                <a:lnTo>
                  <a:pt x="4910439" y="208147"/>
                </a:lnTo>
                <a:close/>
                <a:moveTo>
                  <a:pt x="4649320" y="25232"/>
                </a:moveTo>
                <a:lnTo>
                  <a:pt x="4461905" y="136558"/>
                </a:lnTo>
                <a:lnTo>
                  <a:pt x="4611416" y="330270"/>
                </a:lnTo>
                <a:close/>
                <a:moveTo>
                  <a:pt x="905085" y="23155"/>
                </a:moveTo>
                <a:lnTo>
                  <a:pt x="1079615" y="223132"/>
                </a:lnTo>
                <a:lnTo>
                  <a:pt x="1288013" y="42100"/>
                </a:lnTo>
                <a:close/>
                <a:moveTo>
                  <a:pt x="3310063" y="18945"/>
                </a:moveTo>
                <a:lnTo>
                  <a:pt x="3192390" y="162087"/>
                </a:lnTo>
                <a:lnTo>
                  <a:pt x="3316345" y="303123"/>
                </a:lnTo>
                <a:close/>
                <a:moveTo>
                  <a:pt x="3057405" y="18945"/>
                </a:moveTo>
                <a:lnTo>
                  <a:pt x="3067930" y="298913"/>
                </a:lnTo>
                <a:lnTo>
                  <a:pt x="3183707" y="162087"/>
                </a:lnTo>
                <a:close/>
                <a:moveTo>
                  <a:pt x="2261969" y="18945"/>
                </a:moveTo>
                <a:lnTo>
                  <a:pt x="1889380" y="199977"/>
                </a:lnTo>
                <a:lnTo>
                  <a:pt x="2261969" y="435740"/>
                </a:lnTo>
                <a:close/>
                <a:moveTo>
                  <a:pt x="4362932" y="18931"/>
                </a:moveTo>
                <a:lnTo>
                  <a:pt x="4346086" y="195514"/>
                </a:lnTo>
                <a:lnTo>
                  <a:pt x="4451376" y="134458"/>
                </a:lnTo>
                <a:close/>
                <a:moveTo>
                  <a:pt x="1540616" y="16840"/>
                </a:moveTo>
                <a:lnTo>
                  <a:pt x="1300643" y="42100"/>
                </a:lnTo>
                <a:lnTo>
                  <a:pt x="1342743" y="341014"/>
                </a:lnTo>
                <a:close/>
                <a:moveTo>
                  <a:pt x="452581" y="16840"/>
                </a:moveTo>
                <a:lnTo>
                  <a:pt x="336804" y="98936"/>
                </a:lnTo>
                <a:lnTo>
                  <a:pt x="402061" y="105251"/>
                </a:lnTo>
                <a:close/>
                <a:moveTo>
                  <a:pt x="39996" y="14735"/>
                </a:moveTo>
                <a:lnTo>
                  <a:pt x="8420" y="256813"/>
                </a:lnTo>
                <a:lnTo>
                  <a:pt x="153667" y="183137"/>
                </a:lnTo>
                <a:close/>
                <a:moveTo>
                  <a:pt x="4367144" y="14730"/>
                </a:moveTo>
                <a:lnTo>
                  <a:pt x="4457693" y="130257"/>
                </a:lnTo>
                <a:lnTo>
                  <a:pt x="4643003" y="23132"/>
                </a:lnTo>
                <a:close/>
                <a:moveTo>
                  <a:pt x="4356615" y="14730"/>
                </a:moveTo>
                <a:lnTo>
                  <a:pt x="4144171" y="52539"/>
                </a:lnTo>
                <a:lnTo>
                  <a:pt x="4339769" y="195514"/>
                </a:lnTo>
                <a:close/>
                <a:moveTo>
                  <a:pt x="3061878" y="12630"/>
                </a:moveTo>
                <a:lnTo>
                  <a:pt x="3188180" y="155772"/>
                </a:lnTo>
                <a:lnTo>
                  <a:pt x="3305875" y="12630"/>
                </a:lnTo>
                <a:close/>
                <a:moveTo>
                  <a:pt x="3049248" y="12630"/>
                </a:moveTo>
                <a:lnTo>
                  <a:pt x="2813485" y="16840"/>
                </a:lnTo>
                <a:lnTo>
                  <a:pt x="3005043" y="235762"/>
                </a:lnTo>
                <a:close/>
                <a:moveTo>
                  <a:pt x="46311" y="12630"/>
                </a:moveTo>
                <a:lnTo>
                  <a:pt x="159982" y="181032"/>
                </a:lnTo>
                <a:lnTo>
                  <a:pt x="319964" y="101041"/>
                </a:lnTo>
                <a:close/>
                <a:moveTo>
                  <a:pt x="465211" y="10525"/>
                </a:moveTo>
                <a:lnTo>
                  <a:pt x="408376" y="105251"/>
                </a:lnTo>
                <a:lnTo>
                  <a:pt x="563982" y="122091"/>
                </a:lnTo>
                <a:close/>
                <a:moveTo>
                  <a:pt x="471526" y="8420"/>
                </a:moveTo>
                <a:lnTo>
                  <a:pt x="572432" y="124196"/>
                </a:lnTo>
                <a:lnTo>
                  <a:pt x="877701" y="21050"/>
                </a:lnTo>
                <a:close/>
                <a:moveTo>
                  <a:pt x="58941" y="8420"/>
                </a:moveTo>
                <a:lnTo>
                  <a:pt x="328384" y="96831"/>
                </a:lnTo>
                <a:lnTo>
                  <a:pt x="452581" y="8420"/>
                </a:lnTo>
                <a:close/>
                <a:moveTo>
                  <a:pt x="4360878" y="6315"/>
                </a:moveTo>
                <a:lnTo>
                  <a:pt x="4653428" y="16830"/>
                </a:lnTo>
                <a:lnTo>
                  <a:pt x="4655534" y="16830"/>
                </a:lnTo>
                <a:lnTo>
                  <a:pt x="5040767" y="153414"/>
                </a:lnTo>
                <a:lnTo>
                  <a:pt x="5040973" y="153667"/>
                </a:lnTo>
                <a:lnTo>
                  <a:pt x="5040973" y="155772"/>
                </a:lnTo>
                <a:lnTo>
                  <a:pt x="5211466" y="393639"/>
                </a:lnTo>
                <a:lnTo>
                  <a:pt x="5211216" y="393639"/>
                </a:lnTo>
                <a:lnTo>
                  <a:pt x="5257527" y="660978"/>
                </a:lnTo>
                <a:lnTo>
                  <a:pt x="5238582" y="890425"/>
                </a:lnTo>
                <a:lnTo>
                  <a:pt x="5238640" y="890420"/>
                </a:lnTo>
                <a:lnTo>
                  <a:pt x="5179867" y="1077678"/>
                </a:lnTo>
                <a:lnTo>
                  <a:pt x="5179867" y="1079785"/>
                </a:lnTo>
                <a:lnTo>
                  <a:pt x="5177760" y="1079785"/>
                </a:lnTo>
                <a:lnTo>
                  <a:pt x="4960972" y="1229122"/>
                </a:lnTo>
                <a:lnTo>
                  <a:pt x="5087134" y="1511197"/>
                </a:lnTo>
                <a:lnTo>
                  <a:pt x="5270157" y="1862763"/>
                </a:lnTo>
                <a:lnTo>
                  <a:pt x="5270157" y="1864870"/>
                </a:lnTo>
                <a:lnTo>
                  <a:pt x="5381724" y="2106919"/>
                </a:lnTo>
                <a:lnTo>
                  <a:pt x="5381724" y="2108972"/>
                </a:lnTo>
                <a:lnTo>
                  <a:pt x="5379618" y="2108972"/>
                </a:lnTo>
                <a:cubicBezTo>
                  <a:pt x="5379618" y="2110726"/>
                  <a:pt x="5379618" y="2111427"/>
                  <a:pt x="5379618" y="2111077"/>
                </a:cubicBezTo>
                <a:lnTo>
                  <a:pt x="5377514" y="2111077"/>
                </a:lnTo>
                <a:lnTo>
                  <a:pt x="5108071" y="2098447"/>
                </a:lnTo>
                <a:lnTo>
                  <a:pt x="4796730" y="2098447"/>
                </a:lnTo>
                <a:lnTo>
                  <a:pt x="4794624" y="2098447"/>
                </a:lnTo>
                <a:lnTo>
                  <a:pt x="4794624" y="2096341"/>
                </a:lnTo>
                <a:lnTo>
                  <a:pt x="4792519" y="2096341"/>
                </a:lnTo>
                <a:lnTo>
                  <a:pt x="4792317" y="2096341"/>
                </a:lnTo>
                <a:lnTo>
                  <a:pt x="4632335" y="1757432"/>
                </a:lnTo>
                <a:lnTo>
                  <a:pt x="4495509" y="1460624"/>
                </a:lnTo>
                <a:lnTo>
                  <a:pt x="4236623" y="1294327"/>
                </a:lnTo>
                <a:lnTo>
                  <a:pt x="4226117" y="1662706"/>
                </a:lnTo>
                <a:lnTo>
                  <a:pt x="4249230" y="2106867"/>
                </a:lnTo>
                <a:lnTo>
                  <a:pt x="4249230" y="2108972"/>
                </a:lnTo>
                <a:lnTo>
                  <a:pt x="4249230" y="2111077"/>
                </a:lnTo>
                <a:lnTo>
                  <a:pt x="4247128" y="2111077"/>
                </a:lnTo>
                <a:lnTo>
                  <a:pt x="3742173" y="2111077"/>
                </a:lnTo>
                <a:lnTo>
                  <a:pt x="3740068" y="2111077"/>
                </a:lnTo>
                <a:lnTo>
                  <a:pt x="3740068" y="2108972"/>
                </a:lnTo>
                <a:lnTo>
                  <a:pt x="3740068" y="2106867"/>
                </a:lnTo>
                <a:lnTo>
                  <a:pt x="3794799" y="1797428"/>
                </a:lnTo>
                <a:lnTo>
                  <a:pt x="3733753" y="1517650"/>
                </a:lnTo>
                <a:cubicBezTo>
                  <a:pt x="3733772" y="1517672"/>
                  <a:pt x="3733734" y="1517628"/>
                  <a:pt x="3733640" y="1517518"/>
                </a:cubicBezTo>
                <a:lnTo>
                  <a:pt x="3760865" y="1174416"/>
                </a:lnTo>
                <a:lnTo>
                  <a:pt x="3729505" y="719856"/>
                </a:lnTo>
                <a:lnTo>
                  <a:pt x="3725333" y="267123"/>
                </a:lnTo>
                <a:lnTo>
                  <a:pt x="3744016" y="23132"/>
                </a:lnTo>
                <a:lnTo>
                  <a:pt x="3744016" y="21032"/>
                </a:lnTo>
                <a:lnTo>
                  <a:pt x="3746122" y="21032"/>
                </a:lnTo>
                <a:lnTo>
                  <a:pt x="4135766" y="48338"/>
                </a:lnTo>
                <a:close/>
                <a:moveTo>
                  <a:pt x="1925165" y="6315"/>
                </a:moveTo>
                <a:lnTo>
                  <a:pt x="1885170" y="191557"/>
                </a:lnTo>
                <a:lnTo>
                  <a:pt x="2251444" y="16840"/>
                </a:lnTo>
                <a:close/>
                <a:moveTo>
                  <a:pt x="1918850" y="6315"/>
                </a:moveTo>
                <a:lnTo>
                  <a:pt x="1754658" y="23155"/>
                </a:lnTo>
                <a:lnTo>
                  <a:pt x="1878855" y="191557"/>
                </a:lnTo>
                <a:close/>
                <a:moveTo>
                  <a:pt x="33658" y="2067"/>
                </a:moveTo>
                <a:lnTo>
                  <a:pt x="33681" y="4210"/>
                </a:lnTo>
                <a:lnTo>
                  <a:pt x="35786" y="4210"/>
                </a:lnTo>
                <a:lnTo>
                  <a:pt x="35786" y="2105"/>
                </a:lnTo>
                <a:lnTo>
                  <a:pt x="37864" y="2105"/>
                </a:lnTo>
                <a:lnTo>
                  <a:pt x="463032" y="2105"/>
                </a:lnTo>
                <a:lnTo>
                  <a:pt x="896662" y="14735"/>
                </a:lnTo>
                <a:lnTo>
                  <a:pt x="1296433" y="35785"/>
                </a:lnTo>
                <a:lnTo>
                  <a:pt x="1546931" y="8420"/>
                </a:lnTo>
                <a:lnTo>
                  <a:pt x="1549036" y="8420"/>
                </a:lnTo>
                <a:lnTo>
                  <a:pt x="1549036" y="10337"/>
                </a:lnTo>
                <a:lnTo>
                  <a:pt x="1549036" y="10525"/>
                </a:lnTo>
                <a:lnTo>
                  <a:pt x="1549036" y="12630"/>
                </a:lnTo>
                <a:lnTo>
                  <a:pt x="1530091" y="464957"/>
                </a:lnTo>
                <a:lnTo>
                  <a:pt x="1530091" y="467057"/>
                </a:lnTo>
                <a:lnTo>
                  <a:pt x="1527986" y="467057"/>
                </a:lnTo>
                <a:lnTo>
                  <a:pt x="1527986" y="469157"/>
                </a:lnTo>
                <a:lnTo>
                  <a:pt x="1525881" y="469157"/>
                </a:lnTo>
                <a:lnTo>
                  <a:pt x="1357479" y="469157"/>
                </a:lnTo>
                <a:lnTo>
                  <a:pt x="1035410" y="469157"/>
                </a:lnTo>
                <a:lnTo>
                  <a:pt x="1035410" y="763938"/>
                </a:lnTo>
                <a:lnTo>
                  <a:pt x="1035410" y="1182953"/>
                </a:lnTo>
                <a:lnTo>
                  <a:pt x="1014359" y="1527985"/>
                </a:lnTo>
                <a:lnTo>
                  <a:pt x="1035410" y="1839529"/>
                </a:lnTo>
                <a:lnTo>
                  <a:pt x="1041725" y="2077396"/>
                </a:lnTo>
                <a:lnTo>
                  <a:pt x="1041725" y="2079501"/>
                </a:lnTo>
                <a:lnTo>
                  <a:pt x="1039620" y="2079501"/>
                </a:lnTo>
                <a:lnTo>
                  <a:pt x="755441" y="2106867"/>
                </a:lnTo>
                <a:cubicBezTo>
                  <a:pt x="755354" y="2106867"/>
                  <a:pt x="755003" y="2106867"/>
                  <a:pt x="754389" y="2106867"/>
                </a:cubicBezTo>
                <a:cubicBezTo>
                  <a:pt x="753775" y="2106867"/>
                  <a:pt x="753424" y="2106867"/>
                  <a:pt x="753336" y="2106867"/>
                </a:cubicBezTo>
                <a:lnTo>
                  <a:pt x="530461" y="2094236"/>
                </a:lnTo>
                <a:lnTo>
                  <a:pt x="530461" y="2092132"/>
                </a:lnTo>
                <a:lnTo>
                  <a:pt x="528353" y="2092132"/>
                </a:lnTo>
                <a:lnTo>
                  <a:pt x="528353" y="2090026"/>
                </a:lnTo>
                <a:lnTo>
                  <a:pt x="513602" y="1860579"/>
                </a:lnTo>
                <a:lnTo>
                  <a:pt x="534677" y="1515355"/>
                </a:lnTo>
                <a:lnTo>
                  <a:pt x="534677" y="1163816"/>
                </a:lnTo>
                <a:lnTo>
                  <a:pt x="534677" y="1161710"/>
                </a:lnTo>
                <a:lnTo>
                  <a:pt x="528353" y="803856"/>
                </a:lnTo>
                <a:lnTo>
                  <a:pt x="528362" y="803856"/>
                </a:lnTo>
                <a:lnTo>
                  <a:pt x="513627" y="469157"/>
                </a:lnTo>
                <a:lnTo>
                  <a:pt x="288389" y="481787"/>
                </a:lnTo>
                <a:lnTo>
                  <a:pt x="23156" y="469157"/>
                </a:lnTo>
                <a:lnTo>
                  <a:pt x="23156" y="469177"/>
                </a:lnTo>
                <a:lnTo>
                  <a:pt x="21051" y="469177"/>
                </a:lnTo>
                <a:lnTo>
                  <a:pt x="21051" y="467079"/>
                </a:lnTo>
                <a:lnTo>
                  <a:pt x="21051" y="464947"/>
                </a:lnTo>
                <a:lnTo>
                  <a:pt x="0" y="262865"/>
                </a:lnTo>
                <a:lnTo>
                  <a:pt x="33658" y="4210"/>
                </a:lnTo>
                <a:close/>
                <a:moveTo>
                  <a:pt x="1923060" y="0"/>
                </a:moveTo>
                <a:lnTo>
                  <a:pt x="2266179" y="10525"/>
                </a:lnTo>
                <a:lnTo>
                  <a:pt x="2268021" y="10525"/>
                </a:lnTo>
                <a:lnTo>
                  <a:pt x="2268021" y="12630"/>
                </a:lnTo>
                <a:lnTo>
                  <a:pt x="2268282" y="12630"/>
                </a:lnTo>
                <a:lnTo>
                  <a:pt x="2268282" y="442055"/>
                </a:lnTo>
                <a:lnTo>
                  <a:pt x="2272488" y="808330"/>
                </a:lnTo>
                <a:lnTo>
                  <a:pt x="2535361" y="816749"/>
                </a:lnTo>
                <a:lnTo>
                  <a:pt x="2790159" y="829380"/>
                </a:lnTo>
                <a:lnTo>
                  <a:pt x="2807005" y="507311"/>
                </a:lnTo>
                <a:lnTo>
                  <a:pt x="2807170" y="507311"/>
                </a:lnTo>
                <a:lnTo>
                  <a:pt x="2807170" y="505206"/>
                </a:lnTo>
                <a:lnTo>
                  <a:pt x="2809275" y="505206"/>
                </a:lnTo>
                <a:lnTo>
                  <a:pt x="2945839" y="395745"/>
                </a:lnTo>
                <a:lnTo>
                  <a:pt x="2802960" y="14735"/>
                </a:lnTo>
                <a:lnTo>
                  <a:pt x="2802960" y="12630"/>
                </a:lnTo>
                <a:lnTo>
                  <a:pt x="2805065" y="12630"/>
                </a:lnTo>
                <a:cubicBezTo>
                  <a:pt x="2805065" y="10876"/>
                  <a:pt x="2805065" y="10174"/>
                  <a:pt x="2805065" y="10525"/>
                </a:cubicBezTo>
                <a:lnTo>
                  <a:pt x="2807170" y="10525"/>
                </a:lnTo>
                <a:lnTo>
                  <a:pt x="3053249" y="6315"/>
                </a:lnTo>
                <a:lnTo>
                  <a:pt x="3314218" y="6315"/>
                </a:lnTo>
                <a:cubicBezTo>
                  <a:pt x="3314246" y="6315"/>
                  <a:pt x="3314257" y="6315"/>
                  <a:pt x="3314251" y="6315"/>
                </a:cubicBezTo>
                <a:lnTo>
                  <a:pt x="3316323" y="6315"/>
                </a:lnTo>
                <a:lnTo>
                  <a:pt x="3316323" y="8420"/>
                </a:lnTo>
                <a:cubicBezTo>
                  <a:pt x="3318077" y="10174"/>
                  <a:pt x="3318779" y="10876"/>
                  <a:pt x="3318428" y="10525"/>
                </a:cubicBezTo>
                <a:lnTo>
                  <a:pt x="3324743" y="311543"/>
                </a:lnTo>
                <a:lnTo>
                  <a:pt x="3324743" y="627297"/>
                </a:lnTo>
                <a:lnTo>
                  <a:pt x="3320533" y="905160"/>
                </a:lnTo>
                <a:lnTo>
                  <a:pt x="3320533" y="1216704"/>
                </a:lnTo>
                <a:lnTo>
                  <a:pt x="3320533" y="1521862"/>
                </a:lnTo>
                <a:lnTo>
                  <a:pt x="3326848" y="1913252"/>
                </a:lnTo>
                <a:lnTo>
                  <a:pt x="3324743" y="2094308"/>
                </a:lnTo>
                <a:lnTo>
                  <a:pt x="3324743" y="2096389"/>
                </a:lnTo>
                <a:lnTo>
                  <a:pt x="3322638" y="2096389"/>
                </a:lnTo>
                <a:lnTo>
                  <a:pt x="3322638" y="2098470"/>
                </a:lnTo>
                <a:lnTo>
                  <a:pt x="3320533" y="2098447"/>
                </a:lnTo>
                <a:lnTo>
                  <a:pt x="3004802" y="2104762"/>
                </a:lnTo>
                <a:lnTo>
                  <a:pt x="2819800" y="2104762"/>
                </a:lnTo>
                <a:lnTo>
                  <a:pt x="2819748" y="2104762"/>
                </a:lnTo>
                <a:lnTo>
                  <a:pt x="2817696" y="2104762"/>
                </a:lnTo>
                <a:lnTo>
                  <a:pt x="2817696" y="2102657"/>
                </a:lnTo>
                <a:lnTo>
                  <a:pt x="2817696" y="2100551"/>
                </a:lnTo>
                <a:lnTo>
                  <a:pt x="2811380" y="1854264"/>
                </a:lnTo>
                <a:lnTo>
                  <a:pt x="2813485" y="1521933"/>
                </a:lnTo>
                <a:lnTo>
                  <a:pt x="2824011" y="1269330"/>
                </a:lnTo>
                <a:lnTo>
                  <a:pt x="2579827" y="1271435"/>
                </a:lnTo>
                <a:lnTo>
                  <a:pt x="2375640" y="1267225"/>
                </a:lnTo>
                <a:lnTo>
                  <a:pt x="2268284" y="1431417"/>
                </a:lnTo>
                <a:lnTo>
                  <a:pt x="2257759" y="1816373"/>
                </a:lnTo>
                <a:lnTo>
                  <a:pt x="2255654" y="2098447"/>
                </a:lnTo>
                <a:cubicBezTo>
                  <a:pt x="2255566" y="2098403"/>
                  <a:pt x="2255215" y="2098490"/>
                  <a:pt x="2254602" y="2098709"/>
                </a:cubicBezTo>
                <a:cubicBezTo>
                  <a:pt x="2253987" y="2098929"/>
                  <a:pt x="2253636" y="2099543"/>
                  <a:pt x="2253549" y="2100551"/>
                </a:cubicBezTo>
                <a:lnTo>
                  <a:pt x="2251444" y="2100627"/>
                </a:lnTo>
                <a:lnTo>
                  <a:pt x="1950425" y="2104762"/>
                </a:lnTo>
                <a:lnTo>
                  <a:pt x="1748343" y="2094308"/>
                </a:lnTo>
                <a:lnTo>
                  <a:pt x="1746212" y="2094425"/>
                </a:lnTo>
                <a:lnTo>
                  <a:pt x="1744133" y="2094425"/>
                </a:lnTo>
                <a:lnTo>
                  <a:pt x="1744133" y="2092357"/>
                </a:lnTo>
                <a:lnTo>
                  <a:pt x="1744133" y="2092132"/>
                </a:lnTo>
                <a:cubicBezTo>
                  <a:pt x="1744133" y="2092044"/>
                  <a:pt x="1744133" y="2091693"/>
                  <a:pt x="1744133" y="2091079"/>
                </a:cubicBezTo>
                <a:cubicBezTo>
                  <a:pt x="1744133" y="2090465"/>
                  <a:pt x="1744133" y="2090114"/>
                  <a:pt x="1744133" y="2090026"/>
                </a:cubicBezTo>
                <a:lnTo>
                  <a:pt x="1798863" y="1801638"/>
                </a:lnTo>
                <a:lnTo>
                  <a:pt x="1748343" y="1606130"/>
                </a:lnTo>
                <a:lnTo>
                  <a:pt x="1748343" y="1604024"/>
                </a:lnTo>
                <a:lnTo>
                  <a:pt x="1744133" y="1288116"/>
                </a:lnTo>
                <a:lnTo>
                  <a:pt x="1750448" y="1052486"/>
                </a:lnTo>
                <a:cubicBezTo>
                  <a:pt x="1750450" y="1052482"/>
                  <a:pt x="1750446" y="1052490"/>
                  <a:pt x="1750436" y="1052512"/>
                </a:cubicBezTo>
                <a:lnTo>
                  <a:pt x="1805015" y="715708"/>
                </a:lnTo>
                <a:lnTo>
                  <a:pt x="1744133" y="477841"/>
                </a:lnTo>
                <a:lnTo>
                  <a:pt x="1744133" y="475735"/>
                </a:lnTo>
                <a:lnTo>
                  <a:pt x="1744133" y="21050"/>
                </a:lnTo>
                <a:lnTo>
                  <a:pt x="1744133" y="18945"/>
                </a:lnTo>
                <a:cubicBezTo>
                  <a:pt x="1745887" y="19296"/>
                  <a:pt x="1746589" y="18594"/>
                  <a:pt x="1746238" y="168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600" b="1" dirty="0" smtClean="0">
              <a:solidFill>
                <a:schemeClr val="bg1"/>
              </a:solidFill>
              <a:latin typeface="Adamas" pitchFamily="50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2564" y="4184439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出现的问题及解决办法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0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7"/>
            <a:ext cx="12192528" cy="685859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4823" y="679239"/>
            <a:ext cx="798157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背景音乐和声效的播放。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(1)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Media.SoundPlayer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(2)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DirectX.DirectSound.dll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(3) Windows Media Player</a:t>
            </a:r>
          </a:p>
          <a:p>
            <a:pPr lvl="0"/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背包等子窗体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窗体中方法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的调用。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心得体会总结。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5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1162958"/>
            <a:ext cx="2095500" cy="3378200"/>
          </a:xfrm>
          <a:prstGeom prst="rect">
            <a:avLst/>
          </a:prstGeom>
          <a:solidFill>
            <a:srgbClr val="02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96500" y="1162958"/>
            <a:ext cx="2095500" cy="3378200"/>
          </a:xfrm>
          <a:prstGeom prst="rect">
            <a:avLst/>
          </a:prstGeom>
          <a:solidFill>
            <a:srgbClr val="02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76425" y="580571"/>
            <a:ext cx="8439150" cy="3573236"/>
          </a:xfrm>
          <a:prstGeom prst="rect">
            <a:avLst/>
          </a:prstGeom>
          <a:solidFill>
            <a:srgbClr val="005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ATTENTION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1876425" y="4153807"/>
            <a:ext cx="219076" cy="387350"/>
          </a:xfrm>
          <a:prstGeom prst="triangle">
            <a:avLst>
              <a:gd name="adj" fmla="val 0"/>
            </a:avLst>
          </a:prstGeom>
          <a:solidFill>
            <a:srgbClr val="006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 flipH="1">
            <a:off x="10096500" y="4153807"/>
            <a:ext cx="219076" cy="387350"/>
          </a:xfrm>
          <a:prstGeom prst="triangle">
            <a:avLst>
              <a:gd name="adj" fmla="val 0"/>
            </a:avLst>
          </a:prstGeom>
          <a:solidFill>
            <a:srgbClr val="006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Copyright Notice"/>
          <p:cNvSpPr>
            <a:spLocks/>
          </p:cNvSpPr>
          <p:nvPr/>
        </p:nvSpPr>
        <p:spPr bwMode="auto">
          <a:xfrm>
            <a:off x="2371706" y="4551402"/>
            <a:ext cx="7424643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cap="sm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石家庄铁道大学</a:t>
            </a:r>
            <a:r>
              <a:rPr lang="en-US" sz="2000" cap="sm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© </a:t>
            </a:r>
            <a:r>
              <a:rPr lang="zh-CN" altLang="en-US" sz="2000" cap="sm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第十五届程序设计大赛参赛作品  作者</a:t>
            </a:r>
            <a:r>
              <a:rPr lang="en-US" altLang="zh-CN" sz="2000" cap="sm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cap="sm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杨程鑫</a:t>
            </a:r>
            <a:endParaRPr lang="en-US" altLang="zh-CN" sz="2000" cap="small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9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62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4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rtlCol="0">
        <a:spAutoFit/>
      </a:bodyPr>
      <a:lstStyle>
        <a:defPPr>
          <a:defRPr sz="48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</Words>
  <Application>Microsoft Office PowerPoint</Application>
  <PresentationFormat>自定义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UCAS-IMP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 ye</dc:creator>
  <cp:lastModifiedBy>asus1</cp:lastModifiedBy>
  <cp:revision>79</cp:revision>
  <dcterms:created xsi:type="dcterms:W3CDTF">2014-07-22T06:53:24Z</dcterms:created>
  <dcterms:modified xsi:type="dcterms:W3CDTF">2016-11-23T05:51:59Z</dcterms:modified>
</cp:coreProperties>
</file>