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4599A-B4CB-43CE-96B9-81774B17667C}" v="448" dt="2023-10-25T13:20:38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3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An" userId="83b3e976-34bc-48ce-b017-18010de2562e" providerId="ADAL" clId="{1E44599A-B4CB-43CE-96B9-81774B17667C}"/>
    <pc:docChg chg="undo custSel addSld delSld modSld modMainMaster">
      <pc:chgData name="Xin An" userId="83b3e976-34bc-48ce-b017-18010de2562e" providerId="ADAL" clId="{1E44599A-B4CB-43CE-96B9-81774B17667C}" dt="2023-10-25T13:25:39.791" v="858" actId="20577"/>
      <pc:docMkLst>
        <pc:docMk/>
      </pc:docMkLst>
      <pc:sldChg chg="addSp delSp modSp new del mod">
        <pc:chgData name="Xin An" userId="83b3e976-34bc-48ce-b017-18010de2562e" providerId="ADAL" clId="{1E44599A-B4CB-43CE-96B9-81774B17667C}" dt="2023-10-24T12:40:29.101" v="481" actId="2696"/>
        <pc:sldMkLst>
          <pc:docMk/>
          <pc:sldMk cId="1978885594" sldId="256"/>
        </pc:sldMkLst>
        <pc:spChg chg="del">
          <ac:chgData name="Xin An" userId="83b3e976-34bc-48ce-b017-18010de2562e" providerId="ADAL" clId="{1E44599A-B4CB-43CE-96B9-81774B17667C}" dt="2023-10-24T11:57:18.034" v="1" actId="478"/>
          <ac:spMkLst>
            <pc:docMk/>
            <pc:sldMk cId="1978885594" sldId="256"/>
            <ac:spMk id="2" creationId="{AA989911-B52F-41F1-BCD5-6C73DF7D5D24}"/>
          </ac:spMkLst>
        </pc:spChg>
        <pc:spChg chg="del">
          <ac:chgData name="Xin An" userId="83b3e976-34bc-48ce-b017-18010de2562e" providerId="ADAL" clId="{1E44599A-B4CB-43CE-96B9-81774B17667C}" dt="2023-10-24T11:57:19.305" v="2" actId="478"/>
          <ac:spMkLst>
            <pc:docMk/>
            <pc:sldMk cId="1978885594" sldId="256"/>
            <ac:spMk id="3" creationId="{2EF07065-816F-6F8E-FC89-16CCB325896C}"/>
          </ac:spMkLst>
        </pc:spChg>
        <pc:spChg chg="mod">
          <ac:chgData name="Xin An" userId="83b3e976-34bc-48ce-b017-18010de2562e" providerId="ADAL" clId="{1E44599A-B4CB-43CE-96B9-81774B17667C}" dt="2023-10-24T12:11:49.122" v="192" actId="207"/>
          <ac:spMkLst>
            <pc:docMk/>
            <pc:sldMk cId="1978885594" sldId="256"/>
            <ac:spMk id="6" creationId="{9587DAF3-C02F-B247-1DD6-FA09EF65E488}"/>
          </ac:spMkLst>
        </pc:spChg>
        <pc:spChg chg="mod">
          <ac:chgData name="Xin An" userId="83b3e976-34bc-48ce-b017-18010de2562e" providerId="ADAL" clId="{1E44599A-B4CB-43CE-96B9-81774B17667C}" dt="2023-10-24T12:11:49.122" v="192" actId="207"/>
          <ac:spMkLst>
            <pc:docMk/>
            <pc:sldMk cId="1978885594" sldId="256"/>
            <ac:spMk id="7" creationId="{C7063D7F-48AE-5C37-F7A5-011098CF4B3E}"/>
          </ac:spMkLst>
        </pc:spChg>
        <pc:spChg chg="mod">
          <ac:chgData name="Xin An" userId="83b3e976-34bc-48ce-b017-18010de2562e" providerId="ADAL" clId="{1E44599A-B4CB-43CE-96B9-81774B17667C}" dt="2023-10-24T12:11:49.122" v="192" actId="207"/>
          <ac:spMkLst>
            <pc:docMk/>
            <pc:sldMk cId="1978885594" sldId="256"/>
            <ac:spMk id="8" creationId="{C87FDEF0-A75C-631E-EAEE-691D2DEA2F17}"/>
          </ac:spMkLst>
        </pc:spChg>
        <pc:spChg chg="mod">
          <ac:chgData name="Xin An" userId="83b3e976-34bc-48ce-b017-18010de2562e" providerId="ADAL" clId="{1E44599A-B4CB-43CE-96B9-81774B17667C}" dt="2023-10-24T12:11:49.122" v="192" actId="207"/>
          <ac:spMkLst>
            <pc:docMk/>
            <pc:sldMk cId="1978885594" sldId="256"/>
            <ac:spMk id="9" creationId="{217128BF-9C35-3885-B8C9-8001A0110C01}"/>
          </ac:spMkLst>
        </pc:spChg>
        <pc:spChg chg="mod">
          <ac:chgData name="Xin An" userId="83b3e976-34bc-48ce-b017-18010de2562e" providerId="ADAL" clId="{1E44599A-B4CB-43CE-96B9-81774B17667C}" dt="2023-10-24T12:11:49.122" v="192" actId="207"/>
          <ac:spMkLst>
            <pc:docMk/>
            <pc:sldMk cId="1978885594" sldId="256"/>
            <ac:spMk id="10" creationId="{7E58F299-BDF7-FCA6-6D95-FEB81D2B8986}"/>
          </ac:spMkLst>
        </pc:spChg>
        <pc:spChg chg="mod">
          <ac:chgData name="Xin An" userId="83b3e976-34bc-48ce-b017-18010de2562e" providerId="ADAL" clId="{1E44599A-B4CB-43CE-96B9-81774B17667C}" dt="2023-10-24T12:09:13.490" v="87" actId="207"/>
          <ac:spMkLst>
            <pc:docMk/>
            <pc:sldMk cId="1978885594" sldId="256"/>
            <ac:spMk id="12" creationId="{90DA6320-28C3-6B4D-047F-BBE9A25B480E}"/>
          </ac:spMkLst>
        </pc:spChg>
        <pc:spChg chg="mod">
          <ac:chgData name="Xin An" userId="83b3e976-34bc-48ce-b017-18010de2562e" providerId="ADAL" clId="{1E44599A-B4CB-43CE-96B9-81774B17667C}" dt="2023-10-24T12:09:13.490" v="87" actId="207"/>
          <ac:spMkLst>
            <pc:docMk/>
            <pc:sldMk cId="1978885594" sldId="256"/>
            <ac:spMk id="13" creationId="{7EEC5942-1B75-C2B4-CB3B-C654A473D074}"/>
          </ac:spMkLst>
        </pc:spChg>
        <pc:spChg chg="mod">
          <ac:chgData name="Xin An" userId="83b3e976-34bc-48ce-b017-18010de2562e" providerId="ADAL" clId="{1E44599A-B4CB-43CE-96B9-81774B17667C}" dt="2023-10-24T12:09:13.490" v="87" actId="207"/>
          <ac:spMkLst>
            <pc:docMk/>
            <pc:sldMk cId="1978885594" sldId="256"/>
            <ac:spMk id="14" creationId="{7C7651C1-5054-2D3D-8613-9AA3FA54BC89}"/>
          </ac:spMkLst>
        </pc:spChg>
        <pc:spChg chg="mod">
          <ac:chgData name="Xin An" userId="83b3e976-34bc-48ce-b017-18010de2562e" providerId="ADAL" clId="{1E44599A-B4CB-43CE-96B9-81774B17667C}" dt="2023-10-24T12:09:13.490" v="87" actId="207"/>
          <ac:spMkLst>
            <pc:docMk/>
            <pc:sldMk cId="1978885594" sldId="256"/>
            <ac:spMk id="15" creationId="{943F1999-61FA-E79E-837A-740D6E2CF7A6}"/>
          </ac:spMkLst>
        </pc:spChg>
        <pc:spChg chg="mod">
          <ac:chgData name="Xin An" userId="83b3e976-34bc-48ce-b017-18010de2562e" providerId="ADAL" clId="{1E44599A-B4CB-43CE-96B9-81774B17667C}" dt="2023-10-24T12:09:13.490" v="87" actId="207"/>
          <ac:spMkLst>
            <pc:docMk/>
            <pc:sldMk cId="1978885594" sldId="256"/>
            <ac:spMk id="16" creationId="{4B7B15C8-CC1C-3145-8A8C-9152126AA507}"/>
          </ac:spMkLst>
        </pc:spChg>
        <pc:spChg chg="mod">
          <ac:chgData name="Xin An" userId="83b3e976-34bc-48ce-b017-18010de2562e" providerId="ADAL" clId="{1E44599A-B4CB-43CE-96B9-81774B17667C}" dt="2023-10-24T12:09:13.490" v="87" actId="207"/>
          <ac:spMkLst>
            <pc:docMk/>
            <pc:sldMk cId="1978885594" sldId="256"/>
            <ac:spMk id="17" creationId="{C42BB7BB-C675-1A52-AE07-A80D178989B3}"/>
          </ac:spMkLst>
        </pc:spChg>
        <pc:spChg chg="add del mod topLvl">
          <ac:chgData name="Xin An" userId="83b3e976-34bc-48ce-b017-18010de2562e" providerId="ADAL" clId="{1E44599A-B4CB-43CE-96B9-81774B17667C}" dt="2023-10-24T12:13:11.920" v="238" actId="478"/>
          <ac:spMkLst>
            <pc:docMk/>
            <pc:sldMk cId="1978885594" sldId="256"/>
            <ac:spMk id="20" creationId="{2152672C-565E-0467-33A3-00EBEC2E51D3}"/>
          </ac:spMkLst>
        </pc:spChg>
        <pc:spChg chg="add mod topLvl">
          <ac:chgData name="Xin An" userId="83b3e976-34bc-48ce-b017-18010de2562e" providerId="ADAL" clId="{1E44599A-B4CB-43CE-96B9-81774B17667C}" dt="2023-10-24T12:14:27.960" v="253" actId="1076"/>
          <ac:spMkLst>
            <pc:docMk/>
            <pc:sldMk cId="1978885594" sldId="256"/>
            <ac:spMk id="21" creationId="{FBC9AC96-466D-45D8-CC57-8E0E5E36A73E}"/>
          </ac:spMkLst>
        </pc:spChg>
        <pc:spChg chg="add mod ord topLvl">
          <ac:chgData name="Xin An" userId="83b3e976-34bc-48ce-b017-18010de2562e" providerId="ADAL" clId="{1E44599A-B4CB-43CE-96B9-81774B17667C}" dt="2023-10-24T12:22:04.998" v="305" actId="1076"/>
          <ac:spMkLst>
            <pc:docMk/>
            <pc:sldMk cId="1978885594" sldId="256"/>
            <ac:spMk id="23" creationId="{6807B95C-15B9-0439-DE57-DED3A3D1B8E9}"/>
          </ac:spMkLst>
        </pc:spChg>
        <pc:spChg chg="add del mod topLvl">
          <ac:chgData name="Xin An" userId="83b3e976-34bc-48ce-b017-18010de2562e" providerId="ADAL" clId="{1E44599A-B4CB-43CE-96B9-81774B17667C}" dt="2023-10-24T12:14:35.985" v="256" actId="21"/>
          <ac:spMkLst>
            <pc:docMk/>
            <pc:sldMk cId="1978885594" sldId="256"/>
            <ac:spMk id="24" creationId="{59464B39-7379-39AA-E626-6C812E9FF115}"/>
          </ac:spMkLst>
        </pc:spChg>
        <pc:spChg chg="add mod">
          <ac:chgData name="Xin An" userId="83b3e976-34bc-48ce-b017-18010de2562e" providerId="ADAL" clId="{1E44599A-B4CB-43CE-96B9-81774B17667C}" dt="2023-10-24T12:19:11.657" v="275"/>
          <ac:spMkLst>
            <pc:docMk/>
            <pc:sldMk cId="1978885594" sldId="256"/>
            <ac:spMk id="25" creationId="{0F606CD4-5F0B-C9F1-FEF7-A39A0B22CDC6}"/>
          </ac:spMkLst>
        </pc:spChg>
        <pc:spChg chg="add mod">
          <ac:chgData name="Xin An" userId="83b3e976-34bc-48ce-b017-18010de2562e" providerId="ADAL" clId="{1E44599A-B4CB-43CE-96B9-81774B17667C}" dt="2023-10-24T12:19:24.064" v="277" actId="1076"/>
          <ac:spMkLst>
            <pc:docMk/>
            <pc:sldMk cId="1978885594" sldId="256"/>
            <ac:spMk id="26" creationId="{4A4B12B4-A531-B50B-FC34-2AB72C72396E}"/>
          </ac:spMkLst>
        </pc:spChg>
        <pc:grpChg chg="add mod">
          <ac:chgData name="Xin An" userId="83b3e976-34bc-48ce-b017-18010de2562e" providerId="ADAL" clId="{1E44599A-B4CB-43CE-96B9-81774B17667C}" dt="2023-10-24T12:20:17.199" v="290" actId="1076"/>
          <ac:grpSpMkLst>
            <pc:docMk/>
            <pc:sldMk cId="1978885594" sldId="256"/>
            <ac:grpSpMk id="5" creationId="{BCC7D458-DFC0-7889-75FF-C11B1278796A}"/>
          </ac:grpSpMkLst>
        </pc:grpChg>
        <pc:grpChg chg="add mod">
          <ac:chgData name="Xin An" userId="83b3e976-34bc-48ce-b017-18010de2562e" providerId="ADAL" clId="{1E44599A-B4CB-43CE-96B9-81774B17667C}" dt="2023-10-24T12:20:14.992" v="289" actId="1076"/>
          <ac:grpSpMkLst>
            <pc:docMk/>
            <pc:sldMk cId="1978885594" sldId="256"/>
            <ac:grpSpMk id="11" creationId="{A294376E-69A0-5476-845A-41D2F31B44AC}"/>
          </ac:grpSpMkLst>
        </pc:grpChg>
        <pc:grpChg chg="add del mod">
          <ac:chgData name="Xin An" userId="83b3e976-34bc-48ce-b017-18010de2562e" providerId="ADAL" clId="{1E44599A-B4CB-43CE-96B9-81774B17667C}" dt="2023-10-24T12:13:11.920" v="238" actId="478"/>
          <ac:grpSpMkLst>
            <pc:docMk/>
            <pc:sldMk cId="1978885594" sldId="256"/>
            <ac:grpSpMk id="19" creationId="{9FF5A7D2-D4DA-A414-DAD8-03BCD4512E16}"/>
          </ac:grpSpMkLst>
        </pc:grpChg>
        <pc:grpChg chg="add del mod">
          <ac:chgData name="Xin An" userId="83b3e976-34bc-48ce-b017-18010de2562e" providerId="ADAL" clId="{1E44599A-B4CB-43CE-96B9-81774B17667C}" dt="2023-10-24T12:14:35.985" v="256" actId="21"/>
          <ac:grpSpMkLst>
            <pc:docMk/>
            <pc:sldMk cId="1978885594" sldId="256"/>
            <ac:grpSpMk id="22" creationId="{6A3ABDA5-0CAC-ECDB-8F75-596DC7293635}"/>
          </ac:grpSpMkLst>
        </pc:grpChg>
        <pc:graphicFrameChg chg="add del mod modGraphic">
          <ac:chgData name="Xin An" userId="83b3e976-34bc-48ce-b017-18010de2562e" providerId="ADAL" clId="{1E44599A-B4CB-43CE-96B9-81774B17667C}" dt="2023-10-24T12:07:13.916" v="50" actId="21"/>
          <ac:graphicFrameMkLst>
            <pc:docMk/>
            <pc:sldMk cId="1978885594" sldId="256"/>
            <ac:graphicFrameMk id="4" creationId="{8DEBDA82-E16D-B5F8-FF79-563ADEC195D6}"/>
          </ac:graphicFrameMkLst>
        </pc:graphicFrameChg>
        <pc:graphicFrameChg chg="add mod modGraphic">
          <ac:chgData name="Xin An" userId="83b3e976-34bc-48ce-b017-18010de2562e" providerId="ADAL" clId="{1E44599A-B4CB-43CE-96B9-81774B17667C}" dt="2023-10-24T12:21:45.054" v="304"/>
          <ac:graphicFrameMkLst>
            <pc:docMk/>
            <pc:sldMk cId="1978885594" sldId="256"/>
            <ac:graphicFrameMk id="18" creationId="{7F9073C5-4C82-A16C-6618-CFEF8EC35CED}"/>
          </ac:graphicFrameMkLst>
        </pc:graphicFrameChg>
      </pc:sldChg>
      <pc:sldChg chg="del">
        <pc:chgData name="Xin An" userId="83b3e976-34bc-48ce-b017-18010de2562e" providerId="ADAL" clId="{1E44599A-B4CB-43CE-96B9-81774B17667C}" dt="2023-10-24T12:22:31.112" v="307" actId="2696"/>
        <pc:sldMkLst>
          <pc:docMk/>
          <pc:sldMk cId="588573989" sldId="257"/>
        </pc:sldMkLst>
      </pc:sldChg>
      <pc:sldChg chg="addSp delSp modSp add mod">
        <pc:chgData name="Xin An" userId="83b3e976-34bc-48ce-b017-18010de2562e" providerId="ADAL" clId="{1E44599A-B4CB-43CE-96B9-81774B17667C}" dt="2023-10-24T15:52:35.729" v="766" actId="1076"/>
        <pc:sldMkLst>
          <pc:docMk/>
          <pc:sldMk cId="1834784277" sldId="258"/>
        </pc:sldMkLst>
        <pc:spChg chg="add mod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2" creationId="{04D6D9CA-4CBE-4F0D-98AD-A6922891A899}"/>
          </ac:spMkLst>
        </pc:spChg>
        <pc:spChg chg="add mod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3" creationId="{72FB8A46-35F4-6464-6939-D5AB98B5552B}"/>
          </ac:spMkLst>
        </pc:spChg>
        <pc:spChg chg="mod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6" creationId="{9587DAF3-C02F-B247-1DD6-FA09EF65E488}"/>
          </ac:spMkLst>
        </pc:spChg>
        <pc:spChg chg="mod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7" creationId="{C7063D7F-48AE-5C37-F7A5-011098CF4B3E}"/>
          </ac:spMkLst>
        </pc:spChg>
        <pc:spChg chg="mod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8" creationId="{C87FDEF0-A75C-631E-EAEE-691D2DEA2F17}"/>
          </ac:spMkLst>
        </pc:spChg>
        <pc:spChg chg="mod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9" creationId="{217128BF-9C35-3885-B8C9-8001A0110C01}"/>
          </ac:spMkLst>
        </pc:spChg>
        <pc:spChg chg="mod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10" creationId="{7E58F299-BDF7-FCA6-6D95-FEB81D2B8986}"/>
          </ac:spMkLst>
        </pc:spChg>
        <pc:spChg chg="mod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12" creationId="{90DA6320-28C3-6B4D-047F-BBE9A25B480E}"/>
          </ac:spMkLst>
        </pc:spChg>
        <pc:spChg chg="mod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13" creationId="{7EEC5942-1B75-C2B4-CB3B-C654A473D074}"/>
          </ac:spMkLst>
        </pc:spChg>
        <pc:spChg chg="mod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14" creationId="{7C7651C1-5054-2D3D-8613-9AA3FA54BC89}"/>
          </ac:spMkLst>
        </pc:spChg>
        <pc:spChg chg="mod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15" creationId="{943F1999-61FA-E79E-837A-740D6E2CF7A6}"/>
          </ac:spMkLst>
        </pc:spChg>
        <pc:spChg chg="mod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16" creationId="{4B7B15C8-CC1C-3145-8A8C-9152126AA507}"/>
          </ac:spMkLst>
        </pc:spChg>
        <pc:spChg chg="mod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17" creationId="{C42BB7BB-C675-1A52-AE07-A80D178989B3}"/>
          </ac:spMkLst>
        </pc:spChg>
        <pc:spChg chg="add mod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20" creationId="{82AB8F30-C346-058A-2FC0-4CEB2BFC5625}"/>
          </ac:spMkLst>
        </pc:spChg>
        <pc:spChg chg="add mod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21" creationId="{6A5DD816-1FD8-3C03-6607-F6541EDED56A}"/>
          </ac:spMkLst>
        </pc:spChg>
        <pc:spChg chg="del mod">
          <ac:chgData name="Xin An" userId="83b3e976-34bc-48ce-b017-18010de2562e" providerId="ADAL" clId="{1E44599A-B4CB-43CE-96B9-81774B17667C}" dt="2023-10-24T12:30:39.918" v="356" actId="21"/>
          <ac:spMkLst>
            <pc:docMk/>
            <pc:sldMk cId="1834784277" sldId="258"/>
            <ac:spMk id="21" creationId="{FBC9AC96-466D-45D8-CC57-8E0E5E36A73E}"/>
          </ac:spMkLst>
        </pc:spChg>
        <pc:spChg chg="add mod">
          <ac:chgData name="Xin An" userId="83b3e976-34bc-48ce-b017-18010de2562e" providerId="ADAL" clId="{1E44599A-B4CB-43CE-96B9-81774B17667C}" dt="2023-10-24T15:52:21.195" v="762" actId="14100"/>
          <ac:spMkLst>
            <pc:docMk/>
            <pc:sldMk cId="1834784277" sldId="258"/>
            <ac:spMk id="22" creationId="{4232365A-4271-1936-169D-6C3FAF98F2F7}"/>
          </ac:spMkLst>
        </pc:spChg>
        <pc:spChg chg="del mod">
          <ac:chgData name="Xin An" userId="83b3e976-34bc-48ce-b017-18010de2562e" providerId="ADAL" clId="{1E44599A-B4CB-43CE-96B9-81774B17667C}" dt="2023-10-24T12:30:41.726" v="357" actId="21"/>
          <ac:spMkLst>
            <pc:docMk/>
            <pc:sldMk cId="1834784277" sldId="258"/>
            <ac:spMk id="23" creationId="{6807B95C-15B9-0439-DE57-DED3A3D1B8E9}"/>
          </ac:spMkLst>
        </pc:spChg>
        <pc:spChg chg="add mod">
          <ac:chgData name="Xin An" userId="83b3e976-34bc-48ce-b017-18010de2562e" providerId="ADAL" clId="{1E44599A-B4CB-43CE-96B9-81774B17667C}" dt="2023-10-24T15:52:26.369" v="764" actId="1076"/>
          <ac:spMkLst>
            <pc:docMk/>
            <pc:sldMk cId="1834784277" sldId="258"/>
            <ac:spMk id="24" creationId="{F5F41B0C-3040-1762-F544-530E14D38A07}"/>
          </ac:spMkLst>
        </pc:spChg>
        <pc:spChg chg="del mod">
          <ac:chgData name="Xin An" userId="83b3e976-34bc-48ce-b017-18010de2562e" providerId="ADAL" clId="{1E44599A-B4CB-43CE-96B9-81774B17667C}" dt="2023-10-24T12:31:09.606" v="365" actId="478"/>
          <ac:spMkLst>
            <pc:docMk/>
            <pc:sldMk cId="1834784277" sldId="258"/>
            <ac:spMk id="25" creationId="{0F606CD4-5F0B-C9F1-FEF7-A39A0B22CDC6}"/>
          </ac:spMkLst>
        </pc:spChg>
        <pc:spChg chg="del mod">
          <ac:chgData name="Xin An" userId="83b3e976-34bc-48ce-b017-18010de2562e" providerId="ADAL" clId="{1E44599A-B4CB-43CE-96B9-81774B17667C}" dt="2023-10-24T12:31:08.940" v="364" actId="478"/>
          <ac:spMkLst>
            <pc:docMk/>
            <pc:sldMk cId="1834784277" sldId="258"/>
            <ac:spMk id="26" creationId="{4A4B12B4-A531-B50B-FC34-2AB72C72396E}"/>
          </ac:spMkLst>
        </pc:spChg>
        <pc:spChg chg="mod topLvl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36" creationId="{EF59AE83-4B15-915E-9C35-0976A0F1DD15}"/>
          </ac:spMkLst>
        </pc:spChg>
        <pc:spChg chg="mod topLvl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37" creationId="{36D611F3-69C9-C255-51DA-6453BDCBFBCA}"/>
          </ac:spMkLst>
        </pc:spChg>
        <pc:spChg chg="mod topLvl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38" creationId="{B4787688-60BF-4785-8B23-6804B8324F32}"/>
          </ac:spMkLst>
        </pc:spChg>
        <pc:spChg chg="mod topLvl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39" creationId="{DE2498FA-D592-07FB-CE4B-65F759D23641}"/>
          </ac:spMkLst>
        </pc:spChg>
        <pc:spChg chg="mod topLvl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40" creationId="{BE35F66C-2965-BD16-0C8D-8D9A8349E52B}"/>
          </ac:spMkLst>
        </pc:spChg>
        <pc:spChg chg="mod topLvl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41" creationId="{B9287097-6E45-437A-60FF-6DE6D82F24BA}"/>
          </ac:spMkLst>
        </pc:spChg>
        <pc:spChg chg="mod topLvl">
          <ac:chgData name="Xin An" userId="83b3e976-34bc-48ce-b017-18010de2562e" providerId="ADAL" clId="{1E44599A-B4CB-43CE-96B9-81774B17667C}" dt="2023-10-24T15:52:35.729" v="766" actId="1076"/>
          <ac:spMkLst>
            <pc:docMk/>
            <pc:sldMk cId="1834784277" sldId="258"/>
            <ac:spMk id="42" creationId="{2A5217BD-84D5-CD15-0C64-7C791D7A0219}"/>
          </ac:spMkLst>
        </pc:spChg>
        <pc:spChg chg="mod topLvl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43" creationId="{2E40950A-2A65-8E90-91AD-09616D446009}"/>
          </ac:spMkLst>
        </pc:spChg>
        <pc:spChg chg="mod topLvl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44" creationId="{E758B06F-76B3-56F7-AF95-FCA5C03B81D6}"/>
          </ac:spMkLst>
        </pc:spChg>
        <pc:spChg chg="mod topLvl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45" creationId="{2CA38F9E-DDFB-EC0E-1060-449707863B41}"/>
          </ac:spMkLst>
        </pc:spChg>
        <pc:spChg chg="del mod topLvl">
          <ac:chgData name="Xin An" userId="83b3e976-34bc-48ce-b017-18010de2562e" providerId="ADAL" clId="{1E44599A-B4CB-43CE-96B9-81774B17667C}" dt="2023-10-24T15:42:02.117" v="724" actId="478"/>
          <ac:spMkLst>
            <pc:docMk/>
            <pc:sldMk cId="1834784277" sldId="258"/>
            <ac:spMk id="46" creationId="{E4E1F364-FCFC-AA7B-5136-05FA7F589DD4}"/>
          </ac:spMkLst>
        </pc:spChg>
        <pc:spChg chg="mod topLvl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47" creationId="{F9F3E986-FB12-6A49-D2F9-48D4354F08BA}"/>
          </ac:spMkLst>
        </pc:spChg>
        <pc:spChg chg="mod topLvl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48" creationId="{80C336FD-68C9-C1E3-001C-F403D8FF2A25}"/>
          </ac:spMkLst>
        </pc:spChg>
        <pc:spChg chg="del mod topLvl">
          <ac:chgData name="Xin An" userId="83b3e976-34bc-48ce-b017-18010de2562e" providerId="ADAL" clId="{1E44599A-B4CB-43CE-96B9-81774B17667C}" dt="2023-10-24T15:41:53.294" v="722" actId="478"/>
          <ac:spMkLst>
            <pc:docMk/>
            <pc:sldMk cId="1834784277" sldId="258"/>
            <ac:spMk id="49" creationId="{DB5693F0-B127-DD9C-0BBA-1BBF70444156}"/>
          </ac:spMkLst>
        </pc:spChg>
        <pc:spChg chg="mod topLvl">
          <ac:chgData name="Xin An" userId="83b3e976-34bc-48ce-b017-18010de2562e" providerId="ADAL" clId="{1E44599A-B4CB-43CE-96B9-81774B17667C}" dt="2023-10-24T15:48:52.147" v="761"/>
          <ac:spMkLst>
            <pc:docMk/>
            <pc:sldMk cId="1834784277" sldId="258"/>
            <ac:spMk id="50" creationId="{A10E2474-B4CC-8322-0477-752FE20B00E0}"/>
          </ac:spMkLst>
        </pc:spChg>
        <pc:grpChg chg="add mod">
          <ac:chgData name="Xin An" userId="83b3e976-34bc-48ce-b017-18010de2562e" providerId="ADAL" clId="{1E44599A-B4CB-43CE-96B9-81774B17667C}" dt="2023-10-24T15:48:52.147" v="761"/>
          <ac:grpSpMkLst>
            <pc:docMk/>
            <pc:sldMk cId="1834784277" sldId="258"/>
            <ac:grpSpMk id="4" creationId="{3980AB7E-07C7-2379-3CE3-12B7F5B9006D}"/>
          </ac:grpSpMkLst>
        </pc:grpChg>
        <pc:grpChg chg="mod">
          <ac:chgData name="Xin An" userId="83b3e976-34bc-48ce-b017-18010de2562e" providerId="ADAL" clId="{1E44599A-B4CB-43CE-96B9-81774B17667C}" dt="2023-10-24T15:48:52.147" v="761"/>
          <ac:grpSpMkLst>
            <pc:docMk/>
            <pc:sldMk cId="1834784277" sldId="258"/>
            <ac:grpSpMk id="5" creationId="{BCC7D458-DFC0-7889-75FF-C11B1278796A}"/>
          </ac:grpSpMkLst>
        </pc:grpChg>
        <pc:grpChg chg="mod">
          <ac:chgData name="Xin An" userId="83b3e976-34bc-48ce-b017-18010de2562e" providerId="ADAL" clId="{1E44599A-B4CB-43CE-96B9-81774B17667C}" dt="2023-10-24T15:48:52.147" v="761"/>
          <ac:grpSpMkLst>
            <pc:docMk/>
            <pc:sldMk cId="1834784277" sldId="258"/>
            <ac:grpSpMk id="11" creationId="{A294376E-69A0-5476-845A-41D2F31B44AC}"/>
          </ac:grpSpMkLst>
        </pc:grpChg>
        <pc:grpChg chg="del mod">
          <ac:chgData name="Xin An" userId="83b3e976-34bc-48ce-b017-18010de2562e" providerId="ADAL" clId="{1E44599A-B4CB-43CE-96B9-81774B17667C}" dt="2023-10-24T15:40:25.629" v="719" actId="165"/>
          <ac:grpSpMkLst>
            <pc:docMk/>
            <pc:sldMk cId="1834784277" sldId="258"/>
            <ac:grpSpMk id="35" creationId="{A392E97A-5F93-AB22-8448-6DDA9F3F9F60}"/>
          </ac:grpSpMkLst>
        </pc:grpChg>
        <pc:graphicFrameChg chg="del mod">
          <ac:chgData name="Xin An" userId="83b3e976-34bc-48ce-b017-18010de2562e" providerId="ADAL" clId="{1E44599A-B4CB-43CE-96B9-81774B17667C}" dt="2023-10-24T15:40:09.258" v="718" actId="18245"/>
          <ac:graphicFrameMkLst>
            <pc:docMk/>
            <pc:sldMk cId="1834784277" sldId="258"/>
            <ac:graphicFrameMk id="18" creationId="{7F9073C5-4C82-A16C-6618-CFEF8EC35CED}"/>
          </ac:graphicFrameMkLst>
        </pc:graphicFrameChg>
        <pc:cxnChg chg="add del mod">
          <ac:chgData name="Xin An" userId="83b3e976-34bc-48ce-b017-18010de2562e" providerId="ADAL" clId="{1E44599A-B4CB-43CE-96B9-81774B17667C}" dt="2023-10-24T15:37:08.175" v="660" actId="478"/>
          <ac:cxnSpMkLst>
            <pc:docMk/>
            <pc:sldMk cId="1834784277" sldId="258"/>
            <ac:cxnSpMk id="19" creationId="{B7AD71C8-A99F-701F-137B-2D258777E757}"/>
          </ac:cxnSpMkLst>
        </pc:cxnChg>
        <pc:cxnChg chg="add mod">
          <ac:chgData name="Xin An" userId="83b3e976-34bc-48ce-b017-18010de2562e" providerId="ADAL" clId="{1E44599A-B4CB-43CE-96B9-81774B17667C}" dt="2023-10-24T15:48:52.147" v="761"/>
          <ac:cxnSpMkLst>
            <pc:docMk/>
            <pc:sldMk cId="1834784277" sldId="258"/>
            <ac:cxnSpMk id="23" creationId="{0622EC4F-A351-3CE8-21D2-53EDB2A51DFA}"/>
          </ac:cxnSpMkLst>
        </pc:cxnChg>
        <pc:cxnChg chg="add mod">
          <ac:chgData name="Xin An" userId="83b3e976-34bc-48ce-b017-18010de2562e" providerId="ADAL" clId="{1E44599A-B4CB-43CE-96B9-81774B17667C}" dt="2023-10-24T15:48:52.147" v="761"/>
          <ac:cxnSpMkLst>
            <pc:docMk/>
            <pc:sldMk cId="1834784277" sldId="258"/>
            <ac:cxnSpMk id="26" creationId="{8CAAC745-BD62-EDF7-BC9B-08836EAB9403}"/>
          </ac:cxnSpMkLst>
        </pc:cxnChg>
        <pc:cxnChg chg="add del mod">
          <ac:chgData name="Xin An" userId="83b3e976-34bc-48ce-b017-18010de2562e" providerId="ADAL" clId="{1E44599A-B4CB-43CE-96B9-81774B17667C}" dt="2023-10-24T15:37:09.093" v="661" actId="478"/>
          <ac:cxnSpMkLst>
            <pc:docMk/>
            <pc:sldMk cId="1834784277" sldId="258"/>
            <ac:cxnSpMk id="28" creationId="{267F7927-71EB-66FE-7DA3-458341398817}"/>
          </ac:cxnSpMkLst>
        </pc:cxnChg>
      </pc:sldChg>
      <pc:sldChg chg="addSp delSp modSp mod">
        <pc:chgData name="Xin An" userId="83b3e976-34bc-48ce-b017-18010de2562e" providerId="ADAL" clId="{1E44599A-B4CB-43CE-96B9-81774B17667C}" dt="2023-10-25T13:25:39.791" v="858" actId="20577"/>
        <pc:sldMkLst>
          <pc:docMk/>
          <pc:sldMk cId="588811639" sldId="259"/>
        </pc:sldMkLst>
        <pc:spChg chg="del topLvl">
          <ac:chgData name="Xin An" userId="83b3e976-34bc-48ce-b017-18010de2562e" providerId="ADAL" clId="{1E44599A-B4CB-43CE-96B9-81774B17667C}" dt="2023-10-25T13:19:37.026" v="769" actId="478"/>
          <ac:spMkLst>
            <pc:docMk/>
            <pc:sldMk cId="588811639" sldId="259"/>
            <ac:spMk id="20" creationId="{82AB8F30-C346-058A-2FC0-4CEB2BFC5625}"/>
          </ac:spMkLst>
        </pc:spChg>
        <pc:spChg chg="del mod topLvl">
          <ac:chgData name="Xin An" userId="83b3e976-34bc-48ce-b017-18010de2562e" providerId="ADAL" clId="{1E44599A-B4CB-43CE-96B9-81774B17667C}" dt="2023-10-25T13:19:36.090" v="768" actId="478"/>
          <ac:spMkLst>
            <pc:docMk/>
            <pc:sldMk cId="588811639" sldId="259"/>
            <ac:spMk id="21" creationId="{6A5DD816-1FD8-3C03-6607-F6541EDED56A}"/>
          </ac:spMkLst>
        </pc:spChg>
        <pc:spChg chg="del">
          <ac:chgData name="Xin An" userId="83b3e976-34bc-48ce-b017-18010de2562e" providerId="ADAL" clId="{1E44599A-B4CB-43CE-96B9-81774B17667C}" dt="2023-10-25T13:19:43.366" v="773" actId="478"/>
          <ac:spMkLst>
            <pc:docMk/>
            <pc:sldMk cId="588811639" sldId="259"/>
            <ac:spMk id="22" creationId="{4232365A-4271-1936-169D-6C3FAF98F2F7}"/>
          </ac:spMkLst>
        </pc:spChg>
        <pc:spChg chg="del">
          <ac:chgData name="Xin An" userId="83b3e976-34bc-48ce-b017-18010de2562e" providerId="ADAL" clId="{1E44599A-B4CB-43CE-96B9-81774B17667C}" dt="2023-10-25T13:19:39.534" v="770" actId="478"/>
          <ac:spMkLst>
            <pc:docMk/>
            <pc:sldMk cId="588811639" sldId="259"/>
            <ac:spMk id="24" creationId="{F5F41B0C-3040-1762-F544-530E14D38A07}"/>
          </ac:spMkLst>
        </pc:spChg>
        <pc:spChg chg="mod">
          <ac:chgData name="Xin An" userId="83b3e976-34bc-48ce-b017-18010de2562e" providerId="ADAL" clId="{1E44599A-B4CB-43CE-96B9-81774B17667C}" dt="2023-10-25T13:20:38.968" v="776" actId="164"/>
          <ac:spMkLst>
            <pc:docMk/>
            <pc:sldMk cId="588811639" sldId="259"/>
            <ac:spMk id="36" creationId="{EF59AE83-4B15-915E-9C35-0976A0F1DD15}"/>
          </ac:spMkLst>
        </pc:spChg>
        <pc:spChg chg="mod">
          <ac:chgData name="Xin An" userId="83b3e976-34bc-48ce-b017-18010de2562e" providerId="ADAL" clId="{1E44599A-B4CB-43CE-96B9-81774B17667C}" dt="2023-10-25T13:20:38.968" v="776" actId="164"/>
          <ac:spMkLst>
            <pc:docMk/>
            <pc:sldMk cId="588811639" sldId="259"/>
            <ac:spMk id="37" creationId="{36D611F3-69C9-C255-51DA-6453BDCBFBCA}"/>
          </ac:spMkLst>
        </pc:spChg>
        <pc:spChg chg="mod">
          <ac:chgData name="Xin An" userId="83b3e976-34bc-48ce-b017-18010de2562e" providerId="ADAL" clId="{1E44599A-B4CB-43CE-96B9-81774B17667C}" dt="2023-10-25T13:20:38.968" v="776" actId="164"/>
          <ac:spMkLst>
            <pc:docMk/>
            <pc:sldMk cId="588811639" sldId="259"/>
            <ac:spMk id="38" creationId="{B4787688-60BF-4785-8B23-6804B8324F32}"/>
          </ac:spMkLst>
        </pc:spChg>
        <pc:spChg chg="mod">
          <ac:chgData name="Xin An" userId="83b3e976-34bc-48ce-b017-18010de2562e" providerId="ADAL" clId="{1E44599A-B4CB-43CE-96B9-81774B17667C}" dt="2023-10-25T13:21:56.106" v="814" actId="20577"/>
          <ac:spMkLst>
            <pc:docMk/>
            <pc:sldMk cId="588811639" sldId="259"/>
            <ac:spMk id="39" creationId="{DE2498FA-D592-07FB-CE4B-65F759D23641}"/>
          </ac:spMkLst>
        </pc:spChg>
        <pc:spChg chg="mod">
          <ac:chgData name="Xin An" userId="83b3e976-34bc-48ce-b017-18010de2562e" providerId="ADAL" clId="{1E44599A-B4CB-43CE-96B9-81774B17667C}" dt="2023-10-25T13:20:38.968" v="776" actId="164"/>
          <ac:spMkLst>
            <pc:docMk/>
            <pc:sldMk cId="588811639" sldId="259"/>
            <ac:spMk id="40" creationId="{BE35F66C-2965-BD16-0C8D-8D9A8349E52B}"/>
          </ac:spMkLst>
        </pc:spChg>
        <pc:spChg chg="add del mod">
          <ac:chgData name="Xin An" userId="83b3e976-34bc-48ce-b017-18010de2562e" providerId="ADAL" clId="{1E44599A-B4CB-43CE-96B9-81774B17667C}" dt="2023-10-25T13:21:50.815" v="813" actId="20577"/>
          <ac:spMkLst>
            <pc:docMk/>
            <pc:sldMk cId="588811639" sldId="259"/>
            <ac:spMk id="41" creationId="{B9287097-6E45-437A-60FF-6DE6D82F24BA}"/>
          </ac:spMkLst>
        </pc:spChg>
        <pc:spChg chg="del mod">
          <ac:chgData name="Xin An" userId="83b3e976-34bc-48ce-b017-18010de2562e" providerId="ADAL" clId="{1E44599A-B4CB-43CE-96B9-81774B17667C}" dt="2023-10-25T13:22:16.584" v="828" actId="478"/>
          <ac:spMkLst>
            <pc:docMk/>
            <pc:sldMk cId="588811639" sldId="259"/>
            <ac:spMk id="42" creationId="{2A5217BD-84D5-CD15-0C64-7C791D7A0219}"/>
          </ac:spMkLst>
        </pc:spChg>
        <pc:spChg chg="mod">
          <ac:chgData name="Xin An" userId="83b3e976-34bc-48ce-b017-18010de2562e" providerId="ADAL" clId="{1E44599A-B4CB-43CE-96B9-81774B17667C}" dt="2023-10-25T13:25:39.791" v="858" actId="20577"/>
          <ac:spMkLst>
            <pc:docMk/>
            <pc:sldMk cId="588811639" sldId="259"/>
            <ac:spMk id="43" creationId="{2E40950A-2A65-8E90-91AD-09616D446009}"/>
          </ac:spMkLst>
        </pc:spChg>
        <pc:spChg chg="del mod">
          <ac:chgData name="Xin An" userId="83b3e976-34bc-48ce-b017-18010de2562e" providerId="ADAL" clId="{1E44599A-B4CB-43CE-96B9-81774B17667C}" dt="2023-10-25T13:22:21.330" v="831" actId="478"/>
          <ac:spMkLst>
            <pc:docMk/>
            <pc:sldMk cId="588811639" sldId="259"/>
            <ac:spMk id="44" creationId="{E758B06F-76B3-56F7-AF95-FCA5C03B81D6}"/>
          </ac:spMkLst>
        </pc:spChg>
        <pc:spChg chg="del mod">
          <ac:chgData name="Xin An" userId="83b3e976-34bc-48ce-b017-18010de2562e" providerId="ADAL" clId="{1E44599A-B4CB-43CE-96B9-81774B17667C}" dt="2023-10-25T13:22:10.866" v="825" actId="478"/>
          <ac:spMkLst>
            <pc:docMk/>
            <pc:sldMk cId="588811639" sldId="259"/>
            <ac:spMk id="45" creationId="{2CA38F9E-DDFB-EC0E-1060-449707863B41}"/>
          </ac:spMkLst>
        </pc:spChg>
        <pc:spChg chg="del mod">
          <ac:chgData name="Xin An" userId="83b3e976-34bc-48ce-b017-18010de2562e" providerId="ADAL" clId="{1E44599A-B4CB-43CE-96B9-81774B17667C}" dt="2023-10-25T13:22:25.792" v="834" actId="478"/>
          <ac:spMkLst>
            <pc:docMk/>
            <pc:sldMk cId="588811639" sldId="259"/>
            <ac:spMk id="47" creationId="{F9F3E986-FB12-6A49-D2F9-48D4354F08BA}"/>
          </ac:spMkLst>
        </pc:spChg>
        <pc:spChg chg="mod">
          <ac:chgData name="Xin An" userId="83b3e976-34bc-48ce-b017-18010de2562e" providerId="ADAL" clId="{1E44599A-B4CB-43CE-96B9-81774B17667C}" dt="2023-10-25T13:22:44.457" v="836" actId="1076"/>
          <ac:spMkLst>
            <pc:docMk/>
            <pc:sldMk cId="588811639" sldId="259"/>
            <ac:spMk id="48" creationId="{80C336FD-68C9-C1E3-001C-F403D8FF2A25}"/>
          </ac:spMkLst>
        </pc:spChg>
        <pc:spChg chg="mod">
          <ac:chgData name="Xin An" userId="83b3e976-34bc-48ce-b017-18010de2562e" providerId="ADAL" clId="{1E44599A-B4CB-43CE-96B9-81774B17667C}" dt="2023-10-25T13:22:53.161" v="845" actId="20577"/>
          <ac:spMkLst>
            <pc:docMk/>
            <pc:sldMk cId="588811639" sldId="259"/>
            <ac:spMk id="50" creationId="{A10E2474-B4CC-8322-0477-752FE20B00E0}"/>
          </ac:spMkLst>
        </pc:spChg>
        <pc:grpChg chg="del">
          <ac:chgData name="Xin An" userId="83b3e976-34bc-48ce-b017-18010de2562e" providerId="ADAL" clId="{1E44599A-B4CB-43CE-96B9-81774B17667C}" dt="2023-10-25T13:19:36.090" v="768" actId="478"/>
          <ac:grpSpMkLst>
            <pc:docMk/>
            <pc:sldMk cId="588811639" sldId="259"/>
            <ac:grpSpMk id="4" creationId="{3980AB7E-07C7-2379-3CE3-12B7F5B9006D}"/>
          </ac:grpSpMkLst>
        </pc:grpChg>
        <pc:grpChg chg="add del mod">
          <ac:chgData name="Xin An" userId="83b3e976-34bc-48ce-b017-18010de2562e" providerId="ADAL" clId="{1E44599A-B4CB-43CE-96B9-81774B17667C}" dt="2023-10-25T13:23:04.776" v="846" actId="1076"/>
          <ac:grpSpMkLst>
            <pc:docMk/>
            <pc:sldMk cId="588811639" sldId="259"/>
            <ac:grpSpMk id="18" creationId="{C5ABD2FE-5CE2-67ED-7501-AEBAC221CD79}"/>
          </ac:grpSpMkLst>
        </pc:grpChg>
        <pc:cxnChg chg="del">
          <ac:chgData name="Xin An" userId="83b3e976-34bc-48ce-b017-18010de2562e" providerId="ADAL" clId="{1E44599A-B4CB-43CE-96B9-81774B17667C}" dt="2023-10-25T13:19:40.650" v="771" actId="478"/>
          <ac:cxnSpMkLst>
            <pc:docMk/>
            <pc:sldMk cId="588811639" sldId="259"/>
            <ac:cxnSpMk id="23" creationId="{0622EC4F-A351-3CE8-21D2-53EDB2A51DFA}"/>
          </ac:cxnSpMkLst>
        </pc:cxnChg>
        <pc:cxnChg chg="del mod">
          <ac:chgData name="Xin An" userId="83b3e976-34bc-48ce-b017-18010de2562e" providerId="ADAL" clId="{1E44599A-B4CB-43CE-96B9-81774B17667C}" dt="2023-10-25T13:19:41.628" v="772" actId="478"/>
          <ac:cxnSpMkLst>
            <pc:docMk/>
            <pc:sldMk cId="588811639" sldId="259"/>
            <ac:cxnSpMk id="26" creationId="{8CAAC745-BD62-EDF7-BC9B-08836EAB9403}"/>
          </ac:cxnSpMkLst>
        </pc:cxnChg>
      </pc:sldChg>
      <pc:sldMasterChg chg="modSp modSldLayout">
        <pc:chgData name="Xin An" userId="83b3e976-34bc-48ce-b017-18010de2562e" providerId="ADAL" clId="{1E44599A-B4CB-43CE-96B9-81774B17667C}" dt="2023-10-24T15:48:52.147" v="761"/>
        <pc:sldMasterMkLst>
          <pc:docMk/>
          <pc:sldMasterMk cId="1212771582" sldId="2147483648"/>
        </pc:sldMasterMkLst>
        <pc:spChg chg="mod">
          <ac:chgData name="Xin An" userId="83b3e976-34bc-48ce-b017-18010de2562e" providerId="ADAL" clId="{1E44599A-B4CB-43CE-96B9-81774B17667C}" dt="2023-10-24T15:48:52.147" v="761"/>
          <ac:spMkLst>
            <pc:docMk/>
            <pc:sldMasterMk cId="1212771582" sldId="2147483648"/>
            <ac:spMk id="2" creationId="{3C11B11C-BECF-0BF0-00E1-EC83251A32C4}"/>
          </ac:spMkLst>
        </pc:spChg>
        <pc:spChg chg="mod">
          <ac:chgData name="Xin An" userId="83b3e976-34bc-48ce-b017-18010de2562e" providerId="ADAL" clId="{1E44599A-B4CB-43CE-96B9-81774B17667C}" dt="2023-10-24T15:48:52.147" v="761"/>
          <ac:spMkLst>
            <pc:docMk/>
            <pc:sldMasterMk cId="1212771582" sldId="2147483648"/>
            <ac:spMk id="3" creationId="{367F890F-B1A0-15AF-B13D-541E0892EDC8}"/>
          </ac:spMkLst>
        </pc:spChg>
        <pc:spChg chg="mod">
          <ac:chgData name="Xin An" userId="83b3e976-34bc-48ce-b017-18010de2562e" providerId="ADAL" clId="{1E44599A-B4CB-43CE-96B9-81774B17667C}" dt="2023-10-24T15:48:52.147" v="761"/>
          <ac:spMkLst>
            <pc:docMk/>
            <pc:sldMasterMk cId="1212771582" sldId="2147483648"/>
            <ac:spMk id="4" creationId="{F06C7760-06A5-5114-1A81-2D0E5B68A541}"/>
          </ac:spMkLst>
        </pc:spChg>
        <pc:spChg chg="mod">
          <ac:chgData name="Xin An" userId="83b3e976-34bc-48ce-b017-18010de2562e" providerId="ADAL" clId="{1E44599A-B4CB-43CE-96B9-81774B17667C}" dt="2023-10-24T15:48:52.147" v="761"/>
          <ac:spMkLst>
            <pc:docMk/>
            <pc:sldMasterMk cId="1212771582" sldId="2147483648"/>
            <ac:spMk id="5" creationId="{21387C45-F4ED-9A66-8463-CAD124525866}"/>
          </ac:spMkLst>
        </pc:spChg>
        <pc:spChg chg="mod">
          <ac:chgData name="Xin An" userId="83b3e976-34bc-48ce-b017-18010de2562e" providerId="ADAL" clId="{1E44599A-B4CB-43CE-96B9-81774B17667C}" dt="2023-10-24T15:48:52.147" v="761"/>
          <ac:spMkLst>
            <pc:docMk/>
            <pc:sldMasterMk cId="1212771582" sldId="2147483648"/>
            <ac:spMk id="6" creationId="{526B6B78-27F3-67C6-0854-83943061213B}"/>
          </ac:spMkLst>
        </pc:spChg>
        <pc:sldLayoutChg chg="modSp">
          <pc:chgData name="Xin An" userId="83b3e976-34bc-48ce-b017-18010de2562e" providerId="ADAL" clId="{1E44599A-B4CB-43CE-96B9-81774B17667C}" dt="2023-10-24T15:48:52.147" v="761"/>
          <pc:sldLayoutMkLst>
            <pc:docMk/>
            <pc:sldMasterMk cId="1212771582" sldId="2147483648"/>
            <pc:sldLayoutMk cId="3929464126" sldId="2147483649"/>
          </pc:sldLayoutMkLst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3929464126" sldId="2147483649"/>
              <ac:spMk id="2" creationId="{6F1EEB25-37B5-CD16-D7A8-7BD15437CF2E}"/>
            </ac:spMkLst>
          </pc:spChg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3929464126" sldId="2147483649"/>
              <ac:spMk id="3" creationId="{69FB10CF-8AB1-5FC0-A847-2F58D5F3E171}"/>
            </ac:spMkLst>
          </pc:spChg>
        </pc:sldLayoutChg>
        <pc:sldLayoutChg chg="modSp">
          <pc:chgData name="Xin An" userId="83b3e976-34bc-48ce-b017-18010de2562e" providerId="ADAL" clId="{1E44599A-B4CB-43CE-96B9-81774B17667C}" dt="2023-10-24T15:48:52.147" v="761"/>
          <pc:sldLayoutMkLst>
            <pc:docMk/>
            <pc:sldMasterMk cId="1212771582" sldId="2147483648"/>
            <pc:sldLayoutMk cId="764380912" sldId="2147483651"/>
          </pc:sldLayoutMkLst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764380912" sldId="2147483651"/>
              <ac:spMk id="2" creationId="{18B44CCF-4D1A-3C3B-2A0D-41AA557F1D54}"/>
            </ac:spMkLst>
          </pc:spChg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764380912" sldId="2147483651"/>
              <ac:spMk id="3" creationId="{20ABEADC-B6AC-5B07-EF4D-0F7D10D02C2D}"/>
            </ac:spMkLst>
          </pc:spChg>
        </pc:sldLayoutChg>
        <pc:sldLayoutChg chg="modSp">
          <pc:chgData name="Xin An" userId="83b3e976-34bc-48ce-b017-18010de2562e" providerId="ADAL" clId="{1E44599A-B4CB-43CE-96B9-81774B17667C}" dt="2023-10-24T15:48:52.147" v="761"/>
          <pc:sldLayoutMkLst>
            <pc:docMk/>
            <pc:sldMasterMk cId="1212771582" sldId="2147483648"/>
            <pc:sldLayoutMk cId="2641851506" sldId="2147483652"/>
          </pc:sldLayoutMkLst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2641851506" sldId="2147483652"/>
              <ac:spMk id="3" creationId="{A099A0F8-9ED9-6C7D-3AF7-EAB8240B2CCB}"/>
            </ac:spMkLst>
          </pc:spChg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2641851506" sldId="2147483652"/>
              <ac:spMk id="4" creationId="{976FFCE7-A519-ADC8-FC06-3DD7D9C62272}"/>
            </ac:spMkLst>
          </pc:spChg>
        </pc:sldLayoutChg>
        <pc:sldLayoutChg chg="modSp">
          <pc:chgData name="Xin An" userId="83b3e976-34bc-48ce-b017-18010de2562e" providerId="ADAL" clId="{1E44599A-B4CB-43CE-96B9-81774B17667C}" dt="2023-10-24T15:48:52.147" v="761"/>
          <pc:sldLayoutMkLst>
            <pc:docMk/>
            <pc:sldMasterMk cId="1212771582" sldId="2147483648"/>
            <pc:sldLayoutMk cId="1308245184" sldId="2147483653"/>
          </pc:sldLayoutMkLst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1308245184" sldId="2147483653"/>
              <ac:spMk id="2" creationId="{1AC9F045-D7C7-4F66-9974-91AB7E247C56}"/>
            </ac:spMkLst>
          </pc:spChg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1308245184" sldId="2147483653"/>
              <ac:spMk id="3" creationId="{B02799ED-5A22-DF2F-BA9E-19BF4816C29E}"/>
            </ac:spMkLst>
          </pc:spChg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1308245184" sldId="2147483653"/>
              <ac:spMk id="4" creationId="{5CD6E78B-7ABB-3E95-DD1F-3C51D728174B}"/>
            </ac:spMkLst>
          </pc:spChg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1308245184" sldId="2147483653"/>
              <ac:spMk id="5" creationId="{111928BC-8A28-1BF8-96DC-50B1A1C198A2}"/>
            </ac:spMkLst>
          </pc:spChg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1308245184" sldId="2147483653"/>
              <ac:spMk id="6" creationId="{D5A3F421-B387-B623-7F64-9A1462610BD5}"/>
            </ac:spMkLst>
          </pc:spChg>
        </pc:sldLayoutChg>
        <pc:sldLayoutChg chg="modSp">
          <pc:chgData name="Xin An" userId="83b3e976-34bc-48ce-b017-18010de2562e" providerId="ADAL" clId="{1E44599A-B4CB-43CE-96B9-81774B17667C}" dt="2023-10-24T15:48:52.147" v="761"/>
          <pc:sldLayoutMkLst>
            <pc:docMk/>
            <pc:sldMasterMk cId="1212771582" sldId="2147483648"/>
            <pc:sldLayoutMk cId="1889230051" sldId="2147483656"/>
          </pc:sldLayoutMkLst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1889230051" sldId="2147483656"/>
              <ac:spMk id="2" creationId="{8A65A9FF-2867-B269-7525-02D0105DCADF}"/>
            </ac:spMkLst>
          </pc:spChg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1889230051" sldId="2147483656"/>
              <ac:spMk id="3" creationId="{44A4AAB1-3869-0B6C-A82F-E655F5765AC4}"/>
            </ac:spMkLst>
          </pc:spChg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1889230051" sldId="2147483656"/>
              <ac:spMk id="4" creationId="{489D75A7-FB09-1B74-FA7D-1F246BFD3734}"/>
            </ac:spMkLst>
          </pc:spChg>
        </pc:sldLayoutChg>
        <pc:sldLayoutChg chg="modSp">
          <pc:chgData name="Xin An" userId="83b3e976-34bc-48ce-b017-18010de2562e" providerId="ADAL" clId="{1E44599A-B4CB-43CE-96B9-81774B17667C}" dt="2023-10-24T15:48:52.147" v="761"/>
          <pc:sldLayoutMkLst>
            <pc:docMk/>
            <pc:sldMasterMk cId="1212771582" sldId="2147483648"/>
            <pc:sldLayoutMk cId="376373031" sldId="2147483657"/>
          </pc:sldLayoutMkLst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376373031" sldId="2147483657"/>
              <ac:spMk id="2" creationId="{467536F7-7A2C-DB1C-5ACF-A141B78552F8}"/>
            </ac:spMkLst>
          </pc:spChg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376373031" sldId="2147483657"/>
              <ac:spMk id="3" creationId="{C8A59115-628A-3E64-21D5-00D008BC8441}"/>
            </ac:spMkLst>
          </pc:spChg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376373031" sldId="2147483657"/>
              <ac:spMk id="4" creationId="{BA2427D4-4FEF-63CB-6B41-F0AA4B9DC1C4}"/>
            </ac:spMkLst>
          </pc:spChg>
        </pc:sldLayoutChg>
        <pc:sldLayoutChg chg="modSp">
          <pc:chgData name="Xin An" userId="83b3e976-34bc-48ce-b017-18010de2562e" providerId="ADAL" clId="{1E44599A-B4CB-43CE-96B9-81774B17667C}" dt="2023-10-24T15:48:52.147" v="761"/>
          <pc:sldLayoutMkLst>
            <pc:docMk/>
            <pc:sldMasterMk cId="1212771582" sldId="2147483648"/>
            <pc:sldLayoutMk cId="2992568436" sldId="2147483659"/>
          </pc:sldLayoutMkLst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2992568436" sldId="2147483659"/>
              <ac:spMk id="2" creationId="{B27F8387-D677-D5ED-E34E-208A9DF60B5D}"/>
            </ac:spMkLst>
          </pc:spChg>
          <pc:spChg chg="mod">
            <ac:chgData name="Xin An" userId="83b3e976-34bc-48ce-b017-18010de2562e" providerId="ADAL" clId="{1E44599A-B4CB-43CE-96B9-81774B17667C}" dt="2023-10-24T15:48:52.147" v="761"/>
            <ac:spMkLst>
              <pc:docMk/>
              <pc:sldMasterMk cId="1212771582" sldId="2147483648"/>
              <pc:sldLayoutMk cId="2992568436" sldId="2147483659"/>
              <ac:spMk id="3" creationId="{6C4A9065-22F4-FF4E-B12A-4B2AD957C75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ECBF-CF61-4A75-914B-85A4A6D1C41E}" type="datetimeFigureOut">
              <a:rPr lang="en-NL" smtClean="0"/>
              <a:t>25/10/2023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A76-5AAF-48F9-A975-1C028CA531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365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ECBF-CF61-4A75-914B-85A4A6D1C41E}" type="datetimeFigureOut">
              <a:rPr lang="en-NL" smtClean="0"/>
              <a:t>25/10/2023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A76-5AAF-48F9-A975-1C028CA531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638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ECBF-CF61-4A75-914B-85A4A6D1C41E}" type="datetimeFigureOut">
              <a:rPr lang="en-NL" smtClean="0"/>
              <a:t>25/10/2023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A76-5AAF-48F9-A975-1C028CA531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733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ECBF-CF61-4A75-914B-85A4A6D1C41E}" type="datetimeFigureOut">
              <a:rPr lang="en-NL" smtClean="0"/>
              <a:t>25/10/2023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A76-5AAF-48F9-A975-1C028CA531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504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ECBF-CF61-4A75-914B-85A4A6D1C41E}" type="datetimeFigureOut">
              <a:rPr lang="en-NL" smtClean="0"/>
              <a:t>25/10/2023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A76-5AAF-48F9-A975-1C028CA531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716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ECBF-CF61-4A75-914B-85A4A6D1C41E}" type="datetimeFigureOut">
              <a:rPr lang="en-NL" smtClean="0"/>
              <a:t>25/10/2023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A76-5AAF-48F9-A975-1C028CA531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677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ECBF-CF61-4A75-914B-85A4A6D1C41E}" type="datetimeFigureOut">
              <a:rPr lang="en-NL" smtClean="0"/>
              <a:t>25/10/2023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A76-5AAF-48F9-A975-1C028CA531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04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ECBF-CF61-4A75-914B-85A4A6D1C41E}" type="datetimeFigureOut">
              <a:rPr lang="en-NL" smtClean="0"/>
              <a:t>25/10/2023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A76-5AAF-48F9-A975-1C028CA531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335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ECBF-CF61-4A75-914B-85A4A6D1C41E}" type="datetimeFigureOut">
              <a:rPr lang="en-NL" smtClean="0"/>
              <a:t>25/10/2023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A76-5AAF-48F9-A975-1C028CA531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296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ECBF-CF61-4A75-914B-85A4A6D1C41E}" type="datetimeFigureOut">
              <a:rPr lang="en-NL" smtClean="0"/>
              <a:t>25/10/2023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A76-5AAF-48F9-A975-1C028CA531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741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ECBF-CF61-4A75-914B-85A4A6D1C41E}" type="datetimeFigureOut">
              <a:rPr lang="en-NL" smtClean="0"/>
              <a:t>25/10/2023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A76-5AAF-48F9-A975-1C028CA531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52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ECBF-CF61-4A75-914B-85A4A6D1C41E}" type="datetimeFigureOut">
              <a:rPr lang="en-NL" smtClean="0"/>
              <a:t>25/10/2023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5A76-5AAF-48F9-A975-1C028CA531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022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Icoon_1_4">
            <a:extLst>
              <a:ext uri="{FF2B5EF4-FFF2-40B4-BE49-F238E27FC236}">
                <a16:creationId xmlns:a16="http://schemas.microsoft.com/office/drawing/2014/main" id="{BCC7D458-DFC0-7889-75FF-C11B1278796A}"/>
              </a:ext>
            </a:extLst>
          </p:cNvPr>
          <p:cNvGrpSpPr>
            <a:grpSpLocks noChangeAspect="1"/>
          </p:cNvGrpSpPr>
          <p:nvPr/>
        </p:nvGrpSpPr>
        <p:grpSpPr>
          <a:xfrm>
            <a:off x="3567175" y="1438200"/>
            <a:ext cx="255524" cy="258658"/>
            <a:chOff x="5239996" y="2316662"/>
            <a:chExt cx="471763" cy="477549"/>
          </a:xfrm>
          <a:solidFill>
            <a:schemeClr val="accent2">
              <a:lumMod val="75000"/>
            </a:schemeClr>
          </a:solidFill>
        </p:grpSpPr>
        <p:sp>
          <p:nvSpPr>
            <p:cNvPr id="6" name="Vrije vorm: vorm 55">
              <a:extLst>
                <a:ext uri="{FF2B5EF4-FFF2-40B4-BE49-F238E27FC236}">
                  <a16:creationId xmlns:a16="http://schemas.microsoft.com/office/drawing/2014/main" id="{9587DAF3-C02F-B247-1DD6-FA09EF65E488}"/>
                </a:ext>
              </a:extLst>
            </p:cNvPr>
            <p:cNvSpPr/>
            <p:nvPr/>
          </p:nvSpPr>
          <p:spPr>
            <a:xfrm>
              <a:off x="5239996" y="2480819"/>
              <a:ext cx="208938" cy="134310"/>
            </a:xfrm>
            <a:custGeom>
              <a:avLst/>
              <a:gdLst>
                <a:gd name="connsiteX0" fmla="*/ 14923 w 208938"/>
                <a:gd name="connsiteY0" fmla="*/ 134311 h 134310"/>
                <a:gd name="connsiteX1" fmla="*/ 13073 w 208938"/>
                <a:gd name="connsiteY1" fmla="*/ 134192 h 134310"/>
                <a:gd name="connsiteX2" fmla="*/ 119 w 208938"/>
                <a:gd name="connsiteY2" fmla="*/ 117517 h 134310"/>
                <a:gd name="connsiteX3" fmla="*/ 133495 w 208938"/>
                <a:gd name="connsiteY3" fmla="*/ 0 h 134310"/>
                <a:gd name="connsiteX4" fmla="*/ 134430 w 208938"/>
                <a:gd name="connsiteY4" fmla="*/ 0 h 134310"/>
                <a:gd name="connsiteX5" fmla="*/ 201327 w 208938"/>
                <a:gd name="connsiteY5" fmla="*/ 17431 h 134310"/>
                <a:gd name="connsiteX6" fmla="*/ 207038 w 208938"/>
                <a:gd name="connsiteY6" fmla="*/ 37746 h 134310"/>
                <a:gd name="connsiteX7" fmla="*/ 194005 w 208938"/>
                <a:gd name="connsiteY7" fmla="*/ 45367 h 134310"/>
                <a:gd name="connsiteX8" fmla="*/ 194005 w 208938"/>
                <a:gd name="connsiteY8" fmla="*/ 45367 h 134310"/>
                <a:gd name="connsiteX9" fmla="*/ 186722 w 208938"/>
                <a:gd name="connsiteY9" fmla="*/ 43457 h 134310"/>
                <a:gd name="connsiteX10" fmla="*/ 134649 w 208938"/>
                <a:gd name="connsiteY10" fmla="*/ 29847 h 134310"/>
                <a:gd name="connsiteX11" fmla="*/ 133435 w 208938"/>
                <a:gd name="connsiteY11" fmla="*/ 29847 h 134310"/>
                <a:gd name="connsiteX12" fmla="*/ 29727 w 208938"/>
                <a:gd name="connsiteY12" fmla="*/ 121258 h 134310"/>
                <a:gd name="connsiteX13" fmla="*/ 14923 w 208938"/>
                <a:gd name="connsiteY13" fmla="*/ 134311 h 13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8938" h="134310">
                  <a:moveTo>
                    <a:pt x="14923" y="134311"/>
                  </a:moveTo>
                  <a:cubicBezTo>
                    <a:pt x="14307" y="134311"/>
                    <a:pt x="13690" y="134271"/>
                    <a:pt x="13073" y="134192"/>
                  </a:cubicBezTo>
                  <a:cubicBezTo>
                    <a:pt x="4895" y="133157"/>
                    <a:pt x="-915" y="125675"/>
                    <a:pt x="119" y="117517"/>
                  </a:cubicBezTo>
                  <a:cubicBezTo>
                    <a:pt x="8556" y="50521"/>
                    <a:pt x="65902" y="0"/>
                    <a:pt x="133495" y="0"/>
                  </a:cubicBezTo>
                  <a:lnTo>
                    <a:pt x="134430" y="0"/>
                  </a:lnTo>
                  <a:cubicBezTo>
                    <a:pt x="157989" y="0"/>
                    <a:pt x="181011" y="6029"/>
                    <a:pt x="201327" y="17431"/>
                  </a:cubicBezTo>
                  <a:cubicBezTo>
                    <a:pt x="208490" y="21470"/>
                    <a:pt x="211057" y="30583"/>
                    <a:pt x="207038" y="37746"/>
                  </a:cubicBezTo>
                  <a:cubicBezTo>
                    <a:pt x="204391" y="42442"/>
                    <a:pt x="199397" y="45367"/>
                    <a:pt x="194005" y="45367"/>
                  </a:cubicBezTo>
                  <a:cubicBezTo>
                    <a:pt x="194005" y="45367"/>
                    <a:pt x="194005" y="45367"/>
                    <a:pt x="194005" y="45367"/>
                  </a:cubicBezTo>
                  <a:cubicBezTo>
                    <a:pt x="191458" y="45367"/>
                    <a:pt x="188931" y="44711"/>
                    <a:pt x="186722" y="43457"/>
                  </a:cubicBezTo>
                  <a:cubicBezTo>
                    <a:pt x="170843" y="34563"/>
                    <a:pt x="152836" y="29847"/>
                    <a:pt x="134649" y="29847"/>
                  </a:cubicBezTo>
                  <a:lnTo>
                    <a:pt x="133435" y="29847"/>
                  </a:lnTo>
                  <a:cubicBezTo>
                    <a:pt x="80865" y="29847"/>
                    <a:pt x="36294" y="69145"/>
                    <a:pt x="29727" y="121258"/>
                  </a:cubicBezTo>
                  <a:cubicBezTo>
                    <a:pt x="28792" y="128700"/>
                    <a:pt x="22425" y="134311"/>
                    <a:pt x="14923" y="134311"/>
                  </a:cubicBezTo>
                  <a:close/>
                </a:path>
              </a:pathLst>
            </a:custGeom>
            <a:grpFill/>
            <a:ln w="19844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7" name="Vrije vorm: vorm 56">
              <a:extLst>
                <a:ext uri="{FF2B5EF4-FFF2-40B4-BE49-F238E27FC236}">
                  <a16:creationId xmlns:a16="http://schemas.microsoft.com/office/drawing/2014/main" id="{C7063D7F-48AE-5C37-F7A5-011098CF4B3E}"/>
                </a:ext>
              </a:extLst>
            </p:cNvPr>
            <p:cNvSpPr/>
            <p:nvPr/>
          </p:nvSpPr>
          <p:spPr>
            <a:xfrm>
              <a:off x="5292129" y="2316662"/>
              <a:ext cx="164157" cy="164157"/>
            </a:xfrm>
            <a:custGeom>
              <a:avLst/>
              <a:gdLst>
                <a:gd name="connsiteX0" fmla="*/ 82079 w 164157"/>
                <a:gd name="connsiteY0" fmla="*/ 164158 h 164157"/>
                <a:gd name="connsiteX1" fmla="*/ 0 w 164157"/>
                <a:gd name="connsiteY1" fmla="*/ 82079 h 164157"/>
                <a:gd name="connsiteX2" fmla="*/ 82079 w 164157"/>
                <a:gd name="connsiteY2" fmla="*/ 0 h 164157"/>
                <a:gd name="connsiteX3" fmla="*/ 164158 w 164157"/>
                <a:gd name="connsiteY3" fmla="*/ 82079 h 164157"/>
                <a:gd name="connsiteX4" fmla="*/ 82079 w 164157"/>
                <a:gd name="connsiteY4" fmla="*/ 164158 h 164157"/>
                <a:gd name="connsiteX5" fmla="*/ 82079 w 164157"/>
                <a:gd name="connsiteY5" fmla="*/ 29847 h 164157"/>
                <a:gd name="connsiteX6" fmla="*/ 29847 w 164157"/>
                <a:gd name="connsiteY6" fmla="*/ 82079 h 164157"/>
                <a:gd name="connsiteX7" fmla="*/ 82079 w 164157"/>
                <a:gd name="connsiteY7" fmla="*/ 134311 h 164157"/>
                <a:gd name="connsiteX8" fmla="*/ 134311 w 164157"/>
                <a:gd name="connsiteY8" fmla="*/ 82079 h 164157"/>
                <a:gd name="connsiteX9" fmla="*/ 82079 w 164157"/>
                <a:gd name="connsiteY9" fmla="*/ 29847 h 16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157" h="164157">
                  <a:moveTo>
                    <a:pt x="82079" y="164158"/>
                  </a:moveTo>
                  <a:cubicBezTo>
                    <a:pt x="36811" y="164158"/>
                    <a:pt x="0" y="127347"/>
                    <a:pt x="0" y="82079"/>
                  </a:cubicBezTo>
                  <a:cubicBezTo>
                    <a:pt x="0" y="36811"/>
                    <a:pt x="36811" y="0"/>
                    <a:pt x="82079" y="0"/>
                  </a:cubicBezTo>
                  <a:cubicBezTo>
                    <a:pt x="127347" y="0"/>
                    <a:pt x="164158" y="36811"/>
                    <a:pt x="164158" y="82079"/>
                  </a:cubicBezTo>
                  <a:cubicBezTo>
                    <a:pt x="164158" y="127347"/>
                    <a:pt x="127327" y="164158"/>
                    <a:pt x="82079" y="164158"/>
                  </a:cubicBezTo>
                  <a:close/>
                  <a:moveTo>
                    <a:pt x="82079" y="29847"/>
                  </a:moveTo>
                  <a:cubicBezTo>
                    <a:pt x="53287" y="29847"/>
                    <a:pt x="29847" y="53287"/>
                    <a:pt x="29847" y="82079"/>
                  </a:cubicBezTo>
                  <a:cubicBezTo>
                    <a:pt x="29847" y="110871"/>
                    <a:pt x="53287" y="134311"/>
                    <a:pt x="82079" y="134311"/>
                  </a:cubicBezTo>
                  <a:cubicBezTo>
                    <a:pt x="110871" y="134311"/>
                    <a:pt x="134311" y="110871"/>
                    <a:pt x="134311" y="82079"/>
                  </a:cubicBezTo>
                  <a:cubicBezTo>
                    <a:pt x="134311" y="53287"/>
                    <a:pt x="110871" y="29847"/>
                    <a:pt x="82079" y="29847"/>
                  </a:cubicBezTo>
                  <a:close/>
                </a:path>
              </a:pathLst>
            </a:custGeom>
            <a:grpFill/>
            <a:ln w="19844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8" name="Vrije vorm: vorm 57">
              <a:extLst>
                <a:ext uri="{FF2B5EF4-FFF2-40B4-BE49-F238E27FC236}">
                  <a16:creationId xmlns:a16="http://schemas.microsoft.com/office/drawing/2014/main" id="{C87FDEF0-A75C-631E-EAEE-691D2DEA2F17}"/>
                </a:ext>
              </a:extLst>
            </p:cNvPr>
            <p:cNvSpPr/>
            <p:nvPr/>
          </p:nvSpPr>
          <p:spPr>
            <a:xfrm>
              <a:off x="5501057" y="2316662"/>
              <a:ext cx="134310" cy="134310"/>
            </a:xfrm>
            <a:custGeom>
              <a:avLst/>
              <a:gdLst>
                <a:gd name="connsiteX0" fmla="*/ 67155 w 134310"/>
                <a:gd name="connsiteY0" fmla="*/ 134311 h 134310"/>
                <a:gd name="connsiteX1" fmla="*/ 0 w 134310"/>
                <a:gd name="connsiteY1" fmla="*/ 67155 h 134310"/>
                <a:gd name="connsiteX2" fmla="*/ 67155 w 134310"/>
                <a:gd name="connsiteY2" fmla="*/ 0 h 134310"/>
                <a:gd name="connsiteX3" fmla="*/ 134311 w 134310"/>
                <a:gd name="connsiteY3" fmla="*/ 67155 h 134310"/>
                <a:gd name="connsiteX4" fmla="*/ 67155 w 134310"/>
                <a:gd name="connsiteY4" fmla="*/ 134311 h 134310"/>
                <a:gd name="connsiteX5" fmla="*/ 67155 w 134310"/>
                <a:gd name="connsiteY5" fmla="*/ 29847 h 134310"/>
                <a:gd name="connsiteX6" fmla="*/ 29847 w 134310"/>
                <a:gd name="connsiteY6" fmla="*/ 67155 h 134310"/>
                <a:gd name="connsiteX7" fmla="*/ 67155 w 134310"/>
                <a:gd name="connsiteY7" fmla="*/ 104464 h 134310"/>
                <a:gd name="connsiteX8" fmla="*/ 104464 w 134310"/>
                <a:gd name="connsiteY8" fmla="*/ 67155 h 134310"/>
                <a:gd name="connsiteX9" fmla="*/ 67155 w 134310"/>
                <a:gd name="connsiteY9" fmla="*/ 29847 h 13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310" h="134310">
                  <a:moveTo>
                    <a:pt x="67155" y="134311"/>
                  </a:moveTo>
                  <a:cubicBezTo>
                    <a:pt x="30125" y="134311"/>
                    <a:pt x="0" y="104185"/>
                    <a:pt x="0" y="67155"/>
                  </a:cubicBezTo>
                  <a:cubicBezTo>
                    <a:pt x="0" y="30125"/>
                    <a:pt x="30125" y="0"/>
                    <a:pt x="67155" y="0"/>
                  </a:cubicBezTo>
                  <a:cubicBezTo>
                    <a:pt x="104185" y="0"/>
                    <a:pt x="134311" y="30125"/>
                    <a:pt x="134311" y="67155"/>
                  </a:cubicBezTo>
                  <a:cubicBezTo>
                    <a:pt x="134311" y="104185"/>
                    <a:pt x="104185" y="134311"/>
                    <a:pt x="67155" y="134311"/>
                  </a:cubicBezTo>
                  <a:close/>
                  <a:moveTo>
                    <a:pt x="67155" y="29847"/>
                  </a:moveTo>
                  <a:cubicBezTo>
                    <a:pt x="46581" y="29847"/>
                    <a:pt x="29847" y="46581"/>
                    <a:pt x="29847" y="67155"/>
                  </a:cubicBezTo>
                  <a:cubicBezTo>
                    <a:pt x="29847" y="87730"/>
                    <a:pt x="46581" y="104464"/>
                    <a:pt x="67155" y="104464"/>
                  </a:cubicBezTo>
                  <a:cubicBezTo>
                    <a:pt x="87730" y="104464"/>
                    <a:pt x="104464" y="87730"/>
                    <a:pt x="104464" y="67155"/>
                  </a:cubicBezTo>
                  <a:cubicBezTo>
                    <a:pt x="104464" y="46581"/>
                    <a:pt x="87730" y="29847"/>
                    <a:pt x="67155" y="29847"/>
                  </a:cubicBezTo>
                  <a:close/>
                </a:path>
              </a:pathLst>
            </a:custGeom>
            <a:grpFill/>
            <a:ln w="19844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9" name="Vrije vorm: vorm 58">
              <a:extLst>
                <a:ext uri="{FF2B5EF4-FFF2-40B4-BE49-F238E27FC236}">
                  <a16:creationId xmlns:a16="http://schemas.microsoft.com/office/drawing/2014/main" id="{217128BF-9C35-3885-B8C9-8001A0110C01}"/>
                </a:ext>
              </a:extLst>
            </p:cNvPr>
            <p:cNvSpPr/>
            <p:nvPr/>
          </p:nvSpPr>
          <p:spPr>
            <a:xfrm>
              <a:off x="5485882" y="2436089"/>
              <a:ext cx="174806" cy="74577"/>
            </a:xfrm>
            <a:custGeom>
              <a:avLst/>
              <a:gdLst>
                <a:gd name="connsiteX0" fmla="*/ 159853 w 174806"/>
                <a:gd name="connsiteY0" fmla="*/ 74577 h 74577"/>
                <a:gd name="connsiteX1" fmla="*/ 146939 w 174806"/>
                <a:gd name="connsiteY1" fmla="*/ 67116 h 74577"/>
                <a:gd name="connsiteX2" fmla="*/ 82191 w 174806"/>
                <a:gd name="connsiteY2" fmla="*/ 29847 h 74577"/>
                <a:gd name="connsiteX3" fmla="*/ 45002 w 174806"/>
                <a:gd name="connsiteY3" fmla="*/ 39856 h 74577"/>
                <a:gd name="connsiteX4" fmla="*/ 26158 w 174806"/>
                <a:gd name="connsiteY4" fmla="*/ 55356 h 74577"/>
                <a:gd name="connsiteX5" fmla="*/ 14916 w 174806"/>
                <a:gd name="connsiteY5" fmla="*/ 60450 h 74577"/>
                <a:gd name="connsiteX6" fmla="*/ 14916 w 174806"/>
                <a:gd name="connsiteY6" fmla="*/ 60450 h 74577"/>
                <a:gd name="connsiteX7" fmla="*/ 5106 w 174806"/>
                <a:gd name="connsiteY7" fmla="*/ 56769 h 74577"/>
                <a:gd name="connsiteX8" fmla="*/ 32 w 174806"/>
                <a:gd name="connsiteY8" fmla="*/ 46521 h 74577"/>
                <a:gd name="connsiteX9" fmla="*/ 3694 w 174806"/>
                <a:gd name="connsiteY9" fmla="*/ 35697 h 74577"/>
                <a:gd name="connsiteX10" fmla="*/ 30078 w 174806"/>
                <a:gd name="connsiteY10" fmla="*/ 14008 h 74577"/>
                <a:gd name="connsiteX11" fmla="*/ 82191 w 174806"/>
                <a:gd name="connsiteY11" fmla="*/ 0 h 74577"/>
                <a:gd name="connsiteX12" fmla="*/ 172806 w 174806"/>
                <a:gd name="connsiteY12" fmla="*/ 52172 h 74577"/>
                <a:gd name="connsiteX13" fmla="*/ 167354 w 174806"/>
                <a:gd name="connsiteY13" fmla="*/ 72568 h 74577"/>
                <a:gd name="connsiteX14" fmla="*/ 159853 w 174806"/>
                <a:gd name="connsiteY14" fmla="*/ 74577 h 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4806" h="74577">
                  <a:moveTo>
                    <a:pt x="159853" y="74577"/>
                  </a:moveTo>
                  <a:cubicBezTo>
                    <a:pt x="154540" y="74577"/>
                    <a:pt x="149585" y="71712"/>
                    <a:pt x="146939" y="67116"/>
                  </a:cubicBezTo>
                  <a:cubicBezTo>
                    <a:pt x="133647" y="44134"/>
                    <a:pt x="108834" y="29847"/>
                    <a:pt x="82191" y="29847"/>
                  </a:cubicBezTo>
                  <a:cubicBezTo>
                    <a:pt x="69178" y="29847"/>
                    <a:pt x="56304" y="33309"/>
                    <a:pt x="45002" y="39856"/>
                  </a:cubicBezTo>
                  <a:cubicBezTo>
                    <a:pt x="37898" y="43955"/>
                    <a:pt x="31551" y="49168"/>
                    <a:pt x="26158" y="55356"/>
                  </a:cubicBezTo>
                  <a:cubicBezTo>
                    <a:pt x="23333" y="58599"/>
                    <a:pt x="19234" y="60450"/>
                    <a:pt x="14916" y="60450"/>
                  </a:cubicBezTo>
                  <a:lnTo>
                    <a:pt x="14916" y="60450"/>
                  </a:lnTo>
                  <a:cubicBezTo>
                    <a:pt x="11315" y="60450"/>
                    <a:pt x="7813" y="59137"/>
                    <a:pt x="5106" y="56769"/>
                  </a:cubicBezTo>
                  <a:cubicBezTo>
                    <a:pt x="2102" y="54142"/>
                    <a:pt x="311" y="50501"/>
                    <a:pt x="32" y="46521"/>
                  </a:cubicBezTo>
                  <a:cubicBezTo>
                    <a:pt x="-226" y="42542"/>
                    <a:pt x="1067" y="38701"/>
                    <a:pt x="3694" y="35697"/>
                  </a:cubicBezTo>
                  <a:cubicBezTo>
                    <a:pt x="11255" y="27041"/>
                    <a:pt x="20129" y="19759"/>
                    <a:pt x="30078" y="14008"/>
                  </a:cubicBezTo>
                  <a:cubicBezTo>
                    <a:pt x="45917" y="4855"/>
                    <a:pt x="63945" y="0"/>
                    <a:pt x="82191" y="0"/>
                  </a:cubicBezTo>
                  <a:cubicBezTo>
                    <a:pt x="119480" y="0"/>
                    <a:pt x="154202" y="19997"/>
                    <a:pt x="172806" y="52172"/>
                  </a:cubicBezTo>
                  <a:cubicBezTo>
                    <a:pt x="176925" y="59296"/>
                    <a:pt x="174477" y="68449"/>
                    <a:pt x="167354" y="72568"/>
                  </a:cubicBezTo>
                  <a:cubicBezTo>
                    <a:pt x="165046" y="73881"/>
                    <a:pt x="162459" y="74577"/>
                    <a:pt x="159853" y="74577"/>
                  </a:cubicBezTo>
                  <a:close/>
                </a:path>
              </a:pathLst>
            </a:custGeom>
            <a:grpFill/>
            <a:ln w="19844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10" name="Vrije vorm: vorm 59">
              <a:extLst>
                <a:ext uri="{FF2B5EF4-FFF2-40B4-BE49-F238E27FC236}">
                  <a16:creationId xmlns:a16="http://schemas.microsoft.com/office/drawing/2014/main" id="{7E58F299-BDF7-FCA6-6D95-FEB81D2B8986}"/>
                </a:ext>
              </a:extLst>
            </p:cNvPr>
            <p:cNvSpPr/>
            <p:nvPr/>
          </p:nvSpPr>
          <p:spPr>
            <a:xfrm>
              <a:off x="5424748" y="2525590"/>
              <a:ext cx="287011" cy="268621"/>
            </a:xfrm>
            <a:custGeom>
              <a:avLst/>
              <a:gdLst>
                <a:gd name="connsiteX0" fmla="*/ 29847 w 287011"/>
                <a:gd name="connsiteY0" fmla="*/ 268622 h 268621"/>
                <a:gd name="connsiteX1" fmla="*/ 8735 w 287011"/>
                <a:gd name="connsiteY1" fmla="*/ 259867 h 268621"/>
                <a:gd name="connsiteX2" fmla="*/ 0 w 287011"/>
                <a:gd name="connsiteY2" fmla="*/ 238755 h 268621"/>
                <a:gd name="connsiteX3" fmla="*/ 1532 w 287011"/>
                <a:gd name="connsiteY3" fmla="*/ 229363 h 268621"/>
                <a:gd name="connsiteX4" fmla="*/ 24176 w 287011"/>
                <a:gd name="connsiteY4" fmla="*/ 161730 h 268621"/>
                <a:gd name="connsiteX5" fmla="*/ 24176 w 287011"/>
                <a:gd name="connsiteY5" fmla="*/ 44770 h 268621"/>
                <a:gd name="connsiteX6" fmla="*/ 68946 w 287011"/>
                <a:gd name="connsiteY6" fmla="*/ 0 h 268621"/>
                <a:gd name="connsiteX7" fmla="*/ 218181 w 287011"/>
                <a:gd name="connsiteY7" fmla="*/ 0 h 268621"/>
                <a:gd name="connsiteX8" fmla="*/ 262951 w 287011"/>
                <a:gd name="connsiteY8" fmla="*/ 44770 h 268621"/>
                <a:gd name="connsiteX9" fmla="*/ 262951 w 287011"/>
                <a:gd name="connsiteY9" fmla="*/ 161730 h 268621"/>
                <a:gd name="connsiteX10" fmla="*/ 285495 w 287011"/>
                <a:gd name="connsiteY10" fmla="*/ 229323 h 268621"/>
                <a:gd name="connsiteX11" fmla="*/ 266533 w 287011"/>
                <a:gd name="connsiteY11" fmla="*/ 267090 h 268621"/>
                <a:gd name="connsiteX12" fmla="*/ 257161 w 287011"/>
                <a:gd name="connsiteY12" fmla="*/ 268622 h 268621"/>
                <a:gd name="connsiteX13" fmla="*/ 29847 w 287011"/>
                <a:gd name="connsiteY13" fmla="*/ 268622 h 268621"/>
                <a:gd name="connsiteX14" fmla="*/ 29847 w 287011"/>
                <a:gd name="connsiteY14" fmla="*/ 238795 h 268621"/>
                <a:gd name="connsiteX15" fmla="*/ 257161 w 287011"/>
                <a:gd name="connsiteY15" fmla="*/ 238775 h 268621"/>
                <a:gd name="connsiteX16" fmla="*/ 237263 w 287011"/>
                <a:gd name="connsiteY16" fmla="*/ 179081 h 268621"/>
                <a:gd name="connsiteX17" fmla="*/ 49824 w 287011"/>
                <a:gd name="connsiteY17" fmla="*/ 179081 h 268621"/>
                <a:gd name="connsiteX18" fmla="*/ 29847 w 287011"/>
                <a:gd name="connsiteY18" fmla="*/ 238795 h 268621"/>
                <a:gd name="connsiteX19" fmla="*/ 233104 w 287011"/>
                <a:gd name="connsiteY19" fmla="*/ 149234 h 268621"/>
                <a:gd name="connsiteX20" fmla="*/ 233104 w 287011"/>
                <a:gd name="connsiteY20" fmla="*/ 44770 h 268621"/>
                <a:gd name="connsiteX21" fmla="*/ 218181 w 287011"/>
                <a:gd name="connsiteY21" fmla="*/ 29847 h 268621"/>
                <a:gd name="connsiteX22" fmla="*/ 68946 w 287011"/>
                <a:gd name="connsiteY22" fmla="*/ 29847 h 268621"/>
                <a:gd name="connsiteX23" fmla="*/ 54023 w 287011"/>
                <a:gd name="connsiteY23" fmla="*/ 44770 h 268621"/>
                <a:gd name="connsiteX24" fmla="*/ 54023 w 287011"/>
                <a:gd name="connsiteY24" fmla="*/ 149234 h 268621"/>
                <a:gd name="connsiteX25" fmla="*/ 233104 w 287011"/>
                <a:gd name="connsiteY25" fmla="*/ 149234 h 26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7011" h="268621">
                  <a:moveTo>
                    <a:pt x="29847" y="268622"/>
                  </a:moveTo>
                  <a:cubicBezTo>
                    <a:pt x="21868" y="268622"/>
                    <a:pt x="14366" y="265518"/>
                    <a:pt x="8735" y="259867"/>
                  </a:cubicBezTo>
                  <a:cubicBezTo>
                    <a:pt x="3104" y="254236"/>
                    <a:pt x="0" y="246734"/>
                    <a:pt x="0" y="238755"/>
                  </a:cubicBezTo>
                  <a:cubicBezTo>
                    <a:pt x="0" y="235571"/>
                    <a:pt x="517" y="232408"/>
                    <a:pt x="1532" y="229363"/>
                  </a:cubicBezTo>
                  <a:lnTo>
                    <a:pt x="24176" y="161730"/>
                  </a:lnTo>
                  <a:lnTo>
                    <a:pt x="24176" y="44770"/>
                  </a:lnTo>
                  <a:cubicBezTo>
                    <a:pt x="24176" y="20077"/>
                    <a:pt x="44253" y="0"/>
                    <a:pt x="68946" y="0"/>
                  </a:cubicBezTo>
                  <a:lnTo>
                    <a:pt x="218181" y="0"/>
                  </a:lnTo>
                  <a:cubicBezTo>
                    <a:pt x="242874" y="0"/>
                    <a:pt x="262951" y="20077"/>
                    <a:pt x="262951" y="44770"/>
                  </a:cubicBezTo>
                  <a:lnTo>
                    <a:pt x="262951" y="161730"/>
                  </a:lnTo>
                  <a:lnTo>
                    <a:pt x="285495" y="229323"/>
                  </a:lnTo>
                  <a:cubicBezTo>
                    <a:pt x="290669" y="244983"/>
                    <a:pt x="282172" y="261916"/>
                    <a:pt x="266533" y="267090"/>
                  </a:cubicBezTo>
                  <a:cubicBezTo>
                    <a:pt x="263488" y="268105"/>
                    <a:pt x="260344" y="268622"/>
                    <a:pt x="257161" y="268622"/>
                  </a:cubicBezTo>
                  <a:lnTo>
                    <a:pt x="29847" y="268622"/>
                  </a:lnTo>
                  <a:close/>
                  <a:moveTo>
                    <a:pt x="29847" y="238795"/>
                  </a:moveTo>
                  <a:lnTo>
                    <a:pt x="257161" y="238775"/>
                  </a:lnTo>
                  <a:lnTo>
                    <a:pt x="237263" y="179081"/>
                  </a:lnTo>
                  <a:lnTo>
                    <a:pt x="49824" y="179081"/>
                  </a:lnTo>
                  <a:lnTo>
                    <a:pt x="29847" y="238795"/>
                  </a:lnTo>
                  <a:close/>
                  <a:moveTo>
                    <a:pt x="233104" y="149234"/>
                  </a:moveTo>
                  <a:lnTo>
                    <a:pt x="233104" y="44770"/>
                  </a:lnTo>
                  <a:cubicBezTo>
                    <a:pt x="233104" y="36533"/>
                    <a:pt x="226418" y="29847"/>
                    <a:pt x="218181" y="29847"/>
                  </a:cubicBezTo>
                  <a:lnTo>
                    <a:pt x="68946" y="29847"/>
                  </a:lnTo>
                  <a:cubicBezTo>
                    <a:pt x="60709" y="29847"/>
                    <a:pt x="54023" y="36533"/>
                    <a:pt x="54023" y="44770"/>
                  </a:cubicBezTo>
                  <a:lnTo>
                    <a:pt x="54023" y="149234"/>
                  </a:lnTo>
                  <a:lnTo>
                    <a:pt x="233104" y="149234"/>
                  </a:lnTo>
                  <a:close/>
                </a:path>
              </a:pathLst>
            </a:custGeom>
            <a:grpFill/>
            <a:ln w="19844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</p:grpSp>
      <p:grpSp>
        <p:nvGrpSpPr>
          <p:cNvPr id="11" name="Icoon_1_7">
            <a:extLst>
              <a:ext uri="{FF2B5EF4-FFF2-40B4-BE49-F238E27FC236}">
                <a16:creationId xmlns:a16="http://schemas.microsoft.com/office/drawing/2014/main" id="{A294376E-69A0-5476-845A-41D2F31B44AC}"/>
              </a:ext>
            </a:extLst>
          </p:cNvPr>
          <p:cNvGrpSpPr>
            <a:grpSpLocks noChangeAspect="1"/>
          </p:cNvGrpSpPr>
          <p:nvPr/>
        </p:nvGrpSpPr>
        <p:grpSpPr>
          <a:xfrm>
            <a:off x="2343153" y="1444685"/>
            <a:ext cx="258645" cy="258658"/>
            <a:chOff x="9332577" y="2316662"/>
            <a:chExt cx="477529" cy="477549"/>
          </a:xfrm>
          <a:solidFill>
            <a:schemeClr val="accent1"/>
          </a:solidFill>
        </p:grpSpPr>
        <p:sp>
          <p:nvSpPr>
            <p:cNvPr id="12" name="Vrije vorm: vorm 74">
              <a:extLst>
                <a:ext uri="{FF2B5EF4-FFF2-40B4-BE49-F238E27FC236}">
                  <a16:creationId xmlns:a16="http://schemas.microsoft.com/office/drawing/2014/main" id="{90DA6320-28C3-6B4D-047F-BBE9A25B480E}"/>
                </a:ext>
              </a:extLst>
            </p:cNvPr>
            <p:cNvSpPr/>
            <p:nvPr/>
          </p:nvSpPr>
          <p:spPr>
            <a:xfrm>
              <a:off x="9332577" y="2480819"/>
              <a:ext cx="229410" cy="134310"/>
            </a:xfrm>
            <a:custGeom>
              <a:avLst/>
              <a:gdLst>
                <a:gd name="connsiteX0" fmla="*/ 14923 w 229410"/>
                <a:gd name="connsiteY0" fmla="*/ 134311 h 134310"/>
                <a:gd name="connsiteX1" fmla="*/ 13073 w 229410"/>
                <a:gd name="connsiteY1" fmla="*/ 134192 h 134310"/>
                <a:gd name="connsiteX2" fmla="*/ 119 w 229410"/>
                <a:gd name="connsiteY2" fmla="*/ 117517 h 134310"/>
                <a:gd name="connsiteX3" fmla="*/ 133475 w 229410"/>
                <a:gd name="connsiteY3" fmla="*/ 0 h 134310"/>
                <a:gd name="connsiteX4" fmla="*/ 134390 w 229410"/>
                <a:gd name="connsiteY4" fmla="*/ 0 h 134310"/>
                <a:gd name="connsiteX5" fmla="*/ 224369 w 229410"/>
                <a:gd name="connsiteY5" fmla="*/ 33846 h 134310"/>
                <a:gd name="connsiteX6" fmla="*/ 229383 w 229410"/>
                <a:gd name="connsiteY6" fmla="*/ 44114 h 134310"/>
                <a:gd name="connsiteX7" fmla="*/ 225682 w 229410"/>
                <a:gd name="connsiteY7" fmla="*/ 54918 h 134310"/>
                <a:gd name="connsiteX8" fmla="*/ 214499 w 229410"/>
                <a:gd name="connsiteY8" fmla="*/ 59972 h 134310"/>
                <a:gd name="connsiteX9" fmla="*/ 214499 w 229410"/>
                <a:gd name="connsiteY9" fmla="*/ 59972 h 134310"/>
                <a:gd name="connsiteX10" fmla="*/ 204630 w 229410"/>
                <a:gd name="connsiteY10" fmla="*/ 56232 h 134310"/>
                <a:gd name="connsiteX11" fmla="*/ 134311 w 229410"/>
                <a:gd name="connsiteY11" fmla="*/ 29847 h 134310"/>
                <a:gd name="connsiteX12" fmla="*/ 133435 w 229410"/>
                <a:gd name="connsiteY12" fmla="*/ 29847 h 134310"/>
                <a:gd name="connsiteX13" fmla="*/ 29708 w 229410"/>
                <a:gd name="connsiteY13" fmla="*/ 121258 h 134310"/>
                <a:gd name="connsiteX14" fmla="*/ 14923 w 229410"/>
                <a:gd name="connsiteY14" fmla="*/ 134311 h 13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9410" h="134310">
                  <a:moveTo>
                    <a:pt x="14923" y="134311"/>
                  </a:moveTo>
                  <a:cubicBezTo>
                    <a:pt x="14307" y="134311"/>
                    <a:pt x="13690" y="134271"/>
                    <a:pt x="13073" y="134192"/>
                  </a:cubicBezTo>
                  <a:cubicBezTo>
                    <a:pt x="4895" y="133157"/>
                    <a:pt x="-915" y="125675"/>
                    <a:pt x="119" y="117517"/>
                  </a:cubicBezTo>
                  <a:cubicBezTo>
                    <a:pt x="8536" y="50521"/>
                    <a:pt x="65882" y="0"/>
                    <a:pt x="133475" y="0"/>
                  </a:cubicBezTo>
                  <a:lnTo>
                    <a:pt x="134390" y="0"/>
                  </a:lnTo>
                  <a:cubicBezTo>
                    <a:pt x="167799" y="0"/>
                    <a:pt x="199636" y="12018"/>
                    <a:pt x="224369" y="33846"/>
                  </a:cubicBezTo>
                  <a:cubicBezTo>
                    <a:pt x="227354" y="36473"/>
                    <a:pt x="229144" y="40134"/>
                    <a:pt x="229383" y="44114"/>
                  </a:cubicBezTo>
                  <a:cubicBezTo>
                    <a:pt x="229622" y="48093"/>
                    <a:pt x="228309" y="51934"/>
                    <a:pt x="225682" y="54918"/>
                  </a:cubicBezTo>
                  <a:cubicBezTo>
                    <a:pt x="222857" y="58122"/>
                    <a:pt x="218778" y="59972"/>
                    <a:pt x="214499" y="59972"/>
                  </a:cubicBezTo>
                  <a:lnTo>
                    <a:pt x="214499" y="59972"/>
                  </a:lnTo>
                  <a:cubicBezTo>
                    <a:pt x="210858" y="59972"/>
                    <a:pt x="207356" y="58639"/>
                    <a:pt x="204630" y="56232"/>
                  </a:cubicBezTo>
                  <a:cubicBezTo>
                    <a:pt x="185429" y="39259"/>
                    <a:pt x="160457" y="29907"/>
                    <a:pt x="134311" y="29847"/>
                  </a:cubicBezTo>
                  <a:lnTo>
                    <a:pt x="133435" y="29847"/>
                  </a:lnTo>
                  <a:cubicBezTo>
                    <a:pt x="80865" y="29847"/>
                    <a:pt x="36274" y="69145"/>
                    <a:pt x="29708" y="121258"/>
                  </a:cubicBezTo>
                  <a:cubicBezTo>
                    <a:pt x="28772" y="128700"/>
                    <a:pt x="22425" y="134311"/>
                    <a:pt x="14923" y="134311"/>
                  </a:cubicBezTo>
                  <a:close/>
                </a:path>
              </a:pathLst>
            </a:custGeom>
            <a:grpFill/>
            <a:ln w="198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13" name="Vrije vorm: vorm 75">
              <a:extLst>
                <a:ext uri="{FF2B5EF4-FFF2-40B4-BE49-F238E27FC236}">
                  <a16:creationId xmlns:a16="http://schemas.microsoft.com/office/drawing/2014/main" id="{7EEC5942-1B75-C2B4-CB3B-C654A473D074}"/>
                </a:ext>
              </a:extLst>
            </p:cNvPr>
            <p:cNvSpPr/>
            <p:nvPr/>
          </p:nvSpPr>
          <p:spPr>
            <a:xfrm>
              <a:off x="9384789" y="2316662"/>
              <a:ext cx="164157" cy="164157"/>
            </a:xfrm>
            <a:custGeom>
              <a:avLst/>
              <a:gdLst>
                <a:gd name="connsiteX0" fmla="*/ 82079 w 164157"/>
                <a:gd name="connsiteY0" fmla="*/ 164158 h 164157"/>
                <a:gd name="connsiteX1" fmla="*/ 0 w 164157"/>
                <a:gd name="connsiteY1" fmla="*/ 82079 h 164157"/>
                <a:gd name="connsiteX2" fmla="*/ 82079 w 164157"/>
                <a:gd name="connsiteY2" fmla="*/ 0 h 164157"/>
                <a:gd name="connsiteX3" fmla="*/ 164158 w 164157"/>
                <a:gd name="connsiteY3" fmla="*/ 82079 h 164157"/>
                <a:gd name="connsiteX4" fmla="*/ 82079 w 164157"/>
                <a:gd name="connsiteY4" fmla="*/ 164158 h 164157"/>
                <a:gd name="connsiteX5" fmla="*/ 82079 w 164157"/>
                <a:gd name="connsiteY5" fmla="*/ 29847 h 164157"/>
                <a:gd name="connsiteX6" fmla="*/ 29847 w 164157"/>
                <a:gd name="connsiteY6" fmla="*/ 82079 h 164157"/>
                <a:gd name="connsiteX7" fmla="*/ 82079 w 164157"/>
                <a:gd name="connsiteY7" fmla="*/ 134311 h 164157"/>
                <a:gd name="connsiteX8" fmla="*/ 134311 w 164157"/>
                <a:gd name="connsiteY8" fmla="*/ 82079 h 164157"/>
                <a:gd name="connsiteX9" fmla="*/ 82079 w 164157"/>
                <a:gd name="connsiteY9" fmla="*/ 29847 h 16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157" h="164157">
                  <a:moveTo>
                    <a:pt x="82079" y="164158"/>
                  </a:moveTo>
                  <a:cubicBezTo>
                    <a:pt x="36811" y="164158"/>
                    <a:pt x="0" y="127347"/>
                    <a:pt x="0" y="82079"/>
                  </a:cubicBezTo>
                  <a:cubicBezTo>
                    <a:pt x="0" y="36811"/>
                    <a:pt x="36831" y="0"/>
                    <a:pt x="82079" y="0"/>
                  </a:cubicBezTo>
                  <a:cubicBezTo>
                    <a:pt x="127327" y="0"/>
                    <a:pt x="164158" y="36811"/>
                    <a:pt x="164158" y="82079"/>
                  </a:cubicBezTo>
                  <a:cubicBezTo>
                    <a:pt x="164158" y="127347"/>
                    <a:pt x="127347" y="164158"/>
                    <a:pt x="82079" y="164158"/>
                  </a:cubicBezTo>
                  <a:close/>
                  <a:moveTo>
                    <a:pt x="82079" y="29847"/>
                  </a:moveTo>
                  <a:cubicBezTo>
                    <a:pt x="53287" y="29847"/>
                    <a:pt x="29847" y="53287"/>
                    <a:pt x="29847" y="82079"/>
                  </a:cubicBezTo>
                  <a:cubicBezTo>
                    <a:pt x="29847" y="110871"/>
                    <a:pt x="53287" y="134311"/>
                    <a:pt x="82079" y="134311"/>
                  </a:cubicBezTo>
                  <a:cubicBezTo>
                    <a:pt x="110871" y="134311"/>
                    <a:pt x="134311" y="110871"/>
                    <a:pt x="134311" y="82079"/>
                  </a:cubicBezTo>
                  <a:cubicBezTo>
                    <a:pt x="134311" y="53287"/>
                    <a:pt x="110891" y="29847"/>
                    <a:pt x="82079" y="29847"/>
                  </a:cubicBezTo>
                  <a:close/>
                </a:path>
              </a:pathLst>
            </a:custGeom>
            <a:grpFill/>
            <a:ln w="198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14" name="Vrije vorm: vorm 76">
              <a:extLst>
                <a:ext uri="{FF2B5EF4-FFF2-40B4-BE49-F238E27FC236}">
                  <a16:creationId xmlns:a16="http://schemas.microsoft.com/office/drawing/2014/main" id="{7C7651C1-5054-2D3D-8613-9AA3FA54BC89}"/>
                </a:ext>
              </a:extLst>
            </p:cNvPr>
            <p:cNvSpPr/>
            <p:nvPr/>
          </p:nvSpPr>
          <p:spPr>
            <a:xfrm>
              <a:off x="9593717" y="2316662"/>
              <a:ext cx="134310" cy="134310"/>
            </a:xfrm>
            <a:custGeom>
              <a:avLst/>
              <a:gdLst>
                <a:gd name="connsiteX0" fmla="*/ 67155 w 134310"/>
                <a:gd name="connsiteY0" fmla="*/ 134311 h 134310"/>
                <a:gd name="connsiteX1" fmla="*/ 0 w 134310"/>
                <a:gd name="connsiteY1" fmla="*/ 67155 h 134310"/>
                <a:gd name="connsiteX2" fmla="*/ 67155 w 134310"/>
                <a:gd name="connsiteY2" fmla="*/ 0 h 134310"/>
                <a:gd name="connsiteX3" fmla="*/ 134311 w 134310"/>
                <a:gd name="connsiteY3" fmla="*/ 67155 h 134310"/>
                <a:gd name="connsiteX4" fmla="*/ 67155 w 134310"/>
                <a:gd name="connsiteY4" fmla="*/ 134311 h 134310"/>
                <a:gd name="connsiteX5" fmla="*/ 67155 w 134310"/>
                <a:gd name="connsiteY5" fmla="*/ 29847 h 134310"/>
                <a:gd name="connsiteX6" fmla="*/ 29847 w 134310"/>
                <a:gd name="connsiteY6" fmla="*/ 67155 h 134310"/>
                <a:gd name="connsiteX7" fmla="*/ 67155 w 134310"/>
                <a:gd name="connsiteY7" fmla="*/ 104464 h 134310"/>
                <a:gd name="connsiteX8" fmla="*/ 104464 w 134310"/>
                <a:gd name="connsiteY8" fmla="*/ 67155 h 134310"/>
                <a:gd name="connsiteX9" fmla="*/ 67155 w 134310"/>
                <a:gd name="connsiteY9" fmla="*/ 29847 h 13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310" h="134310">
                  <a:moveTo>
                    <a:pt x="67155" y="134311"/>
                  </a:moveTo>
                  <a:cubicBezTo>
                    <a:pt x="30125" y="134311"/>
                    <a:pt x="0" y="104185"/>
                    <a:pt x="0" y="67155"/>
                  </a:cubicBezTo>
                  <a:cubicBezTo>
                    <a:pt x="0" y="30125"/>
                    <a:pt x="30125" y="0"/>
                    <a:pt x="67155" y="0"/>
                  </a:cubicBezTo>
                  <a:cubicBezTo>
                    <a:pt x="104186" y="0"/>
                    <a:pt x="134311" y="30125"/>
                    <a:pt x="134311" y="67155"/>
                  </a:cubicBezTo>
                  <a:cubicBezTo>
                    <a:pt x="134311" y="104185"/>
                    <a:pt x="104186" y="134311"/>
                    <a:pt x="67155" y="134311"/>
                  </a:cubicBezTo>
                  <a:close/>
                  <a:moveTo>
                    <a:pt x="67155" y="29847"/>
                  </a:moveTo>
                  <a:cubicBezTo>
                    <a:pt x="46581" y="29847"/>
                    <a:pt x="29847" y="46581"/>
                    <a:pt x="29847" y="67155"/>
                  </a:cubicBezTo>
                  <a:cubicBezTo>
                    <a:pt x="29847" y="87730"/>
                    <a:pt x="46581" y="104464"/>
                    <a:pt x="67155" y="104464"/>
                  </a:cubicBezTo>
                  <a:cubicBezTo>
                    <a:pt x="87730" y="104464"/>
                    <a:pt x="104464" y="87730"/>
                    <a:pt x="104464" y="67155"/>
                  </a:cubicBezTo>
                  <a:cubicBezTo>
                    <a:pt x="104464" y="46581"/>
                    <a:pt x="87730" y="29847"/>
                    <a:pt x="67155" y="29847"/>
                  </a:cubicBezTo>
                  <a:close/>
                </a:path>
              </a:pathLst>
            </a:custGeom>
            <a:grpFill/>
            <a:ln w="198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15" name="Vrije vorm: vorm 77">
              <a:extLst>
                <a:ext uri="{FF2B5EF4-FFF2-40B4-BE49-F238E27FC236}">
                  <a16:creationId xmlns:a16="http://schemas.microsoft.com/office/drawing/2014/main" id="{943F1999-61FA-E79E-837A-740D6E2CF7A6}"/>
                </a:ext>
              </a:extLst>
            </p:cNvPr>
            <p:cNvSpPr/>
            <p:nvPr/>
          </p:nvSpPr>
          <p:spPr>
            <a:xfrm>
              <a:off x="9578622" y="2436049"/>
              <a:ext cx="174786" cy="74617"/>
            </a:xfrm>
            <a:custGeom>
              <a:avLst/>
              <a:gdLst>
                <a:gd name="connsiteX0" fmla="*/ 159872 w 174786"/>
                <a:gd name="connsiteY0" fmla="*/ 74617 h 74617"/>
                <a:gd name="connsiteX1" fmla="*/ 146959 w 174786"/>
                <a:gd name="connsiteY1" fmla="*/ 67155 h 74617"/>
                <a:gd name="connsiteX2" fmla="*/ 101631 w 174786"/>
                <a:gd name="connsiteY2" fmla="*/ 32414 h 74617"/>
                <a:gd name="connsiteX3" fmla="*/ 82191 w 174786"/>
                <a:gd name="connsiteY3" fmla="*/ 29847 h 74617"/>
                <a:gd name="connsiteX4" fmla="*/ 45002 w 174786"/>
                <a:gd name="connsiteY4" fmla="*/ 39895 h 74617"/>
                <a:gd name="connsiteX5" fmla="*/ 26158 w 174786"/>
                <a:gd name="connsiteY5" fmla="*/ 55396 h 74617"/>
                <a:gd name="connsiteX6" fmla="*/ 14916 w 174786"/>
                <a:gd name="connsiteY6" fmla="*/ 60490 h 74617"/>
                <a:gd name="connsiteX7" fmla="*/ 14916 w 174786"/>
                <a:gd name="connsiteY7" fmla="*/ 60490 h 74617"/>
                <a:gd name="connsiteX8" fmla="*/ 5106 w 174786"/>
                <a:gd name="connsiteY8" fmla="*/ 56809 h 74617"/>
                <a:gd name="connsiteX9" fmla="*/ 32 w 174786"/>
                <a:gd name="connsiteY9" fmla="*/ 46561 h 74617"/>
                <a:gd name="connsiteX10" fmla="*/ 3694 w 174786"/>
                <a:gd name="connsiteY10" fmla="*/ 35737 h 74617"/>
                <a:gd name="connsiteX11" fmla="*/ 30078 w 174786"/>
                <a:gd name="connsiteY11" fmla="*/ 14048 h 74617"/>
                <a:gd name="connsiteX12" fmla="*/ 82191 w 174786"/>
                <a:gd name="connsiteY12" fmla="*/ 0 h 74617"/>
                <a:gd name="connsiteX13" fmla="*/ 109332 w 174786"/>
                <a:gd name="connsiteY13" fmla="*/ 3582 h 74617"/>
                <a:gd name="connsiteX14" fmla="*/ 172786 w 174786"/>
                <a:gd name="connsiteY14" fmla="*/ 52232 h 74617"/>
                <a:gd name="connsiteX15" fmla="*/ 167334 w 174786"/>
                <a:gd name="connsiteY15" fmla="*/ 72627 h 74617"/>
                <a:gd name="connsiteX16" fmla="*/ 159872 w 174786"/>
                <a:gd name="connsiteY16" fmla="*/ 74617 h 7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4786" h="74617">
                  <a:moveTo>
                    <a:pt x="159872" y="74617"/>
                  </a:moveTo>
                  <a:cubicBezTo>
                    <a:pt x="154560" y="74617"/>
                    <a:pt x="149605" y="71752"/>
                    <a:pt x="146959" y="67155"/>
                  </a:cubicBezTo>
                  <a:cubicBezTo>
                    <a:pt x="136990" y="49884"/>
                    <a:pt x="120892" y="37547"/>
                    <a:pt x="101631" y="32414"/>
                  </a:cubicBezTo>
                  <a:cubicBezTo>
                    <a:pt x="95244" y="30702"/>
                    <a:pt x="88717" y="29847"/>
                    <a:pt x="82191" y="29847"/>
                  </a:cubicBezTo>
                  <a:cubicBezTo>
                    <a:pt x="69237" y="29847"/>
                    <a:pt x="56363" y="33329"/>
                    <a:pt x="45002" y="39895"/>
                  </a:cubicBezTo>
                  <a:cubicBezTo>
                    <a:pt x="37898" y="43994"/>
                    <a:pt x="31551" y="49208"/>
                    <a:pt x="26158" y="55396"/>
                  </a:cubicBezTo>
                  <a:cubicBezTo>
                    <a:pt x="23333" y="58639"/>
                    <a:pt x="19234" y="60490"/>
                    <a:pt x="14916" y="60490"/>
                  </a:cubicBezTo>
                  <a:lnTo>
                    <a:pt x="14916" y="60490"/>
                  </a:lnTo>
                  <a:cubicBezTo>
                    <a:pt x="11315" y="60490"/>
                    <a:pt x="7813" y="59176"/>
                    <a:pt x="5106" y="56809"/>
                  </a:cubicBezTo>
                  <a:cubicBezTo>
                    <a:pt x="2102" y="54182"/>
                    <a:pt x="291" y="50541"/>
                    <a:pt x="32" y="46561"/>
                  </a:cubicBezTo>
                  <a:cubicBezTo>
                    <a:pt x="-226" y="42582"/>
                    <a:pt x="1067" y="38741"/>
                    <a:pt x="3694" y="35737"/>
                  </a:cubicBezTo>
                  <a:cubicBezTo>
                    <a:pt x="11255" y="27081"/>
                    <a:pt x="20129" y="19798"/>
                    <a:pt x="30078" y="14048"/>
                  </a:cubicBezTo>
                  <a:cubicBezTo>
                    <a:pt x="45977" y="4855"/>
                    <a:pt x="64004" y="0"/>
                    <a:pt x="82191" y="0"/>
                  </a:cubicBezTo>
                  <a:cubicBezTo>
                    <a:pt x="91304" y="0"/>
                    <a:pt x="100437" y="1214"/>
                    <a:pt x="109332" y="3582"/>
                  </a:cubicBezTo>
                  <a:cubicBezTo>
                    <a:pt x="136293" y="10785"/>
                    <a:pt x="158818" y="28056"/>
                    <a:pt x="172786" y="52232"/>
                  </a:cubicBezTo>
                  <a:cubicBezTo>
                    <a:pt x="176905" y="59355"/>
                    <a:pt x="174458" y="68509"/>
                    <a:pt x="167334" y="72627"/>
                  </a:cubicBezTo>
                  <a:cubicBezTo>
                    <a:pt x="165066" y="73921"/>
                    <a:pt x="162479" y="74617"/>
                    <a:pt x="159872" y="74617"/>
                  </a:cubicBezTo>
                  <a:close/>
                </a:path>
              </a:pathLst>
            </a:custGeom>
            <a:grpFill/>
            <a:ln w="198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16" name="Vrije vorm: vorm 78">
              <a:extLst>
                <a:ext uri="{FF2B5EF4-FFF2-40B4-BE49-F238E27FC236}">
                  <a16:creationId xmlns:a16="http://schemas.microsoft.com/office/drawing/2014/main" id="{4B7B15C8-CC1C-3145-8A8C-9152126AA507}"/>
                </a:ext>
              </a:extLst>
            </p:cNvPr>
            <p:cNvSpPr/>
            <p:nvPr/>
          </p:nvSpPr>
          <p:spPr>
            <a:xfrm>
              <a:off x="9541485" y="2585283"/>
              <a:ext cx="149194" cy="208928"/>
            </a:xfrm>
            <a:custGeom>
              <a:avLst/>
              <a:gdLst>
                <a:gd name="connsiteX0" fmla="*/ 74617 w 149194"/>
                <a:gd name="connsiteY0" fmla="*/ 208928 h 208928"/>
                <a:gd name="connsiteX1" fmla="*/ 69484 w 149194"/>
                <a:gd name="connsiteY1" fmla="*/ 208013 h 208928"/>
                <a:gd name="connsiteX2" fmla="*/ 69145 w 149194"/>
                <a:gd name="connsiteY2" fmla="*/ 207893 h 208928"/>
                <a:gd name="connsiteX3" fmla="*/ 64051 w 149194"/>
                <a:gd name="connsiteY3" fmla="*/ 204570 h 208928"/>
                <a:gd name="connsiteX4" fmla="*/ 4358 w 149194"/>
                <a:gd name="connsiteY4" fmla="*/ 144877 h 208928"/>
                <a:gd name="connsiteX5" fmla="*/ 4358 w 149194"/>
                <a:gd name="connsiteY5" fmla="*/ 123765 h 208928"/>
                <a:gd name="connsiteX6" fmla="*/ 14904 w 149194"/>
                <a:gd name="connsiteY6" fmla="*/ 119388 h 208928"/>
                <a:gd name="connsiteX7" fmla="*/ 25449 w 149194"/>
                <a:gd name="connsiteY7" fmla="*/ 123765 h 208928"/>
                <a:gd name="connsiteX8" fmla="*/ 59674 w 149194"/>
                <a:gd name="connsiteY8" fmla="*/ 157989 h 208928"/>
                <a:gd name="connsiteX9" fmla="*/ 59674 w 149194"/>
                <a:gd name="connsiteY9" fmla="*/ 14923 h 208928"/>
                <a:gd name="connsiteX10" fmla="*/ 74597 w 149194"/>
                <a:gd name="connsiteY10" fmla="*/ 0 h 208928"/>
                <a:gd name="connsiteX11" fmla="*/ 89521 w 149194"/>
                <a:gd name="connsiteY11" fmla="*/ 14923 h 208928"/>
                <a:gd name="connsiteX12" fmla="*/ 89521 w 149194"/>
                <a:gd name="connsiteY12" fmla="*/ 157970 h 208928"/>
                <a:gd name="connsiteX13" fmla="*/ 123745 w 149194"/>
                <a:gd name="connsiteY13" fmla="*/ 123745 h 208928"/>
                <a:gd name="connsiteX14" fmla="*/ 134291 w 149194"/>
                <a:gd name="connsiteY14" fmla="*/ 119368 h 208928"/>
                <a:gd name="connsiteX15" fmla="*/ 144837 w 149194"/>
                <a:gd name="connsiteY15" fmla="*/ 123745 h 208928"/>
                <a:gd name="connsiteX16" fmla="*/ 144837 w 149194"/>
                <a:gd name="connsiteY16" fmla="*/ 144857 h 208928"/>
                <a:gd name="connsiteX17" fmla="*/ 85143 w 149194"/>
                <a:gd name="connsiteY17" fmla="*/ 204551 h 208928"/>
                <a:gd name="connsiteX18" fmla="*/ 80268 w 149194"/>
                <a:gd name="connsiteY18" fmla="*/ 207794 h 208928"/>
                <a:gd name="connsiteX19" fmla="*/ 79751 w 149194"/>
                <a:gd name="connsiteY19" fmla="*/ 207993 h 208928"/>
                <a:gd name="connsiteX20" fmla="*/ 74617 w 149194"/>
                <a:gd name="connsiteY20" fmla="*/ 208928 h 20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194" h="208928">
                  <a:moveTo>
                    <a:pt x="74617" y="208928"/>
                  </a:moveTo>
                  <a:cubicBezTo>
                    <a:pt x="72886" y="208928"/>
                    <a:pt x="71155" y="208610"/>
                    <a:pt x="69484" y="208013"/>
                  </a:cubicBezTo>
                  <a:cubicBezTo>
                    <a:pt x="69364" y="207973"/>
                    <a:pt x="69265" y="207933"/>
                    <a:pt x="69145" y="207893"/>
                  </a:cubicBezTo>
                  <a:cubicBezTo>
                    <a:pt x="67076" y="207058"/>
                    <a:pt x="65444" y="205963"/>
                    <a:pt x="64051" y="204570"/>
                  </a:cubicBezTo>
                  <a:lnTo>
                    <a:pt x="4358" y="144877"/>
                  </a:lnTo>
                  <a:cubicBezTo>
                    <a:pt x="-1453" y="139067"/>
                    <a:pt x="-1453" y="129595"/>
                    <a:pt x="4358" y="123765"/>
                  </a:cubicBezTo>
                  <a:cubicBezTo>
                    <a:pt x="7183" y="120940"/>
                    <a:pt x="10924" y="119388"/>
                    <a:pt x="14904" y="119388"/>
                  </a:cubicBezTo>
                  <a:cubicBezTo>
                    <a:pt x="18883" y="119388"/>
                    <a:pt x="22644" y="120940"/>
                    <a:pt x="25449" y="123765"/>
                  </a:cubicBezTo>
                  <a:lnTo>
                    <a:pt x="59674" y="157989"/>
                  </a:lnTo>
                  <a:lnTo>
                    <a:pt x="59674" y="14923"/>
                  </a:lnTo>
                  <a:cubicBezTo>
                    <a:pt x="59674" y="6686"/>
                    <a:pt x="66360" y="0"/>
                    <a:pt x="74597" y="0"/>
                  </a:cubicBezTo>
                  <a:cubicBezTo>
                    <a:pt x="82835" y="0"/>
                    <a:pt x="89521" y="6686"/>
                    <a:pt x="89521" y="14923"/>
                  </a:cubicBezTo>
                  <a:lnTo>
                    <a:pt x="89521" y="157970"/>
                  </a:lnTo>
                  <a:lnTo>
                    <a:pt x="123745" y="123745"/>
                  </a:lnTo>
                  <a:cubicBezTo>
                    <a:pt x="126571" y="120920"/>
                    <a:pt x="130311" y="119368"/>
                    <a:pt x="134291" y="119368"/>
                  </a:cubicBezTo>
                  <a:cubicBezTo>
                    <a:pt x="138271" y="119368"/>
                    <a:pt x="142031" y="120920"/>
                    <a:pt x="144837" y="123745"/>
                  </a:cubicBezTo>
                  <a:cubicBezTo>
                    <a:pt x="150647" y="129555"/>
                    <a:pt x="150647" y="139027"/>
                    <a:pt x="144837" y="144857"/>
                  </a:cubicBezTo>
                  <a:lnTo>
                    <a:pt x="85143" y="204551"/>
                  </a:lnTo>
                  <a:cubicBezTo>
                    <a:pt x="83750" y="205943"/>
                    <a:pt x="82119" y="207038"/>
                    <a:pt x="80268" y="207794"/>
                  </a:cubicBezTo>
                  <a:cubicBezTo>
                    <a:pt x="80109" y="207854"/>
                    <a:pt x="79930" y="207933"/>
                    <a:pt x="79751" y="207993"/>
                  </a:cubicBezTo>
                  <a:cubicBezTo>
                    <a:pt x="78159" y="208610"/>
                    <a:pt x="76388" y="208928"/>
                    <a:pt x="74617" y="208928"/>
                  </a:cubicBezTo>
                  <a:close/>
                </a:path>
              </a:pathLst>
            </a:custGeom>
            <a:grpFill/>
            <a:ln w="198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17" name="Vrije vorm: vorm 79">
              <a:extLst>
                <a:ext uri="{FF2B5EF4-FFF2-40B4-BE49-F238E27FC236}">
                  <a16:creationId xmlns:a16="http://schemas.microsoft.com/office/drawing/2014/main" id="{C42BB7BB-C675-1A52-AE07-A80D178989B3}"/>
                </a:ext>
              </a:extLst>
            </p:cNvPr>
            <p:cNvSpPr/>
            <p:nvPr/>
          </p:nvSpPr>
          <p:spPr>
            <a:xfrm>
              <a:off x="9660892" y="2585283"/>
              <a:ext cx="149214" cy="208928"/>
            </a:xfrm>
            <a:custGeom>
              <a:avLst/>
              <a:gdLst>
                <a:gd name="connsiteX0" fmla="*/ 74597 w 149214"/>
                <a:gd name="connsiteY0" fmla="*/ 208928 h 208928"/>
                <a:gd name="connsiteX1" fmla="*/ 59674 w 149214"/>
                <a:gd name="connsiteY1" fmla="*/ 194005 h 208928"/>
                <a:gd name="connsiteX2" fmla="*/ 59674 w 149214"/>
                <a:gd name="connsiteY2" fmla="*/ 50959 h 208928"/>
                <a:gd name="connsiteX3" fmla="*/ 25449 w 149214"/>
                <a:gd name="connsiteY3" fmla="*/ 85183 h 208928"/>
                <a:gd name="connsiteX4" fmla="*/ 14904 w 149214"/>
                <a:gd name="connsiteY4" fmla="*/ 89561 h 208928"/>
                <a:gd name="connsiteX5" fmla="*/ 4358 w 149214"/>
                <a:gd name="connsiteY5" fmla="*/ 85183 h 208928"/>
                <a:gd name="connsiteX6" fmla="*/ 4358 w 149214"/>
                <a:gd name="connsiteY6" fmla="*/ 64071 h 208928"/>
                <a:gd name="connsiteX7" fmla="*/ 64051 w 149214"/>
                <a:gd name="connsiteY7" fmla="*/ 4378 h 208928"/>
                <a:gd name="connsiteX8" fmla="*/ 68926 w 149214"/>
                <a:gd name="connsiteY8" fmla="*/ 1134 h 208928"/>
                <a:gd name="connsiteX9" fmla="*/ 69444 w 149214"/>
                <a:gd name="connsiteY9" fmla="*/ 935 h 208928"/>
                <a:gd name="connsiteX10" fmla="*/ 74597 w 149214"/>
                <a:gd name="connsiteY10" fmla="*/ 0 h 208928"/>
                <a:gd name="connsiteX11" fmla="*/ 79731 w 149214"/>
                <a:gd name="connsiteY11" fmla="*/ 915 h 208928"/>
                <a:gd name="connsiteX12" fmla="*/ 80069 w 149214"/>
                <a:gd name="connsiteY12" fmla="*/ 1035 h 208928"/>
                <a:gd name="connsiteX13" fmla="*/ 85163 w 149214"/>
                <a:gd name="connsiteY13" fmla="*/ 4358 h 208928"/>
                <a:gd name="connsiteX14" fmla="*/ 144857 w 149214"/>
                <a:gd name="connsiteY14" fmla="*/ 64051 h 208928"/>
                <a:gd name="connsiteX15" fmla="*/ 144857 w 149214"/>
                <a:gd name="connsiteY15" fmla="*/ 85163 h 208928"/>
                <a:gd name="connsiteX16" fmla="*/ 134311 w 149214"/>
                <a:gd name="connsiteY16" fmla="*/ 89541 h 208928"/>
                <a:gd name="connsiteX17" fmla="*/ 123765 w 149214"/>
                <a:gd name="connsiteY17" fmla="*/ 85163 h 208928"/>
                <a:gd name="connsiteX18" fmla="*/ 89541 w 149214"/>
                <a:gd name="connsiteY18" fmla="*/ 50939 h 208928"/>
                <a:gd name="connsiteX19" fmla="*/ 89541 w 149214"/>
                <a:gd name="connsiteY19" fmla="*/ 193985 h 208928"/>
                <a:gd name="connsiteX20" fmla="*/ 74597 w 149214"/>
                <a:gd name="connsiteY20" fmla="*/ 208928 h 20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214" h="208928">
                  <a:moveTo>
                    <a:pt x="74597" y="208928"/>
                  </a:moveTo>
                  <a:cubicBezTo>
                    <a:pt x="66360" y="208928"/>
                    <a:pt x="59674" y="202242"/>
                    <a:pt x="59674" y="194005"/>
                  </a:cubicBezTo>
                  <a:lnTo>
                    <a:pt x="59674" y="50959"/>
                  </a:lnTo>
                  <a:lnTo>
                    <a:pt x="25449" y="85183"/>
                  </a:lnTo>
                  <a:cubicBezTo>
                    <a:pt x="22624" y="88008"/>
                    <a:pt x="18883" y="89561"/>
                    <a:pt x="14904" y="89561"/>
                  </a:cubicBezTo>
                  <a:cubicBezTo>
                    <a:pt x="10924" y="89561"/>
                    <a:pt x="7163" y="88008"/>
                    <a:pt x="4358" y="85183"/>
                  </a:cubicBezTo>
                  <a:cubicBezTo>
                    <a:pt x="-1453" y="79373"/>
                    <a:pt x="-1453" y="69901"/>
                    <a:pt x="4358" y="64071"/>
                  </a:cubicBezTo>
                  <a:lnTo>
                    <a:pt x="64051" y="4378"/>
                  </a:lnTo>
                  <a:cubicBezTo>
                    <a:pt x="65444" y="2985"/>
                    <a:pt x="67076" y="1890"/>
                    <a:pt x="68926" y="1134"/>
                  </a:cubicBezTo>
                  <a:cubicBezTo>
                    <a:pt x="69086" y="1074"/>
                    <a:pt x="69265" y="995"/>
                    <a:pt x="69444" y="935"/>
                  </a:cubicBezTo>
                  <a:cubicBezTo>
                    <a:pt x="71075" y="318"/>
                    <a:pt x="72826" y="0"/>
                    <a:pt x="74597" y="0"/>
                  </a:cubicBezTo>
                  <a:cubicBezTo>
                    <a:pt x="76328" y="0"/>
                    <a:pt x="78060" y="318"/>
                    <a:pt x="79731" y="915"/>
                  </a:cubicBezTo>
                  <a:cubicBezTo>
                    <a:pt x="79850" y="955"/>
                    <a:pt x="79950" y="995"/>
                    <a:pt x="80069" y="1035"/>
                  </a:cubicBezTo>
                  <a:cubicBezTo>
                    <a:pt x="82139" y="1870"/>
                    <a:pt x="83770" y="2965"/>
                    <a:pt x="85163" y="4358"/>
                  </a:cubicBezTo>
                  <a:lnTo>
                    <a:pt x="144857" y="64051"/>
                  </a:lnTo>
                  <a:cubicBezTo>
                    <a:pt x="150667" y="69862"/>
                    <a:pt x="150667" y="79333"/>
                    <a:pt x="144857" y="85163"/>
                  </a:cubicBezTo>
                  <a:cubicBezTo>
                    <a:pt x="142031" y="87989"/>
                    <a:pt x="138291" y="89541"/>
                    <a:pt x="134311" y="89541"/>
                  </a:cubicBezTo>
                  <a:cubicBezTo>
                    <a:pt x="130331" y="89541"/>
                    <a:pt x="126571" y="87989"/>
                    <a:pt x="123765" y="85163"/>
                  </a:cubicBezTo>
                  <a:lnTo>
                    <a:pt x="89541" y="50939"/>
                  </a:lnTo>
                  <a:lnTo>
                    <a:pt x="89541" y="193985"/>
                  </a:lnTo>
                  <a:cubicBezTo>
                    <a:pt x="89521" y="202242"/>
                    <a:pt x="82835" y="208928"/>
                    <a:pt x="74597" y="208928"/>
                  </a:cubicBezTo>
                  <a:close/>
                </a:path>
              </a:pathLst>
            </a:custGeom>
            <a:grpFill/>
            <a:ln w="198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F59AE83-4B15-915E-9C35-0976A0F1DD15}"/>
              </a:ext>
            </a:extLst>
          </p:cNvPr>
          <p:cNvSpPr/>
          <p:nvPr/>
        </p:nvSpPr>
        <p:spPr>
          <a:xfrm>
            <a:off x="2931197" y="2339955"/>
            <a:ext cx="222124" cy="57245"/>
          </a:xfrm>
          <a:custGeom>
            <a:avLst/>
            <a:gdLst>
              <a:gd name="connsiteX0" fmla="*/ 0 w 354806"/>
              <a:gd name="connsiteY0" fmla="*/ 45720 h 91440"/>
              <a:gd name="connsiteX1" fmla="*/ 354806 w 354806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4806" h="91440">
                <a:moveTo>
                  <a:pt x="0" y="45720"/>
                </a:moveTo>
                <a:lnTo>
                  <a:pt x="354806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980" tIns="27416" rIns="112980" bIns="27416" numCol="1" spcCol="1270" anchor="ctr" anchorCtr="0">
            <a:noAutofit/>
          </a:bodyPr>
          <a:lstStyle/>
          <a:p>
            <a:pPr algn="ctr" defTabSz="1391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NL" sz="31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6D611F3-69C9-C255-51DA-6453BDCBFBCA}"/>
              </a:ext>
            </a:extLst>
          </p:cNvPr>
          <p:cNvSpPr/>
          <p:nvPr/>
        </p:nvSpPr>
        <p:spPr>
          <a:xfrm>
            <a:off x="1883282" y="2053863"/>
            <a:ext cx="1049045" cy="629426"/>
          </a:xfrm>
          <a:custGeom>
            <a:avLst/>
            <a:gdLst>
              <a:gd name="connsiteX0" fmla="*/ 0 w 1675678"/>
              <a:gd name="connsiteY0" fmla="*/ 0 h 1005407"/>
              <a:gd name="connsiteX1" fmla="*/ 1675678 w 1675678"/>
              <a:gd name="connsiteY1" fmla="*/ 0 h 1005407"/>
              <a:gd name="connsiteX2" fmla="*/ 1675678 w 1675678"/>
              <a:gd name="connsiteY2" fmla="*/ 1005407 h 1005407"/>
              <a:gd name="connsiteX3" fmla="*/ 0 w 1675678"/>
              <a:gd name="connsiteY3" fmla="*/ 1005407 h 1005407"/>
              <a:gd name="connsiteX4" fmla="*/ 0 w 1675678"/>
              <a:gd name="connsiteY4" fmla="*/ 0 h 10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678" h="1005407">
                <a:moveTo>
                  <a:pt x="0" y="0"/>
                </a:moveTo>
                <a:lnTo>
                  <a:pt x="1675678" y="0"/>
                </a:lnTo>
                <a:lnTo>
                  <a:pt x="1675678" y="1005407"/>
                </a:lnTo>
                <a:lnTo>
                  <a:pt x="0" y="1005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81" tIns="57881" rIns="57881" bIns="57881" numCol="1" spcCol="1270" anchor="ctr" anchorCtr="0">
            <a:noAutofit/>
          </a:bodyPr>
          <a:lstStyle/>
          <a:p>
            <a:pPr algn="ctr" defTabSz="572437">
              <a:spcBef>
                <a:spcPct val="0"/>
              </a:spcBef>
              <a:defRPr/>
            </a:pPr>
            <a:r>
              <a:rPr lang="en-US" sz="814" dirty="0"/>
              <a:t>Create an EasyConfig and contribute it to EasyBuild</a:t>
            </a:r>
            <a:endParaRPr lang="en-NL" sz="814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4787688-60BF-4785-8B23-6804B8324F32}"/>
              </a:ext>
            </a:extLst>
          </p:cNvPr>
          <p:cNvSpPr/>
          <p:nvPr/>
        </p:nvSpPr>
        <p:spPr>
          <a:xfrm>
            <a:off x="2407803" y="2682163"/>
            <a:ext cx="1290324" cy="222124"/>
          </a:xfrm>
          <a:custGeom>
            <a:avLst/>
            <a:gdLst>
              <a:gd name="connsiteX0" fmla="*/ 2061084 w 2061084"/>
              <a:gd name="connsiteY0" fmla="*/ 0 h 354806"/>
              <a:gd name="connsiteX1" fmla="*/ 2061084 w 2061084"/>
              <a:gd name="connsiteY1" fmla="*/ 194503 h 354806"/>
              <a:gd name="connsiteX2" fmla="*/ 0 w 2061084"/>
              <a:gd name="connsiteY2" fmla="*/ 194503 h 354806"/>
              <a:gd name="connsiteX3" fmla="*/ 0 w 2061084"/>
              <a:gd name="connsiteY3" fmla="*/ 354806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84" h="354806">
                <a:moveTo>
                  <a:pt x="2061084" y="0"/>
                </a:moveTo>
                <a:lnTo>
                  <a:pt x="2061084" y="194503"/>
                </a:lnTo>
                <a:lnTo>
                  <a:pt x="0" y="194503"/>
                </a:lnTo>
                <a:lnTo>
                  <a:pt x="0" y="354806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0296" tIns="109855" rIns="620296" bIns="109855" numCol="1" spcCol="1270" anchor="ctr" anchorCtr="0">
            <a:noAutofit/>
          </a:bodyPr>
          <a:lstStyle/>
          <a:p>
            <a:pPr algn="ctr" defTabSz="1391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NL" sz="313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E2498FA-D592-07FB-CE4B-65F759D23641}"/>
              </a:ext>
            </a:extLst>
          </p:cNvPr>
          <p:cNvSpPr/>
          <p:nvPr/>
        </p:nvSpPr>
        <p:spPr>
          <a:xfrm>
            <a:off x="3173607" y="2053863"/>
            <a:ext cx="1049045" cy="629426"/>
          </a:xfrm>
          <a:custGeom>
            <a:avLst/>
            <a:gdLst>
              <a:gd name="connsiteX0" fmla="*/ 0 w 1675678"/>
              <a:gd name="connsiteY0" fmla="*/ 0 h 1005407"/>
              <a:gd name="connsiteX1" fmla="*/ 1675678 w 1675678"/>
              <a:gd name="connsiteY1" fmla="*/ 0 h 1005407"/>
              <a:gd name="connsiteX2" fmla="*/ 1675678 w 1675678"/>
              <a:gd name="connsiteY2" fmla="*/ 1005407 h 1005407"/>
              <a:gd name="connsiteX3" fmla="*/ 0 w 1675678"/>
              <a:gd name="connsiteY3" fmla="*/ 1005407 h 1005407"/>
              <a:gd name="connsiteX4" fmla="*/ 0 w 1675678"/>
              <a:gd name="connsiteY4" fmla="*/ 0 h 10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678" h="1005407">
                <a:moveTo>
                  <a:pt x="0" y="0"/>
                </a:moveTo>
                <a:lnTo>
                  <a:pt x="1675678" y="0"/>
                </a:lnTo>
                <a:lnTo>
                  <a:pt x="1675678" y="1005407"/>
                </a:lnTo>
                <a:lnTo>
                  <a:pt x="0" y="1005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81" tIns="57881" rIns="57881" bIns="57881" numCol="1" spcCol="1270" anchor="ctr" anchorCtr="0">
            <a:noAutofit/>
          </a:bodyPr>
          <a:lstStyle/>
          <a:p>
            <a:pPr algn="ctr" defTabSz="572437">
              <a:spcBef>
                <a:spcPct val="0"/>
              </a:spcBef>
              <a:defRPr/>
            </a:pPr>
            <a:r>
              <a:rPr lang="en-US" sz="814" dirty="0"/>
              <a:t>Evaluate and merge pull request</a:t>
            </a:r>
            <a:endParaRPr lang="en-NL" sz="814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35F66C-2965-BD16-0C8D-8D9A8349E52B}"/>
              </a:ext>
            </a:extLst>
          </p:cNvPr>
          <p:cNvSpPr/>
          <p:nvPr/>
        </p:nvSpPr>
        <p:spPr>
          <a:xfrm>
            <a:off x="2931197" y="3210662"/>
            <a:ext cx="222124" cy="57245"/>
          </a:xfrm>
          <a:custGeom>
            <a:avLst/>
            <a:gdLst>
              <a:gd name="connsiteX0" fmla="*/ 0 w 354806"/>
              <a:gd name="connsiteY0" fmla="*/ 45720 h 91440"/>
              <a:gd name="connsiteX1" fmla="*/ 354806 w 354806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4806" h="91440">
                <a:moveTo>
                  <a:pt x="0" y="45720"/>
                </a:moveTo>
                <a:lnTo>
                  <a:pt x="354806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980" tIns="27416" rIns="112980" bIns="27416" numCol="1" spcCol="1270" anchor="ctr" anchorCtr="0">
            <a:noAutofit/>
          </a:bodyPr>
          <a:lstStyle/>
          <a:p>
            <a:pPr algn="ctr" defTabSz="1391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NL" sz="313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9287097-6E45-437A-60FF-6DE6D82F24BA}"/>
              </a:ext>
            </a:extLst>
          </p:cNvPr>
          <p:cNvSpPr/>
          <p:nvPr/>
        </p:nvSpPr>
        <p:spPr>
          <a:xfrm>
            <a:off x="1883282" y="2924570"/>
            <a:ext cx="1049045" cy="629426"/>
          </a:xfrm>
          <a:custGeom>
            <a:avLst/>
            <a:gdLst>
              <a:gd name="connsiteX0" fmla="*/ 0 w 1675678"/>
              <a:gd name="connsiteY0" fmla="*/ 0 h 1005407"/>
              <a:gd name="connsiteX1" fmla="*/ 1675678 w 1675678"/>
              <a:gd name="connsiteY1" fmla="*/ 0 h 1005407"/>
              <a:gd name="connsiteX2" fmla="*/ 1675678 w 1675678"/>
              <a:gd name="connsiteY2" fmla="*/ 1005407 h 1005407"/>
              <a:gd name="connsiteX3" fmla="*/ 0 w 1675678"/>
              <a:gd name="connsiteY3" fmla="*/ 1005407 h 1005407"/>
              <a:gd name="connsiteX4" fmla="*/ 0 w 1675678"/>
              <a:gd name="connsiteY4" fmla="*/ 0 h 10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678" h="1005407">
                <a:moveTo>
                  <a:pt x="0" y="0"/>
                </a:moveTo>
                <a:lnTo>
                  <a:pt x="1675678" y="0"/>
                </a:lnTo>
                <a:lnTo>
                  <a:pt x="1675678" y="1005407"/>
                </a:lnTo>
                <a:lnTo>
                  <a:pt x="0" y="1005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81" tIns="57881" rIns="57881" bIns="57881" numCol="1" spcCol="1270" anchor="ctr" anchorCtr="0">
            <a:noAutofit/>
          </a:bodyPr>
          <a:lstStyle/>
          <a:p>
            <a:pPr algn="ctr" defTabSz="572437">
              <a:spcBef>
                <a:spcPct val="0"/>
              </a:spcBef>
              <a:defRPr/>
            </a:pPr>
            <a:r>
              <a:rPr lang="en-US" sz="814" dirty="0"/>
              <a:t>Create a PR </a:t>
            </a:r>
            <a:r>
              <a:rPr lang="en-US" sz="814"/>
              <a:t>to software-layer</a:t>
            </a:r>
            <a:endParaRPr lang="en-NL" sz="814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A5217BD-84D5-CD15-0C64-7C791D7A0219}"/>
              </a:ext>
            </a:extLst>
          </p:cNvPr>
          <p:cNvSpPr/>
          <p:nvPr/>
        </p:nvSpPr>
        <p:spPr>
          <a:xfrm>
            <a:off x="2404613" y="3541171"/>
            <a:ext cx="1290324" cy="222124"/>
          </a:xfrm>
          <a:custGeom>
            <a:avLst/>
            <a:gdLst>
              <a:gd name="connsiteX0" fmla="*/ 2061084 w 2061084"/>
              <a:gd name="connsiteY0" fmla="*/ 0 h 354806"/>
              <a:gd name="connsiteX1" fmla="*/ 2061084 w 2061084"/>
              <a:gd name="connsiteY1" fmla="*/ 194503 h 354806"/>
              <a:gd name="connsiteX2" fmla="*/ 0 w 2061084"/>
              <a:gd name="connsiteY2" fmla="*/ 194503 h 354806"/>
              <a:gd name="connsiteX3" fmla="*/ 0 w 2061084"/>
              <a:gd name="connsiteY3" fmla="*/ 354806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84" h="354806">
                <a:moveTo>
                  <a:pt x="2061084" y="0"/>
                </a:moveTo>
                <a:lnTo>
                  <a:pt x="2061084" y="194503"/>
                </a:lnTo>
                <a:lnTo>
                  <a:pt x="0" y="194503"/>
                </a:lnTo>
                <a:lnTo>
                  <a:pt x="0" y="354806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0296" tIns="109855" rIns="620296" bIns="109855" numCol="1" spcCol="1270" anchor="ctr" anchorCtr="0">
            <a:noAutofit/>
          </a:bodyPr>
          <a:lstStyle/>
          <a:p>
            <a:pPr algn="ctr" defTabSz="1391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NL" sz="313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E40950A-2A65-8E90-91AD-09616D446009}"/>
              </a:ext>
            </a:extLst>
          </p:cNvPr>
          <p:cNvSpPr/>
          <p:nvPr/>
        </p:nvSpPr>
        <p:spPr>
          <a:xfrm>
            <a:off x="3173607" y="2924570"/>
            <a:ext cx="1049045" cy="629426"/>
          </a:xfrm>
          <a:custGeom>
            <a:avLst/>
            <a:gdLst>
              <a:gd name="connsiteX0" fmla="*/ 0 w 1675678"/>
              <a:gd name="connsiteY0" fmla="*/ 0 h 1005407"/>
              <a:gd name="connsiteX1" fmla="*/ 1675678 w 1675678"/>
              <a:gd name="connsiteY1" fmla="*/ 0 h 1005407"/>
              <a:gd name="connsiteX2" fmla="*/ 1675678 w 1675678"/>
              <a:gd name="connsiteY2" fmla="*/ 1005407 h 1005407"/>
              <a:gd name="connsiteX3" fmla="*/ 0 w 1675678"/>
              <a:gd name="connsiteY3" fmla="*/ 1005407 h 1005407"/>
              <a:gd name="connsiteX4" fmla="*/ 0 w 1675678"/>
              <a:gd name="connsiteY4" fmla="*/ 0 h 10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678" h="1005407">
                <a:moveTo>
                  <a:pt x="0" y="0"/>
                </a:moveTo>
                <a:lnTo>
                  <a:pt x="1675678" y="0"/>
                </a:lnTo>
                <a:lnTo>
                  <a:pt x="1675678" y="1005407"/>
                </a:lnTo>
                <a:lnTo>
                  <a:pt x="0" y="1005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81" tIns="57881" rIns="57881" bIns="57881" numCol="1" spcCol="1270" anchor="ctr" anchorCtr="0">
            <a:noAutofit/>
          </a:bodyPr>
          <a:lstStyle/>
          <a:p>
            <a:pPr algn="ctr" defTabSz="36174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14" dirty="0"/>
              <a:t>Review PR &amp; trigger builds</a:t>
            </a:r>
            <a:endParaRPr lang="en-NL" sz="814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758B06F-76B3-56F7-AF95-FCA5C03B81D6}"/>
              </a:ext>
            </a:extLst>
          </p:cNvPr>
          <p:cNvSpPr/>
          <p:nvPr/>
        </p:nvSpPr>
        <p:spPr>
          <a:xfrm>
            <a:off x="2931197" y="4081369"/>
            <a:ext cx="222124" cy="57245"/>
          </a:xfrm>
          <a:custGeom>
            <a:avLst/>
            <a:gdLst>
              <a:gd name="connsiteX0" fmla="*/ 0 w 354806"/>
              <a:gd name="connsiteY0" fmla="*/ 45720 h 91440"/>
              <a:gd name="connsiteX1" fmla="*/ 354806 w 354806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4806" h="91440">
                <a:moveTo>
                  <a:pt x="0" y="45720"/>
                </a:moveTo>
                <a:lnTo>
                  <a:pt x="354806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980" tIns="27416" rIns="112980" bIns="27416" numCol="1" spcCol="1270" anchor="ctr" anchorCtr="0">
            <a:noAutofit/>
          </a:bodyPr>
          <a:lstStyle/>
          <a:p>
            <a:pPr algn="ctr" defTabSz="1391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NL" sz="313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CA38F9E-DDFB-EC0E-1060-449707863B41}"/>
              </a:ext>
            </a:extLst>
          </p:cNvPr>
          <p:cNvSpPr/>
          <p:nvPr/>
        </p:nvSpPr>
        <p:spPr>
          <a:xfrm>
            <a:off x="1883282" y="3795278"/>
            <a:ext cx="1049045" cy="629426"/>
          </a:xfrm>
          <a:custGeom>
            <a:avLst/>
            <a:gdLst>
              <a:gd name="connsiteX0" fmla="*/ 0 w 1675678"/>
              <a:gd name="connsiteY0" fmla="*/ 0 h 1005407"/>
              <a:gd name="connsiteX1" fmla="*/ 1675678 w 1675678"/>
              <a:gd name="connsiteY1" fmla="*/ 0 h 1005407"/>
              <a:gd name="connsiteX2" fmla="*/ 1675678 w 1675678"/>
              <a:gd name="connsiteY2" fmla="*/ 1005407 h 1005407"/>
              <a:gd name="connsiteX3" fmla="*/ 0 w 1675678"/>
              <a:gd name="connsiteY3" fmla="*/ 1005407 h 1005407"/>
              <a:gd name="connsiteX4" fmla="*/ 0 w 1675678"/>
              <a:gd name="connsiteY4" fmla="*/ 0 h 10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678" h="1005407">
                <a:moveTo>
                  <a:pt x="0" y="0"/>
                </a:moveTo>
                <a:lnTo>
                  <a:pt x="1675678" y="0"/>
                </a:lnTo>
                <a:lnTo>
                  <a:pt x="1675678" y="1005407"/>
                </a:lnTo>
                <a:lnTo>
                  <a:pt x="0" y="100540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45900">
                <a:schemeClr val="accent5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81" tIns="57881" rIns="57881" bIns="57881" numCol="1" spcCol="1270" anchor="ctr" anchorCtr="0">
            <a:noAutofit/>
          </a:bodyPr>
          <a:lstStyle/>
          <a:p>
            <a:pPr algn="ctr" defTabSz="572437">
              <a:spcBef>
                <a:spcPct val="0"/>
              </a:spcBef>
              <a:defRPr/>
            </a:pPr>
            <a:r>
              <a:rPr lang="en-US" sz="814" dirty="0"/>
              <a:t>Debug build issue </a:t>
            </a:r>
          </a:p>
          <a:p>
            <a:pPr algn="ctr" defTabSz="572437">
              <a:spcBef>
                <a:spcPct val="0"/>
              </a:spcBef>
              <a:defRPr/>
            </a:pPr>
            <a:r>
              <a:rPr lang="en-US" sz="814" dirty="0"/>
              <a:t>(if needed)</a:t>
            </a:r>
            <a:endParaRPr lang="en-NL" sz="814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9F3E986-FB12-6A49-D2F9-48D4354F08BA}"/>
              </a:ext>
            </a:extLst>
          </p:cNvPr>
          <p:cNvSpPr/>
          <p:nvPr/>
        </p:nvSpPr>
        <p:spPr>
          <a:xfrm>
            <a:off x="3173607" y="3795278"/>
            <a:ext cx="1049045" cy="629426"/>
          </a:xfrm>
          <a:custGeom>
            <a:avLst/>
            <a:gdLst>
              <a:gd name="connsiteX0" fmla="*/ 0 w 1675678"/>
              <a:gd name="connsiteY0" fmla="*/ 0 h 1005407"/>
              <a:gd name="connsiteX1" fmla="*/ 1675678 w 1675678"/>
              <a:gd name="connsiteY1" fmla="*/ 0 h 1005407"/>
              <a:gd name="connsiteX2" fmla="*/ 1675678 w 1675678"/>
              <a:gd name="connsiteY2" fmla="*/ 1005407 h 1005407"/>
              <a:gd name="connsiteX3" fmla="*/ 0 w 1675678"/>
              <a:gd name="connsiteY3" fmla="*/ 1005407 h 1005407"/>
              <a:gd name="connsiteX4" fmla="*/ 0 w 1675678"/>
              <a:gd name="connsiteY4" fmla="*/ 0 h 10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678" h="1005407">
                <a:moveTo>
                  <a:pt x="0" y="0"/>
                </a:moveTo>
                <a:lnTo>
                  <a:pt x="1675678" y="0"/>
                </a:lnTo>
                <a:lnTo>
                  <a:pt x="1675678" y="1005407"/>
                </a:lnTo>
                <a:lnTo>
                  <a:pt x="0" y="1005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81" tIns="57881" rIns="57881" bIns="57881" numCol="1" spcCol="1270" anchor="ctr" anchorCtr="0">
            <a:noAutofit/>
          </a:bodyPr>
          <a:lstStyle/>
          <a:p>
            <a:pPr algn="ctr" defTabSz="572437">
              <a:spcBef>
                <a:spcPct val="0"/>
              </a:spcBef>
              <a:defRPr/>
            </a:pPr>
            <a:r>
              <a:rPr lang="en-US" sz="814" dirty="0"/>
              <a:t>Deploy tarballs to S3 bucket</a:t>
            </a:r>
            <a:endParaRPr lang="en-NL" sz="814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0C336FD-68C9-C1E3-001C-F403D8FF2A25}"/>
              </a:ext>
            </a:extLst>
          </p:cNvPr>
          <p:cNvSpPr/>
          <p:nvPr/>
        </p:nvSpPr>
        <p:spPr>
          <a:xfrm rot="5400000">
            <a:off x="3612498" y="4527428"/>
            <a:ext cx="222124" cy="57245"/>
          </a:xfrm>
          <a:custGeom>
            <a:avLst/>
            <a:gdLst>
              <a:gd name="connsiteX0" fmla="*/ 0 w 354806"/>
              <a:gd name="connsiteY0" fmla="*/ 45720 h 91440"/>
              <a:gd name="connsiteX1" fmla="*/ 354806 w 354806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4806" h="91440">
                <a:moveTo>
                  <a:pt x="0" y="45720"/>
                </a:moveTo>
                <a:lnTo>
                  <a:pt x="354806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980" tIns="27416" rIns="112980" bIns="27416" numCol="1" spcCol="1270" anchor="ctr" anchorCtr="0">
            <a:noAutofit/>
          </a:bodyPr>
          <a:lstStyle/>
          <a:p>
            <a:pPr algn="ctr" defTabSz="1391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NL" sz="313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10E2474-B4CC-8322-0477-752FE20B00E0}"/>
              </a:ext>
            </a:extLst>
          </p:cNvPr>
          <p:cNvSpPr/>
          <p:nvPr/>
        </p:nvSpPr>
        <p:spPr>
          <a:xfrm>
            <a:off x="3173607" y="4665985"/>
            <a:ext cx="1049045" cy="629426"/>
          </a:xfrm>
          <a:custGeom>
            <a:avLst/>
            <a:gdLst>
              <a:gd name="connsiteX0" fmla="*/ 0 w 1675678"/>
              <a:gd name="connsiteY0" fmla="*/ 0 h 1005407"/>
              <a:gd name="connsiteX1" fmla="*/ 1675678 w 1675678"/>
              <a:gd name="connsiteY1" fmla="*/ 0 h 1005407"/>
              <a:gd name="connsiteX2" fmla="*/ 1675678 w 1675678"/>
              <a:gd name="connsiteY2" fmla="*/ 1005407 h 1005407"/>
              <a:gd name="connsiteX3" fmla="*/ 0 w 1675678"/>
              <a:gd name="connsiteY3" fmla="*/ 1005407 h 1005407"/>
              <a:gd name="connsiteX4" fmla="*/ 0 w 1675678"/>
              <a:gd name="connsiteY4" fmla="*/ 0 h 10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678" h="1005407">
                <a:moveTo>
                  <a:pt x="0" y="0"/>
                </a:moveTo>
                <a:lnTo>
                  <a:pt x="1675678" y="0"/>
                </a:lnTo>
                <a:lnTo>
                  <a:pt x="1675678" y="1005407"/>
                </a:lnTo>
                <a:lnTo>
                  <a:pt x="0" y="1005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81" tIns="57881" rIns="57881" bIns="57881" numCol="1" spcCol="1270" anchor="ctr" anchorCtr="0">
            <a:noAutofit/>
          </a:bodyPr>
          <a:lstStyle/>
          <a:p>
            <a:pPr algn="ctr" defTabSz="572437">
              <a:spcBef>
                <a:spcPct val="0"/>
              </a:spcBef>
              <a:defRPr/>
            </a:pPr>
            <a:r>
              <a:rPr lang="en-US" sz="814" dirty="0"/>
              <a:t>Ingest tarballs in EESSI by merging staging PRs</a:t>
            </a:r>
            <a:endParaRPr lang="en-NL" sz="814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D9CA-4CBE-4F0D-98AD-A6922891A899}"/>
              </a:ext>
            </a:extLst>
          </p:cNvPr>
          <p:cNvSpPr txBox="1"/>
          <p:nvPr/>
        </p:nvSpPr>
        <p:spPr>
          <a:xfrm>
            <a:off x="2120576" y="1706999"/>
            <a:ext cx="1584228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2" b="1" dirty="0">
                <a:solidFill>
                  <a:schemeClr val="accent1"/>
                </a:solidFill>
              </a:rPr>
              <a:t>Contributor</a:t>
            </a:r>
            <a:endParaRPr lang="en-NL" sz="1002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B8A46-35F4-6464-6939-D5AB98B5552B}"/>
              </a:ext>
            </a:extLst>
          </p:cNvPr>
          <p:cNvSpPr txBox="1"/>
          <p:nvPr/>
        </p:nvSpPr>
        <p:spPr>
          <a:xfrm>
            <a:off x="3395379" y="1706999"/>
            <a:ext cx="1584228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2" b="1" dirty="0">
                <a:solidFill>
                  <a:schemeClr val="accent2">
                    <a:lumMod val="75000"/>
                  </a:schemeClr>
                </a:solidFill>
              </a:rPr>
              <a:t>Reviewer</a:t>
            </a:r>
            <a:endParaRPr lang="en-NL" sz="1002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32365A-4271-1936-169D-6C3FAF98F2F7}"/>
              </a:ext>
            </a:extLst>
          </p:cNvPr>
          <p:cNvSpPr txBox="1"/>
          <p:nvPr/>
        </p:nvSpPr>
        <p:spPr>
          <a:xfrm>
            <a:off x="1268942" y="3037189"/>
            <a:ext cx="373059" cy="20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  <a:endParaRPr lang="en-NL" sz="7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F41B0C-3040-1762-F544-530E14D38A07}"/>
              </a:ext>
            </a:extLst>
          </p:cNvPr>
          <p:cNvSpPr txBox="1"/>
          <p:nvPr/>
        </p:nvSpPr>
        <p:spPr>
          <a:xfrm>
            <a:off x="1455471" y="2187981"/>
            <a:ext cx="450888" cy="20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endParaRPr lang="en-NL" sz="7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80AB7E-07C7-2379-3CE3-12B7F5B9006D}"/>
              </a:ext>
            </a:extLst>
          </p:cNvPr>
          <p:cNvGrpSpPr/>
          <p:nvPr/>
        </p:nvGrpSpPr>
        <p:grpSpPr>
          <a:xfrm>
            <a:off x="388567" y="2053863"/>
            <a:ext cx="1050248" cy="628796"/>
            <a:chOff x="308111" y="2708"/>
            <a:chExt cx="1400049" cy="84002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AB8F30-C346-058A-2FC0-4CEB2BFC5625}"/>
                </a:ext>
              </a:extLst>
            </p:cNvPr>
            <p:cNvSpPr/>
            <p:nvPr/>
          </p:nvSpPr>
          <p:spPr>
            <a:xfrm>
              <a:off x="308111" y="2708"/>
              <a:ext cx="1400049" cy="84002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 sz="1127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5DD816-1FD8-3C03-6607-F6541EDED56A}"/>
                </a:ext>
              </a:extLst>
            </p:cNvPr>
            <p:cNvSpPr txBox="1"/>
            <p:nvPr/>
          </p:nvSpPr>
          <p:spPr>
            <a:xfrm>
              <a:off x="308111" y="2708"/>
              <a:ext cx="1400049" cy="840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976" tIns="48976" rIns="48976" bIns="48976" numCol="1" spcCol="1270" anchor="ctr" anchorCtr="0">
              <a:noAutofit/>
            </a:bodyPr>
            <a:lstStyle/>
            <a:p>
              <a:pPr algn="ctr" defTabSz="30609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14" dirty="0"/>
                <a:t>Is there an EasyConfig for software</a:t>
              </a:r>
              <a:endParaRPr lang="en-NL" sz="814" dirty="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22EC4F-A351-3CE8-21D2-53EDB2A51DFA}"/>
              </a:ext>
            </a:extLst>
          </p:cNvPr>
          <p:cNvCxnSpPr/>
          <p:nvPr/>
        </p:nvCxnSpPr>
        <p:spPr>
          <a:xfrm>
            <a:off x="1447870" y="2395858"/>
            <a:ext cx="33947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CAAC745-BD62-EDF7-BC9B-08836EAB9403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1126093" y="2470261"/>
            <a:ext cx="519861" cy="94465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78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Icoon_1_4">
            <a:extLst>
              <a:ext uri="{FF2B5EF4-FFF2-40B4-BE49-F238E27FC236}">
                <a16:creationId xmlns:a16="http://schemas.microsoft.com/office/drawing/2014/main" id="{BCC7D458-DFC0-7889-75FF-C11B1278796A}"/>
              </a:ext>
            </a:extLst>
          </p:cNvPr>
          <p:cNvGrpSpPr>
            <a:grpSpLocks noChangeAspect="1"/>
          </p:cNvGrpSpPr>
          <p:nvPr/>
        </p:nvGrpSpPr>
        <p:grpSpPr>
          <a:xfrm>
            <a:off x="3567175" y="1438200"/>
            <a:ext cx="255524" cy="258658"/>
            <a:chOff x="5239996" y="2316662"/>
            <a:chExt cx="471763" cy="477549"/>
          </a:xfrm>
          <a:solidFill>
            <a:schemeClr val="accent2">
              <a:lumMod val="75000"/>
            </a:schemeClr>
          </a:solidFill>
        </p:grpSpPr>
        <p:sp>
          <p:nvSpPr>
            <p:cNvPr id="6" name="Vrije vorm: vorm 55">
              <a:extLst>
                <a:ext uri="{FF2B5EF4-FFF2-40B4-BE49-F238E27FC236}">
                  <a16:creationId xmlns:a16="http://schemas.microsoft.com/office/drawing/2014/main" id="{9587DAF3-C02F-B247-1DD6-FA09EF65E488}"/>
                </a:ext>
              </a:extLst>
            </p:cNvPr>
            <p:cNvSpPr/>
            <p:nvPr/>
          </p:nvSpPr>
          <p:spPr>
            <a:xfrm>
              <a:off x="5239996" y="2480819"/>
              <a:ext cx="208938" cy="134310"/>
            </a:xfrm>
            <a:custGeom>
              <a:avLst/>
              <a:gdLst>
                <a:gd name="connsiteX0" fmla="*/ 14923 w 208938"/>
                <a:gd name="connsiteY0" fmla="*/ 134311 h 134310"/>
                <a:gd name="connsiteX1" fmla="*/ 13073 w 208938"/>
                <a:gd name="connsiteY1" fmla="*/ 134192 h 134310"/>
                <a:gd name="connsiteX2" fmla="*/ 119 w 208938"/>
                <a:gd name="connsiteY2" fmla="*/ 117517 h 134310"/>
                <a:gd name="connsiteX3" fmla="*/ 133495 w 208938"/>
                <a:gd name="connsiteY3" fmla="*/ 0 h 134310"/>
                <a:gd name="connsiteX4" fmla="*/ 134430 w 208938"/>
                <a:gd name="connsiteY4" fmla="*/ 0 h 134310"/>
                <a:gd name="connsiteX5" fmla="*/ 201327 w 208938"/>
                <a:gd name="connsiteY5" fmla="*/ 17431 h 134310"/>
                <a:gd name="connsiteX6" fmla="*/ 207038 w 208938"/>
                <a:gd name="connsiteY6" fmla="*/ 37746 h 134310"/>
                <a:gd name="connsiteX7" fmla="*/ 194005 w 208938"/>
                <a:gd name="connsiteY7" fmla="*/ 45367 h 134310"/>
                <a:gd name="connsiteX8" fmla="*/ 194005 w 208938"/>
                <a:gd name="connsiteY8" fmla="*/ 45367 h 134310"/>
                <a:gd name="connsiteX9" fmla="*/ 186722 w 208938"/>
                <a:gd name="connsiteY9" fmla="*/ 43457 h 134310"/>
                <a:gd name="connsiteX10" fmla="*/ 134649 w 208938"/>
                <a:gd name="connsiteY10" fmla="*/ 29847 h 134310"/>
                <a:gd name="connsiteX11" fmla="*/ 133435 w 208938"/>
                <a:gd name="connsiteY11" fmla="*/ 29847 h 134310"/>
                <a:gd name="connsiteX12" fmla="*/ 29727 w 208938"/>
                <a:gd name="connsiteY12" fmla="*/ 121258 h 134310"/>
                <a:gd name="connsiteX13" fmla="*/ 14923 w 208938"/>
                <a:gd name="connsiteY13" fmla="*/ 134311 h 13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8938" h="134310">
                  <a:moveTo>
                    <a:pt x="14923" y="134311"/>
                  </a:moveTo>
                  <a:cubicBezTo>
                    <a:pt x="14307" y="134311"/>
                    <a:pt x="13690" y="134271"/>
                    <a:pt x="13073" y="134192"/>
                  </a:cubicBezTo>
                  <a:cubicBezTo>
                    <a:pt x="4895" y="133157"/>
                    <a:pt x="-915" y="125675"/>
                    <a:pt x="119" y="117517"/>
                  </a:cubicBezTo>
                  <a:cubicBezTo>
                    <a:pt x="8556" y="50521"/>
                    <a:pt x="65902" y="0"/>
                    <a:pt x="133495" y="0"/>
                  </a:cubicBezTo>
                  <a:lnTo>
                    <a:pt x="134430" y="0"/>
                  </a:lnTo>
                  <a:cubicBezTo>
                    <a:pt x="157989" y="0"/>
                    <a:pt x="181011" y="6029"/>
                    <a:pt x="201327" y="17431"/>
                  </a:cubicBezTo>
                  <a:cubicBezTo>
                    <a:pt x="208490" y="21470"/>
                    <a:pt x="211057" y="30583"/>
                    <a:pt x="207038" y="37746"/>
                  </a:cubicBezTo>
                  <a:cubicBezTo>
                    <a:pt x="204391" y="42442"/>
                    <a:pt x="199397" y="45367"/>
                    <a:pt x="194005" y="45367"/>
                  </a:cubicBezTo>
                  <a:cubicBezTo>
                    <a:pt x="194005" y="45367"/>
                    <a:pt x="194005" y="45367"/>
                    <a:pt x="194005" y="45367"/>
                  </a:cubicBezTo>
                  <a:cubicBezTo>
                    <a:pt x="191458" y="45367"/>
                    <a:pt x="188931" y="44711"/>
                    <a:pt x="186722" y="43457"/>
                  </a:cubicBezTo>
                  <a:cubicBezTo>
                    <a:pt x="170843" y="34563"/>
                    <a:pt x="152836" y="29847"/>
                    <a:pt x="134649" y="29847"/>
                  </a:cubicBezTo>
                  <a:lnTo>
                    <a:pt x="133435" y="29847"/>
                  </a:lnTo>
                  <a:cubicBezTo>
                    <a:pt x="80865" y="29847"/>
                    <a:pt x="36294" y="69145"/>
                    <a:pt x="29727" y="121258"/>
                  </a:cubicBezTo>
                  <a:cubicBezTo>
                    <a:pt x="28792" y="128700"/>
                    <a:pt x="22425" y="134311"/>
                    <a:pt x="14923" y="134311"/>
                  </a:cubicBezTo>
                  <a:close/>
                </a:path>
              </a:pathLst>
            </a:custGeom>
            <a:grpFill/>
            <a:ln w="19844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7" name="Vrije vorm: vorm 56">
              <a:extLst>
                <a:ext uri="{FF2B5EF4-FFF2-40B4-BE49-F238E27FC236}">
                  <a16:creationId xmlns:a16="http://schemas.microsoft.com/office/drawing/2014/main" id="{C7063D7F-48AE-5C37-F7A5-011098CF4B3E}"/>
                </a:ext>
              </a:extLst>
            </p:cNvPr>
            <p:cNvSpPr/>
            <p:nvPr/>
          </p:nvSpPr>
          <p:spPr>
            <a:xfrm>
              <a:off x="5292129" y="2316662"/>
              <a:ext cx="164157" cy="164157"/>
            </a:xfrm>
            <a:custGeom>
              <a:avLst/>
              <a:gdLst>
                <a:gd name="connsiteX0" fmla="*/ 82079 w 164157"/>
                <a:gd name="connsiteY0" fmla="*/ 164158 h 164157"/>
                <a:gd name="connsiteX1" fmla="*/ 0 w 164157"/>
                <a:gd name="connsiteY1" fmla="*/ 82079 h 164157"/>
                <a:gd name="connsiteX2" fmla="*/ 82079 w 164157"/>
                <a:gd name="connsiteY2" fmla="*/ 0 h 164157"/>
                <a:gd name="connsiteX3" fmla="*/ 164158 w 164157"/>
                <a:gd name="connsiteY3" fmla="*/ 82079 h 164157"/>
                <a:gd name="connsiteX4" fmla="*/ 82079 w 164157"/>
                <a:gd name="connsiteY4" fmla="*/ 164158 h 164157"/>
                <a:gd name="connsiteX5" fmla="*/ 82079 w 164157"/>
                <a:gd name="connsiteY5" fmla="*/ 29847 h 164157"/>
                <a:gd name="connsiteX6" fmla="*/ 29847 w 164157"/>
                <a:gd name="connsiteY6" fmla="*/ 82079 h 164157"/>
                <a:gd name="connsiteX7" fmla="*/ 82079 w 164157"/>
                <a:gd name="connsiteY7" fmla="*/ 134311 h 164157"/>
                <a:gd name="connsiteX8" fmla="*/ 134311 w 164157"/>
                <a:gd name="connsiteY8" fmla="*/ 82079 h 164157"/>
                <a:gd name="connsiteX9" fmla="*/ 82079 w 164157"/>
                <a:gd name="connsiteY9" fmla="*/ 29847 h 16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157" h="164157">
                  <a:moveTo>
                    <a:pt x="82079" y="164158"/>
                  </a:moveTo>
                  <a:cubicBezTo>
                    <a:pt x="36811" y="164158"/>
                    <a:pt x="0" y="127347"/>
                    <a:pt x="0" y="82079"/>
                  </a:cubicBezTo>
                  <a:cubicBezTo>
                    <a:pt x="0" y="36811"/>
                    <a:pt x="36811" y="0"/>
                    <a:pt x="82079" y="0"/>
                  </a:cubicBezTo>
                  <a:cubicBezTo>
                    <a:pt x="127347" y="0"/>
                    <a:pt x="164158" y="36811"/>
                    <a:pt x="164158" y="82079"/>
                  </a:cubicBezTo>
                  <a:cubicBezTo>
                    <a:pt x="164158" y="127347"/>
                    <a:pt x="127327" y="164158"/>
                    <a:pt x="82079" y="164158"/>
                  </a:cubicBezTo>
                  <a:close/>
                  <a:moveTo>
                    <a:pt x="82079" y="29847"/>
                  </a:moveTo>
                  <a:cubicBezTo>
                    <a:pt x="53287" y="29847"/>
                    <a:pt x="29847" y="53287"/>
                    <a:pt x="29847" y="82079"/>
                  </a:cubicBezTo>
                  <a:cubicBezTo>
                    <a:pt x="29847" y="110871"/>
                    <a:pt x="53287" y="134311"/>
                    <a:pt x="82079" y="134311"/>
                  </a:cubicBezTo>
                  <a:cubicBezTo>
                    <a:pt x="110871" y="134311"/>
                    <a:pt x="134311" y="110871"/>
                    <a:pt x="134311" y="82079"/>
                  </a:cubicBezTo>
                  <a:cubicBezTo>
                    <a:pt x="134311" y="53287"/>
                    <a:pt x="110871" y="29847"/>
                    <a:pt x="82079" y="29847"/>
                  </a:cubicBezTo>
                  <a:close/>
                </a:path>
              </a:pathLst>
            </a:custGeom>
            <a:grpFill/>
            <a:ln w="19844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8" name="Vrije vorm: vorm 57">
              <a:extLst>
                <a:ext uri="{FF2B5EF4-FFF2-40B4-BE49-F238E27FC236}">
                  <a16:creationId xmlns:a16="http://schemas.microsoft.com/office/drawing/2014/main" id="{C87FDEF0-A75C-631E-EAEE-691D2DEA2F17}"/>
                </a:ext>
              </a:extLst>
            </p:cNvPr>
            <p:cNvSpPr/>
            <p:nvPr/>
          </p:nvSpPr>
          <p:spPr>
            <a:xfrm>
              <a:off x="5501057" y="2316662"/>
              <a:ext cx="134310" cy="134310"/>
            </a:xfrm>
            <a:custGeom>
              <a:avLst/>
              <a:gdLst>
                <a:gd name="connsiteX0" fmla="*/ 67155 w 134310"/>
                <a:gd name="connsiteY0" fmla="*/ 134311 h 134310"/>
                <a:gd name="connsiteX1" fmla="*/ 0 w 134310"/>
                <a:gd name="connsiteY1" fmla="*/ 67155 h 134310"/>
                <a:gd name="connsiteX2" fmla="*/ 67155 w 134310"/>
                <a:gd name="connsiteY2" fmla="*/ 0 h 134310"/>
                <a:gd name="connsiteX3" fmla="*/ 134311 w 134310"/>
                <a:gd name="connsiteY3" fmla="*/ 67155 h 134310"/>
                <a:gd name="connsiteX4" fmla="*/ 67155 w 134310"/>
                <a:gd name="connsiteY4" fmla="*/ 134311 h 134310"/>
                <a:gd name="connsiteX5" fmla="*/ 67155 w 134310"/>
                <a:gd name="connsiteY5" fmla="*/ 29847 h 134310"/>
                <a:gd name="connsiteX6" fmla="*/ 29847 w 134310"/>
                <a:gd name="connsiteY6" fmla="*/ 67155 h 134310"/>
                <a:gd name="connsiteX7" fmla="*/ 67155 w 134310"/>
                <a:gd name="connsiteY7" fmla="*/ 104464 h 134310"/>
                <a:gd name="connsiteX8" fmla="*/ 104464 w 134310"/>
                <a:gd name="connsiteY8" fmla="*/ 67155 h 134310"/>
                <a:gd name="connsiteX9" fmla="*/ 67155 w 134310"/>
                <a:gd name="connsiteY9" fmla="*/ 29847 h 13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310" h="134310">
                  <a:moveTo>
                    <a:pt x="67155" y="134311"/>
                  </a:moveTo>
                  <a:cubicBezTo>
                    <a:pt x="30125" y="134311"/>
                    <a:pt x="0" y="104185"/>
                    <a:pt x="0" y="67155"/>
                  </a:cubicBezTo>
                  <a:cubicBezTo>
                    <a:pt x="0" y="30125"/>
                    <a:pt x="30125" y="0"/>
                    <a:pt x="67155" y="0"/>
                  </a:cubicBezTo>
                  <a:cubicBezTo>
                    <a:pt x="104185" y="0"/>
                    <a:pt x="134311" y="30125"/>
                    <a:pt x="134311" y="67155"/>
                  </a:cubicBezTo>
                  <a:cubicBezTo>
                    <a:pt x="134311" y="104185"/>
                    <a:pt x="104185" y="134311"/>
                    <a:pt x="67155" y="134311"/>
                  </a:cubicBezTo>
                  <a:close/>
                  <a:moveTo>
                    <a:pt x="67155" y="29847"/>
                  </a:moveTo>
                  <a:cubicBezTo>
                    <a:pt x="46581" y="29847"/>
                    <a:pt x="29847" y="46581"/>
                    <a:pt x="29847" y="67155"/>
                  </a:cubicBezTo>
                  <a:cubicBezTo>
                    <a:pt x="29847" y="87730"/>
                    <a:pt x="46581" y="104464"/>
                    <a:pt x="67155" y="104464"/>
                  </a:cubicBezTo>
                  <a:cubicBezTo>
                    <a:pt x="87730" y="104464"/>
                    <a:pt x="104464" y="87730"/>
                    <a:pt x="104464" y="67155"/>
                  </a:cubicBezTo>
                  <a:cubicBezTo>
                    <a:pt x="104464" y="46581"/>
                    <a:pt x="87730" y="29847"/>
                    <a:pt x="67155" y="29847"/>
                  </a:cubicBezTo>
                  <a:close/>
                </a:path>
              </a:pathLst>
            </a:custGeom>
            <a:grpFill/>
            <a:ln w="19844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9" name="Vrije vorm: vorm 58">
              <a:extLst>
                <a:ext uri="{FF2B5EF4-FFF2-40B4-BE49-F238E27FC236}">
                  <a16:creationId xmlns:a16="http://schemas.microsoft.com/office/drawing/2014/main" id="{217128BF-9C35-3885-B8C9-8001A0110C01}"/>
                </a:ext>
              </a:extLst>
            </p:cNvPr>
            <p:cNvSpPr/>
            <p:nvPr/>
          </p:nvSpPr>
          <p:spPr>
            <a:xfrm>
              <a:off x="5485882" y="2436089"/>
              <a:ext cx="174806" cy="74577"/>
            </a:xfrm>
            <a:custGeom>
              <a:avLst/>
              <a:gdLst>
                <a:gd name="connsiteX0" fmla="*/ 159853 w 174806"/>
                <a:gd name="connsiteY0" fmla="*/ 74577 h 74577"/>
                <a:gd name="connsiteX1" fmla="*/ 146939 w 174806"/>
                <a:gd name="connsiteY1" fmla="*/ 67116 h 74577"/>
                <a:gd name="connsiteX2" fmla="*/ 82191 w 174806"/>
                <a:gd name="connsiteY2" fmla="*/ 29847 h 74577"/>
                <a:gd name="connsiteX3" fmla="*/ 45002 w 174806"/>
                <a:gd name="connsiteY3" fmla="*/ 39856 h 74577"/>
                <a:gd name="connsiteX4" fmla="*/ 26158 w 174806"/>
                <a:gd name="connsiteY4" fmla="*/ 55356 h 74577"/>
                <a:gd name="connsiteX5" fmla="*/ 14916 w 174806"/>
                <a:gd name="connsiteY5" fmla="*/ 60450 h 74577"/>
                <a:gd name="connsiteX6" fmla="*/ 14916 w 174806"/>
                <a:gd name="connsiteY6" fmla="*/ 60450 h 74577"/>
                <a:gd name="connsiteX7" fmla="*/ 5106 w 174806"/>
                <a:gd name="connsiteY7" fmla="*/ 56769 h 74577"/>
                <a:gd name="connsiteX8" fmla="*/ 32 w 174806"/>
                <a:gd name="connsiteY8" fmla="*/ 46521 h 74577"/>
                <a:gd name="connsiteX9" fmla="*/ 3694 w 174806"/>
                <a:gd name="connsiteY9" fmla="*/ 35697 h 74577"/>
                <a:gd name="connsiteX10" fmla="*/ 30078 w 174806"/>
                <a:gd name="connsiteY10" fmla="*/ 14008 h 74577"/>
                <a:gd name="connsiteX11" fmla="*/ 82191 w 174806"/>
                <a:gd name="connsiteY11" fmla="*/ 0 h 74577"/>
                <a:gd name="connsiteX12" fmla="*/ 172806 w 174806"/>
                <a:gd name="connsiteY12" fmla="*/ 52172 h 74577"/>
                <a:gd name="connsiteX13" fmla="*/ 167354 w 174806"/>
                <a:gd name="connsiteY13" fmla="*/ 72568 h 74577"/>
                <a:gd name="connsiteX14" fmla="*/ 159853 w 174806"/>
                <a:gd name="connsiteY14" fmla="*/ 74577 h 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4806" h="74577">
                  <a:moveTo>
                    <a:pt x="159853" y="74577"/>
                  </a:moveTo>
                  <a:cubicBezTo>
                    <a:pt x="154540" y="74577"/>
                    <a:pt x="149585" y="71712"/>
                    <a:pt x="146939" y="67116"/>
                  </a:cubicBezTo>
                  <a:cubicBezTo>
                    <a:pt x="133647" y="44134"/>
                    <a:pt x="108834" y="29847"/>
                    <a:pt x="82191" y="29847"/>
                  </a:cubicBezTo>
                  <a:cubicBezTo>
                    <a:pt x="69178" y="29847"/>
                    <a:pt x="56304" y="33309"/>
                    <a:pt x="45002" y="39856"/>
                  </a:cubicBezTo>
                  <a:cubicBezTo>
                    <a:pt x="37898" y="43955"/>
                    <a:pt x="31551" y="49168"/>
                    <a:pt x="26158" y="55356"/>
                  </a:cubicBezTo>
                  <a:cubicBezTo>
                    <a:pt x="23333" y="58599"/>
                    <a:pt x="19234" y="60450"/>
                    <a:pt x="14916" y="60450"/>
                  </a:cubicBezTo>
                  <a:lnTo>
                    <a:pt x="14916" y="60450"/>
                  </a:lnTo>
                  <a:cubicBezTo>
                    <a:pt x="11315" y="60450"/>
                    <a:pt x="7813" y="59137"/>
                    <a:pt x="5106" y="56769"/>
                  </a:cubicBezTo>
                  <a:cubicBezTo>
                    <a:pt x="2102" y="54142"/>
                    <a:pt x="311" y="50501"/>
                    <a:pt x="32" y="46521"/>
                  </a:cubicBezTo>
                  <a:cubicBezTo>
                    <a:pt x="-226" y="42542"/>
                    <a:pt x="1067" y="38701"/>
                    <a:pt x="3694" y="35697"/>
                  </a:cubicBezTo>
                  <a:cubicBezTo>
                    <a:pt x="11255" y="27041"/>
                    <a:pt x="20129" y="19759"/>
                    <a:pt x="30078" y="14008"/>
                  </a:cubicBezTo>
                  <a:cubicBezTo>
                    <a:pt x="45917" y="4855"/>
                    <a:pt x="63945" y="0"/>
                    <a:pt x="82191" y="0"/>
                  </a:cubicBezTo>
                  <a:cubicBezTo>
                    <a:pt x="119480" y="0"/>
                    <a:pt x="154202" y="19997"/>
                    <a:pt x="172806" y="52172"/>
                  </a:cubicBezTo>
                  <a:cubicBezTo>
                    <a:pt x="176925" y="59296"/>
                    <a:pt x="174477" y="68449"/>
                    <a:pt x="167354" y="72568"/>
                  </a:cubicBezTo>
                  <a:cubicBezTo>
                    <a:pt x="165046" y="73881"/>
                    <a:pt x="162459" y="74577"/>
                    <a:pt x="159853" y="74577"/>
                  </a:cubicBezTo>
                  <a:close/>
                </a:path>
              </a:pathLst>
            </a:custGeom>
            <a:grpFill/>
            <a:ln w="19844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10" name="Vrije vorm: vorm 59">
              <a:extLst>
                <a:ext uri="{FF2B5EF4-FFF2-40B4-BE49-F238E27FC236}">
                  <a16:creationId xmlns:a16="http://schemas.microsoft.com/office/drawing/2014/main" id="{7E58F299-BDF7-FCA6-6D95-FEB81D2B8986}"/>
                </a:ext>
              </a:extLst>
            </p:cNvPr>
            <p:cNvSpPr/>
            <p:nvPr/>
          </p:nvSpPr>
          <p:spPr>
            <a:xfrm>
              <a:off x="5424748" y="2525590"/>
              <a:ext cx="287011" cy="268621"/>
            </a:xfrm>
            <a:custGeom>
              <a:avLst/>
              <a:gdLst>
                <a:gd name="connsiteX0" fmla="*/ 29847 w 287011"/>
                <a:gd name="connsiteY0" fmla="*/ 268622 h 268621"/>
                <a:gd name="connsiteX1" fmla="*/ 8735 w 287011"/>
                <a:gd name="connsiteY1" fmla="*/ 259867 h 268621"/>
                <a:gd name="connsiteX2" fmla="*/ 0 w 287011"/>
                <a:gd name="connsiteY2" fmla="*/ 238755 h 268621"/>
                <a:gd name="connsiteX3" fmla="*/ 1532 w 287011"/>
                <a:gd name="connsiteY3" fmla="*/ 229363 h 268621"/>
                <a:gd name="connsiteX4" fmla="*/ 24176 w 287011"/>
                <a:gd name="connsiteY4" fmla="*/ 161730 h 268621"/>
                <a:gd name="connsiteX5" fmla="*/ 24176 w 287011"/>
                <a:gd name="connsiteY5" fmla="*/ 44770 h 268621"/>
                <a:gd name="connsiteX6" fmla="*/ 68946 w 287011"/>
                <a:gd name="connsiteY6" fmla="*/ 0 h 268621"/>
                <a:gd name="connsiteX7" fmla="*/ 218181 w 287011"/>
                <a:gd name="connsiteY7" fmla="*/ 0 h 268621"/>
                <a:gd name="connsiteX8" fmla="*/ 262951 w 287011"/>
                <a:gd name="connsiteY8" fmla="*/ 44770 h 268621"/>
                <a:gd name="connsiteX9" fmla="*/ 262951 w 287011"/>
                <a:gd name="connsiteY9" fmla="*/ 161730 h 268621"/>
                <a:gd name="connsiteX10" fmla="*/ 285495 w 287011"/>
                <a:gd name="connsiteY10" fmla="*/ 229323 h 268621"/>
                <a:gd name="connsiteX11" fmla="*/ 266533 w 287011"/>
                <a:gd name="connsiteY11" fmla="*/ 267090 h 268621"/>
                <a:gd name="connsiteX12" fmla="*/ 257161 w 287011"/>
                <a:gd name="connsiteY12" fmla="*/ 268622 h 268621"/>
                <a:gd name="connsiteX13" fmla="*/ 29847 w 287011"/>
                <a:gd name="connsiteY13" fmla="*/ 268622 h 268621"/>
                <a:gd name="connsiteX14" fmla="*/ 29847 w 287011"/>
                <a:gd name="connsiteY14" fmla="*/ 238795 h 268621"/>
                <a:gd name="connsiteX15" fmla="*/ 257161 w 287011"/>
                <a:gd name="connsiteY15" fmla="*/ 238775 h 268621"/>
                <a:gd name="connsiteX16" fmla="*/ 237263 w 287011"/>
                <a:gd name="connsiteY16" fmla="*/ 179081 h 268621"/>
                <a:gd name="connsiteX17" fmla="*/ 49824 w 287011"/>
                <a:gd name="connsiteY17" fmla="*/ 179081 h 268621"/>
                <a:gd name="connsiteX18" fmla="*/ 29847 w 287011"/>
                <a:gd name="connsiteY18" fmla="*/ 238795 h 268621"/>
                <a:gd name="connsiteX19" fmla="*/ 233104 w 287011"/>
                <a:gd name="connsiteY19" fmla="*/ 149234 h 268621"/>
                <a:gd name="connsiteX20" fmla="*/ 233104 w 287011"/>
                <a:gd name="connsiteY20" fmla="*/ 44770 h 268621"/>
                <a:gd name="connsiteX21" fmla="*/ 218181 w 287011"/>
                <a:gd name="connsiteY21" fmla="*/ 29847 h 268621"/>
                <a:gd name="connsiteX22" fmla="*/ 68946 w 287011"/>
                <a:gd name="connsiteY22" fmla="*/ 29847 h 268621"/>
                <a:gd name="connsiteX23" fmla="*/ 54023 w 287011"/>
                <a:gd name="connsiteY23" fmla="*/ 44770 h 268621"/>
                <a:gd name="connsiteX24" fmla="*/ 54023 w 287011"/>
                <a:gd name="connsiteY24" fmla="*/ 149234 h 268621"/>
                <a:gd name="connsiteX25" fmla="*/ 233104 w 287011"/>
                <a:gd name="connsiteY25" fmla="*/ 149234 h 26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7011" h="268621">
                  <a:moveTo>
                    <a:pt x="29847" y="268622"/>
                  </a:moveTo>
                  <a:cubicBezTo>
                    <a:pt x="21868" y="268622"/>
                    <a:pt x="14366" y="265518"/>
                    <a:pt x="8735" y="259867"/>
                  </a:cubicBezTo>
                  <a:cubicBezTo>
                    <a:pt x="3104" y="254236"/>
                    <a:pt x="0" y="246734"/>
                    <a:pt x="0" y="238755"/>
                  </a:cubicBezTo>
                  <a:cubicBezTo>
                    <a:pt x="0" y="235571"/>
                    <a:pt x="517" y="232408"/>
                    <a:pt x="1532" y="229363"/>
                  </a:cubicBezTo>
                  <a:lnTo>
                    <a:pt x="24176" y="161730"/>
                  </a:lnTo>
                  <a:lnTo>
                    <a:pt x="24176" y="44770"/>
                  </a:lnTo>
                  <a:cubicBezTo>
                    <a:pt x="24176" y="20077"/>
                    <a:pt x="44253" y="0"/>
                    <a:pt x="68946" y="0"/>
                  </a:cubicBezTo>
                  <a:lnTo>
                    <a:pt x="218181" y="0"/>
                  </a:lnTo>
                  <a:cubicBezTo>
                    <a:pt x="242874" y="0"/>
                    <a:pt x="262951" y="20077"/>
                    <a:pt x="262951" y="44770"/>
                  </a:cubicBezTo>
                  <a:lnTo>
                    <a:pt x="262951" y="161730"/>
                  </a:lnTo>
                  <a:lnTo>
                    <a:pt x="285495" y="229323"/>
                  </a:lnTo>
                  <a:cubicBezTo>
                    <a:pt x="290669" y="244983"/>
                    <a:pt x="282172" y="261916"/>
                    <a:pt x="266533" y="267090"/>
                  </a:cubicBezTo>
                  <a:cubicBezTo>
                    <a:pt x="263488" y="268105"/>
                    <a:pt x="260344" y="268622"/>
                    <a:pt x="257161" y="268622"/>
                  </a:cubicBezTo>
                  <a:lnTo>
                    <a:pt x="29847" y="268622"/>
                  </a:lnTo>
                  <a:close/>
                  <a:moveTo>
                    <a:pt x="29847" y="238795"/>
                  </a:moveTo>
                  <a:lnTo>
                    <a:pt x="257161" y="238775"/>
                  </a:lnTo>
                  <a:lnTo>
                    <a:pt x="237263" y="179081"/>
                  </a:lnTo>
                  <a:lnTo>
                    <a:pt x="49824" y="179081"/>
                  </a:lnTo>
                  <a:lnTo>
                    <a:pt x="29847" y="238795"/>
                  </a:lnTo>
                  <a:close/>
                  <a:moveTo>
                    <a:pt x="233104" y="149234"/>
                  </a:moveTo>
                  <a:lnTo>
                    <a:pt x="233104" y="44770"/>
                  </a:lnTo>
                  <a:cubicBezTo>
                    <a:pt x="233104" y="36533"/>
                    <a:pt x="226418" y="29847"/>
                    <a:pt x="218181" y="29847"/>
                  </a:cubicBezTo>
                  <a:lnTo>
                    <a:pt x="68946" y="29847"/>
                  </a:lnTo>
                  <a:cubicBezTo>
                    <a:pt x="60709" y="29847"/>
                    <a:pt x="54023" y="36533"/>
                    <a:pt x="54023" y="44770"/>
                  </a:cubicBezTo>
                  <a:lnTo>
                    <a:pt x="54023" y="149234"/>
                  </a:lnTo>
                  <a:lnTo>
                    <a:pt x="233104" y="149234"/>
                  </a:lnTo>
                  <a:close/>
                </a:path>
              </a:pathLst>
            </a:custGeom>
            <a:grpFill/>
            <a:ln w="19844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</p:grpSp>
      <p:grpSp>
        <p:nvGrpSpPr>
          <p:cNvPr id="11" name="Icoon_1_7">
            <a:extLst>
              <a:ext uri="{FF2B5EF4-FFF2-40B4-BE49-F238E27FC236}">
                <a16:creationId xmlns:a16="http://schemas.microsoft.com/office/drawing/2014/main" id="{A294376E-69A0-5476-845A-41D2F31B44AC}"/>
              </a:ext>
            </a:extLst>
          </p:cNvPr>
          <p:cNvGrpSpPr>
            <a:grpSpLocks noChangeAspect="1"/>
          </p:cNvGrpSpPr>
          <p:nvPr/>
        </p:nvGrpSpPr>
        <p:grpSpPr>
          <a:xfrm>
            <a:off x="2343153" y="1444685"/>
            <a:ext cx="258645" cy="258658"/>
            <a:chOff x="9332577" y="2316662"/>
            <a:chExt cx="477529" cy="477549"/>
          </a:xfrm>
          <a:solidFill>
            <a:schemeClr val="accent1"/>
          </a:solidFill>
        </p:grpSpPr>
        <p:sp>
          <p:nvSpPr>
            <p:cNvPr id="12" name="Vrije vorm: vorm 74">
              <a:extLst>
                <a:ext uri="{FF2B5EF4-FFF2-40B4-BE49-F238E27FC236}">
                  <a16:creationId xmlns:a16="http://schemas.microsoft.com/office/drawing/2014/main" id="{90DA6320-28C3-6B4D-047F-BBE9A25B480E}"/>
                </a:ext>
              </a:extLst>
            </p:cNvPr>
            <p:cNvSpPr/>
            <p:nvPr/>
          </p:nvSpPr>
          <p:spPr>
            <a:xfrm>
              <a:off x="9332577" y="2480819"/>
              <a:ext cx="229410" cy="134310"/>
            </a:xfrm>
            <a:custGeom>
              <a:avLst/>
              <a:gdLst>
                <a:gd name="connsiteX0" fmla="*/ 14923 w 229410"/>
                <a:gd name="connsiteY0" fmla="*/ 134311 h 134310"/>
                <a:gd name="connsiteX1" fmla="*/ 13073 w 229410"/>
                <a:gd name="connsiteY1" fmla="*/ 134192 h 134310"/>
                <a:gd name="connsiteX2" fmla="*/ 119 w 229410"/>
                <a:gd name="connsiteY2" fmla="*/ 117517 h 134310"/>
                <a:gd name="connsiteX3" fmla="*/ 133475 w 229410"/>
                <a:gd name="connsiteY3" fmla="*/ 0 h 134310"/>
                <a:gd name="connsiteX4" fmla="*/ 134390 w 229410"/>
                <a:gd name="connsiteY4" fmla="*/ 0 h 134310"/>
                <a:gd name="connsiteX5" fmla="*/ 224369 w 229410"/>
                <a:gd name="connsiteY5" fmla="*/ 33846 h 134310"/>
                <a:gd name="connsiteX6" fmla="*/ 229383 w 229410"/>
                <a:gd name="connsiteY6" fmla="*/ 44114 h 134310"/>
                <a:gd name="connsiteX7" fmla="*/ 225682 w 229410"/>
                <a:gd name="connsiteY7" fmla="*/ 54918 h 134310"/>
                <a:gd name="connsiteX8" fmla="*/ 214499 w 229410"/>
                <a:gd name="connsiteY8" fmla="*/ 59972 h 134310"/>
                <a:gd name="connsiteX9" fmla="*/ 214499 w 229410"/>
                <a:gd name="connsiteY9" fmla="*/ 59972 h 134310"/>
                <a:gd name="connsiteX10" fmla="*/ 204630 w 229410"/>
                <a:gd name="connsiteY10" fmla="*/ 56232 h 134310"/>
                <a:gd name="connsiteX11" fmla="*/ 134311 w 229410"/>
                <a:gd name="connsiteY11" fmla="*/ 29847 h 134310"/>
                <a:gd name="connsiteX12" fmla="*/ 133435 w 229410"/>
                <a:gd name="connsiteY12" fmla="*/ 29847 h 134310"/>
                <a:gd name="connsiteX13" fmla="*/ 29708 w 229410"/>
                <a:gd name="connsiteY13" fmla="*/ 121258 h 134310"/>
                <a:gd name="connsiteX14" fmla="*/ 14923 w 229410"/>
                <a:gd name="connsiteY14" fmla="*/ 134311 h 13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9410" h="134310">
                  <a:moveTo>
                    <a:pt x="14923" y="134311"/>
                  </a:moveTo>
                  <a:cubicBezTo>
                    <a:pt x="14307" y="134311"/>
                    <a:pt x="13690" y="134271"/>
                    <a:pt x="13073" y="134192"/>
                  </a:cubicBezTo>
                  <a:cubicBezTo>
                    <a:pt x="4895" y="133157"/>
                    <a:pt x="-915" y="125675"/>
                    <a:pt x="119" y="117517"/>
                  </a:cubicBezTo>
                  <a:cubicBezTo>
                    <a:pt x="8536" y="50521"/>
                    <a:pt x="65882" y="0"/>
                    <a:pt x="133475" y="0"/>
                  </a:cubicBezTo>
                  <a:lnTo>
                    <a:pt x="134390" y="0"/>
                  </a:lnTo>
                  <a:cubicBezTo>
                    <a:pt x="167799" y="0"/>
                    <a:pt x="199636" y="12018"/>
                    <a:pt x="224369" y="33846"/>
                  </a:cubicBezTo>
                  <a:cubicBezTo>
                    <a:pt x="227354" y="36473"/>
                    <a:pt x="229144" y="40134"/>
                    <a:pt x="229383" y="44114"/>
                  </a:cubicBezTo>
                  <a:cubicBezTo>
                    <a:pt x="229622" y="48093"/>
                    <a:pt x="228309" y="51934"/>
                    <a:pt x="225682" y="54918"/>
                  </a:cubicBezTo>
                  <a:cubicBezTo>
                    <a:pt x="222857" y="58122"/>
                    <a:pt x="218778" y="59972"/>
                    <a:pt x="214499" y="59972"/>
                  </a:cubicBezTo>
                  <a:lnTo>
                    <a:pt x="214499" y="59972"/>
                  </a:lnTo>
                  <a:cubicBezTo>
                    <a:pt x="210858" y="59972"/>
                    <a:pt x="207356" y="58639"/>
                    <a:pt x="204630" y="56232"/>
                  </a:cubicBezTo>
                  <a:cubicBezTo>
                    <a:pt x="185429" y="39259"/>
                    <a:pt x="160457" y="29907"/>
                    <a:pt x="134311" y="29847"/>
                  </a:cubicBezTo>
                  <a:lnTo>
                    <a:pt x="133435" y="29847"/>
                  </a:lnTo>
                  <a:cubicBezTo>
                    <a:pt x="80865" y="29847"/>
                    <a:pt x="36274" y="69145"/>
                    <a:pt x="29708" y="121258"/>
                  </a:cubicBezTo>
                  <a:cubicBezTo>
                    <a:pt x="28772" y="128700"/>
                    <a:pt x="22425" y="134311"/>
                    <a:pt x="14923" y="134311"/>
                  </a:cubicBezTo>
                  <a:close/>
                </a:path>
              </a:pathLst>
            </a:custGeom>
            <a:grpFill/>
            <a:ln w="198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13" name="Vrije vorm: vorm 75">
              <a:extLst>
                <a:ext uri="{FF2B5EF4-FFF2-40B4-BE49-F238E27FC236}">
                  <a16:creationId xmlns:a16="http://schemas.microsoft.com/office/drawing/2014/main" id="{7EEC5942-1B75-C2B4-CB3B-C654A473D074}"/>
                </a:ext>
              </a:extLst>
            </p:cNvPr>
            <p:cNvSpPr/>
            <p:nvPr/>
          </p:nvSpPr>
          <p:spPr>
            <a:xfrm>
              <a:off x="9384789" y="2316662"/>
              <a:ext cx="164157" cy="164157"/>
            </a:xfrm>
            <a:custGeom>
              <a:avLst/>
              <a:gdLst>
                <a:gd name="connsiteX0" fmla="*/ 82079 w 164157"/>
                <a:gd name="connsiteY0" fmla="*/ 164158 h 164157"/>
                <a:gd name="connsiteX1" fmla="*/ 0 w 164157"/>
                <a:gd name="connsiteY1" fmla="*/ 82079 h 164157"/>
                <a:gd name="connsiteX2" fmla="*/ 82079 w 164157"/>
                <a:gd name="connsiteY2" fmla="*/ 0 h 164157"/>
                <a:gd name="connsiteX3" fmla="*/ 164158 w 164157"/>
                <a:gd name="connsiteY3" fmla="*/ 82079 h 164157"/>
                <a:gd name="connsiteX4" fmla="*/ 82079 w 164157"/>
                <a:gd name="connsiteY4" fmla="*/ 164158 h 164157"/>
                <a:gd name="connsiteX5" fmla="*/ 82079 w 164157"/>
                <a:gd name="connsiteY5" fmla="*/ 29847 h 164157"/>
                <a:gd name="connsiteX6" fmla="*/ 29847 w 164157"/>
                <a:gd name="connsiteY6" fmla="*/ 82079 h 164157"/>
                <a:gd name="connsiteX7" fmla="*/ 82079 w 164157"/>
                <a:gd name="connsiteY7" fmla="*/ 134311 h 164157"/>
                <a:gd name="connsiteX8" fmla="*/ 134311 w 164157"/>
                <a:gd name="connsiteY8" fmla="*/ 82079 h 164157"/>
                <a:gd name="connsiteX9" fmla="*/ 82079 w 164157"/>
                <a:gd name="connsiteY9" fmla="*/ 29847 h 16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157" h="164157">
                  <a:moveTo>
                    <a:pt x="82079" y="164158"/>
                  </a:moveTo>
                  <a:cubicBezTo>
                    <a:pt x="36811" y="164158"/>
                    <a:pt x="0" y="127347"/>
                    <a:pt x="0" y="82079"/>
                  </a:cubicBezTo>
                  <a:cubicBezTo>
                    <a:pt x="0" y="36811"/>
                    <a:pt x="36831" y="0"/>
                    <a:pt x="82079" y="0"/>
                  </a:cubicBezTo>
                  <a:cubicBezTo>
                    <a:pt x="127327" y="0"/>
                    <a:pt x="164158" y="36811"/>
                    <a:pt x="164158" y="82079"/>
                  </a:cubicBezTo>
                  <a:cubicBezTo>
                    <a:pt x="164158" y="127347"/>
                    <a:pt x="127347" y="164158"/>
                    <a:pt x="82079" y="164158"/>
                  </a:cubicBezTo>
                  <a:close/>
                  <a:moveTo>
                    <a:pt x="82079" y="29847"/>
                  </a:moveTo>
                  <a:cubicBezTo>
                    <a:pt x="53287" y="29847"/>
                    <a:pt x="29847" y="53287"/>
                    <a:pt x="29847" y="82079"/>
                  </a:cubicBezTo>
                  <a:cubicBezTo>
                    <a:pt x="29847" y="110871"/>
                    <a:pt x="53287" y="134311"/>
                    <a:pt x="82079" y="134311"/>
                  </a:cubicBezTo>
                  <a:cubicBezTo>
                    <a:pt x="110871" y="134311"/>
                    <a:pt x="134311" y="110871"/>
                    <a:pt x="134311" y="82079"/>
                  </a:cubicBezTo>
                  <a:cubicBezTo>
                    <a:pt x="134311" y="53287"/>
                    <a:pt x="110891" y="29847"/>
                    <a:pt x="82079" y="29847"/>
                  </a:cubicBezTo>
                  <a:close/>
                </a:path>
              </a:pathLst>
            </a:custGeom>
            <a:grpFill/>
            <a:ln w="198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14" name="Vrije vorm: vorm 76">
              <a:extLst>
                <a:ext uri="{FF2B5EF4-FFF2-40B4-BE49-F238E27FC236}">
                  <a16:creationId xmlns:a16="http://schemas.microsoft.com/office/drawing/2014/main" id="{7C7651C1-5054-2D3D-8613-9AA3FA54BC89}"/>
                </a:ext>
              </a:extLst>
            </p:cNvPr>
            <p:cNvSpPr/>
            <p:nvPr/>
          </p:nvSpPr>
          <p:spPr>
            <a:xfrm>
              <a:off x="9593717" y="2316662"/>
              <a:ext cx="134310" cy="134310"/>
            </a:xfrm>
            <a:custGeom>
              <a:avLst/>
              <a:gdLst>
                <a:gd name="connsiteX0" fmla="*/ 67155 w 134310"/>
                <a:gd name="connsiteY0" fmla="*/ 134311 h 134310"/>
                <a:gd name="connsiteX1" fmla="*/ 0 w 134310"/>
                <a:gd name="connsiteY1" fmla="*/ 67155 h 134310"/>
                <a:gd name="connsiteX2" fmla="*/ 67155 w 134310"/>
                <a:gd name="connsiteY2" fmla="*/ 0 h 134310"/>
                <a:gd name="connsiteX3" fmla="*/ 134311 w 134310"/>
                <a:gd name="connsiteY3" fmla="*/ 67155 h 134310"/>
                <a:gd name="connsiteX4" fmla="*/ 67155 w 134310"/>
                <a:gd name="connsiteY4" fmla="*/ 134311 h 134310"/>
                <a:gd name="connsiteX5" fmla="*/ 67155 w 134310"/>
                <a:gd name="connsiteY5" fmla="*/ 29847 h 134310"/>
                <a:gd name="connsiteX6" fmla="*/ 29847 w 134310"/>
                <a:gd name="connsiteY6" fmla="*/ 67155 h 134310"/>
                <a:gd name="connsiteX7" fmla="*/ 67155 w 134310"/>
                <a:gd name="connsiteY7" fmla="*/ 104464 h 134310"/>
                <a:gd name="connsiteX8" fmla="*/ 104464 w 134310"/>
                <a:gd name="connsiteY8" fmla="*/ 67155 h 134310"/>
                <a:gd name="connsiteX9" fmla="*/ 67155 w 134310"/>
                <a:gd name="connsiteY9" fmla="*/ 29847 h 13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310" h="134310">
                  <a:moveTo>
                    <a:pt x="67155" y="134311"/>
                  </a:moveTo>
                  <a:cubicBezTo>
                    <a:pt x="30125" y="134311"/>
                    <a:pt x="0" y="104185"/>
                    <a:pt x="0" y="67155"/>
                  </a:cubicBezTo>
                  <a:cubicBezTo>
                    <a:pt x="0" y="30125"/>
                    <a:pt x="30125" y="0"/>
                    <a:pt x="67155" y="0"/>
                  </a:cubicBezTo>
                  <a:cubicBezTo>
                    <a:pt x="104186" y="0"/>
                    <a:pt x="134311" y="30125"/>
                    <a:pt x="134311" y="67155"/>
                  </a:cubicBezTo>
                  <a:cubicBezTo>
                    <a:pt x="134311" y="104185"/>
                    <a:pt x="104186" y="134311"/>
                    <a:pt x="67155" y="134311"/>
                  </a:cubicBezTo>
                  <a:close/>
                  <a:moveTo>
                    <a:pt x="67155" y="29847"/>
                  </a:moveTo>
                  <a:cubicBezTo>
                    <a:pt x="46581" y="29847"/>
                    <a:pt x="29847" y="46581"/>
                    <a:pt x="29847" y="67155"/>
                  </a:cubicBezTo>
                  <a:cubicBezTo>
                    <a:pt x="29847" y="87730"/>
                    <a:pt x="46581" y="104464"/>
                    <a:pt x="67155" y="104464"/>
                  </a:cubicBezTo>
                  <a:cubicBezTo>
                    <a:pt x="87730" y="104464"/>
                    <a:pt x="104464" y="87730"/>
                    <a:pt x="104464" y="67155"/>
                  </a:cubicBezTo>
                  <a:cubicBezTo>
                    <a:pt x="104464" y="46581"/>
                    <a:pt x="87730" y="29847"/>
                    <a:pt x="67155" y="29847"/>
                  </a:cubicBezTo>
                  <a:close/>
                </a:path>
              </a:pathLst>
            </a:custGeom>
            <a:grpFill/>
            <a:ln w="198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15" name="Vrije vorm: vorm 77">
              <a:extLst>
                <a:ext uri="{FF2B5EF4-FFF2-40B4-BE49-F238E27FC236}">
                  <a16:creationId xmlns:a16="http://schemas.microsoft.com/office/drawing/2014/main" id="{943F1999-61FA-E79E-837A-740D6E2CF7A6}"/>
                </a:ext>
              </a:extLst>
            </p:cNvPr>
            <p:cNvSpPr/>
            <p:nvPr/>
          </p:nvSpPr>
          <p:spPr>
            <a:xfrm>
              <a:off x="9578622" y="2436049"/>
              <a:ext cx="174786" cy="74617"/>
            </a:xfrm>
            <a:custGeom>
              <a:avLst/>
              <a:gdLst>
                <a:gd name="connsiteX0" fmla="*/ 159872 w 174786"/>
                <a:gd name="connsiteY0" fmla="*/ 74617 h 74617"/>
                <a:gd name="connsiteX1" fmla="*/ 146959 w 174786"/>
                <a:gd name="connsiteY1" fmla="*/ 67155 h 74617"/>
                <a:gd name="connsiteX2" fmla="*/ 101631 w 174786"/>
                <a:gd name="connsiteY2" fmla="*/ 32414 h 74617"/>
                <a:gd name="connsiteX3" fmla="*/ 82191 w 174786"/>
                <a:gd name="connsiteY3" fmla="*/ 29847 h 74617"/>
                <a:gd name="connsiteX4" fmla="*/ 45002 w 174786"/>
                <a:gd name="connsiteY4" fmla="*/ 39895 h 74617"/>
                <a:gd name="connsiteX5" fmla="*/ 26158 w 174786"/>
                <a:gd name="connsiteY5" fmla="*/ 55396 h 74617"/>
                <a:gd name="connsiteX6" fmla="*/ 14916 w 174786"/>
                <a:gd name="connsiteY6" fmla="*/ 60490 h 74617"/>
                <a:gd name="connsiteX7" fmla="*/ 14916 w 174786"/>
                <a:gd name="connsiteY7" fmla="*/ 60490 h 74617"/>
                <a:gd name="connsiteX8" fmla="*/ 5106 w 174786"/>
                <a:gd name="connsiteY8" fmla="*/ 56809 h 74617"/>
                <a:gd name="connsiteX9" fmla="*/ 32 w 174786"/>
                <a:gd name="connsiteY9" fmla="*/ 46561 h 74617"/>
                <a:gd name="connsiteX10" fmla="*/ 3694 w 174786"/>
                <a:gd name="connsiteY10" fmla="*/ 35737 h 74617"/>
                <a:gd name="connsiteX11" fmla="*/ 30078 w 174786"/>
                <a:gd name="connsiteY11" fmla="*/ 14048 h 74617"/>
                <a:gd name="connsiteX12" fmla="*/ 82191 w 174786"/>
                <a:gd name="connsiteY12" fmla="*/ 0 h 74617"/>
                <a:gd name="connsiteX13" fmla="*/ 109332 w 174786"/>
                <a:gd name="connsiteY13" fmla="*/ 3582 h 74617"/>
                <a:gd name="connsiteX14" fmla="*/ 172786 w 174786"/>
                <a:gd name="connsiteY14" fmla="*/ 52232 h 74617"/>
                <a:gd name="connsiteX15" fmla="*/ 167334 w 174786"/>
                <a:gd name="connsiteY15" fmla="*/ 72627 h 74617"/>
                <a:gd name="connsiteX16" fmla="*/ 159872 w 174786"/>
                <a:gd name="connsiteY16" fmla="*/ 74617 h 7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4786" h="74617">
                  <a:moveTo>
                    <a:pt x="159872" y="74617"/>
                  </a:moveTo>
                  <a:cubicBezTo>
                    <a:pt x="154560" y="74617"/>
                    <a:pt x="149605" y="71752"/>
                    <a:pt x="146959" y="67155"/>
                  </a:cubicBezTo>
                  <a:cubicBezTo>
                    <a:pt x="136990" y="49884"/>
                    <a:pt x="120892" y="37547"/>
                    <a:pt x="101631" y="32414"/>
                  </a:cubicBezTo>
                  <a:cubicBezTo>
                    <a:pt x="95244" y="30702"/>
                    <a:pt x="88717" y="29847"/>
                    <a:pt x="82191" y="29847"/>
                  </a:cubicBezTo>
                  <a:cubicBezTo>
                    <a:pt x="69237" y="29847"/>
                    <a:pt x="56363" y="33329"/>
                    <a:pt x="45002" y="39895"/>
                  </a:cubicBezTo>
                  <a:cubicBezTo>
                    <a:pt x="37898" y="43994"/>
                    <a:pt x="31551" y="49208"/>
                    <a:pt x="26158" y="55396"/>
                  </a:cubicBezTo>
                  <a:cubicBezTo>
                    <a:pt x="23333" y="58639"/>
                    <a:pt x="19234" y="60490"/>
                    <a:pt x="14916" y="60490"/>
                  </a:cubicBezTo>
                  <a:lnTo>
                    <a:pt x="14916" y="60490"/>
                  </a:lnTo>
                  <a:cubicBezTo>
                    <a:pt x="11315" y="60490"/>
                    <a:pt x="7813" y="59176"/>
                    <a:pt x="5106" y="56809"/>
                  </a:cubicBezTo>
                  <a:cubicBezTo>
                    <a:pt x="2102" y="54182"/>
                    <a:pt x="291" y="50541"/>
                    <a:pt x="32" y="46561"/>
                  </a:cubicBezTo>
                  <a:cubicBezTo>
                    <a:pt x="-226" y="42582"/>
                    <a:pt x="1067" y="38741"/>
                    <a:pt x="3694" y="35737"/>
                  </a:cubicBezTo>
                  <a:cubicBezTo>
                    <a:pt x="11255" y="27081"/>
                    <a:pt x="20129" y="19798"/>
                    <a:pt x="30078" y="14048"/>
                  </a:cubicBezTo>
                  <a:cubicBezTo>
                    <a:pt x="45977" y="4855"/>
                    <a:pt x="64004" y="0"/>
                    <a:pt x="82191" y="0"/>
                  </a:cubicBezTo>
                  <a:cubicBezTo>
                    <a:pt x="91304" y="0"/>
                    <a:pt x="100437" y="1214"/>
                    <a:pt x="109332" y="3582"/>
                  </a:cubicBezTo>
                  <a:cubicBezTo>
                    <a:pt x="136293" y="10785"/>
                    <a:pt x="158818" y="28056"/>
                    <a:pt x="172786" y="52232"/>
                  </a:cubicBezTo>
                  <a:cubicBezTo>
                    <a:pt x="176905" y="59355"/>
                    <a:pt x="174458" y="68509"/>
                    <a:pt x="167334" y="72627"/>
                  </a:cubicBezTo>
                  <a:cubicBezTo>
                    <a:pt x="165066" y="73921"/>
                    <a:pt x="162479" y="74617"/>
                    <a:pt x="159872" y="74617"/>
                  </a:cubicBezTo>
                  <a:close/>
                </a:path>
              </a:pathLst>
            </a:custGeom>
            <a:grpFill/>
            <a:ln w="198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16" name="Vrije vorm: vorm 78">
              <a:extLst>
                <a:ext uri="{FF2B5EF4-FFF2-40B4-BE49-F238E27FC236}">
                  <a16:creationId xmlns:a16="http://schemas.microsoft.com/office/drawing/2014/main" id="{4B7B15C8-CC1C-3145-8A8C-9152126AA507}"/>
                </a:ext>
              </a:extLst>
            </p:cNvPr>
            <p:cNvSpPr/>
            <p:nvPr/>
          </p:nvSpPr>
          <p:spPr>
            <a:xfrm>
              <a:off x="9541485" y="2585283"/>
              <a:ext cx="149194" cy="208928"/>
            </a:xfrm>
            <a:custGeom>
              <a:avLst/>
              <a:gdLst>
                <a:gd name="connsiteX0" fmla="*/ 74617 w 149194"/>
                <a:gd name="connsiteY0" fmla="*/ 208928 h 208928"/>
                <a:gd name="connsiteX1" fmla="*/ 69484 w 149194"/>
                <a:gd name="connsiteY1" fmla="*/ 208013 h 208928"/>
                <a:gd name="connsiteX2" fmla="*/ 69145 w 149194"/>
                <a:gd name="connsiteY2" fmla="*/ 207893 h 208928"/>
                <a:gd name="connsiteX3" fmla="*/ 64051 w 149194"/>
                <a:gd name="connsiteY3" fmla="*/ 204570 h 208928"/>
                <a:gd name="connsiteX4" fmla="*/ 4358 w 149194"/>
                <a:gd name="connsiteY4" fmla="*/ 144877 h 208928"/>
                <a:gd name="connsiteX5" fmla="*/ 4358 w 149194"/>
                <a:gd name="connsiteY5" fmla="*/ 123765 h 208928"/>
                <a:gd name="connsiteX6" fmla="*/ 14904 w 149194"/>
                <a:gd name="connsiteY6" fmla="*/ 119388 h 208928"/>
                <a:gd name="connsiteX7" fmla="*/ 25449 w 149194"/>
                <a:gd name="connsiteY7" fmla="*/ 123765 h 208928"/>
                <a:gd name="connsiteX8" fmla="*/ 59674 w 149194"/>
                <a:gd name="connsiteY8" fmla="*/ 157989 h 208928"/>
                <a:gd name="connsiteX9" fmla="*/ 59674 w 149194"/>
                <a:gd name="connsiteY9" fmla="*/ 14923 h 208928"/>
                <a:gd name="connsiteX10" fmla="*/ 74597 w 149194"/>
                <a:gd name="connsiteY10" fmla="*/ 0 h 208928"/>
                <a:gd name="connsiteX11" fmla="*/ 89521 w 149194"/>
                <a:gd name="connsiteY11" fmla="*/ 14923 h 208928"/>
                <a:gd name="connsiteX12" fmla="*/ 89521 w 149194"/>
                <a:gd name="connsiteY12" fmla="*/ 157970 h 208928"/>
                <a:gd name="connsiteX13" fmla="*/ 123745 w 149194"/>
                <a:gd name="connsiteY13" fmla="*/ 123745 h 208928"/>
                <a:gd name="connsiteX14" fmla="*/ 134291 w 149194"/>
                <a:gd name="connsiteY14" fmla="*/ 119368 h 208928"/>
                <a:gd name="connsiteX15" fmla="*/ 144837 w 149194"/>
                <a:gd name="connsiteY15" fmla="*/ 123745 h 208928"/>
                <a:gd name="connsiteX16" fmla="*/ 144837 w 149194"/>
                <a:gd name="connsiteY16" fmla="*/ 144857 h 208928"/>
                <a:gd name="connsiteX17" fmla="*/ 85143 w 149194"/>
                <a:gd name="connsiteY17" fmla="*/ 204551 h 208928"/>
                <a:gd name="connsiteX18" fmla="*/ 80268 w 149194"/>
                <a:gd name="connsiteY18" fmla="*/ 207794 h 208928"/>
                <a:gd name="connsiteX19" fmla="*/ 79751 w 149194"/>
                <a:gd name="connsiteY19" fmla="*/ 207993 h 208928"/>
                <a:gd name="connsiteX20" fmla="*/ 74617 w 149194"/>
                <a:gd name="connsiteY20" fmla="*/ 208928 h 20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194" h="208928">
                  <a:moveTo>
                    <a:pt x="74617" y="208928"/>
                  </a:moveTo>
                  <a:cubicBezTo>
                    <a:pt x="72886" y="208928"/>
                    <a:pt x="71155" y="208610"/>
                    <a:pt x="69484" y="208013"/>
                  </a:cubicBezTo>
                  <a:cubicBezTo>
                    <a:pt x="69364" y="207973"/>
                    <a:pt x="69265" y="207933"/>
                    <a:pt x="69145" y="207893"/>
                  </a:cubicBezTo>
                  <a:cubicBezTo>
                    <a:pt x="67076" y="207058"/>
                    <a:pt x="65444" y="205963"/>
                    <a:pt x="64051" y="204570"/>
                  </a:cubicBezTo>
                  <a:lnTo>
                    <a:pt x="4358" y="144877"/>
                  </a:lnTo>
                  <a:cubicBezTo>
                    <a:pt x="-1453" y="139067"/>
                    <a:pt x="-1453" y="129595"/>
                    <a:pt x="4358" y="123765"/>
                  </a:cubicBezTo>
                  <a:cubicBezTo>
                    <a:pt x="7183" y="120940"/>
                    <a:pt x="10924" y="119388"/>
                    <a:pt x="14904" y="119388"/>
                  </a:cubicBezTo>
                  <a:cubicBezTo>
                    <a:pt x="18883" y="119388"/>
                    <a:pt x="22644" y="120940"/>
                    <a:pt x="25449" y="123765"/>
                  </a:cubicBezTo>
                  <a:lnTo>
                    <a:pt x="59674" y="157989"/>
                  </a:lnTo>
                  <a:lnTo>
                    <a:pt x="59674" y="14923"/>
                  </a:lnTo>
                  <a:cubicBezTo>
                    <a:pt x="59674" y="6686"/>
                    <a:pt x="66360" y="0"/>
                    <a:pt x="74597" y="0"/>
                  </a:cubicBezTo>
                  <a:cubicBezTo>
                    <a:pt x="82835" y="0"/>
                    <a:pt x="89521" y="6686"/>
                    <a:pt x="89521" y="14923"/>
                  </a:cubicBezTo>
                  <a:lnTo>
                    <a:pt x="89521" y="157970"/>
                  </a:lnTo>
                  <a:lnTo>
                    <a:pt x="123745" y="123745"/>
                  </a:lnTo>
                  <a:cubicBezTo>
                    <a:pt x="126571" y="120920"/>
                    <a:pt x="130311" y="119368"/>
                    <a:pt x="134291" y="119368"/>
                  </a:cubicBezTo>
                  <a:cubicBezTo>
                    <a:pt x="138271" y="119368"/>
                    <a:pt x="142031" y="120920"/>
                    <a:pt x="144837" y="123745"/>
                  </a:cubicBezTo>
                  <a:cubicBezTo>
                    <a:pt x="150647" y="129555"/>
                    <a:pt x="150647" y="139027"/>
                    <a:pt x="144837" y="144857"/>
                  </a:cubicBezTo>
                  <a:lnTo>
                    <a:pt x="85143" y="204551"/>
                  </a:lnTo>
                  <a:cubicBezTo>
                    <a:pt x="83750" y="205943"/>
                    <a:pt x="82119" y="207038"/>
                    <a:pt x="80268" y="207794"/>
                  </a:cubicBezTo>
                  <a:cubicBezTo>
                    <a:pt x="80109" y="207854"/>
                    <a:pt x="79930" y="207933"/>
                    <a:pt x="79751" y="207993"/>
                  </a:cubicBezTo>
                  <a:cubicBezTo>
                    <a:pt x="78159" y="208610"/>
                    <a:pt x="76388" y="208928"/>
                    <a:pt x="74617" y="208928"/>
                  </a:cubicBezTo>
                  <a:close/>
                </a:path>
              </a:pathLst>
            </a:custGeom>
            <a:grpFill/>
            <a:ln w="198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  <p:sp>
          <p:nvSpPr>
            <p:cNvPr id="17" name="Vrije vorm: vorm 79">
              <a:extLst>
                <a:ext uri="{FF2B5EF4-FFF2-40B4-BE49-F238E27FC236}">
                  <a16:creationId xmlns:a16="http://schemas.microsoft.com/office/drawing/2014/main" id="{C42BB7BB-C675-1A52-AE07-A80D178989B3}"/>
                </a:ext>
              </a:extLst>
            </p:cNvPr>
            <p:cNvSpPr/>
            <p:nvPr/>
          </p:nvSpPr>
          <p:spPr>
            <a:xfrm>
              <a:off x="9660892" y="2585283"/>
              <a:ext cx="149214" cy="208928"/>
            </a:xfrm>
            <a:custGeom>
              <a:avLst/>
              <a:gdLst>
                <a:gd name="connsiteX0" fmla="*/ 74597 w 149214"/>
                <a:gd name="connsiteY0" fmla="*/ 208928 h 208928"/>
                <a:gd name="connsiteX1" fmla="*/ 59674 w 149214"/>
                <a:gd name="connsiteY1" fmla="*/ 194005 h 208928"/>
                <a:gd name="connsiteX2" fmla="*/ 59674 w 149214"/>
                <a:gd name="connsiteY2" fmla="*/ 50959 h 208928"/>
                <a:gd name="connsiteX3" fmla="*/ 25449 w 149214"/>
                <a:gd name="connsiteY3" fmla="*/ 85183 h 208928"/>
                <a:gd name="connsiteX4" fmla="*/ 14904 w 149214"/>
                <a:gd name="connsiteY4" fmla="*/ 89561 h 208928"/>
                <a:gd name="connsiteX5" fmla="*/ 4358 w 149214"/>
                <a:gd name="connsiteY5" fmla="*/ 85183 h 208928"/>
                <a:gd name="connsiteX6" fmla="*/ 4358 w 149214"/>
                <a:gd name="connsiteY6" fmla="*/ 64071 h 208928"/>
                <a:gd name="connsiteX7" fmla="*/ 64051 w 149214"/>
                <a:gd name="connsiteY7" fmla="*/ 4378 h 208928"/>
                <a:gd name="connsiteX8" fmla="*/ 68926 w 149214"/>
                <a:gd name="connsiteY8" fmla="*/ 1134 h 208928"/>
                <a:gd name="connsiteX9" fmla="*/ 69444 w 149214"/>
                <a:gd name="connsiteY9" fmla="*/ 935 h 208928"/>
                <a:gd name="connsiteX10" fmla="*/ 74597 w 149214"/>
                <a:gd name="connsiteY10" fmla="*/ 0 h 208928"/>
                <a:gd name="connsiteX11" fmla="*/ 79731 w 149214"/>
                <a:gd name="connsiteY11" fmla="*/ 915 h 208928"/>
                <a:gd name="connsiteX12" fmla="*/ 80069 w 149214"/>
                <a:gd name="connsiteY12" fmla="*/ 1035 h 208928"/>
                <a:gd name="connsiteX13" fmla="*/ 85163 w 149214"/>
                <a:gd name="connsiteY13" fmla="*/ 4358 h 208928"/>
                <a:gd name="connsiteX14" fmla="*/ 144857 w 149214"/>
                <a:gd name="connsiteY14" fmla="*/ 64051 h 208928"/>
                <a:gd name="connsiteX15" fmla="*/ 144857 w 149214"/>
                <a:gd name="connsiteY15" fmla="*/ 85163 h 208928"/>
                <a:gd name="connsiteX16" fmla="*/ 134311 w 149214"/>
                <a:gd name="connsiteY16" fmla="*/ 89541 h 208928"/>
                <a:gd name="connsiteX17" fmla="*/ 123765 w 149214"/>
                <a:gd name="connsiteY17" fmla="*/ 85163 h 208928"/>
                <a:gd name="connsiteX18" fmla="*/ 89541 w 149214"/>
                <a:gd name="connsiteY18" fmla="*/ 50939 h 208928"/>
                <a:gd name="connsiteX19" fmla="*/ 89541 w 149214"/>
                <a:gd name="connsiteY19" fmla="*/ 193985 h 208928"/>
                <a:gd name="connsiteX20" fmla="*/ 74597 w 149214"/>
                <a:gd name="connsiteY20" fmla="*/ 208928 h 20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214" h="208928">
                  <a:moveTo>
                    <a:pt x="74597" y="208928"/>
                  </a:moveTo>
                  <a:cubicBezTo>
                    <a:pt x="66360" y="208928"/>
                    <a:pt x="59674" y="202242"/>
                    <a:pt x="59674" y="194005"/>
                  </a:cubicBezTo>
                  <a:lnTo>
                    <a:pt x="59674" y="50959"/>
                  </a:lnTo>
                  <a:lnTo>
                    <a:pt x="25449" y="85183"/>
                  </a:lnTo>
                  <a:cubicBezTo>
                    <a:pt x="22624" y="88008"/>
                    <a:pt x="18883" y="89561"/>
                    <a:pt x="14904" y="89561"/>
                  </a:cubicBezTo>
                  <a:cubicBezTo>
                    <a:pt x="10924" y="89561"/>
                    <a:pt x="7163" y="88008"/>
                    <a:pt x="4358" y="85183"/>
                  </a:cubicBezTo>
                  <a:cubicBezTo>
                    <a:pt x="-1453" y="79373"/>
                    <a:pt x="-1453" y="69901"/>
                    <a:pt x="4358" y="64071"/>
                  </a:cubicBezTo>
                  <a:lnTo>
                    <a:pt x="64051" y="4378"/>
                  </a:lnTo>
                  <a:cubicBezTo>
                    <a:pt x="65444" y="2985"/>
                    <a:pt x="67076" y="1890"/>
                    <a:pt x="68926" y="1134"/>
                  </a:cubicBezTo>
                  <a:cubicBezTo>
                    <a:pt x="69086" y="1074"/>
                    <a:pt x="69265" y="995"/>
                    <a:pt x="69444" y="935"/>
                  </a:cubicBezTo>
                  <a:cubicBezTo>
                    <a:pt x="71075" y="318"/>
                    <a:pt x="72826" y="0"/>
                    <a:pt x="74597" y="0"/>
                  </a:cubicBezTo>
                  <a:cubicBezTo>
                    <a:pt x="76328" y="0"/>
                    <a:pt x="78060" y="318"/>
                    <a:pt x="79731" y="915"/>
                  </a:cubicBezTo>
                  <a:cubicBezTo>
                    <a:pt x="79850" y="955"/>
                    <a:pt x="79950" y="995"/>
                    <a:pt x="80069" y="1035"/>
                  </a:cubicBezTo>
                  <a:cubicBezTo>
                    <a:pt x="82139" y="1870"/>
                    <a:pt x="83770" y="2965"/>
                    <a:pt x="85163" y="4358"/>
                  </a:cubicBezTo>
                  <a:lnTo>
                    <a:pt x="144857" y="64051"/>
                  </a:lnTo>
                  <a:cubicBezTo>
                    <a:pt x="150667" y="69862"/>
                    <a:pt x="150667" y="79333"/>
                    <a:pt x="144857" y="85163"/>
                  </a:cubicBezTo>
                  <a:cubicBezTo>
                    <a:pt x="142031" y="87989"/>
                    <a:pt x="138291" y="89541"/>
                    <a:pt x="134311" y="89541"/>
                  </a:cubicBezTo>
                  <a:cubicBezTo>
                    <a:pt x="130331" y="89541"/>
                    <a:pt x="126571" y="87989"/>
                    <a:pt x="123765" y="85163"/>
                  </a:cubicBezTo>
                  <a:lnTo>
                    <a:pt x="89541" y="50939"/>
                  </a:lnTo>
                  <a:lnTo>
                    <a:pt x="89541" y="193985"/>
                  </a:lnTo>
                  <a:cubicBezTo>
                    <a:pt x="89521" y="202242"/>
                    <a:pt x="82835" y="208928"/>
                    <a:pt x="74597" y="208928"/>
                  </a:cubicBezTo>
                  <a:close/>
                </a:path>
              </a:pathLst>
            </a:custGeom>
            <a:grpFill/>
            <a:ln w="198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 sz="1127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ABD2FE-5CE2-67ED-7501-AEBAC221CD79}"/>
              </a:ext>
            </a:extLst>
          </p:cNvPr>
          <p:cNvGrpSpPr/>
          <p:nvPr/>
        </p:nvGrpSpPr>
        <p:grpSpPr>
          <a:xfrm>
            <a:off x="1946094" y="2062957"/>
            <a:ext cx="2376754" cy="2370840"/>
            <a:chOff x="1883282" y="2053863"/>
            <a:chExt cx="2376754" cy="237084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F59AE83-4B15-915E-9C35-0976A0F1DD15}"/>
                </a:ext>
              </a:extLst>
            </p:cNvPr>
            <p:cNvSpPr/>
            <p:nvPr/>
          </p:nvSpPr>
          <p:spPr>
            <a:xfrm>
              <a:off x="2931197" y="2339955"/>
              <a:ext cx="222124" cy="57245"/>
            </a:xfrm>
            <a:custGeom>
              <a:avLst/>
              <a:gdLst>
                <a:gd name="connsiteX0" fmla="*/ 0 w 354806"/>
                <a:gd name="connsiteY0" fmla="*/ 45720 h 91440"/>
                <a:gd name="connsiteX1" fmla="*/ 354806 w 354806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4806" h="91440">
                  <a:moveTo>
                    <a:pt x="0" y="45720"/>
                  </a:moveTo>
                  <a:lnTo>
                    <a:pt x="354806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980" tIns="27416" rIns="112980" bIns="27416" numCol="1" spcCol="1270" anchor="ctr" anchorCtr="0">
              <a:noAutofit/>
            </a:bodyPr>
            <a:lstStyle/>
            <a:p>
              <a:pPr algn="ctr" defTabSz="13913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NL" sz="313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6D611F3-69C9-C255-51DA-6453BDCBFBCA}"/>
                </a:ext>
              </a:extLst>
            </p:cNvPr>
            <p:cNvSpPr/>
            <p:nvPr/>
          </p:nvSpPr>
          <p:spPr>
            <a:xfrm>
              <a:off x="1883282" y="2053863"/>
              <a:ext cx="1049045" cy="629426"/>
            </a:xfrm>
            <a:custGeom>
              <a:avLst/>
              <a:gdLst>
                <a:gd name="connsiteX0" fmla="*/ 0 w 1675678"/>
                <a:gd name="connsiteY0" fmla="*/ 0 h 1005407"/>
                <a:gd name="connsiteX1" fmla="*/ 1675678 w 1675678"/>
                <a:gd name="connsiteY1" fmla="*/ 0 h 1005407"/>
                <a:gd name="connsiteX2" fmla="*/ 1675678 w 1675678"/>
                <a:gd name="connsiteY2" fmla="*/ 1005407 h 1005407"/>
                <a:gd name="connsiteX3" fmla="*/ 0 w 1675678"/>
                <a:gd name="connsiteY3" fmla="*/ 1005407 h 1005407"/>
                <a:gd name="connsiteX4" fmla="*/ 0 w 1675678"/>
                <a:gd name="connsiteY4" fmla="*/ 0 h 10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5678" h="1005407">
                  <a:moveTo>
                    <a:pt x="0" y="0"/>
                  </a:moveTo>
                  <a:lnTo>
                    <a:pt x="1675678" y="0"/>
                  </a:lnTo>
                  <a:lnTo>
                    <a:pt x="1675678" y="1005407"/>
                  </a:lnTo>
                  <a:lnTo>
                    <a:pt x="0" y="10054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881" tIns="57881" rIns="57881" bIns="57881" numCol="1" spcCol="1270" anchor="ctr" anchorCtr="0">
              <a:noAutofit/>
            </a:bodyPr>
            <a:lstStyle/>
            <a:p>
              <a:pPr algn="ctr" defTabSz="572437">
                <a:spcBef>
                  <a:spcPct val="0"/>
                </a:spcBef>
                <a:defRPr/>
              </a:pPr>
              <a:r>
                <a:rPr lang="en-US" sz="814" dirty="0"/>
                <a:t>Create ReFrame test &amp; PR to tests-suite</a:t>
              </a:r>
              <a:endParaRPr lang="en-NL" sz="814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4787688-60BF-4785-8B23-6804B8324F32}"/>
                </a:ext>
              </a:extLst>
            </p:cNvPr>
            <p:cNvSpPr/>
            <p:nvPr/>
          </p:nvSpPr>
          <p:spPr>
            <a:xfrm>
              <a:off x="2407803" y="2682163"/>
              <a:ext cx="1290324" cy="222124"/>
            </a:xfrm>
            <a:custGeom>
              <a:avLst/>
              <a:gdLst>
                <a:gd name="connsiteX0" fmla="*/ 2061084 w 2061084"/>
                <a:gd name="connsiteY0" fmla="*/ 0 h 354806"/>
                <a:gd name="connsiteX1" fmla="*/ 2061084 w 2061084"/>
                <a:gd name="connsiteY1" fmla="*/ 194503 h 354806"/>
                <a:gd name="connsiteX2" fmla="*/ 0 w 2061084"/>
                <a:gd name="connsiteY2" fmla="*/ 194503 h 354806"/>
                <a:gd name="connsiteX3" fmla="*/ 0 w 2061084"/>
                <a:gd name="connsiteY3" fmla="*/ 354806 h 35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1084" h="354806">
                  <a:moveTo>
                    <a:pt x="2061084" y="0"/>
                  </a:moveTo>
                  <a:lnTo>
                    <a:pt x="2061084" y="194503"/>
                  </a:lnTo>
                  <a:lnTo>
                    <a:pt x="0" y="194503"/>
                  </a:lnTo>
                  <a:lnTo>
                    <a:pt x="0" y="354806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0296" tIns="109855" rIns="620296" bIns="109855" numCol="1" spcCol="1270" anchor="ctr" anchorCtr="0">
              <a:noAutofit/>
            </a:bodyPr>
            <a:lstStyle/>
            <a:p>
              <a:pPr algn="ctr" defTabSz="13913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NL" sz="313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E2498FA-D592-07FB-CE4B-65F759D23641}"/>
                </a:ext>
              </a:extLst>
            </p:cNvPr>
            <p:cNvSpPr/>
            <p:nvPr/>
          </p:nvSpPr>
          <p:spPr>
            <a:xfrm>
              <a:off x="3173607" y="2053863"/>
              <a:ext cx="1049045" cy="629426"/>
            </a:xfrm>
            <a:custGeom>
              <a:avLst/>
              <a:gdLst>
                <a:gd name="connsiteX0" fmla="*/ 0 w 1675678"/>
                <a:gd name="connsiteY0" fmla="*/ 0 h 1005407"/>
                <a:gd name="connsiteX1" fmla="*/ 1675678 w 1675678"/>
                <a:gd name="connsiteY1" fmla="*/ 0 h 1005407"/>
                <a:gd name="connsiteX2" fmla="*/ 1675678 w 1675678"/>
                <a:gd name="connsiteY2" fmla="*/ 1005407 h 1005407"/>
                <a:gd name="connsiteX3" fmla="*/ 0 w 1675678"/>
                <a:gd name="connsiteY3" fmla="*/ 1005407 h 1005407"/>
                <a:gd name="connsiteX4" fmla="*/ 0 w 1675678"/>
                <a:gd name="connsiteY4" fmla="*/ 0 h 10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5678" h="1005407">
                  <a:moveTo>
                    <a:pt x="0" y="0"/>
                  </a:moveTo>
                  <a:lnTo>
                    <a:pt x="1675678" y="0"/>
                  </a:lnTo>
                  <a:lnTo>
                    <a:pt x="1675678" y="1005407"/>
                  </a:lnTo>
                  <a:lnTo>
                    <a:pt x="0" y="1005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881" tIns="57881" rIns="57881" bIns="57881" numCol="1" spcCol="1270" anchor="ctr" anchorCtr="0">
              <a:noAutofit/>
            </a:bodyPr>
            <a:lstStyle/>
            <a:p>
              <a:pPr algn="ctr" defTabSz="572437">
                <a:spcBef>
                  <a:spcPct val="0"/>
                </a:spcBef>
                <a:defRPr/>
              </a:pPr>
              <a:r>
                <a:rPr lang="en-US" sz="814" dirty="0"/>
                <a:t>Review PR &amp; run new test</a:t>
              </a:r>
              <a:endParaRPr lang="en-NL" sz="814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E35F66C-2965-BD16-0C8D-8D9A8349E52B}"/>
                </a:ext>
              </a:extLst>
            </p:cNvPr>
            <p:cNvSpPr/>
            <p:nvPr/>
          </p:nvSpPr>
          <p:spPr>
            <a:xfrm>
              <a:off x="2931197" y="3210662"/>
              <a:ext cx="222124" cy="57245"/>
            </a:xfrm>
            <a:custGeom>
              <a:avLst/>
              <a:gdLst>
                <a:gd name="connsiteX0" fmla="*/ 0 w 354806"/>
                <a:gd name="connsiteY0" fmla="*/ 45720 h 91440"/>
                <a:gd name="connsiteX1" fmla="*/ 354806 w 354806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4806" h="91440">
                  <a:moveTo>
                    <a:pt x="0" y="45720"/>
                  </a:moveTo>
                  <a:lnTo>
                    <a:pt x="354806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980" tIns="27416" rIns="112980" bIns="27416" numCol="1" spcCol="1270" anchor="ctr" anchorCtr="0">
              <a:noAutofit/>
            </a:bodyPr>
            <a:lstStyle/>
            <a:p>
              <a:pPr algn="ctr" defTabSz="13913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NL" sz="313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9287097-6E45-437A-60FF-6DE6D82F24BA}"/>
                </a:ext>
              </a:extLst>
            </p:cNvPr>
            <p:cNvSpPr/>
            <p:nvPr/>
          </p:nvSpPr>
          <p:spPr>
            <a:xfrm>
              <a:off x="1883282" y="2924570"/>
              <a:ext cx="1049045" cy="629426"/>
            </a:xfrm>
            <a:custGeom>
              <a:avLst/>
              <a:gdLst>
                <a:gd name="connsiteX0" fmla="*/ 0 w 1675678"/>
                <a:gd name="connsiteY0" fmla="*/ 0 h 1005407"/>
                <a:gd name="connsiteX1" fmla="*/ 1675678 w 1675678"/>
                <a:gd name="connsiteY1" fmla="*/ 0 h 1005407"/>
                <a:gd name="connsiteX2" fmla="*/ 1675678 w 1675678"/>
                <a:gd name="connsiteY2" fmla="*/ 1005407 h 1005407"/>
                <a:gd name="connsiteX3" fmla="*/ 0 w 1675678"/>
                <a:gd name="connsiteY3" fmla="*/ 1005407 h 1005407"/>
                <a:gd name="connsiteX4" fmla="*/ 0 w 1675678"/>
                <a:gd name="connsiteY4" fmla="*/ 0 h 10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5678" h="1005407">
                  <a:moveTo>
                    <a:pt x="0" y="0"/>
                  </a:moveTo>
                  <a:lnTo>
                    <a:pt x="1675678" y="0"/>
                  </a:lnTo>
                  <a:lnTo>
                    <a:pt x="1675678" y="1005407"/>
                  </a:lnTo>
                  <a:lnTo>
                    <a:pt x="0" y="100540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95413">
                  <a:schemeClr val="accent2">
                    <a:lumMod val="75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</a:gsLst>
              <a:lin ang="0" scaled="0"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881" tIns="57881" rIns="57881" bIns="57881" numCol="1" spcCol="1270" anchor="ctr" anchorCtr="0">
              <a:noAutofit/>
            </a:bodyPr>
            <a:lstStyle/>
            <a:p>
              <a:pPr algn="ctr" defTabSz="572437">
                <a:spcBef>
                  <a:spcPct val="0"/>
                </a:spcBef>
                <a:defRPr/>
              </a:pPr>
              <a:r>
                <a:rPr lang="en-US" sz="814" dirty="0"/>
                <a:t>Debug issue (if needed)</a:t>
              </a:r>
              <a:endParaRPr lang="en-NL" sz="814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E40950A-2A65-8E90-91AD-09616D446009}"/>
                </a:ext>
              </a:extLst>
            </p:cNvPr>
            <p:cNvSpPr/>
            <p:nvPr/>
          </p:nvSpPr>
          <p:spPr>
            <a:xfrm>
              <a:off x="3173607" y="2924570"/>
              <a:ext cx="1049045" cy="629426"/>
            </a:xfrm>
            <a:custGeom>
              <a:avLst/>
              <a:gdLst>
                <a:gd name="connsiteX0" fmla="*/ 0 w 1675678"/>
                <a:gd name="connsiteY0" fmla="*/ 0 h 1005407"/>
                <a:gd name="connsiteX1" fmla="*/ 1675678 w 1675678"/>
                <a:gd name="connsiteY1" fmla="*/ 0 h 1005407"/>
                <a:gd name="connsiteX2" fmla="*/ 1675678 w 1675678"/>
                <a:gd name="connsiteY2" fmla="*/ 1005407 h 1005407"/>
                <a:gd name="connsiteX3" fmla="*/ 0 w 1675678"/>
                <a:gd name="connsiteY3" fmla="*/ 1005407 h 1005407"/>
                <a:gd name="connsiteX4" fmla="*/ 0 w 1675678"/>
                <a:gd name="connsiteY4" fmla="*/ 0 h 10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5678" h="1005407">
                  <a:moveTo>
                    <a:pt x="0" y="0"/>
                  </a:moveTo>
                  <a:lnTo>
                    <a:pt x="1675678" y="0"/>
                  </a:lnTo>
                  <a:lnTo>
                    <a:pt x="1675678" y="1005407"/>
                  </a:lnTo>
                  <a:lnTo>
                    <a:pt x="0" y="1005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881" tIns="57881" rIns="57881" bIns="57881" numCol="1" spcCol="1270" anchor="ctr" anchorCtr="0">
              <a:noAutofit/>
            </a:bodyPr>
            <a:lstStyle/>
            <a:p>
              <a:pPr algn="ctr" defTabSz="36174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14" dirty="0"/>
                <a:t>Review PR (if needed)</a:t>
              </a:r>
              <a:endParaRPr lang="en-NL" sz="814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0C336FD-68C9-C1E3-001C-F403D8FF2A25}"/>
                </a:ext>
              </a:extLst>
            </p:cNvPr>
            <p:cNvSpPr/>
            <p:nvPr/>
          </p:nvSpPr>
          <p:spPr>
            <a:xfrm rot="5400000">
              <a:off x="3624452" y="3636436"/>
              <a:ext cx="222124" cy="57245"/>
            </a:xfrm>
            <a:custGeom>
              <a:avLst/>
              <a:gdLst>
                <a:gd name="connsiteX0" fmla="*/ 0 w 354806"/>
                <a:gd name="connsiteY0" fmla="*/ 45720 h 91440"/>
                <a:gd name="connsiteX1" fmla="*/ 354806 w 354806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4806" h="91440">
                  <a:moveTo>
                    <a:pt x="0" y="45720"/>
                  </a:moveTo>
                  <a:lnTo>
                    <a:pt x="354806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980" tIns="27416" rIns="112980" bIns="27416" numCol="1" spcCol="1270" anchor="ctr" anchorCtr="0">
              <a:noAutofit/>
            </a:bodyPr>
            <a:lstStyle/>
            <a:p>
              <a:pPr algn="ctr" defTabSz="13913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NL" sz="313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10E2474-B4CC-8322-0477-752FE20B00E0}"/>
                </a:ext>
              </a:extLst>
            </p:cNvPr>
            <p:cNvSpPr/>
            <p:nvPr/>
          </p:nvSpPr>
          <p:spPr>
            <a:xfrm>
              <a:off x="3210991" y="3795277"/>
              <a:ext cx="1049045" cy="629426"/>
            </a:xfrm>
            <a:custGeom>
              <a:avLst/>
              <a:gdLst>
                <a:gd name="connsiteX0" fmla="*/ 0 w 1675678"/>
                <a:gd name="connsiteY0" fmla="*/ 0 h 1005407"/>
                <a:gd name="connsiteX1" fmla="*/ 1675678 w 1675678"/>
                <a:gd name="connsiteY1" fmla="*/ 0 h 1005407"/>
                <a:gd name="connsiteX2" fmla="*/ 1675678 w 1675678"/>
                <a:gd name="connsiteY2" fmla="*/ 1005407 h 1005407"/>
                <a:gd name="connsiteX3" fmla="*/ 0 w 1675678"/>
                <a:gd name="connsiteY3" fmla="*/ 1005407 h 1005407"/>
                <a:gd name="connsiteX4" fmla="*/ 0 w 1675678"/>
                <a:gd name="connsiteY4" fmla="*/ 0 h 10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5678" h="1005407">
                  <a:moveTo>
                    <a:pt x="0" y="0"/>
                  </a:moveTo>
                  <a:lnTo>
                    <a:pt x="1675678" y="0"/>
                  </a:lnTo>
                  <a:lnTo>
                    <a:pt x="1675678" y="1005407"/>
                  </a:lnTo>
                  <a:lnTo>
                    <a:pt x="0" y="1005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881" tIns="57881" rIns="57881" bIns="57881" numCol="1" spcCol="1270" anchor="ctr" anchorCtr="0">
              <a:noAutofit/>
            </a:bodyPr>
            <a:lstStyle/>
            <a:p>
              <a:pPr algn="ctr" defTabSz="572437">
                <a:spcBef>
                  <a:spcPct val="0"/>
                </a:spcBef>
                <a:defRPr/>
              </a:pPr>
              <a:r>
                <a:rPr lang="en-US" sz="814" dirty="0"/>
                <a:t>Merge PR</a:t>
              </a:r>
              <a:endParaRPr lang="en-NL" sz="814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D6D9CA-4CBE-4F0D-98AD-A6922891A899}"/>
              </a:ext>
            </a:extLst>
          </p:cNvPr>
          <p:cNvSpPr txBox="1"/>
          <p:nvPr/>
        </p:nvSpPr>
        <p:spPr>
          <a:xfrm>
            <a:off x="2120576" y="1706999"/>
            <a:ext cx="1584228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2" b="1" dirty="0">
                <a:solidFill>
                  <a:schemeClr val="accent1"/>
                </a:solidFill>
              </a:rPr>
              <a:t>Contributor</a:t>
            </a:r>
            <a:endParaRPr lang="en-NL" sz="1002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B8A46-35F4-6464-6939-D5AB98B5552B}"/>
              </a:ext>
            </a:extLst>
          </p:cNvPr>
          <p:cNvSpPr txBox="1"/>
          <p:nvPr/>
        </p:nvSpPr>
        <p:spPr>
          <a:xfrm>
            <a:off x="3395379" y="1706999"/>
            <a:ext cx="1584228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2" b="1" dirty="0">
                <a:solidFill>
                  <a:schemeClr val="accent2">
                    <a:lumMod val="75000"/>
                  </a:schemeClr>
                </a:solidFill>
              </a:rPr>
              <a:t>Reviewer</a:t>
            </a:r>
            <a:endParaRPr lang="en-NL" sz="1002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1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</TotalTime>
  <Words>82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An</dc:creator>
  <cp:lastModifiedBy>Xin An</cp:lastModifiedBy>
  <cp:revision>1</cp:revision>
  <dcterms:created xsi:type="dcterms:W3CDTF">2023-10-24T11:56:45Z</dcterms:created>
  <dcterms:modified xsi:type="dcterms:W3CDTF">2023-10-25T13:25:46Z</dcterms:modified>
</cp:coreProperties>
</file>