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C1E1E-71B3-47A1-B00B-1023DAEB8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D391B-5C46-43EA-9E65-4A9A0F191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D75C1-C603-47B1-9CD7-83240E90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43754-45E3-4EC4-9B9B-6D6A94B9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3FFAB-B04C-4AE5-B49B-E30A4E16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9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A8F4A-8047-4AC7-AEEB-A1C5B32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72ABD-E2C9-47B9-ABF7-4465F9F38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EE149-2630-4867-9580-92CA84CA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7BBF9-4F87-4707-B069-39DD3A17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78BDE-0512-4E68-9D45-BFFE7AE7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4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9B1569-4017-4B8D-98D0-A4B2F9A0B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9C812-0EFE-4DF4-AA80-74637DE8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1FC79-17DA-4630-B1FC-43AA4B1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87454-C139-462E-BC93-11397141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2C909-CAB1-4039-89D3-B6CDEAAB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E61FE-6258-4131-9850-90590F03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CF7D-7F06-47D3-BA7B-A57C29AC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DCAF5-38EB-417D-B38D-6BCD10BD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C97BF-8D7B-4E0C-A816-B07DD361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C4E3-15E7-49D7-B101-A742A17C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B7FA2-8EB5-4359-895B-A53FE9FB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39AFC-FFD8-4B34-AB51-EA322C79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C5586-5B89-498E-93AD-FC991DC0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2A644-CE90-4446-B07E-091675C3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CE479-3308-4BB6-B5E2-18B58588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8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E86A-FF95-4303-B2AE-7EDB8B38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60219-2BE0-4194-B47F-CF7935341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9DA4A-E7EE-493C-A709-38880EEA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332B0-D9CF-46F5-8FC5-86E916F2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BD1DB-2B8E-4B8E-9FA1-D421F8CF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78E8E-1D5E-4CF4-A7F3-37F6BA36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6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E5F13-1D3C-4115-9A93-E77B0214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29878-CA73-4A06-95A2-22024382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F8736-D19D-46F7-866A-AAAF66AA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C54579-5C1F-41A6-A09A-176A1116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78F5C9-AEC6-4671-A31E-F00E6264E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D5A617-5F4C-441E-9092-F9512293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F14AB8-B33E-43D1-8D4B-A20973C1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EF0CE3-9329-45E9-AEF1-9690596A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3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BAAF8-1D47-4441-9A42-86A4E486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C52A09-8DB1-4663-8063-AA841692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1F0231-9E2D-45F9-A617-B92EDCC1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5549AA-8CD3-4FBB-8479-0E60E946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8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373AD-5384-42F7-BC54-1BF41147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C8620-5D62-4706-A671-38D4A1AF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EFF6E-D749-4C87-A0E4-E083778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6E4E8-E33A-47CD-B141-8E81838C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A2995-6A96-4EC8-9091-9061AD62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5EF6AF-1ABB-4093-A93B-6FD293A1F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60DB3-4495-47EA-A4EB-21C2EDA2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C13C0-F5B9-43CA-96EE-E9CF21D5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3CF2F-83D6-4338-8F99-E4197DE0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304D0-D309-4887-9B4F-5040CFD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8F16E1-911D-4292-A9DF-6D8DEFA4E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9B850-9199-4408-9FD9-8C8B48E06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64B7B-ED8F-4732-AB04-6191E375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DD57E-640C-49CF-80E5-24F8202E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0914E-ECC7-4FE4-B411-5CDC1AA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826B8-AE59-47BF-9582-9815F8B3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6716F-7136-42A3-87D5-B81B9CAA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E4235-0105-4640-B593-D96E3813C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84DC-09E1-45FC-8378-A752C0D6CD2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B442C-6671-4B7B-A67B-932AD01C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D0447-379A-465E-9319-67434B2F4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4CC6-80A9-4A1E-9538-37AC65179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BCAAF-8D03-4243-A7D9-2297EBCC3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经验分享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FB1C34-C7C1-45D8-8C6F-744107A82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3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250F3-7B7D-40DA-A908-5E6C0FEA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热学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5E9DAC-A804-44A2-B8E6-392BF662B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06802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4BF6-8417-423A-BC3D-F29CB615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电磁学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E3DE8A-8222-46ED-A9E9-5B5323F0A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06" y="1825625"/>
            <a:ext cx="2955388" cy="4351338"/>
          </a:xfrm>
        </p:spPr>
      </p:pic>
    </p:spTree>
    <p:extLst>
      <p:ext uri="{BB962C8B-B14F-4D97-AF65-F5344CB8AC3E}">
        <p14:creationId xmlns:p14="http://schemas.microsoft.com/office/powerpoint/2010/main" val="167036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C4BD6-4F80-4D3A-801A-11301C1B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光学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D9B39F-DEE4-4D3F-8D9E-AA583C60C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04264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DE12D-7D0B-4EF6-886D-2AE349FF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</a:t>
            </a:r>
            <a:r>
              <a:rPr lang="zh-CN" altLang="en-US" dirty="0"/>
              <a:t>数理方法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51FAF9-4D41-4F45-B71A-3804B075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7427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799A-5A93-4B18-BF83-C989F19C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四大力学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676EC-278D-4D40-9405-D0D0A43A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理论力学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CD1E3F-7E35-464B-9948-7C7B1756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7" y="2285828"/>
            <a:ext cx="3161945" cy="45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FE89-EB72-4078-9676-77BE8677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电动力学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73D86E-5AB0-4C7B-8814-47AEB294A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5140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9EF09-3D9C-4595-81ED-544C09BC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热力学统计物理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0A411E-9B7A-4FBC-B365-ADD34C0E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09" y="2495551"/>
            <a:ext cx="3863974" cy="3863974"/>
          </a:xfrm>
        </p:spPr>
      </p:pic>
    </p:spTree>
    <p:extLst>
      <p:ext uri="{BB962C8B-B14F-4D97-AF65-F5344CB8AC3E}">
        <p14:creationId xmlns:p14="http://schemas.microsoft.com/office/powerpoint/2010/main" val="37004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0424C-23F1-412B-A901-6E4A08F9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量子力学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7A0CDE-83A1-4BAA-A91F-13C8493EC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90" y="1191419"/>
            <a:ext cx="5433219" cy="5433219"/>
          </a:xfrm>
        </p:spPr>
      </p:pic>
    </p:spTree>
    <p:extLst>
      <p:ext uri="{BB962C8B-B14F-4D97-AF65-F5344CB8AC3E}">
        <p14:creationId xmlns:p14="http://schemas.microsoft.com/office/powerpoint/2010/main" val="195269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2AED-2327-4392-B18B-C0F1CF01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大题典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E58403-8335-4A06-9328-8B5FC0C06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6387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4850E-B1B5-4905-9EBD-E5F0ECAB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时间段管理</a:t>
            </a:r>
            <a:r>
              <a:rPr lang="en-US" altLang="zh-CN" sz="3200" dirty="0"/>
              <a:t>1</a:t>
            </a:r>
            <a:r>
              <a:rPr lang="zh-CN" altLang="en-US" sz="3200" dirty="0"/>
              <a:t>（希望决赛金牌甚至集训队）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CAB78-96D7-45EF-B376-560F181C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高一上：力学，热学，电磁学基本过一遍（程书做一遍）</a:t>
            </a:r>
            <a:endParaRPr lang="en-US" altLang="zh-CN" sz="2400" dirty="0"/>
          </a:p>
          <a:p>
            <a:r>
              <a:rPr lang="zh-CN" altLang="en-US" sz="2400" dirty="0"/>
              <a:t>高一下：学完光学，并将普物复习一遍，（难题集萃做一遍）</a:t>
            </a:r>
            <a:endParaRPr lang="en-US" altLang="zh-CN" sz="2400" dirty="0"/>
          </a:p>
          <a:p>
            <a:r>
              <a:rPr lang="zh-CN" altLang="en-US" sz="2400" dirty="0"/>
              <a:t>高一暑假：专题精编做一遍，往年复赛题决赛题定时做打分，辅助以各个机构的试题，但是在复赛考试之前一定回归基础</a:t>
            </a:r>
            <a:endParaRPr lang="en-US" altLang="zh-CN" sz="2400" dirty="0"/>
          </a:p>
          <a:p>
            <a:r>
              <a:rPr lang="zh-CN" altLang="en-US" sz="2400" dirty="0"/>
              <a:t>高二（</a:t>
            </a:r>
            <a:r>
              <a:rPr lang="en-US" altLang="zh-CN" sz="2400" dirty="0"/>
              <a:t>5</a:t>
            </a:r>
            <a:r>
              <a:rPr lang="zh-CN" altLang="en-US" sz="2400" dirty="0"/>
              <a:t>月或者</a:t>
            </a:r>
            <a:r>
              <a:rPr lang="en-US" altLang="zh-CN" sz="2400" dirty="0"/>
              <a:t>6</a:t>
            </a:r>
            <a:r>
              <a:rPr lang="zh-CN" altLang="en-US" sz="2400" dirty="0"/>
              <a:t>月之前）：学习四大力学，做大题典，中间穿插做题选，试题选，国培，难题集萃</a:t>
            </a:r>
            <a:endParaRPr lang="en-US" altLang="zh-CN" sz="2400" dirty="0"/>
          </a:p>
          <a:p>
            <a:r>
              <a:rPr lang="zh-CN" altLang="en-US" sz="2400" dirty="0"/>
              <a:t>高二（</a:t>
            </a:r>
            <a:r>
              <a:rPr lang="en-US" altLang="zh-CN" sz="2400" dirty="0"/>
              <a:t>5</a:t>
            </a:r>
            <a:r>
              <a:rPr lang="zh-CN" altLang="en-US" sz="2400" dirty="0"/>
              <a:t>月或</a:t>
            </a:r>
            <a:r>
              <a:rPr lang="en-US" altLang="zh-CN" sz="2400" dirty="0"/>
              <a:t>6</a:t>
            </a:r>
            <a:r>
              <a:rPr lang="zh-CN" altLang="en-US" sz="2400" dirty="0"/>
              <a:t>月之后）：题选，试题选，国培，难题集萃，各个机构试题，以及比如美国物理竞赛，中国大学生物理竞赛，泛珠三角物理竞赛试题</a:t>
            </a:r>
            <a:endParaRPr lang="en-US" altLang="zh-CN" sz="2400" dirty="0"/>
          </a:p>
          <a:p>
            <a:r>
              <a:rPr lang="zh-CN" altLang="en-US" sz="2400" dirty="0"/>
              <a:t>高三考试前：专题精编，复赛决赛考试题</a:t>
            </a:r>
            <a:endParaRPr lang="en-US" altLang="zh-CN" sz="2400" dirty="0"/>
          </a:p>
          <a:p>
            <a:r>
              <a:rPr lang="zh-CN" altLang="en-US" sz="2400" dirty="0"/>
              <a:t>（准备北大清华的营）：北大：题选，试题选；清华：四大力学多看看</a:t>
            </a:r>
          </a:p>
        </p:txBody>
      </p:sp>
    </p:spTree>
    <p:extLst>
      <p:ext uri="{BB962C8B-B14F-4D97-AF65-F5344CB8AC3E}">
        <p14:creationId xmlns:p14="http://schemas.microsoft.com/office/powerpoint/2010/main" val="388109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DC300-1D93-45F5-848F-336A26C3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经历</a:t>
            </a:r>
          </a:p>
        </p:txBody>
      </p:sp>
    </p:spTree>
    <p:extLst>
      <p:ext uri="{BB962C8B-B14F-4D97-AF65-F5344CB8AC3E}">
        <p14:creationId xmlns:p14="http://schemas.microsoft.com/office/powerpoint/2010/main" val="1003917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1940-219F-4B08-A68A-3A8C4E27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时间段管理</a:t>
            </a:r>
            <a:r>
              <a:rPr lang="en-US" altLang="zh-CN" sz="3200" dirty="0"/>
              <a:t>2</a:t>
            </a:r>
            <a:r>
              <a:rPr lang="zh-CN" altLang="en-US" sz="3200" dirty="0"/>
              <a:t>（希望至少省一到省队）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F12B-7159-42AE-8B3B-93595D4C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高一：力学，热学，电磁学基本过一遍（程书做多遍）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高一暑假：专题精编做一遍，往年复赛题决赛题定时做打分，辅助以各个机构的试题，但是在复赛考试之前一定回归基础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高二：刷题（实在无聊想看看四大力学也行，可以看看理论力学和电动力学中和竞赛相关部分）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高二暑假：专题精编，复赛决赛考试题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（准备北大清华的营）：北大：题选，试题选；清华：四大力学多看看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71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F12-3A00-489E-9B39-C47EEC40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学习贴示（看个人，找到自己适合方法）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7FFAE-BFC2-4C01-918D-A90F93E2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85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身体不好的时候坚决不学习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坚持锻炼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心情不好的时候不学习</a:t>
            </a:r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学习的时候心无旁骛，抓紧每一分钟</a:t>
            </a:r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做套题的时候自己给自己计时并打分</a:t>
            </a:r>
            <a:endParaRPr lang="en-US" altLang="zh-CN" sz="2000" dirty="0"/>
          </a:p>
          <a:p>
            <a:r>
              <a:rPr lang="en-US" altLang="zh-CN" sz="2000" dirty="0"/>
              <a:t>6.</a:t>
            </a:r>
            <a:r>
              <a:rPr lang="zh-CN" altLang="en-US" sz="2000" dirty="0"/>
              <a:t>不要受到其他同学影响，有自己的节奏</a:t>
            </a:r>
            <a:endParaRPr lang="en-US" altLang="zh-CN" sz="2000" dirty="0"/>
          </a:p>
          <a:p>
            <a:r>
              <a:rPr lang="en-US" altLang="zh-CN" sz="2000" dirty="0"/>
              <a:t>7.</a:t>
            </a:r>
            <a:r>
              <a:rPr lang="zh-CN" altLang="en-US" sz="2000" dirty="0"/>
              <a:t>笔记本和错题本个人认为不必须，有这种习惯的同学例外</a:t>
            </a:r>
            <a:endParaRPr lang="en-US" altLang="zh-CN" sz="2000" dirty="0"/>
          </a:p>
          <a:p>
            <a:r>
              <a:rPr lang="en-US" altLang="zh-CN" sz="2000" dirty="0"/>
              <a:t>8.</a:t>
            </a:r>
            <a:r>
              <a:rPr lang="zh-CN" altLang="en-US" sz="2000" dirty="0"/>
              <a:t>各种联考比赛之类的多参加，锻炼自己心态</a:t>
            </a:r>
            <a:endParaRPr lang="en-US" altLang="zh-CN" sz="2000" dirty="0"/>
          </a:p>
          <a:p>
            <a:r>
              <a:rPr lang="en-US" altLang="zh-CN" sz="2000" dirty="0"/>
              <a:t>9.</a:t>
            </a:r>
            <a:r>
              <a:rPr lang="zh-CN" altLang="en-US" sz="2000" dirty="0"/>
              <a:t>考试后分析自己的不足，专题查漏补缺</a:t>
            </a:r>
            <a:endParaRPr lang="en-US" altLang="zh-CN" sz="2000" dirty="0"/>
          </a:p>
          <a:p>
            <a:r>
              <a:rPr lang="en-US" altLang="zh-CN" sz="2000" dirty="0"/>
              <a:t>10.</a:t>
            </a:r>
            <a:r>
              <a:rPr lang="zh-CN" altLang="en-US" sz="2000" dirty="0"/>
              <a:t>尽量自己思考解决问题</a:t>
            </a:r>
            <a:endParaRPr lang="en-US" altLang="zh-CN" sz="2000" dirty="0"/>
          </a:p>
          <a:p>
            <a:r>
              <a:rPr lang="en-US" altLang="zh-CN" sz="2000" dirty="0"/>
              <a:t>11.</a:t>
            </a:r>
            <a:r>
              <a:rPr lang="zh-CN" altLang="en-US" sz="2000" dirty="0"/>
              <a:t>北大清华的各种动态及时关注</a:t>
            </a:r>
            <a:endParaRPr lang="en-US" altLang="zh-CN" sz="2000" dirty="0"/>
          </a:p>
          <a:p>
            <a:r>
              <a:rPr lang="en-US" altLang="zh-CN" sz="2000" dirty="0"/>
              <a:t>12.</a:t>
            </a:r>
            <a:r>
              <a:rPr lang="zh-CN" altLang="en-US" sz="2000" dirty="0"/>
              <a:t>如果有出去机构培训，尽量多认识外地同学，资料共享</a:t>
            </a:r>
            <a:endParaRPr lang="en-US" altLang="zh-CN" sz="2000" dirty="0"/>
          </a:p>
          <a:p>
            <a:r>
              <a:rPr lang="en-US" altLang="zh-CN" sz="2000" dirty="0"/>
              <a:t>13.</a:t>
            </a:r>
            <a:r>
              <a:rPr lang="zh-CN" altLang="en-US" sz="2000" dirty="0"/>
              <a:t>坚持不懈的努力</a:t>
            </a:r>
          </a:p>
        </p:txBody>
      </p:sp>
    </p:spTree>
    <p:extLst>
      <p:ext uri="{BB962C8B-B14F-4D97-AF65-F5344CB8AC3E}">
        <p14:creationId xmlns:p14="http://schemas.microsoft.com/office/powerpoint/2010/main" val="1844897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16B94-3478-4F5C-8B56-3E1374D7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心态管理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9B01D-E347-4159-A6F8-E55BADCE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竞赛大佬多（尤其是湖南，上海，北京这些强省的大佬），别被大佬带偏，找准自己的定位就行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竞赛不如意事很多，运气因素影响很大，比如考试题的考察范围，类型之类的，因此不要因为几次考试不好而气馁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竞赛花钱很多的，因此需要和家长以及竞赛教练多沟通交流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实在考试不好或者其他原因而心情低落的，如果家长不会因为考得差而批评你的话和家长多沟通；还有和好朋友多沟通（有</a:t>
            </a:r>
            <a:r>
              <a:rPr lang="en-US" altLang="zh-CN" dirty="0" err="1"/>
              <a:t>npy</a:t>
            </a:r>
            <a:r>
              <a:rPr lang="zh-CN" altLang="en-US" dirty="0"/>
              <a:t>当然最好）；运动也是一种不错的放松方式</a:t>
            </a:r>
          </a:p>
        </p:txBody>
      </p:sp>
    </p:spTree>
    <p:extLst>
      <p:ext uri="{BB962C8B-B14F-4D97-AF65-F5344CB8AC3E}">
        <p14:creationId xmlns:p14="http://schemas.microsoft.com/office/powerpoint/2010/main" val="2779694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D45E9-FB18-47A0-89F2-BD843EDC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考试技巧？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86EB1-A5AA-41C2-9455-22A95481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在竞赛里面，题目安排从来是随机的，不是按照难度排序的，因此不要死抠一道题，可能第一题不和你胃口，但后面的题比较适合你，先做自己感觉好做的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考试卷面书写一定要整洁，尽量每一个公式后面都加上一个序号，显得很有条理而且老师也比较好找公式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千万不要把题空着，就算一道题不会做也要把感觉和这道题有关的公式全写上去，比如考试最后十几二十分钟，除非你有把握一定能做出来一道题，否则建议疯狂输出公式</a:t>
            </a:r>
          </a:p>
        </p:txBody>
      </p:sp>
    </p:spTree>
    <p:extLst>
      <p:ext uri="{BB962C8B-B14F-4D97-AF65-F5344CB8AC3E}">
        <p14:creationId xmlns:p14="http://schemas.microsoft.com/office/powerpoint/2010/main" val="395200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7206E-004E-4161-862B-17A433EC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实验考试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72690-4547-44A3-8176-BA20BEEB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多做实验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看运气</a:t>
            </a:r>
            <a:r>
              <a:rPr lang="en-US" altLang="zh-CN" dirty="0"/>
              <a:t>2333</a:t>
            </a:r>
            <a:r>
              <a:rPr lang="zh-CN" altLang="en-US" dirty="0"/>
              <a:t>（因为实验考试真的说不准，除非考试很简单。。。）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实验报告上面把你能测出来的数据全部写上去，能算出来个啥都写上去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有效数字保留别写错了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记得计算不确定度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1833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6DFAB-EE0E-4619-B554-9978690D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隐藏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59668-44A7-41C6-A2E4-032E71F1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7675"/>
            <a:ext cx="10515600" cy="736600"/>
          </a:xfrm>
        </p:spPr>
        <p:txBody>
          <a:bodyPr/>
          <a:lstStyle/>
          <a:p>
            <a:r>
              <a:rPr lang="zh-CN" altLang="en-US" dirty="0"/>
              <a:t>有一个好的竞赛教练可以受益良多，主要是人际关系哈哈哈</a:t>
            </a:r>
          </a:p>
        </p:txBody>
      </p:sp>
    </p:spTree>
    <p:extLst>
      <p:ext uri="{BB962C8B-B14F-4D97-AF65-F5344CB8AC3E}">
        <p14:creationId xmlns:p14="http://schemas.microsoft.com/office/powerpoint/2010/main" val="4053286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72E28-6111-4F88-B8ED-E434CEAE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祝同学们都能取得好成绩！</a:t>
            </a:r>
          </a:p>
        </p:txBody>
      </p:sp>
    </p:spTree>
    <p:extLst>
      <p:ext uri="{BB962C8B-B14F-4D97-AF65-F5344CB8AC3E}">
        <p14:creationId xmlns:p14="http://schemas.microsoft.com/office/powerpoint/2010/main" val="160601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18E60-86FA-4911-B20A-39727B4A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推荐书目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B7393-17EA-4A03-972F-909787BC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竞赛书籍</a:t>
            </a:r>
            <a:endParaRPr lang="en-US" altLang="zh-CN" dirty="0"/>
          </a:p>
          <a:p>
            <a:r>
              <a:rPr lang="en-US" altLang="zh-CN" dirty="0"/>
              <a:t>1.1</a:t>
            </a:r>
            <a:r>
              <a:rPr lang="zh-CN" altLang="en-US" dirty="0"/>
              <a:t>程书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41C79E-C932-4FFC-9EA5-484FF715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25" y="2413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3DCB7-8F1F-4A16-A20B-3DC43E4E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难题集萃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B036DB-4755-4598-8151-169D4379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64" y="1825625"/>
            <a:ext cx="3261872" cy="4351338"/>
          </a:xfrm>
        </p:spPr>
      </p:pic>
    </p:spTree>
    <p:extLst>
      <p:ext uri="{BB962C8B-B14F-4D97-AF65-F5344CB8AC3E}">
        <p14:creationId xmlns:p14="http://schemas.microsoft.com/office/powerpoint/2010/main" val="356198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4213B-2E3D-48CF-8F1F-38AD8563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题选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D64C10-3602-43B6-A03C-87121368D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17" y="1825625"/>
            <a:ext cx="2855565" cy="4351338"/>
          </a:xfrm>
        </p:spPr>
      </p:pic>
    </p:spTree>
    <p:extLst>
      <p:ext uri="{BB962C8B-B14F-4D97-AF65-F5344CB8AC3E}">
        <p14:creationId xmlns:p14="http://schemas.microsoft.com/office/powerpoint/2010/main" val="350328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E3EEF-3992-4221-9F7C-E4EDB449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</a:t>
            </a:r>
            <a:r>
              <a:rPr lang="zh-CN" altLang="en-US" dirty="0"/>
              <a:t>试题选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2421DF-1A63-41FC-A957-BAA30BC84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91" y="1825625"/>
            <a:ext cx="2829218" cy="4351338"/>
          </a:xfrm>
        </p:spPr>
      </p:pic>
    </p:spTree>
    <p:extLst>
      <p:ext uri="{BB962C8B-B14F-4D97-AF65-F5344CB8AC3E}">
        <p14:creationId xmlns:p14="http://schemas.microsoft.com/office/powerpoint/2010/main" val="333054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0071B-44F0-4C32-A084-516FA544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</a:t>
            </a:r>
            <a:r>
              <a:rPr lang="zh-CN" altLang="en-US" dirty="0"/>
              <a:t>国培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01D0E3-97EB-4872-9190-D33A2B7B4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03" y="1825625"/>
            <a:ext cx="3187793" cy="4351338"/>
          </a:xfrm>
        </p:spPr>
      </p:pic>
    </p:spTree>
    <p:extLst>
      <p:ext uri="{BB962C8B-B14F-4D97-AF65-F5344CB8AC3E}">
        <p14:creationId xmlns:p14="http://schemas.microsoft.com/office/powerpoint/2010/main" val="118244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50BFC-D719-4C05-BA5A-EEA425C6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精编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AD019B-8569-46A6-83B7-8BF203701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2782094"/>
            <a:ext cx="1920240" cy="2438400"/>
          </a:xfrm>
        </p:spPr>
      </p:pic>
    </p:spTree>
    <p:extLst>
      <p:ext uri="{BB962C8B-B14F-4D97-AF65-F5344CB8AC3E}">
        <p14:creationId xmlns:p14="http://schemas.microsoft.com/office/powerpoint/2010/main" val="415994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EA7E-B1A9-41BF-BA5C-AAC089D8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普物书籍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94C03-2BB9-499C-8361-E30A5CF6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力学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E83A3D-5FCD-42F5-846D-4EEBA5549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24" y="2112537"/>
            <a:ext cx="3502152" cy="47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891</Words>
  <Application>Microsoft Office PowerPoint</Application>
  <PresentationFormat>宽屏</PresentationFormat>
  <Paragraphs>68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经验分享</vt:lpstr>
      <vt:lpstr>经历</vt:lpstr>
      <vt:lpstr>推荐书目</vt:lpstr>
      <vt:lpstr>1.2难题集萃</vt:lpstr>
      <vt:lpstr>1.3题选</vt:lpstr>
      <vt:lpstr>1.4试题选</vt:lpstr>
      <vt:lpstr>1.5国培</vt:lpstr>
      <vt:lpstr>1.6精编</vt:lpstr>
      <vt:lpstr>2.普物书籍</vt:lpstr>
      <vt:lpstr>2.2热学</vt:lpstr>
      <vt:lpstr>2.3电磁学</vt:lpstr>
      <vt:lpstr>2.4光学</vt:lpstr>
      <vt:lpstr>2.5数理方法</vt:lpstr>
      <vt:lpstr>3.四大力学</vt:lpstr>
      <vt:lpstr>3.2电动力学</vt:lpstr>
      <vt:lpstr>3.3热力学统计物理</vt:lpstr>
      <vt:lpstr>3.4量子力学</vt:lpstr>
      <vt:lpstr>3.5大题典</vt:lpstr>
      <vt:lpstr>时间段管理1（希望决赛金牌甚至集训队）</vt:lpstr>
      <vt:lpstr>时间段管理2（希望至少省一到省队）</vt:lpstr>
      <vt:lpstr>学习贴示（看个人，找到自己适合方法）</vt:lpstr>
      <vt:lpstr>心态管理</vt:lpstr>
      <vt:lpstr>考试技巧？</vt:lpstr>
      <vt:lpstr>实验考试</vt:lpstr>
      <vt:lpstr>隐藏</vt:lpstr>
      <vt:lpstr>祝同学们都能取得好成绩！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经验分享</dc:title>
  <dc:creator>wu xinan</dc:creator>
  <cp:lastModifiedBy>wu xinan</cp:lastModifiedBy>
  <cp:revision>9</cp:revision>
  <dcterms:created xsi:type="dcterms:W3CDTF">2021-02-02T07:05:57Z</dcterms:created>
  <dcterms:modified xsi:type="dcterms:W3CDTF">2021-02-02T09:38:37Z</dcterms:modified>
</cp:coreProperties>
</file>