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09597" y="3192407"/>
            <a:ext cx="2905506" cy="473185"/>
          </a:xfrm>
        </p:spPr>
        <p:txBody>
          <a:bodyPr anchor="ctr">
            <a:normAutofit fontScale="90000"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细光束中的不确定性</a:t>
            </a:r>
            <a:endParaRPr 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719387" y="4114800"/>
            <a:ext cx="1685925" cy="2952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物理学院 吴熙楠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衍射的不确定性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1DFE8EE2-BD6F-4F81-A96E-4CD740CFB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900" y="2007435"/>
                <a:ext cx="9982200" cy="45720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我们观察上式可以发现可以将其与海森堡不确定原理类比（二维粒子）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一维情况下                        ，我们认为位置的不确定度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g(x)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的宽度，动量的不确定度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g(p)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的宽度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其实这两部分就是傅里叶变换内容，即上式表达了一个函数宽度与其傅里叶变换函数宽度的关系，因此我们可以通过不确定原理给出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若一个函数分布越集中，即其傅里叶变换含有的高频项越多，则该函数的傅里叶变换函数宽度越大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光学解释：如果用探测器对点光源成像，想在探测器上获得尖锐的光斑，必须让探测器接收到足够多的高频场分布的信号，即必须尽可能使得各向传播的平面波进入成像系统，这也是提高成像系统分辨率的一种方法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1DFE8EE2-BD6F-4F81-A96E-4CD740CF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007435"/>
                <a:ext cx="9982200" cy="4572000"/>
              </a:xfrm>
              <a:prstGeom prst="rect">
                <a:avLst/>
              </a:prstGeom>
              <a:blipFill>
                <a:blip r:embed="rId2"/>
                <a:stretch>
                  <a:fillRect l="-1465" t="-1333" r="-3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4275D6-C575-46AD-8DF8-97042CFE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25756"/>
            <a:ext cx="6369739" cy="58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94C24-A6B9-448D-9AB3-587F75334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412" y="2307683"/>
            <a:ext cx="2844740" cy="4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衍射的不确定性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562E-7492-4AF3-AEDA-CAAFD60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46" y="1373978"/>
            <a:ext cx="5032507" cy="254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72A4BB4B-5FA7-4C50-91F2-3F2116CC9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900" y="3917483"/>
                <a:ext cx="9982200" cy="28643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传统成像系统如图所示，由于透镜孔径有限，因此通过透镜最大频率分布为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𝑁𝐴</m:t>
                    </m:r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，其中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NA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为透镜的数值孔径，因此代入光束不确定性原理公式可得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𝑁𝐴</m:t>
                        </m:r>
                      </m:den>
                    </m:f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，即为传统光学成像衍射极限公式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由于精细的场分布信息被限制在近场区，因此想要获得精细场分布信息需要将探测器置于近场区，尽可能地接近被探测物体的表面，由于近场中的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都非常大，这样我们就可以获得尽可能小的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同样的，如果我们想要</a:t>
                </a:r>
                <a:r>
                  <a:rPr lang="zh-CN" altLang="en-US">
                    <a:latin typeface="KaiTi" panose="02010609060101010101" pitchFamily="49" charset="-122"/>
                    <a:ea typeface="KaiTi" panose="02010609060101010101" pitchFamily="49" charset="-122"/>
                  </a:rPr>
                  <a:t>获得非常单一频率的光束，则位置的不确定度会很大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72A4BB4B-5FA7-4C50-91F2-3F2116CC9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17483"/>
                <a:ext cx="9982200" cy="2864317"/>
              </a:xfrm>
              <a:prstGeom prst="rect">
                <a:avLst/>
              </a:prstGeom>
              <a:blipFill>
                <a:blip r:embed="rId3"/>
                <a:stretch>
                  <a:fillRect l="-1465" t="-2766" r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7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细光束与宽光束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细光束：傍轴近似，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𝑠𝑖𝑛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</m:oMath>
                </a14:m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宽光束：非傍轴近似，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𝑠𝑖𝑛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120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−…</m:t>
                    </m:r>
                  </m:oMath>
                </a14:m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宽光束会导致球面像差与彗形像差，需要加光阑让宽光束变成细光束满足傍轴条件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球面像差：轴上物点发出的同心宽光束经过光学系统后不再是同心光束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彗形像差：轴外点发出的宽光束，像点位置沿辅轴方向偏离，像彗星尾巴一样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A8CD01D-B46A-43FB-A693-C6F13E96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190870"/>
            <a:ext cx="4075304" cy="2457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0582F8-42BA-4629-8E37-DEDD914AC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6802"/>
            <a:ext cx="3648075" cy="23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不确定原理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900" y="1600200"/>
                <a:ext cx="9980682" cy="4571999"/>
              </a:xfrm>
            </p:spPr>
            <p:txBody>
              <a:bodyPr/>
              <a:lstStyle/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在量子力学里，不确定性原理表明，粒子的位置与动量不可同时被确定，位置的不确定性越小，则动量的不确定性越大，反之亦然。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Werner Heisenberg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于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1927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年发表论文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《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论量子理论运动学与力学的物理内涵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》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给出这原理的原本启发式论述，希望能够成功地定性分析与表述简单量子实验的物理性质，这原理又称为“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Heisenberg's uncertainty principle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”。同年稍后，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Earle Hesse Kennard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严格地数学表述出位置与动量的不确定性关系式。两年后，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Howard Robertson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又将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Kennard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的关系式加以推广。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从历史上看，不确定性原理与物理学中的相关效应混淆，称为观察者效应，它指出某些系统的测量不能在不影响系统的情况下进行。但实际上不确定性原理实际上陈述了量子系统的基本属性，而不是关于当前技术的观测成功的陈述。必须强调的是，测量不仅意味着物体和观察者参与的过程，还意味着经典物体和量子物体之间的任何相互作用。</a:t>
                </a:r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900" y="1600200"/>
                <a:ext cx="9980682" cy="4571999"/>
              </a:xfrm>
              <a:blipFill>
                <a:blip r:embed="rId2"/>
                <a:stretch>
                  <a:fillRect l="-1465" t="-1469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不确定原理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900" y="1600200"/>
                <a:ext cx="9980682" cy="45719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/ℏ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/ℏ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定义内积形式：</a:t>
                </a:r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900" y="1600200"/>
                <a:ext cx="9980682" cy="4571999"/>
              </a:xfrm>
              <a:blipFill>
                <a:blip r:embed="rId2"/>
                <a:stretch>
                  <a:fillRect l="-1465" t="-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6D33AD-EDAC-4683-85F4-281C29A7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730794"/>
            <a:ext cx="6012411" cy="197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6CFD6-2DCE-49CE-9D64-485A9425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85" y="2730792"/>
            <a:ext cx="3434952" cy="197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EB0D2-5CCA-40FF-A77B-3EE0BD520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5" y="4706751"/>
            <a:ext cx="3153215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678F93-A2B7-4029-80EE-A1D407C44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" y="5440278"/>
            <a:ext cx="3936010" cy="8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不确定原理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A8468E-10CA-48B2-95D7-ED36CC3E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4571999"/>
          </a:xfrm>
        </p:spPr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同理我们取一个向量       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3958F-5256-4053-9AA9-E70F4762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31" y="1600200"/>
            <a:ext cx="1780287" cy="334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F5B8E-4682-4003-AFA0-A8E19A14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1952883"/>
            <a:ext cx="7706801" cy="4201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93F42A-ACA5-4AEF-80B8-82D17C85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6105420"/>
            <a:ext cx="508706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不确定原理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7A8468E-10CA-48B2-95D7-ED36CC3E85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</p:spPr>
            <p:txBody>
              <a:bodyPr/>
              <a:lstStyle/>
              <a:p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Cauchy–Schwarz inequality:</a:t>
                </a: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我们取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可得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:</a:t>
                </a:r>
                <a:endParaRPr lang="zh-CN" alt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7A8468E-10CA-48B2-95D7-ED36CC3E8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899" y="1600200"/>
                <a:ext cx="9980681" cy="4571999"/>
              </a:xfrm>
              <a:blipFill>
                <a:blip r:embed="rId2"/>
                <a:stretch>
                  <a:fillRect l="-1465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1343D5-94BE-4B84-8BDB-196E52C7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01" y="1600200"/>
            <a:ext cx="3648584" cy="41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BB408-984D-4218-9EAB-D051ACD8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2019358"/>
            <a:ext cx="6182588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3D949-C612-4FB6-86FB-09C3010D3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16" y="2866881"/>
            <a:ext cx="3620005" cy="80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A0B4A3-8B40-4756-B2B5-19F7D0AB7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04" y="3724251"/>
            <a:ext cx="5491237" cy="2867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92FD8-FA85-4B70-AE68-B7AF362F1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146" y="4356794"/>
            <a:ext cx="5352848" cy="8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近场理论推导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295CB-8906-4812-A617-A95FAF8B2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设在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z=0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平面上电场分布为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U(x,y,0)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，其傅里叶变换为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</a:t>
                </a:r>
                <a:r>
                  <a:rPr lang="en-US" altLang="zh-CN" dirty="0"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为场分布空间周期，</a:t>
                </a:r>
                <a:r>
                  <a:rPr lang="en-US" altLang="zh-CN" dirty="0"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越大说明场分布越精细，在距离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平面上场分布为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U(</a:t>
                </a:r>
                <a:r>
                  <a:rPr lang="en-US" altLang="zh-CN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x,y,z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),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则其相应傅里叶变换及逆变换为：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根据麦克斯韦方程式可得，在所有无源点，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U(</a:t>
                </a:r>
                <a:r>
                  <a:rPr lang="en-US" altLang="zh-CN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x,y,z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满足方程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=0</m:t>
                    </m:r>
                  </m:oMath>
                </a14:m>
                <a:endParaRPr lang="en-US" altLang="zh-CN" b="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                                    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边界条件为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:z=0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endParaRPr lang="en-US" altLang="zh-CN" b="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𝑖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1−(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−(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)</m:t>
                    </m:r>
                  </m:oMath>
                </a14:m>
                <a:endParaRPr lang="en-US" altLang="zh-CN" b="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zh-CN" altLang="en-US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295CB-8906-4812-A617-A95FAF8B2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733" r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83A235-F38E-4C52-8BE5-32ADF2E6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11" y="2284627"/>
            <a:ext cx="4660633" cy="1736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2F1A13-B4BE-4148-AD70-668768B51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515304"/>
            <a:ext cx="4962903" cy="5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近场理论推导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295CB-8906-4812-A617-A95FAF8B2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1−(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−(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&gt;0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时，解的指数部分为虚数，此时场可以沿着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轴向外传播；当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1−(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−(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&lt;</m:t>
                    </m:r>
                  </m:oMath>
                </a14:m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0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时，场将会沿着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轴衰减，称为衰减场。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当场的强度衰减为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z=0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时场的强度的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𝑒</m:t>
                        </m:r>
                      </m:den>
                    </m:f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1−(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−(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𝑦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，我们一般称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0&lt;z&lt;d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的区域为近场区域。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可以看出，当我们要观察的场的结构越精细，即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越大，近场区域长度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d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就越小。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E295CB-8906-4812-A617-A95FAF8B2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600" r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376333-37F7-4835-85B3-DD0BADFB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93" y="3949833"/>
            <a:ext cx="3872807" cy="264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03AFE-578E-4F92-976A-689308251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41" y="3933097"/>
            <a:ext cx="3907283" cy="26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衍射的不确定性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4A4EA-85EE-4211-959E-9686A8E67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52894"/>
            <a:ext cx="6369739" cy="6613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1DFE8EE2-BD6F-4F81-A96E-4CD740CFB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900" y="1917833"/>
                <a:ext cx="9982200" cy="45720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我们假设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𝜋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𝜋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𝜋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从上式可以看出可以把</a:t>
                </a: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Z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平面处场分布看成是沿不同方向传播的波的叠加而成（无论是传输波还是衰减波）。</a:t>
                </a:r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1DFE8EE2-BD6F-4F81-A96E-4CD740CF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917833"/>
                <a:ext cx="9982200" cy="4572000"/>
              </a:xfrm>
              <a:prstGeom prst="rect">
                <a:avLst/>
              </a:prstGeom>
              <a:blipFill>
                <a:blip r:embed="rId3"/>
                <a:stretch>
                  <a:fillRect l="-1465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BC97EA2-9D2D-44BB-AA63-7A772275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253529"/>
            <a:ext cx="6369739" cy="58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60EC2E-868C-44F9-93BD-22E3B0415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427" y="3658939"/>
            <a:ext cx="6037628" cy="27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963</TotalTime>
  <Words>1015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KaiTi</vt:lpstr>
      <vt:lpstr>Arial</vt:lpstr>
      <vt:lpstr>Cambria Math</vt:lpstr>
      <vt:lpstr>Euphemia</vt:lpstr>
      <vt:lpstr>Plantagenet Cherokee</vt:lpstr>
      <vt:lpstr>Wingdings</vt:lpstr>
      <vt:lpstr>Academic Literature 16x9</vt:lpstr>
      <vt:lpstr>细光束中的不确定性</vt:lpstr>
      <vt:lpstr>细光束与宽光束</vt:lpstr>
      <vt:lpstr>不确定原理</vt:lpstr>
      <vt:lpstr>不确定原理</vt:lpstr>
      <vt:lpstr>不确定原理</vt:lpstr>
      <vt:lpstr>不确定原理</vt:lpstr>
      <vt:lpstr>近场理论推导</vt:lpstr>
      <vt:lpstr>近场理论推导</vt:lpstr>
      <vt:lpstr>衍射的不确定性</vt:lpstr>
      <vt:lpstr>衍射的不确定性</vt:lpstr>
      <vt:lpstr>衍射的不确定性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细光束中的不确定性</dc:title>
  <dc:creator>xinan</dc:creator>
  <cp:lastModifiedBy>xinan</cp:lastModifiedBy>
  <cp:revision>13</cp:revision>
  <dcterms:created xsi:type="dcterms:W3CDTF">2022-03-07T02:32:59Z</dcterms:created>
  <dcterms:modified xsi:type="dcterms:W3CDTF">2022-03-17T12:05:11Z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