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60" r:id="rId2"/>
    <p:sldId id="262" r:id="rId3"/>
    <p:sldId id="287" r:id="rId4"/>
    <p:sldId id="290" r:id="rId5"/>
    <p:sldId id="291" r:id="rId6"/>
    <p:sldId id="292" r:id="rId7"/>
    <p:sldId id="293" r:id="rId8"/>
    <p:sldId id="289" r:id="rId9"/>
  </p:sldIdLst>
  <p:sldSz cx="12192000" cy="6858000"/>
  <p:notesSz cx="6858000" cy="9144000"/>
  <p:custDataLst>
    <p:tags r:id="rId1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F7F"/>
    <a:srgbClr val="7C89A5"/>
    <a:srgbClr val="8497B0"/>
    <a:srgbClr val="B6383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72" autoAdjust="0"/>
    <p:restoredTop sz="94660"/>
  </p:normalViewPr>
  <p:slideViewPr>
    <p:cSldViewPr snapToGrid="0">
      <p:cViewPr varScale="1">
        <p:scale>
          <a:sx n="67" d="100"/>
          <a:sy n="67" d="100"/>
        </p:scale>
        <p:origin x="832" y="32"/>
      </p:cViewPr>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70" d="100"/>
          <a:sy n="70" d="100"/>
        </p:scale>
        <p:origin x="2700" y="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04CE1B2-4498-4A4A-AAC4-82C5A149EB8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3E98C773-FE6B-4491-9323-BD843EF0BAE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1E47EB-2E99-4BEE-B356-804A03C67823}" type="datetimeFigureOut">
              <a:rPr lang="zh-CN" altLang="en-US" smtClean="0"/>
              <a:t>2020/7/4</a:t>
            </a:fld>
            <a:endParaRPr lang="zh-CN" altLang="en-US"/>
          </a:p>
        </p:txBody>
      </p:sp>
      <p:sp>
        <p:nvSpPr>
          <p:cNvPr id="4" name="页脚占位符 3">
            <a:extLst>
              <a:ext uri="{FF2B5EF4-FFF2-40B4-BE49-F238E27FC236}">
                <a16:creationId xmlns:a16="http://schemas.microsoft.com/office/drawing/2014/main" id="{6D0B9273-8077-461D-A867-0601F52B39A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197B9F03-827E-44FA-9F41-A6912B96D13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2A8A80-82EA-4324-876C-2C6FE9A0183F}" type="slidenum">
              <a:rPr lang="zh-CN" altLang="en-US" smtClean="0"/>
              <a:t>‹#›</a:t>
            </a:fld>
            <a:endParaRPr lang="zh-CN" altLang="en-US"/>
          </a:p>
        </p:txBody>
      </p:sp>
    </p:spTree>
    <p:extLst>
      <p:ext uri="{BB962C8B-B14F-4D97-AF65-F5344CB8AC3E}">
        <p14:creationId xmlns:p14="http://schemas.microsoft.com/office/powerpoint/2010/main" val="21107134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624092-1D07-4399-9D65-1C1C74650E02}" type="datetimeFigureOut">
              <a:rPr lang="zh-CN" altLang="en-US" smtClean="0"/>
              <a:t>2020/7/4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AB60E4-145F-486D-A4B0-C7215B94805A}" type="slidenum">
              <a:rPr lang="zh-CN" altLang="en-US" smtClean="0"/>
              <a:t>‹#›</a:t>
            </a:fld>
            <a:endParaRPr lang="zh-CN" altLang="en-US"/>
          </a:p>
        </p:txBody>
      </p:sp>
    </p:spTree>
    <p:extLst>
      <p:ext uri="{BB962C8B-B14F-4D97-AF65-F5344CB8AC3E}">
        <p14:creationId xmlns:p14="http://schemas.microsoft.com/office/powerpoint/2010/main" val="216658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0AB60E4-145F-486D-A4B0-C7215B94805A}" type="slidenum">
              <a:rPr lang="zh-CN" altLang="en-US" smtClean="0"/>
              <a:t>1</a:t>
            </a:fld>
            <a:endParaRPr lang="zh-CN" altLang="en-US"/>
          </a:p>
        </p:txBody>
      </p:sp>
    </p:spTree>
    <p:extLst>
      <p:ext uri="{BB962C8B-B14F-4D97-AF65-F5344CB8AC3E}">
        <p14:creationId xmlns:p14="http://schemas.microsoft.com/office/powerpoint/2010/main" val="2223745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0AB60E4-145F-486D-A4B0-C7215B94805A}" type="slidenum">
              <a:rPr lang="zh-CN" altLang="en-US" smtClean="0"/>
              <a:t>2</a:t>
            </a:fld>
            <a:endParaRPr lang="zh-CN" altLang="en-US"/>
          </a:p>
        </p:txBody>
      </p:sp>
    </p:spTree>
    <p:extLst>
      <p:ext uri="{BB962C8B-B14F-4D97-AF65-F5344CB8AC3E}">
        <p14:creationId xmlns:p14="http://schemas.microsoft.com/office/powerpoint/2010/main" val="927088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0AB60E4-145F-486D-A4B0-C7215B94805A}" type="slidenum">
              <a:rPr lang="zh-CN" altLang="en-US" smtClean="0"/>
              <a:t>3</a:t>
            </a:fld>
            <a:endParaRPr lang="zh-CN" altLang="en-US"/>
          </a:p>
        </p:txBody>
      </p:sp>
    </p:spTree>
    <p:extLst>
      <p:ext uri="{BB962C8B-B14F-4D97-AF65-F5344CB8AC3E}">
        <p14:creationId xmlns:p14="http://schemas.microsoft.com/office/powerpoint/2010/main" val="37665068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0AB60E4-145F-486D-A4B0-C7215B94805A}" type="slidenum">
              <a:rPr lang="zh-CN" altLang="en-US" smtClean="0"/>
              <a:t>4</a:t>
            </a:fld>
            <a:endParaRPr lang="zh-CN" altLang="en-US"/>
          </a:p>
        </p:txBody>
      </p:sp>
    </p:spTree>
    <p:extLst>
      <p:ext uri="{BB962C8B-B14F-4D97-AF65-F5344CB8AC3E}">
        <p14:creationId xmlns:p14="http://schemas.microsoft.com/office/powerpoint/2010/main" val="3468856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0AB60E4-145F-486D-A4B0-C7215B94805A}" type="slidenum">
              <a:rPr lang="zh-CN" altLang="en-US" smtClean="0"/>
              <a:t>5</a:t>
            </a:fld>
            <a:endParaRPr lang="zh-CN" altLang="en-US"/>
          </a:p>
        </p:txBody>
      </p:sp>
    </p:spTree>
    <p:extLst>
      <p:ext uri="{BB962C8B-B14F-4D97-AF65-F5344CB8AC3E}">
        <p14:creationId xmlns:p14="http://schemas.microsoft.com/office/powerpoint/2010/main" val="2800940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0AB60E4-145F-486D-A4B0-C7215B94805A}" type="slidenum">
              <a:rPr lang="zh-CN" altLang="en-US" smtClean="0"/>
              <a:t>6</a:t>
            </a:fld>
            <a:endParaRPr lang="zh-CN" altLang="en-US"/>
          </a:p>
        </p:txBody>
      </p:sp>
    </p:spTree>
    <p:extLst>
      <p:ext uri="{BB962C8B-B14F-4D97-AF65-F5344CB8AC3E}">
        <p14:creationId xmlns:p14="http://schemas.microsoft.com/office/powerpoint/2010/main" val="35626104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0AB60E4-145F-486D-A4B0-C7215B94805A}" type="slidenum">
              <a:rPr lang="zh-CN" altLang="en-US" smtClean="0"/>
              <a:t>7</a:t>
            </a:fld>
            <a:endParaRPr lang="zh-CN" altLang="en-US"/>
          </a:p>
        </p:txBody>
      </p:sp>
    </p:spTree>
    <p:extLst>
      <p:ext uri="{BB962C8B-B14F-4D97-AF65-F5344CB8AC3E}">
        <p14:creationId xmlns:p14="http://schemas.microsoft.com/office/powerpoint/2010/main" val="20697474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0AB60E4-145F-486D-A4B0-C7215B94805A}" type="slidenum">
              <a:rPr lang="zh-CN" altLang="en-US" smtClean="0"/>
              <a:t>8</a:t>
            </a:fld>
            <a:endParaRPr lang="zh-CN" altLang="en-US"/>
          </a:p>
        </p:txBody>
      </p:sp>
    </p:spTree>
    <p:extLst>
      <p:ext uri="{BB962C8B-B14F-4D97-AF65-F5344CB8AC3E}">
        <p14:creationId xmlns:p14="http://schemas.microsoft.com/office/powerpoint/2010/main" val="17319409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A74A26-A649-4FFD-BA35-E923F517BAF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00A72E6-644D-4676-BC86-1A95ACFAE9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1171C38-1E4B-4194-B795-618B2E672BE7}"/>
              </a:ext>
            </a:extLst>
          </p:cNvPr>
          <p:cNvSpPr>
            <a:spLocks noGrp="1"/>
          </p:cNvSpPr>
          <p:nvPr>
            <p:ph type="dt" sz="half" idx="10"/>
          </p:nvPr>
        </p:nvSpPr>
        <p:spPr/>
        <p:txBody>
          <a:bodyPr/>
          <a:lstStyle/>
          <a:p>
            <a:fld id="{9F0F8310-58E1-42E3-88D6-013677303FFF}" type="datetimeFigureOut">
              <a:rPr lang="zh-CN" altLang="en-US" smtClean="0"/>
              <a:t>2020/7/4</a:t>
            </a:fld>
            <a:endParaRPr lang="zh-CN" altLang="en-US"/>
          </a:p>
        </p:txBody>
      </p:sp>
      <p:sp>
        <p:nvSpPr>
          <p:cNvPr id="5" name="页脚占位符 4">
            <a:extLst>
              <a:ext uri="{FF2B5EF4-FFF2-40B4-BE49-F238E27FC236}">
                <a16:creationId xmlns:a16="http://schemas.microsoft.com/office/drawing/2014/main" id="{B83C2E22-2D32-4840-8D4C-4312BBDEA7F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12685D0-D0BB-4749-87EE-3091D6255AAC}"/>
              </a:ext>
            </a:extLst>
          </p:cNvPr>
          <p:cNvSpPr>
            <a:spLocks noGrp="1"/>
          </p:cNvSpPr>
          <p:nvPr>
            <p:ph type="sldNum" sz="quarter" idx="12"/>
          </p:nvPr>
        </p:nvSpPr>
        <p:spPr/>
        <p:txBody>
          <a:bodyPr/>
          <a:lstStyle/>
          <a:p>
            <a:fld id="{6E72F7C5-5344-4FF4-A290-A5F4F70FF661}" type="slidenum">
              <a:rPr lang="zh-CN" altLang="en-US" smtClean="0"/>
              <a:t>‹#›</a:t>
            </a:fld>
            <a:endParaRPr lang="zh-CN" altLang="en-US"/>
          </a:p>
        </p:txBody>
      </p:sp>
      <p:pic>
        <p:nvPicPr>
          <p:cNvPr id="7" name="Picture 2">
            <a:extLst>
              <a:ext uri="{FF2B5EF4-FFF2-40B4-BE49-F238E27FC236}">
                <a16:creationId xmlns:a16="http://schemas.microsoft.com/office/drawing/2014/main" id="{18E83DC7-B185-4DC5-A48C-A533B7E92CE4}"/>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31825"/>
          <a:stretch/>
        </p:blipFill>
        <p:spPr bwMode="auto">
          <a:xfrm>
            <a:off x="0" y="-1"/>
            <a:ext cx="12192000" cy="5541265"/>
          </a:xfrm>
          <a:prstGeom prst="rect">
            <a:avLst/>
          </a:prstGeom>
          <a:noFill/>
          <a:extLst>
            <a:ext uri="{909E8E84-426E-40DD-AFC4-6F175D3DCCD1}">
              <a14:hiddenFill xmlns:a14="http://schemas.microsoft.com/office/drawing/2010/main">
                <a:solidFill>
                  <a:srgbClr val="FFFFFF"/>
                </a:solidFill>
              </a14:hiddenFill>
            </a:ext>
          </a:extLst>
        </p:spPr>
      </p:pic>
      <p:sp>
        <p:nvSpPr>
          <p:cNvPr id="8" name="Freeform 22" descr="e7d195523061f1c0f55f9af68525816972d868573ada39bc763F3977967589A5F92C178830C92595A6CE4D0132F8C206B2B04C416AAA86B7FD80AB023F78DAEB544E2F013E11B2B95AD21703D1C90034A379EC9026EFAAF5F7727753EAE97120430A8CF6AD7886971729D4C4FFECEA557D025F8AAAC8A7BF2334526F37FE67A3F86CE9C7E058D80902BD1243837AC6383F6BB8979E74CA62">
            <a:extLst>
              <a:ext uri="{FF2B5EF4-FFF2-40B4-BE49-F238E27FC236}">
                <a16:creationId xmlns:a16="http://schemas.microsoft.com/office/drawing/2014/main" id="{1DAB9E51-B0B6-4C98-9C05-9A0161AB98BF}"/>
              </a:ext>
            </a:extLst>
          </p:cNvPr>
          <p:cNvSpPr/>
          <p:nvPr userDrawn="1"/>
        </p:nvSpPr>
        <p:spPr>
          <a:xfrm rot="16200000" flipV="1">
            <a:off x="1142998" y="-1143002"/>
            <a:ext cx="5541264" cy="7827268"/>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000"/>
              <a:gd name="connsiteY0-2" fmla="*/ 4510 h 10000"/>
              <a:gd name="connsiteX1-3" fmla="*/ 10000 w 10000"/>
              <a:gd name="connsiteY1-4" fmla="*/ 0 h 10000"/>
              <a:gd name="connsiteX2-5" fmla="*/ 10000 w 10000"/>
              <a:gd name="connsiteY2-6" fmla="*/ 10000 h 10000"/>
              <a:gd name="connsiteX3-7" fmla="*/ 0 w 10000"/>
              <a:gd name="connsiteY3-8" fmla="*/ 10000 h 10000"/>
              <a:gd name="connsiteX4-9" fmla="*/ 0 w 10000"/>
              <a:gd name="connsiteY4-10" fmla="*/ 451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00">
                <a:moveTo>
                  <a:pt x="0" y="4510"/>
                </a:moveTo>
                <a:lnTo>
                  <a:pt x="10000" y="0"/>
                </a:lnTo>
                <a:lnTo>
                  <a:pt x="10000" y="10000"/>
                </a:lnTo>
                <a:lnTo>
                  <a:pt x="0" y="10000"/>
                </a:lnTo>
                <a:lnTo>
                  <a:pt x="0" y="4510"/>
                </a:lnTo>
                <a:close/>
              </a:path>
            </a:pathLst>
          </a:cu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矩形 9">
            <a:extLst>
              <a:ext uri="{FF2B5EF4-FFF2-40B4-BE49-F238E27FC236}">
                <a16:creationId xmlns:a16="http://schemas.microsoft.com/office/drawing/2014/main" id="{6C353701-F8E0-4E05-A0D1-B4BC7DFEE733}"/>
              </a:ext>
            </a:extLst>
          </p:cNvPr>
          <p:cNvSpPr/>
          <p:nvPr userDrawn="1"/>
        </p:nvSpPr>
        <p:spPr>
          <a:xfrm>
            <a:off x="0" y="5541264"/>
            <a:ext cx="12192000" cy="1316736"/>
          </a:xfrm>
          <a:prstGeom prst="rect">
            <a:avLst/>
          </a:prstGeom>
          <a:solidFill>
            <a:srgbClr val="7C89A5">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86DAB6DF-CAF3-4920-B23F-307851698BCD}"/>
              </a:ext>
            </a:extLst>
          </p:cNvPr>
          <p:cNvSpPr/>
          <p:nvPr userDrawn="1"/>
        </p:nvSpPr>
        <p:spPr>
          <a:xfrm>
            <a:off x="-5" y="5541264"/>
            <a:ext cx="12192000" cy="194373"/>
          </a:xfrm>
          <a:prstGeom prst="rect">
            <a:avLst/>
          </a:prstGeom>
          <a:solidFill>
            <a:srgbClr val="F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74650308"/>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A88AAD7-5AE0-479A-8F6A-56DA00463FF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A4CFAC3-9654-40C0-8514-7A939B78FFF7}"/>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02F826F-0F60-4A2E-B9CC-C31F432BF8DC}"/>
              </a:ext>
            </a:extLst>
          </p:cNvPr>
          <p:cNvSpPr>
            <a:spLocks noGrp="1"/>
          </p:cNvSpPr>
          <p:nvPr>
            <p:ph type="dt" sz="half" idx="10"/>
          </p:nvPr>
        </p:nvSpPr>
        <p:spPr/>
        <p:txBody>
          <a:bodyPr/>
          <a:lstStyle/>
          <a:p>
            <a:fld id="{9F0F8310-58E1-42E3-88D6-013677303FFF}" type="datetimeFigureOut">
              <a:rPr lang="zh-CN" altLang="en-US" smtClean="0"/>
              <a:t>2020/7/4</a:t>
            </a:fld>
            <a:endParaRPr lang="zh-CN" altLang="en-US"/>
          </a:p>
        </p:txBody>
      </p:sp>
      <p:sp>
        <p:nvSpPr>
          <p:cNvPr id="5" name="页脚占位符 4">
            <a:extLst>
              <a:ext uri="{FF2B5EF4-FFF2-40B4-BE49-F238E27FC236}">
                <a16:creationId xmlns:a16="http://schemas.microsoft.com/office/drawing/2014/main" id="{50E7B486-4D48-4BAE-8569-E9117B58E1A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9FCE861-FA48-4FE1-AD68-A84CB34207D7}"/>
              </a:ext>
            </a:extLst>
          </p:cNvPr>
          <p:cNvSpPr>
            <a:spLocks noGrp="1"/>
          </p:cNvSpPr>
          <p:nvPr>
            <p:ph type="sldNum" sz="quarter" idx="12"/>
          </p:nvPr>
        </p:nvSpPr>
        <p:spPr/>
        <p:txBody>
          <a:bodyPr/>
          <a:lstStyle/>
          <a:p>
            <a:fld id="{6E72F7C5-5344-4FF4-A290-A5F4F70FF661}" type="slidenum">
              <a:rPr lang="zh-CN" altLang="en-US" smtClean="0"/>
              <a:t>‹#›</a:t>
            </a:fld>
            <a:endParaRPr lang="zh-CN" altLang="en-US"/>
          </a:p>
        </p:txBody>
      </p:sp>
    </p:spTree>
    <p:extLst>
      <p:ext uri="{BB962C8B-B14F-4D97-AF65-F5344CB8AC3E}">
        <p14:creationId xmlns:p14="http://schemas.microsoft.com/office/powerpoint/2010/main" val="307867372"/>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节标题">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CB1334A1-639B-4288-8625-5C768BC063AA}"/>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34059"/>
          <a:stretch/>
        </p:blipFill>
        <p:spPr bwMode="auto">
          <a:xfrm>
            <a:off x="0" y="857250"/>
            <a:ext cx="12249324" cy="5384915"/>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C4F0DD60-0F18-467A-BB9C-B839E49BC4F9}"/>
              </a:ext>
            </a:extLst>
          </p:cNvPr>
          <p:cNvSpPr/>
          <p:nvPr userDrawn="1"/>
        </p:nvSpPr>
        <p:spPr>
          <a:xfrm>
            <a:off x="-2492" y="84131"/>
            <a:ext cx="12251816" cy="6931152"/>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50271582"/>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D2A505-9FE1-4316-9765-472FFAD6B5B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4B429A9-DE5F-4F80-9A19-94619248AA10}"/>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3837EC02-BEC2-47E3-B456-A6D6FBBF4797}"/>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CBCCCB6-4789-46D2-A11A-6559D4EC0596}"/>
              </a:ext>
            </a:extLst>
          </p:cNvPr>
          <p:cNvSpPr>
            <a:spLocks noGrp="1"/>
          </p:cNvSpPr>
          <p:nvPr>
            <p:ph type="dt" sz="half" idx="10"/>
          </p:nvPr>
        </p:nvSpPr>
        <p:spPr/>
        <p:txBody>
          <a:bodyPr/>
          <a:lstStyle/>
          <a:p>
            <a:fld id="{9F0F8310-58E1-42E3-88D6-013677303FFF}" type="datetimeFigureOut">
              <a:rPr lang="zh-CN" altLang="en-US" smtClean="0"/>
              <a:t>2020/7/4</a:t>
            </a:fld>
            <a:endParaRPr lang="zh-CN" altLang="en-US"/>
          </a:p>
        </p:txBody>
      </p:sp>
      <p:sp>
        <p:nvSpPr>
          <p:cNvPr id="6" name="页脚占位符 5">
            <a:extLst>
              <a:ext uri="{FF2B5EF4-FFF2-40B4-BE49-F238E27FC236}">
                <a16:creationId xmlns:a16="http://schemas.microsoft.com/office/drawing/2014/main" id="{CE4AB398-B192-4D7B-BFD4-2D24F1FD874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2262015-4868-4C25-A4AA-CDC3BBCFAF07}"/>
              </a:ext>
            </a:extLst>
          </p:cNvPr>
          <p:cNvSpPr>
            <a:spLocks noGrp="1"/>
          </p:cNvSpPr>
          <p:nvPr>
            <p:ph type="sldNum" sz="quarter" idx="12"/>
          </p:nvPr>
        </p:nvSpPr>
        <p:spPr/>
        <p:txBody>
          <a:bodyPr/>
          <a:lstStyle/>
          <a:p>
            <a:fld id="{6E72F7C5-5344-4FF4-A290-A5F4F70FF661}" type="slidenum">
              <a:rPr lang="zh-CN" altLang="en-US" smtClean="0"/>
              <a:t>‹#›</a:t>
            </a:fld>
            <a:endParaRPr lang="zh-CN" altLang="en-US"/>
          </a:p>
        </p:txBody>
      </p:sp>
    </p:spTree>
    <p:extLst>
      <p:ext uri="{BB962C8B-B14F-4D97-AF65-F5344CB8AC3E}">
        <p14:creationId xmlns:p14="http://schemas.microsoft.com/office/powerpoint/2010/main" val="1257641924"/>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B41121-742F-4389-94AF-F4A9CADE895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80723FE-BEF3-43CF-AAFE-0898FDB550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F8134E58-775D-428A-9398-DEABC0E6A434}"/>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C51AC507-8B86-4323-B754-A9E7D857EF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74FC805-21A1-4255-9ACE-77685DEFC697}"/>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6472B1A2-EA3D-4C4A-B71F-F93D3835C9F5}"/>
              </a:ext>
            </a:extLst>
          </p:cNvPr>
          <p:cNvSpPr>
            <a:spLocks noGrp="1"/>
          </p:cNvSpPr>
          <p:nvPr>
            <p:ph type="dt" sz="half" idx="10"/>
          </p:nvPr>
        </p:nvSpPr>
        <p:spPr/>
        <p:txBody>
          <a:bodyPr/>
          <a:lstStyle/>
          <a:p>
            <a:fld id="{9F0F8310-58E1-42E3-88D6-013677303FFF}" type="datetimeFigureOut">
              <a:rPr lang="zh-CN" altLang="en-US" smtClean="0"/>
              <a:t>2020/7/4</a:t>
            </a:fld>
            <a:endParaRPr lang="zh-CN" altLang="en-US"/>
          </a:p>
        </p:txBody>
      </p:sp>
      <p:sp>
        <p:nvSpPr>
          <p:cNvPr id="8" name="页脚占位符 7">
            <a:extLst>
              <a:ext uri="{FF2B5EF4-FFF2-40B4-BE49-F238E27FC236}">
                <a16:creationId xmlns:a16="http://schemas.microsoft.com/office/drawing/2014/main" id="{6EE0DA11-99D1-44A9-8C9E-DB913380F33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6971343-F79F-4201-A8C4-B092B4AC2D49}"/>
              </a:ext>
            </a:extLst>
          </p:cNvPr>
          <p:cNvSpPr>
            <a:spLocks noGrp="1"/>
          </p:cNvSpPr>
          <p:nvPr>
            <p:ph type="sldNum" sz="quarter" idx="12"/>
          </p:nvPr>
        </p:nvSpPr>
        <p:spPr/>
        <p:txBody>
          <a:bodyPr/>
          <a:lstStyle/>
          <a:p>
            <a:fld id="{6E72F7C5-5344-4FF4-A290-A5F4F70FF661}" type="slidenum">
              <a:rPr lang="zh-CN" altLang="en-US" smtClean="0"/>
              <a:t>‹#›</a:t>
            </a:fld>
            <a:endParaRPr lang="zh-CN" altLang="en-US"/>
          </a:p>
        </p:txBody>
      </p:sp>
    </p:spTree>
    <p:extLst>
      <p:ext uri="{BB962C8B-B14F-4D97-AF65-F5344CB8AC3E}">
        <p14:creationId xmlns:p14="http://schemas.microsoft.com/office/powerpoint/2010/main" val="857148828"/>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9FBE77-8AAA-47E3-9238-E8A9FD23F06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13D604D-56E7-4C72-AC9A-CDEC3D47288A}"/>
              </a:ext>
            </a:extLst>
          </p:cNvPr>
          <p:cNvSpPr>
            <a:spLocks noGrp="1"/>
          </p:cNvSpPr>
          <p:nvPr>
            <p:ph type="dt" sz="half" idx="10"/>
          </p:nvPr>
        </p:nvSpPr>
        <p:spPr/>
        <p:txBody>
          <a:bodyPr/>
          <a:lstStyle/>
          <a:p>
            <a:fld id="{9F0F8310-58E1-42E3-88D6-013677303FFF}" type="datetimeFigureOut">
              <a:rPr lang="zh-CN" altLang="en-US" smtClean="0"/>
              <a:t>2020/7/4</a:t>
            </a:fld>
            <a:endParaRPr lang="zh-CN" altLang="en-US"/>
          </a:p>
        </p:txBody>
      </p:sp>
      <p:sp>
        <p:nvSpPr>
          <p:cNvPr id="4" name="页脚占位符 3">
            <a:extLst>
              <a:ext uri="{FF2B5EF4-FFF2-40B4-BE49-F238E27FC236}">
                <a16:creationId xmlns:a16="http://schemas.microsoft.com/office/drawing/2014/main" id="{972CA495-0FFE-4FD3-9ABE-128F97CB07B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46D71E4-FA51-41C0-9793-93318BB2FF52}"/>
              </a:ext>
            </a:extLst>
          </p:cNvPr>
          <p:cNvSpPr>
            <a:spLocks noGrp="1"/>
          </p:cNvSpPr>
          <p:nvPr>
            <p:ph type="sldNum" sz="quarter" idx="12"/>
          </p:nvPr>
        </p:nvSpPr>
        <p:spPr/>
        <p:txBody>
          <a:bodyPr/>
          <a:lstStyle/>
          <a:p>
            <a:fld id="{6E72F7C5-5344-4FF4-A290-A5F4F70FF661}" type="slidenum">
              <a:rPr lang="zh-CN" altLang="en-US" smtClean="0"/>
              <a:t>‹#›</a:t>
            </a:fld>
            <a:endParaRPr lang="zh-CN" altLang="en-US"/>
          </a:p>
        </p:txBody>
      </p:sp>
    </p:spTree>
    <p:extLst>
      <p:ext uri="{BB962C8B-B14F-4D97-AF65-F5344CB8AC3E}">
        <p14:creationId xmlns:p14="http://schemas.microsoft.com/office/powerpoint/2010/main" val="1630484352"/>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3EA8515-1540-4EB2-9200-23DDD02E1AC8}"/>
              </a:ext>
            </a:extLst>
          </p:cNvPr>
          <p:cNvSpPr>
            <a:spLocks noGrp="1"/>
          </p:cNvSpPr>
          <p:nvPr>
            <p:ph type="dt" sz="half" idx="10"/>
          </p:nvPr>
        </p:nvSpPr>
        <p:spPr/>
        <p:txBody>
          <a:bodyPr/>
          <a:lstStyle/>
          <a:p>
            <a:fld id="{9F0F8310-58E1-42E3-88D6-013677303FFF}" type="datetimeFigureOut">
              <a:rPr lang="zh-CN" altLang="en-US" smtClean="0"/>
              <a:t>2020/7/4</a:t>
            </a:fld>
            <a:endParaRPr lang="zh-CN" altLang="en-US"/>
          </a:p>
        </p:txBody>
      </p:sp>
      <p:sp>
        <p:nvSpPr>
          <p:cNvPr id="3" name="页脚占位符 2">
            <a:extLst>
              <a:ext uri="{FF2B5EF4-FFF2-40B4-BE49-F238E27FC236}">
                <a16:creationId xmlns:a16="http://schemas.microsoft.com/office/drawing/2014/main" id="{94A2B0ED-8EE6-4421-B8A5-8D871C8BFDA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4CC4AB9-B660-4B2D-A33F-41A4C1E5F042}"/>
              </a:ext>
            </a:extLst>
          </p:cNvPr>
          <p:cNvSpPr>
            <a:spLocks noGrp="1"/>
          </p:cNvSpPr>
          <p:nvPr>
            <p:ph type="sldNum" sz="quarter" idx="12"/>
          </p:nvPr>
        </p:nvSpPr>
        <p:spPr/>
        <p:txBody>
          <a:bodyPr/>
          <a:lstStyle/>
          <a:p>
            <a:fld id="{6E72F7C5-5344-4FF4-A290-A5F4F70FF661}" type="slidenum">
              <a:rPr lang="zh-CN" altLang="en-US" smtClean="0"/>
              <a:t>‹#›</a:t>
            </a:fld>
            <a:endParaRPr lang="zh-CN" altLang="en-US"/>
          </a:p>
        </p:txBody>
      </p:sp>
    </p:spTree>
    <p:extLst>
      <p:ext uri="{BB962C8B-B14F-4D97-AF65-F5344CB8AC3E}">
        <p14:creationId xmlns:p14="http://schemas.microsoft.com/office/powerpoint/2010/main" val="3078829702"/>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91BBC0-D157-40F3-BD43-D9512EEBF2C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DB0405E-C91D-47DB-AB48-80B868C191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5966486C-B920-43FE-A304-43D8EB9A4C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5BCC8F3-C017-46D3-9798-61C804EF3711}"/>
              </a:ext>
            </a:extLst>
          </p:cNvPr>
          <p:cNvSpPr>
            <a:spLocks noGrp="1"/>
          </p:cNvSpPr>
          <p:nvPr>
            <p:ph type="dt" sz="half" idx="10"/>
          </p:nvPr>
        </p:nvSpPr>
        <p:spPr/>
        <p:txBody>
          <a:bodyPr/>
          <a:lstStyle/>
          <a:p>
            <a:fld id="{9F0F8310-58E1-42E3-88D6-013677303FFF}" type="datetimeFigureOut">
              <a:rPr lang="zh-CN" altLang="en-US" smtClean="0"/>
              <a:t>2020/7/4</a:t>
            </a:fld>
            <a:endParaRPr lang="zh-CN" altLang="en-US"/>
          </a:p>
        </p:txBody>
      </p:sp>
      <p:sp>
        <p:nvSpPr>
          <p:cNvPr id="6" name="页脚占位符 5">
            <a:extLst>
              <a:ext uri="{FF2B5EF4-FFF2-40B4-BE49-F238E27FC236}">
                <a16:creationId xmlns:a16="http://schemas.microsoft.com/office/drawing/2014/main" id="{2DBC42CA-0A1F-404A-94F4-26C938C5893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584B83A-11DF-4195-8195-8D67D4B9E3E2}"/>
              </a:ext>
            </a:extLst>
          </p:cNvPr>
          <p:cNvSpPr>
            <a:spLocks noGrp="1"/>
          </p:cNvSpPr>
          <p:nvPr>
            <p:ph type="sldNum" sz="quarter" idx="12"/>
          </p:nvPr>
        </p:nvSpPr>
        <p:spPr/>
        <p:txBody>
          <a:bodyPr/>
          <a:lstStyle/>
          <a:p>
            <a:fld id="{6E72F7C5-5344-4FF4-A290-A5F4F70FF661}" type="slidenum">
              <a:rPr lang="zh-CN" altLang="en-US" smtClean="0"/>
              <a:t>‹#›</a:t>
            </a:fld>
            <a:endParaRPr lang="zh-CN" altLang="en-US"/>
          </a:p>
        </p:txBody>
      </p:sp>
    </p:spTree>
    <p:extLst>
      <p:ext uri="{BB962C8B-B14F-4D97-AF65-F5344CB8AC3E}">
        <p14:creationId xmlns:p14="http://schemas.microsoft.com/office/powerpoint/2010/main" val="2920397117"/>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E6EE90-A37C-497F-B8F6-B571970A59F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A82666C-3836-40F5-91B2-26EBD67A0F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8B85A68-D23F-4BAB-A479-BE3FB40395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4E71DB61-539D-4C12-8784-B33A3373C840}"/>
              </a:ext>
            </a:extLst>
          </p:cNvPr>
          <p:cNvSpPr>
            <a:spLocks noGrp="1"/>
          </p:cNvSpPr>
          <p:nvPr>
            <p:ph type="dt" sz="half" idx="10"/>
          </p:nvPr>
        </p:nvSpPr>
        <p:spPr/>
        <p:txBody>
          <a:bodyPr/>
          <a:lstStyle/>
          <a:p>
            <a:fld id="{9F0F8310-58E1-42E3-88D6-013677303FFF}" type="datetimeFigureOut">
              <a:rPr lang="zh-CN" altLang="en-US" smtClean="0"/>
              <a:t>2020/7/4</a:t>
            </a:fld>
            <a:endParaRPr lang="zh-CN" altLang="en-US"/>
          </a:p>
        </p:txBody>
      </p:sp>
      <p:sp>
        <p:nvSpPr>
          <p:cNvPr id="6" name="页脚占位符 5">
            <a:extLst>
              <a:ext uri="{FF2B5EF4-FFF2-40B4-BE49-F238E27FC236}">
                <a16:creationId xmlns:a16="http://schemas.microsoft.com/office/drawing/2014/main" id="{5C579F96-726E-4FFA-B19E-87CF58FF5B1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E673765-88B2-48D9-A827-AE6CA34D63A9}"/>
              </a:ext>
            </a:extLst>
          </p:cNvPr>
          <p:cNvSpPr>
            <a:spLocks noGrp="1"/>
          </p:cNvSpPr>
          <p:nvPr>
            <p:ph type="sldNum" sz="quarter" idx="12"/>
          </p:nvPr>
        </p:nvSpPr>
        <p:spPr/>
        <p:txBody>
          <a:bodyPr/>
          <a:lstStyle/>
          <a:p>
            <a:fld id="{6E72F7C5-5344-4FF4-A290-A5F4F70FF661}" type="slidenum">
              <a:rPr lang="zh-CN" altLang="en-US" smtClean="0"/>
              <a:t>‹#›</a:t>
            </a:fld>
            <a:endParaRPr lang="zh-CN" altLang="en-US"/>
          </a:p>
        </p:txBody>
      </p:sp>
    </p:spTree>
    <p:extLst>
      <p:ext uri="{BB962C8B-B14F-4D97-AF65-F5344CB8AC3E}">
        <p14:creationId xmlns:p14="http://schemas.microsoft.com/office/powerpoint/2010/main" val="1284347421"/>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0E5467-865E-43A9-9CAC-263A552F494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B9D9A0A-D67C-431B-AA3F-E6333CECD1F3}"/>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FF24BE0-DA56-4AA0-BBEE-AC17ED32E8C4}"/>
              </a:ext>
            </a:extLst>
          </p:cNvPr>
          <p:cNvSpPr>
            <a:spLocks noGrp="1"/>
          </p:cNvSpPr>
          <p:nvPr>
            <p:ph type="dt" sz="half" idx="10"/>
          </p:nvPr>
        </p:nvSpPr>
        <p:spPr/>
        <p:txBody>
          <a:bodyPr/>
          <a:lstStyle/>
          <a:p>
            <a:fld id="{9F0F8310-58E1-42E3-88D6-013677303FFF}" type="datetimeFigureOut">
              <a:rPr lang="zh-CN" altLang="en-US" smtClean="0"/>
              <a:t>2020/7/4</a:t>
            </a:fld>
            <a:endParaRPr lang="zh-CN" altLang="en-US"/>
          </a:p>
        </p:txBody>
      </p:sp>
      <p:sp>
        <p:nvSpPr>
          <p:cNvPr id="5" name="页脚占位符 4">
            <a:extLst>
              <a:ext uri="{FF2B5EF4-FFF2-40B4-BE49-F238E27FC236}">
                <a16:creationId xmlns:a16="http://schemas.microsoft.com/office/drawing/2014/main" id="{FD9AA09B-C8E0-4381-A82E-7778FE04CC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EBD2AA2-BAD7-4213-AED3-8E1F0B588DFD}"/>
              </a:ext>
            </a:extLst>
          </p:cNvPr>
          <p:cNvSpPr>
            <a:spLocks noGrp="1"/>
          </p:cNvSpPr>
          <p:nvPr>
            <p:ph type="sldNum" sz="quarter" idx="12"/>
          </p:nvPr>
        </p:nvSpPr>
        <p:spPr/>
        <p:txBody>
          <a:bodyPr/>
          <a:lstStyle/>
          <a:p>
            <a:fld id="{6E72F7C5-5344-4FF4-A290-A5F4F70FF661}" type="slidenum">
              <a:rPr lang="zh-CN" altLang="en-US" smtClean="0"/>
              <a:t>‹#›</a:t>
            </a:fld>
            <a:endParaRPr lang="zh-CN" altLang="en-US"/>
          </a:p>
        </p:txBody>
      </p:sp>
    </p:spTree>
    <p:extLst>
      <p:ext uri="{BB962C8B-B14F-4D97-AF65-F5344CB8AC3E}">
        <p14:creationId xmlns:p14="http://schemas.microsoft.com/office/powerpoint/2010/main" val="2102960203"/>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23752EF-7668-4132-931B-0A515615AC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61A0617-38C9-4FA0-B035-91B0E59FA3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4200D43-80EB-4F8A-AC85-D1D35EFB28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0F8310-58E1-42E3-88D6-013677303FFF}" type="datetimeFigureOut">
              <a:rPr lang="zh-CN" altLang="en-US" smtClean="0"/>
              <a:t>2020/7/4</a:t>
            </a:fld>
            <a:endParaRPr lang="zh-CN" altLang="en-US"/>
          </a:p>
        </p:txBody>
      </p:sp>
      <p:sp>
        <p:nvSpPr>
          <p:cNvPr id="5" name="页脚占位符 4">
            <a:extLst>
              <a:ext uri="{FF2B5EF4-FFF2-40B4-BE49-F238E27FC236}">
                <a16:creationId xmlns:a16="http://schemas.microsoft.com/office/drawing/2014/main" id="{5331C701-82A0-4717-B955-97877E793C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D783175-8181-49F0-9458-BB29795626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72F7C5-5344-4FF4-A290-A5F4F70FF661}" type="slidenum">
              <a:rPr lang="zh-CN" altLang="en-US" smtClean="0"/>
              <a:t>‹#›</a:t>
            </a:fld>
            <a:endParaRPr lang="zh-CN" altLang="en-US"/>
          </a:p>
        </p:txBody>
      </p:sp>
    </p:spTree>
    <p:extLst>
      <p:ext uri="{BB962C8B-B14F-4D97-AF65-F5344CB8AC3E}">
        <p14:creationId xmlns:p14="http://schemas.microsoft.com/office/powerpoint/2010/main" val="267137061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f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fif"/><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5739409"/>
          </a:xfrm>
          <a:prstGeom prst="rect">
            <a:avLst/>
          </a:prstGeom>
        </p:spPr>
      </p:pic>
      <p:grpSp>
        <p:nvGrpSpPr>
          <p:cNvPr id="9" name="组合 8">
            <a:extLst>
              <a:ext uri="{FF2B5EF4-FFF2-40B4-BE49-F238E27FC236}">
                <a16:creationId xmlns:a16="http://schemas.microsoft.com/office/drawing/2014/main" id="{450F86F3-F976-41FA-88F7-358C532F9426}"/>
              </a:ext>
            </a:extLst>
          </p:cNvPr>
          <p:cNvGrpSpPr/>
          <p:nvPr/>
        </p:nvGrpSpPr>
        <p:grpSpPr>
          <a:xfrm>
            <a:off x="5659271" y="643738"/>
            <a:ext cx="1273335" cy="1271588"/>
            <a:chOff x="3470276" y="511175"/>
            <a:chExt cx="5784850" cy="5776913"/>
          </a:xfrm>
          <a:solidFill>
            <a:schemeClr val="bg1">
              <a:lumMod val="95000"/>
            </a:schemeClr>
          </a:solidFill>
        </p:grpSpPr>
        <p:sp>
          <p:nvSpPr>
            <p:cNvPr id="10" name="Freeform 5">
              <a:extLst>
                <a:ext uri="{FF2B5EF4-FFF2-40B4-BE49-F238E27FC236}">
                  <a16:creationId xmlns:a16="http://schemas.microsoft.com/office/drawing/2014/main" id="{A2C86114-452E-4091-B729-376DCA0A887E}"/>
                </a:ext>
              </a:extLst>
            </p:cNvPr>
            <p:cNvSpPr>
              <a:spLocks noEditPoints="1"/>
            </p:cNvSpPr>
            <p:nvPr/>
          </p:nvSpPr>
          <p:spPr bwMode="auto">
            <a:xfrm>
              <a:off x="3470276" y="511175"/>
              <a:ext cx="5784850" cy="5776913"/>
            </a:xfrm>
            <a:custGeom>
              <a:avLst/>
              <a:gdLst>
                <a:gd name="T0" fmla="*/ 1501 w 3002"/>
                <a:gd name="T1" fmla="*/ 0 h 3002"/>
                <a:gd name="T2" fmla="*/ 0 w 3002"/>
                <a:gd name="T3" fmla="*/ 1501 h 3002"/>
                <a:gd name="T4" fmla="*/ 1501 w 3002"/>
                <a:gd name="T5" fmla="*/ 3002 h 3002"/>
                <a:gd name="T6" fmla="*/ 3002 w 3002"/>
                <a:gd name="T7" fmla="*/ 1501 h 3002"/>
                <a:gd name="T8" fmla="*/ 1501 w 3002"/>
                <a:gd name="T9" fmla="*/ 0 h 3002"/>
                <a:gd name="T10" fmla="*/ 1501 w 3002"/>
                <a:gd name="T11" fmla="*/ 2940 h 3002"/>
                <a:gd name="T12" fmla="*/ 61 w 3002"/>
                <a:gd name="T13" fmla="*/ 1501 h 3002"/>
                <a:gd name="T14" fmla="*/ 1501 w 3002"/>
                <a:gd name="T15" fmla="*/ 61 h 3002"/>
                <a:gd name="T16" fmla="*/ 2940 w 3002"/>
                <a:gd name="T17" fmla="*/ 1501 h 3002"/>
                <a:gd name="T18" fmla="*/ 1501 w 3002"/>
                <a:gd name="T19" fmla="*/ 2940 h 30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02" h="3002">
                  <a:moveTo>
                    <a:pt x="1501" y="0"/>
                  </a:moveTo>
                  <a:cubicBezTo>
                    <a:pt x="672" y="0"/>
                    <a:pt x="0" y="672"/>
                    <a:pt x="0" y="1501"/>
                  </a:cubicBezTo>
                  <a:cubicBezTo>
                    <a:pt x="0" y="2330"/>
                    <a:pt x="672" y="3002"/>
                    <a:pt x="1501" y="3002"/>
                  </a:cubicBezTo>
                  <a:cubicBezTo>
                    <a:pt x="2330" y="3002"/>
                    <a:pt x="3002" y="2330"/>
                    <a:pt x="3002" y="1501"/>
                  </a:cubicBezTo>
                  <a:cubicBezTo>
                    <a:pt x="3002" y="672"/>
                    <a:pt x="2330" y="0"/>
                    <a:pt x="1501" y="0"/>
                  </a:cubicBezTo>
                  <a:close/>
                  <a:moveTo>
                    <a:pt x="1501" y="2940"/>
                  </a:moveTo>
                  <a:cubicBezTo>
                    <a:pt x="706" y="2940"/>
                    <a:pt x="61" y="2296"/>
                    <a:pt x="61" y="1501"/>
                  </a:cubicBezTo>
                  <a:cubicBezTo>
                    <a:pt x="61" y="706"/>
                    <a:pt x="706" y="61"/>
                    <a:pt x="1501" y="61"/>
                  </a:cubicBezTo>
                  <a:cubicBezTo>
                    <a:pt x="2296" y="61"/>
                    <a:pt x="2940" y="706"/>
                    <a:pt x="2940" y="1501"/>
                  </a:cubicBezTo>
                  <a:cubicBezTo>
                    <a:pt x="2940" y="2296"/>
                    <a:pt x="2296" y="2940"/>
                    <a:pt x="1501" y="29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 name="Freeform 6">
              <a:extLst>
                <a:ext uri="{FF2B5EF4-FFF2-40B4-BE49-F238E27FC236}">
                  <a16:creationId xmlns:a16="http://schemas.microsoft.com/office/drawing/2014/main" id="{2D915429-C32B-4E12-B014-D87B6801B94B}"/>
                </a:ext>
              </a:extLst>
            </p:cNvPr>
            <p:cNvSpPr>
              <a:spLocks noEditPoints="1"/>
            </p:cNvSpPr>
            <p:nvPr/>
          </p:nvSpPr>
          <p:spPr bwMode="auto">
            <a:xfrm>
              <a:off x="6567488" y="5629275"/>
              <a:ext cx="301625" cy="422275"/>
            </a:xfrm>
            <a:custGeom>
              <a:avLst/>
              <a:gdLst>
                <a:gd name="T0" fmla="*/ 76 w 157"/>
                <a:gd name="T1" fmla="*/ 0 h 219"/>
                <a:gd name="T2" fmla="*/ 0 w 157"/>
                <a:gd name="T3" fmla="*/ 70 h 219"/>
                <a:gd name="T4" fmla="*/ 63 w 157"/>
                <a:gd name="T5" fmla="*/ 137 h 219"/>
                <a:gd name="T6" fmla="*/ 80 w 157"/>
                <a:gd name="T7" fmla="*/ 136 h 219"/>
                <a:gd name="T8" fmla="*/ 96 w 157"/>
                <a:gd name="T9" fmla="*/ 131 h 219"/>
                <a:gd name="T10" fmla="*/ 1 w 157"/>
                <a:gd name="T11" fmla="*/ 214 h 219"/>
                <a:gd name="T12" fmla="*/ 1 w 157"/>
                <a:gd name="T13" fmla="*/ 219 h 219"/>
                <a:gd name="T14" fmla="*/ 1 w 157"/>
                <a:gd name="T15" fmla="*/ 219 h 219"/>
                <a:gd name="T16" fmla="*/ 157 w 157"/>
                <a:gd name="T17" fmla="*/ 94 h 219"/>
                <a:gd name="T18" fmla="*/ 76 w 157"/>
                <a:gd name="T19" fmla="*/ 0 h 219"/>
                <a:gd name="T20" fmla="*/ 99 w 157"/>
                <a:gd name="T21" fmla="*/ 107 h 219"/>
                <a:gd name="T22" fmla="*/ 99 w 157"/>
                <a:gd name="T23" fmla="*/ 119 h 219"/>
                <a:gd name="T24" fmla="*/ 83 w 157"/>
                <a:gd name="T25" fmla="*/ 122 h 219"/>
                <a:gd name="T26" fmla="*/ 54 w 157"/>
                <a:gd name="T27" fmla="*/ 53 h 219"/>
                <a:gd name="T28" fmla="*/ 74 w 157"/>
                <a:gd name="T29" fmla="*/ 8 h 219"/>
                <a:gd name="T30" fmla="*/ 95 w 157"/>
                <a:gd name="T31" fmla="*/ 26 h 219"/>
                <a:gd name="T32" fmla="*/ 102 w 157"/>
                <a:gd name="T33" fmla="*/ 90 h 219"/>
                <a:gd name="T34" fmla="*/ 99 w 157"/>
                <a:gd name="T35" fmla="*/ 10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7" h="219">
                  <a:moveTo>
                    <a:pt x="76" y="0"/>
                  </a:moveTo>
                  <a:cubicBezTo>
                    <a:pt x="30" y="1"/>
                    <a:pt x="4" y="25"/>
                    <a:pt x="0" y="70"/>
                  </a:cubicBezTo>
                  <a:cubicBezTo>
                    <a:pt x="0" y="113"/>
                    <a:pt x="21" y="135"/>
                    <a:pt x="63" y="137"/>
                  </a:cubicBezTo>
                  <a:cubicBezTo>
                    <a:pt x="70" y="138"/>
                    <a:pt x="75" y="137"/>
                    <a:pt x="80" y="136"/>
                  </a:cubicBezTo>
                  <a:cubicBezTo>
                    <a:pt x="85" y="135"/>
                    <a:pt x="91" y="133"/>
                    <a:pt x="96" y="131"/>
                  </a:cubicBezTo>
                  <a:cubicBezTo>
                    <a:pt x="81" y="179"/>
                    <a:pt x="49" y="206"/>
                    <a:pt x="1" y="214"/>
                  </a:cubicBezTo>
                  <a:cubicBezTo>
                    <a:pt x="1" y="219"/>
                    <a:pt x="1" y="219"/>
                    <a:pt x="1" y="219"/>
                  </a:cubicBezTo>
                  <a:cubicBezTo>
                    <a:pt x="1" y="219"/>
                    <a:pt x="1" y="219"/>
                    <a:pt x="1" y="219"/>
                  </a:cubicBezTo>
                  <a:cubicBezTo>
                    <a:pt x="98" y="210"/>
                    <a:pt x="150" y="168"/>
                    <a:pt x="157" y="94"/>
                  </a:cubicBezTo>
                  <a:cubicBezTo>
                    <a:pt x="155" y="34"/>
                    <a:pt x="128" y="3"/>
                    <a:pt x="76" y="0"/>
                  </a:cubicBezTo>
                  <a:close/>
                  <a:moveTo>
                    <a:pt x="99" y="107"/>
                  </a:moveTo>
                  <a:cubicBezTo>
                    <a:pt x="99" y="119"/>
                    <a:pt x="99" y="119"/>
                    <a:pt x="99" y="119"/>
                  </a:cubicBezTo>
                  <a:cubicBezTo>
                    <a:pt x="97" y="121"/>
                    <a:pt x="92" y="122"/>
                    <a:pt x="83" y="122"/>
                  </a:cubicBezTo>
                  <a:cubicBezTo>
                    <a:pt x="61" y="125"/>
                    <a:pt x="52" y="102"/>
                    <a:pt x="54" y="53"/>
                  </a:cubicBezTo>
                  <a:cubicBezTo>
                    <a:pt x="51" y="23"/>
                    <a:pt x="58" y="8"/>
                    <a:pt x="74" y="8"/>
                  </a:cubicBezTo>
                  <a:cubicBezTo>
                    <a:pt x="84" y="8"/>
                    <a:pt x="91" y="14"/>
                    <a:pt x="95" y="26"/>
                  </a:cubicBezTo>
                  <a:cubicBezTo>
                    <a:pt x="100" y="36"/>
                    <a:pt x="102" y="58"/>
                    <a:pt x="102" y="90"/>
                  </a:cubicBezTo>
                  <a:cubicBezTo>
                    <a:pt x="101" y="93"/>
                    <a:pt x="100" y="99"/>
                    <a:pt x="99"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 name="Freeform 7">
              <a:extLst>
                <a:ext uri="{FF2B5EF4-FFF2-40B4-BE49-F238E27FC236}">
                  <a16:creationId xmlns:a16="http://schemas.microsoft.com/office/drawing/2014/main" id="{7307C46D-9305-49BC-AB19-36F469F301D0}"/>
                </a:ext>
              </a:extLst>
            </p:cNvPr>
            <p:cNvSpPr>
              <a:spLocks noEditPoints="1"/>
            </p:cNvSpPr>
            <p:nvPr/>
          </p:nvSpPr>
          <p:spPr bwMode="auto">
            <a:xfrm>
              <a:off x="5892801" y="5634038"/>
              <a:ext cx="280988" cy="395288"/>
            </a:xfrm>
            <a:custGeom>
              <a:avLst/>
              <a:gdLst>
                <a:gd name="T0" fmla="*/ 98 w 146"/>
                <a:gd name="T1" fmla="*/ 85 h 206"/>
                <a:gd name="T2" fmla="*/ 143 w 146"/>
                <a:gd name="T3" fmla="*/ 44 h 206"/>
                <a:gd name="T4" fmla="*/ 81 w 146"/>
                <a:gd name="T5" fmla="*/ 0 h 206"/>
                <a:gd name="T6" fmla="*/ 6 w 146"/>
                <a:gd name="T7" fmla="*/ 51 h 206"/>
                <a:gd name="T8" fmla="*/ 51 w 146"/>
                <a:gd name="T9" fmla="*/ 108 h 206"/>
                <a:gd name="T10" fmla="*/ 1 w 146"/>
                <a:gd name="T11" fmla="*/ 157 h 206"/>
                <a:gd name="T12" fmla="*/ 69 w 146"/>
                <a:gd name="T13" fmla="*/ 206 h 206"/>
                <a:gd name="T14" fmla="*/ 146 w 146"/>
                <a:gd name="T15" fmla="*/ 149 h 206"/>
                <a:gd name="T16" fmla="*/ 98 w 146"/>
                <a:gd name="T17" fmla="*/ 85 h 206"/>
                <a:gd name="T18" fmla="*/ 49 w 146"/>
                <a:gd name="T19" fmla="*/ 32 h 206"/>
                <a:gd name="T20" fmla="*/ 76 w 146"/>
                <a:gd name="T21" fmla="*/ 8 h 206"/>
                <a:gd name="T22" fmla="*/ 105 w 146"/>
                <a:gd name="T23" fmla="*/ 46 h 206"/>
                <a:gd name="T24" fmla="*/ 90 w 146"/>
                <a:gd name="T25" fmla="*/ 79 h 206"/>
                <a:gd name="T26" fmla="*/ 49 w 146"/>
                <a:gd name="T27" fmla="*/ 32 h 206"/>
                <a:gd name="T28" fmla="*/ 70 w 146"/>
                <a:gd name="T29" fmla="*/ 199 h 206"/>
                <a:gd name="T30" fmla="*/ 40 w 146"/>
                <a:gd name="T31" fmla="*/ 158 h 206"/>
                <a:gd name="T32" fmla="*/ 40 w 146"/>
                <a:gd name="T33" fmla="*/ 158 h 206"/>
                <a:gd name="T34" fmla="*/ 40 w 146"/>
                <a:gd name="T35" fmla="*/ 158 h 206"/>
                <a:gd name="T36" fmla="*/ 40 w 146"/>
                <a:gd name="T37" fmla="*/ 158 h 206"/>
                <a:gd name="T38" fmla="*/ 55 w 146"/>
                <a:gd name="T39" fmla="*/ 117 h 206"/>
                <a:gd name="T40" fmla="*/ 58 w 146"/>
                <a:gd name="T41" fmla="*/ 114 h 206"/>
                <a:gd name="T42" fmla="*/ 100 w 146"/>
                <a:gd name="T43" fmla="*/ 165 h 206"/>
                <a:gd name="T44" fmla="*/ 70 w 146"/>
                <a:gd name="T45" fmla="*/ 199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6" h="206">
                  <a:moveTo>
                    <a:pt x="98" y="85"/>
                  </a:moveTo>
                  <a:cubicBezTo>
                    <a:pt x="128" y="77"/>
                    <a:pt x="143" y="64"/>
                    <a:pt x="143" y="44"/>
                  </a:cubicBezTo>
                  <a:cubicBezTo>
                    <a:pt x="141" y="16"/>
                    <a:pt x="120" y="1"/>
                    <a:pt x="81" y="0"/>
                  </a:cubicBezTo>
                  <a:cubicBezTo>
                    <a:pt x="33" y="1"/>
                    <a:pt x="8" y="18"/>
                    <a:pt x="6" y="51"/>
                  </a:cubicBezTo>
                  <a:cubicBezTo>
                    <a:pt x="5" y="74"/>
                    <a:pt x="20" y="93"/>
                    <a:pt x="51" y="108"/>
                  </a:cubicBezTo>
                  <a:cubicBezTo>
                    <a:pt x="17" y="116"/>
                    <a:pt x="0" y="132"/>
                    <a:pt x="1" y="157"/>
                  </a:cubicBezTo>
                  <a:cubicBezTo>
                    <a:pt x="2" y="189"/>
                    <a:pt x="25" y="205"/>
                    <a:pt x="69" y="206"/>
                  </a:cubicBezTo>
                  <a:cubicBezTo>
                    <a:pt x="117" y="206"/>
                    <a:pt x="143" y="187"/>
                    <a:pt x="146" y="149"/>
                  </a:cubicBezTo>
                  <a:cubicBezTo>
                    <a:pt x="146" y="126"/>
                    <a:pt x="130" y="105"/>
                    <a:pt x="98" y="85"/>
                  </a:cubicBezTo>
                  <a:close/>
                  <a:moveTo>
                    <a:pt x="49" y="32"/>
                  </a:moveTo>
                  <a:cubicBezTo>
                    <a:pt x="51" y="17"/>
                    <a:pt x="60" y="9"/>
                    <a:pt x="76" y="8"/>
                  </a:cubicBezTo>
                  <a:cubicBezTo>
                    <a:pt x="95" y="9"/>
                    <a:pt x="104" y="22"/>
                    <a:pt x="105" y="46"/>
                  </a:cubicBezTo>
                  <a:cubicBezTo>
                    <a:pt x="104" y="58"/>
                    <a:pt x="100" y="69"/>
                    <a:pt x="90" y="79"/>
                  </a:cubicBezTo>
                  <a:cubicBezTo>
                    <a:pt x="62" y="66"/>
                    <a:pt x="48" y="50"/>
                    <a:pt x="49" y="32"/>
                  </a:cubicBezTo>
                  <a:close/>
                  <a:moveTo>
                    <a:pt x="70" y="199"/>
                  </a:moveTo>
                  <a:cubicBezTo>
                    <a:pt x="51" y="198"/>
                    <a:pt x="41" y="185"/>
                    <a:pt x="40" y="158"/>
                  </a:cubicBezTo>
                  <a:cubicBezTo>
                    <a:pt x="40" y="158"/>
                    <a:pt x="40" y="158"/>
                    <a:pt x="40" y="158"/>
                  </a:cubicBezTo>
                  <a:cubicBezTo>
                    <a:pt x="40" y="158"/>
                    <a:pt x="40" y="158"/>
                    <a:pt x="40" y="158"/>
                  </a:cubicBezTo>
                  <a:cubicBezTo>
                    <a:pt x="40" y="158"/>
                    <a:pt x="40" y="158"/>
                    <a:pt x="40" y="158"/>
                  </a:cubicBezTo>
                  <a:cubicBezTo>
                    <a:pt x="40" y="143"/>
                    <a:pt x="44" y="130"/>
                    <a:pt x="55" y="117"/>
                  </a:cubicBezTo>
                  <a:cubicBezTo>
                    <a:pt x="56" y="116"/>
                    <a:pt x="57" y="115"/>
                    <a:pt x="58" y="114"/>
                  </a:cubicBezTo>
                  <a:cubicBezTo>
                    <a:pt x="87" y="130"/>
                    <a:pt x="101" y="147"/>
                    <a:pt x="100" y="165"/>
                  </a:cubicBezTo>
                  <a:cubicBezTo>
                    <a:pt x="100" y="188"/>
                    <a:pt x="90" y="200"/>
                    <a:pt x="70" y="1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 name="Freeform 8">
              <a:extLst>
                <a:ext uri="{FF2B5EF4-FFF2-40B4-BE49-F238E27FC236}">
                  <a16:creationId xmlns:a16="http://schemas.microsoft.com/office/drawing/2014/main" id="{507D5C5D-8E7C-4C1D-9492-43E4A8164D95}"/>
                </a:ext>
              </a:extLst>
            </p:cNvPr>
            <p:cNvSpPr>
              <a:spLocks/>
            </p:cNvSpPr>
            <p:nvPr/>
          </p:nvSpPr>
          <p:spPr bwMode="auto">
            <a:xfrm>
              <a:off x="7759701" y="1338263"/>
              <a:ext cx="503238" cy="512763"/>
            </a:xfrm>
            <a:custGeom>
              <a:avLst/>
              <a:gdLst>
                <a:gd name="T0" fmla="*/ 0 w 261"/>
                <a:gd name="T1" fmla="*/ 146 h 266"/>
                <a:gd name="T2" fmla="*/ 131 w 261"/>
                <a:gd name="T3" fmla="*/ 266 h 266"/>
                <a:gd name="T4" fmla="*/ 180 w 261"/>
                <a:gd name="T5" fmla="*/ 230 h 266"/>
                <a:gd name="T6" fmla="*/ 174 w 261"/>
                <a:gd name="T7" fmla="*/ 224 h 266"/>
                <a:gd name="T8" fmla="*/ 81 w 261"/>
                <a:gd name="T9" fmla="*/ 208 h 266"/>
                <a:gd name="T10" fmla="*/ 73 w 261"/>
                <a:gd name="T11" fmla="*/ 179 h 266"/>
                <a:gd name="T12" fmla="*/ 120 w 261"/>
                <a:gd name="T13" fmla="*/ 126 h 266"/>
                <a:gd name="T14" fmla="*/ 127 w 261"/>
                <a:gd name="T15" fmla="*/ 193 h 266"/>
                <a:gd name="T16" fmla="*/ 132 w 261"/>
                <a:gd name="T17" fmla="*/ 198 h 266"/>
                <a:gd name="T18" fmla="*/ 198 w 261"/>
                <a:gd name="T19" fmla="*/ 125 h 266"/>
                <a:gd name="T20" fmla="*/ 193 w 261"/>
                <a:gd name="T21" fmla="*/ 121 h 266"/>
                <a:gd name="T22" fmla="*/ 127 w 261"/>
                <a:gd name="T23" fmla="*/ 119 h 266"/>
                <a:gd name="T24" fmla="*/ 172 w 261"/>
                <a:gd name="T25" fmla="*/ 69 h 266"/>
                <a:gd name="T26" fmla="*/ 198 w 261"/>
                <a:gd name="T27" fmla="*/ 74 h 266"/>
                <a:gd name="T28" fmla="*/ 216 w 261"/>
                <a:gd name="T29" fmla="*/ 156 h 266"/>
                <a:gd name="T30" fmla="*/ 222 w 261"/>
                <a:gd name="T31" fmla="*/ 162 h 266"/>
                <a:gd name="T32" fmla="*/ 261 w 261"/>
                <a:gd name="T33" fmla="*/ 119 h 266"/>
                <a:gd name="T34" fmla="*/ 132 w 261"/>
                <a:gd name="T35" fmla="*/ 0 h 266"/>
                <a:gd name="T36" fmla="*/ 128 w 261"/>
                <a:gd name="T37" fmla="*/ 5 h 266"/>
                <a:gd name="T38" fmla="*/ 133 w 261"/>
                <a:gd name="T39" fmla="*/ 40 h 266"/>
                <a:gd name="T40" fmla="*/ 39 w 261"/>
                <a:gd name="T41" fmla="*/ 143 h 266"/>
                <a:gd name="T42" fmla="*/ 5 w 261"/>
                <a:gd name="T43" fmla="*/ 141 h 266"/>
                <a:gd name="T44" fmla="*/ 0 w 261"/>
                <a:gd name="T45" fmla="*/ 14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1" h="266">
                  <a:moveTo>
                    <a:pt x="0" y="146"/>
                  </a:moveTo>
                  <a:cubicBezTo>
                    <a:pt x="131" y="266"/>
                    <a:pt x="131" y="266"/>
                    <a:pt x="131" y="266"/>
                  </a:cubicBezTo>
                  <a:cubicBezTo>
                    <a:pt x="180" y="230"/>
                    <a:pt x="180" y="230"/>
                    <a:pt x="180" y="230"/>
                  </a:cubicBezTo>
                  <a:cubicBezTo>
                    <a:pt x="174" y="224"/>
                    <a:pt x="174" y="224"/>
                    <a:pt x="174" y="224"/>
                  </a:cubicBezTo>
                  <a:cubicBezTo>
                    <a:pt x="139" y="240"/>
                    <a:pt x="108" y="235"/>
                    <a:pt x="81" y="208"/>
                  </a:cubicBezTo>
                  <a:cubicBezTo>
                    <a:pt x="66" y="196"/>
                    <a:pt x="64" y="186"/>
                    <a:pt x="73" y="179"/>
                  </a:cubicBezTo>
                  <a:cubicBezTo>
                    <a:pt x="120" y="126"/>
                    <a:pt x="120" y="126"/>
                    <a:pt x="120" y="126"/>
                  </a:cubicBezTo>
                  <a:cubicBezTo>
                    <a:pt x="143" y="146"/>
                    <a:pt x="146" y="168"/>
                    <a:pt x="127" y="193"/>
                  </a:cubicBezTo>
                  <a:cubicBezTo>
                    <a:pt x="132" y="198"/>
                    <a:pt x="132" y="198"/>
                    <a:pt x="132" y="198"/>
                  </a:cubicBezTo>
                  <a:cubicBezTo>
                    <a:pt x="198" y="125"/>
                    <a:pt x="198" y="125"/>
                    <a:pt x="198" y="125"/>
                  </a:cubicBezTo>
                  <a:cubicBezTo>
                    <a:pt x="193" y="121"/>
                    <a:pt x="193" y="121"/>
                    <a:pt x="193" y="121"/>
                  </a:cubicBezTo>
                  <a:cubicBezTo>
                    <a:pt x="170" y="143"/>
                    <a:pt x="148" y="142"/>
                    <a:pt x="127" y="119"/>
                  </a:cubicBezTo>
                  <a:cubicBezTo>
                    <a:pt x="172" y="69"/>
                    <a:pt x="172" y="69"/>
                    <a:pt x="172" y="69"/>
                  </a:cubicBezTo>
                  <a:cubicBezTo>
                    <a:pt x="178" y="61"/>
                    <a:pt x="186" y="63"/>
                    <a:pt x="198" y="74"/>
                  </a:cubicBezTo>
                  <a:cubicBezTo>
                    <a:pt x="231" y="102"/>
                    <a:pt x="237" y="129"/>
                    <a:pt x="216" y="156"/>
                  </a:cubicBezTo>
                  <a:cubicBezTo>
                    <a:pt x="222" y="162"/>
                    <a:pt x="222" y="162"/>
                    <a:pt x="222" y="162"/>
                  </a:cubicBezTo>
                  <a:cubicBezTo>
                    <a:pt x="261" y="119"/>
                    <a:pt x="261" y="119"/>
                    <a:pt x="261" y="119"/>
                  </a:cubicBezTo>
                  <a:cubicBezTo>
                    <a:pt x="132" y="0"/>
                    <a:pt x="132" y="0"/>
                    <a:pt x="132" y="0"/>
                  </a:cubicBezTo>
                  <a:cubicBezTo>
                    <a:pt x="128" y="5"/>
                    <a:pt x="128" y="5"/>
                    <a:pt x="128" y="5"/>
                  </a:cubicBezTo>
                  <a:cubicBezTo>
                    <a:pt x="142" y="18"/>
                    <a:pt x="144" y="30"/>
                    <a:pt x="133" y="40"/>
                  </a:cubicBezTo>
                  <a:cubicBezTo>
                    <a:pt x="39" y="143"/>
                    <a:pt x="39" y="143"/>
                    <a:pt x="39" y="143"/>
                  </a:cubicBezTo>
                  <a:cubicBezTo>
                    <a:pt x="31" y="155"/>
                    <a:pt x="19" y="154"/>
                    <a:pt x="5" y="141"/>
                  </a:cubicBezTo>
                  <a:cubicBezTo>
                    <a:pt x="0" y="146"/>
                    <a:pt x="0" y="146"/>
                    <a:pt x="0" y="1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 name="Freeform 9">
              <a:extLst>
                <a:ext uri="{FF2B5EF4-FFF2-40B4-BE49-F238E27FC236}">
                  <a16:creationId xmlns:a16="http://schemas.microsoft.com/office/drawing/2014/main" id="{1FB24793-8F56-4757-A97B-0B9CBC3D395E}"/>
                </a:ext>
              </a:extLst>
            </p:cNvPr>
            <p:cNvSpPr>
              <a:spLocks/>
            </p:cNvSpPr>
            <p:nvPr/>
          </p:nvSpPr>
          <p:spPr bwMode="auto">
            <a:xfrm>
              <a:off x="4605338" y="1239838"/>
              <a:ext cx="468313" cy="488950"/>
            </a:xfrm>
            <a:custGeom>
              <a:avLst/>
              <a:gdLst>
                <a:gd name="T0" fmla="*/ 198 w 243"/>
                <a:gd name="T1" fmla="*/ 204 h 254"/>
                <a:gd name="T2" fmla="*/ 243 w 243"/>
                <a:gd name="T3" fmla="*/ 133 h 254"/>
                <a:gd name="T4" fmla="*/ 215 w 243"/>
                <a:gd name="T5" fmla="*/ 106 h 254"/>
                <a:gd name="T6" fmla="*/ 214 w 243"/>
                <a:gd name="T7" fmla="*/ 68 h 254"/>
                <a:gd name="T8" fmla="*/ 209 w 243"/>
                <a:gd name="T9" fmla="*/ 64 h 254"/>
                <a:gd name="T10" fmla="*/ 136 w 243"/>
                <a:gd name="T11" fmla="*/ 138 h 254"/>
                <a:gd name="T12" fmla="*/ 141 w 243"/>
                <a:gd name="T13" fmla="*/ 143 h 254"/>
                <a:gd name="T14" fmla="*/ 178 w 243"/>
                <a:gd name="T15" fmla="*/ 136 h 254"/>
                <a:gd name="T16" fmla="*/ 201 w 243"/>
                <a:gd name="T17" fmla="*/ 158 h 254"/>
                <a:gd name="T18" fmla="*/ 195 w 243"/>
                <a:gd name="T19" fmla="*/ 195 h 254"/>
                <a:gd name="T20" fmla="*/ 84 w 243"/>
                <a:gd name="T21" fmla="*/ 170 h 254"/>
                <a:gd name="T22" fmla="*/ 53 w 243"/>
                <a:gd name="T23" fmla="*/ 62 h 254"/>
                <a:gd name="T24" fmla="*/ 146 w 243"/>
                <a:gd name="T25" fmla="*/ 54 h 254"/>
                <a:gd name="T26" fmla="*/ 151 w 243"/>
                <a:gd name="T27" fmla="*/ 49 h 254"/>
                <a:gd name="T28" fmla="*/ 100 w 243"/>
                <a:gd name="T29" fmla="*/ 0 h 254"/>
                <a:gd name="T30" fmla="*/ 94 w 243"/>
                <a:gd name="T31" fmla="*/ 6 h 254"/>
                <a:gd name="T32" fmla="*/ 96 w 243"/>
                <a:gd name="T33" fmla="*/ 25 h 254"/>
                <a:gd name="T34" fmla="*/ 83 w 243"/>
                <a:gd name="T35" fmla="*/ 33 h 254"/>
                <a:gd name="T36" fmla="*/ 43 w 243"/>
                <a:gd name="T37" fmla="*/ 57 h 254"/>
                <a:gd name="T38" fmla="*/ 46 w 243"/>
                <a:gd name="T39" fmla="*/ 210 h 254"/>
                <a:gd name="T40" fmla="*/ 198 w 243"/>
                <a:gd name="T41" fmla="*/ 20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3" h="254">
                  <a:moveTo>
                    <a:pt x="198" y="204"/>
                  </a:moveTo>
                  <a:cubicBezTo>
                    <a:pt x="223" y="176"/>
                    <a:pt x="238" y="152"/>
                    <a:pt x="243" y="133"/>
                  </a:cubicBezTo>
                  <a:cubicBezTo>
                    <a:pt x="215" y="106"/>
                    <a:pt x="215" y="106"/>
                    <a:pt x="215" y="106"/>
                  </a:cubicBezTo>
                  <a:cubicBezTo>
                    <a:pt x="200" y="95"/>
                    <a:pt x="199" y="82"/>
                    <a:pt x="214" y="68"/>
                  </a:cubicBezTo>
                  <a:cubicBezTo>
                    <a:pt x="209" y="64"/>
                    <a:pt x="209" y="64"/>
                    <a:pt x="209" y="64"/>
                  </a:cubicBezTo>
                  <a:cubicBezTo>
                    <a:pt x="136" y="138"/>
                    <a:pt x="136" y="138"/>
                    <a:pt x="136" y="138"/>
                  </a:cubicBezTo>
                  <a:cubicBezTo>
                    <a:pt x="141" y="143"/>
                    <a:pt x="141" y="143"/>
                    <a:pt x="141" y="143"/>
                  </a:cubicBezTo>
                  <a:cubicBezTo>
                    <a:pt x="156" y="127"/>
                    <a:pt x="168" y="124"/>
                    <a:pt x="178" y="136"/>
                  </a:cubicBezTo>
                  <a:cubicBezTo>
                    <a:pt x="201" y="158"/>
                    <a:pt x="201" y="158"/>
                    <a:pt x="201" y="158"/>
                  </a:cubicBezTo>
                  <a:cubicBezTo>
                    <a:pt x="212" y="168"/>
                    <a:pt x="210" y="181"/>
                    <a:pt x="195" y="195"/>
                  </a:cubicBezTo>
                  <a:cubicBezTo>
                    <a:pt x="167" y="224"/>
                    <a:pt x="130" y="215"/>
                    <a:pt x="84" y="170"/>
                  </a:cubicBezTo>
                  <a:cubicBezTo>
                    <a:pt x="36" y="126"/>
                    <a:pt x="26" y="90"/>
                    <a:pt x="53" y="62"/>
                  </a:cubicBezTo>
                  <a:cubicBezTo>
                    <a:pt x="74" y="43"/>
                    <a:pt x="105" y="40"/>
                    <a:pt x="146" y="54"/>
                  </a:cubicBezTo>
                  <a:cubicBezTo>
                    <a:pt x="151" y="49"/>
                    <a:pt x="151" y="49"/>
                    <a:pt x="151" y="49"/>
                  </a:cubicBezTo>
                  <a:cubicBezTo>
                    <a:pt x="100" y="0"/>
                    <a:pt x="100" y="0"/>
                    <a:pt x="100" y="0"/>
                  </a:cubicBezTo>
                  <a:cubicBezTo>
                    <a:pt x="94" y="6"/>
                    <a:pt x="94" y="6"/>
                    <a:pt x="94" y="6"/>
                  </a:cubicBezTo>
                  <a:cubicBezTo>
                    <a:pt x="100" y="15"/>
                    <a:pt x="100" y="22"/>
                    <a:pt x="96" y="25"/>
                  </a:cubicBezTo>
                  <a:cubicBezTo>
                    <a:pt x="94" y="27"/>
                    <a:pt x="90" y="29"/>
                    <a:pt x="83" y="33"/>
                  </a:cubicBezTo>
                  <a:cubicBezTo>
                    <a:pt x="65" y="41"/>
                    <a:pt x="52" y="49"/>
                    <a:pt x="43" y="57"/>
                  </a:cubicBezTo>
                  <a:cubicBezTo>
                    <a:pt x="0" y="108"/>
                    <a:pt x="1" y="159"/>
                    <a:pt x="46" y="210"/>
                  </a:cubicBezTo>
                  <a:cubicBezTo>
                    <a:pt x="97" y="254"/>
                    <a:pt x="148" y="252"/>
                    <a:pt x="198" y="2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5" name="Freeform 10">
              <a:extLst>
                <a:ext uri="{FF2B5EF4-FFF2-40B4-BE49-F238E27FC236}">
                  <a16:creationId xmlns:a16="http://schemas.microsoft.com/office/drawing/2014/main" id="{C81F02E1-047A-4BD4-9A5B-6B90FA940C35}"/>
                </a:ext>
              </a:extLst>
            </p:cNvPr>
            <p:cNvSpPr>
              <a:spLocks/>
            </p:cNvSpPr>
            <p:nvPr/>
          </p:nvSpPr>
          <p:spPr bwMode="auto">
            <a:xfrm>
              <a:off x="4111626" y="1701800"/>
              <a:ext cx="520700" cy="557213"/>
            </a:xfrm>
            <a:custGeom>
              <a:avLst/>
              <a:gdLst>
                <a:gd name="T0" fmla="*/ 38 w 270"/>
                <a:gd name="T1" fmla="*/ 163 h 289"/>
                <a:gd name="T2" fmla="*/ 151 w 270"/>
                <a:gd name="T3" fmla="*/ 248 h 289"/>
                <a:gd name="T4" fmla="*/ 155 w 270"/>
                <a:gd name="T5" fmla="*/ 284 h 289"/>
                <a:gd name="T6" fmla="*/ 161 w 270"/>
                <a:gd name="T7" fmla="*/ 289 h 289"/>
                <a:gd name="T8" fmla="*/ 200 w 270"/>
                <a:gd name="T9" fmla="*/ 233 h 289"/>
                <a:gd name="T10" fmla="*/ 195 w 270"/>
                <a:gd name="T11" fmla="*/ 229 h 289"/>
                <a:gd name="T12" fmla="*/ 154 w 270"/>
                <a:gd name="T13" fmla="*/ 234 h 289"/>
                <a:gd name="T14" fmla="*/ 59 w 270"/>
                <a:gd name="T15" fmla="*/ 162 h 289"/>
                <a:gd name="T16" fmla="*/ 265 w 270"/>
                <a:gd name="T17" fmla="*/ 150 h 289"/>
                <a:gd name="T18" fmla="*/ 270 w 270"/>
                <a:gd name="T19" fmla="*/ 143 h 289"/>
                <a:gd name="T20" fmla="*/ 131 w 270"/>
                <a:gd name="T21" fmla="*/ 38 h 289"/>
                <a:gd name="T22" fmla="*/ 125 w 270"/>
                <a:gd name="T23" fmla="*/ 4 h 289"/>
                <a:gd name="T24" fmla="*/ 119 w 270"/>
                <a:gd name="T25" fmla="*/ 0 h 289"/>
                <a:gd name="T26" fmla="*/ 81 w 270"/>
                <a:gd name="T27" fmla="*/ 53 h 289"/>
                <a:gd name="T28" fmla="*/ 87 w 270"/>
                <a:gd name="T29" fmla="*/ 57 h 289"/>
                <a:gd name="T30" fmla="*/ 128 w 270"/>
                <a:gd name="T31" fmla="*/ 52 h 289"/>
                <a:gd name="T32" fmla="*/ 200 w 270"/>
                <a:gd name="T33" fmla="*/ 106 h 289"/>
                <a:gd name="T34" fmla="*/ 37 w 270"/>
                <a:gd name="T35" fmla="*/ 115 h 289"/>
                <a:gd name="T36" fmla="*/ 0 w 270"/>
                <a:gd name="T37" fmla="*/ 166 h 289"/>
                <a:gd name="T38" fmla="*/ 5 w 270"/>
                <a:gd name="T39" fmla="*/ 170 h 289"/>
                <a:gd name="T40" fmla="*/ 38 w 270"/>
                <a:gd name="T41" fmla="*/ 163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0" h="289">
                  <a:moveTo>
                    <a:pt x="38" y="163"/>
                  </a:moveTo>
                  <a:cubicBezTo>
                    <a:pt x="151" y="248"/>
                    <a:pt x="151" y="248"/>
                    <a:pt x="151" y="248"/>
                  </a:cubicBezTo>
                  <a:cubicBezTo>
                    <a:pt x="165" y="257"/>
                    <a:pt x="166" y="269"/>
                    <a:pt x="155" y="284"/>
                  </a:cubicBezTo>
                  <a:cubicBezTo>
                    <a:pt x="161" y="289"/>
                    <a:pt x="161" y="289"/>
                    <a:pt x="161" y="289"/>
                  </a:cubicBezTo>
                  <a:cubicBezTo>
                    <a:pt x="200" y="233"/>
                    <a:pt x="200" y="233"/>
                    <a:pt x="200" y="233"/>
                  </a:cubicBezTo>
                  <a:cubicBezTo>
                    <a:pt x="195" y="229"/>
                    <a:pt x="195" y="229"/>
                    <a:pt x="195" y="229"/>
                  </a:cubicBezTo>
                  <a:cubicBezTo>
                    <a:pt x="182" y="246"/>
                    <a:pt x="169" y="248"/>
                    <a:pt x="154" y="234"/>
                  </a:cubicBezTo>
                  <a:cubicBezTo>
                    <a:pt x="59" y="162"/>
                    <a:pt x="59" y="162"/>
                    <a:pt x="59" y="162"/>
                  </a:cubicBezTo>
                  <a:cubicBezTo>
                    <a:pt x="265" y="150"/>
                    <a:pt x="265" y="150"/>
                    <a:pt x="265" y="150"/>
                  </a:cubicBezTo>
                  <a:cubicBezTo>
                    <a:pt x="270" y="143"/>
                    <a:pt x="270" y="143"/>
                    <a:pt x="270" y="143"/>
                  </a:cubicBezTo>
                  <a:cubicBezTo>
                    <a:pt x="131" y="38"/>
                    <a:pt x="131" y="38"/>
                    <a:pt x="131" y="38"/>
                  </a:cubicBezTo>
                  <a:cubicBezTo>
                    <a:pt x="118" y="32"/>
                    <a:pt x="116" y="20"/>
                    <a:pt x="125" y="4"/>
                  </a:cubicBezTo>
                  <a:cubicBezTo>
                    <a:pt x="119" y="0"/>
                    <a:pt x="119" y="0"/>
                    <a:pt x="119" y="0"/>
                  </a:cubicBezTo>
                  <a:cubicBezTo>
                    <a:pt x="81" y="53"/>
                    <a:pt x="81" y="53"/>
                    <a:pt x="81" y="53"/>
                  </a:cubicBezTo>
                  <a:cubicBezTo>
                    <a:pt x="87" y="57"/>
                    <a:pt x="87" y="57"/>
                    <a:pt x="87" y="57"/>
                  </a:cubicBezTo>
                  <a:cubicBezTo>
                    <a:pt x="100" y="41"/>
                    <a:pt x="113" y="39"/>
                    <a:pt x="128" y="52"/>
                  </a:cubicBezTo>
                  <a:cubicBezTo>
                    <a:pt x="200" y="106"/>
                    <a:pt x="200" y="106"/>
                    <a:pt x="200" y="106"/>
                  </a:cubicBezTo>
                  <a:cubicBezTo>
                    <a:pt x="37" y="115"/>
                    <a:pt x="37" y="115"/>
                    <a:pt x="37" y="115"/>
                  </a:cubicBezTo>
                  <a:cubicBezTo>
                    <a:pt x="0" y="166"/>
                    <a:pt x="0" y="166"/>
                    <a:pt x="0" y="166"/>
                  </a:cubicBezTo>
                  <a:cubicBezTo>
                    <a:pt x="5" y="170"/>
                    <a:pt x="5" y="170"/>
                    <a:pt x="5" y="170"/>
                  </a:cubicBezTo>
                  <a:cubicBezTo>
                    <a:pt x="7" y="167"/>
                    <a:pt x="18" y="164"/>
                    <a:pt x="38" y="1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 name="Freeform 11">
              <a:extLst>
                <a:ext uri="{FF2B5EF4-FFF2-40B4-BE49-F238E27FC236}">
                  <a16:creationId xmlns:a16="http://schemas.microsoft.com/office/drawing/2014/main" id="{1774A63C-1DC4-41D5-8274-2CBA206FEF54}"/>
                </a:ext>
              </a:extLst>
            </p:cNvPr>
            <p:cNvSpPr>
              <a:spLocks/>
            </p:cNvSpPr>
            <p:nvPr/>
          </p:nvSpPr>
          <p:spPr bwMode="auto">
            <a:xfrm>
              <a:off x="3886201" y="2332038"/>
              <a:ext cx="425450" cy="331788"/>
            </a:xfrm>
            <a:custGeom>
              <a:avLst/>
              <a:gdLst>
                <a:gd name="T0" fmla="*/ 36 w 221"/>
                <a:gd name="T1" fmla="*/ 84 h 173"/>
                <a:gd name="T2" fmla="*/ 168 w 221"/>
                <a:gd name="T3" fmla="*/ 136 h 173"/>
                <a:gd name="T4" fmla="*/ 178 w 221"/>
                <a:gd name="T5" fmla="*/ 170 h 173"/>
                <a:gd name="T6" fmla="*/ 185 w 221"/>
                <a:gd name="T7" fmla="*/ 173 h 173"/>
                <a:gd name="T8" fmla="*/ 221 w 221"/>
                <a:gd name="T9" fmla="*/ 73 h 173"/>
                <a:gd name="T10" fmla="*/ 215 w 221"/>
                <a:gd name="T11" fmla="*/ 70 h 173"/>
                <a:gd name="T12" fmla="*/ 184 w 221"/>
                <a:gd name="T13" fmla="*/ 90 h 173"/>
                <a:gd name="T14" fmla="*/ 53 w 221"/>
                <a:gd name="T15" fmla="*/ 39 h 173"/>
                <a:gd name="T16" fmla="*/ 43 w 221"/>
                <a:gd name="T17" fmla="*/ 6 h 173"/>
                <a:gd name="T18" fmla="*/ 42 w 221"/>
                <a:gd name="T19" fmla="*/ 3 h 173"/>
                <a:gd name="T20" fmla="*/ 36 w 221"/>
                <a:gd name="T21" fmla="*/ 0 h 173"/>
                <a:gd name="T22" fmla="*/ 0 w 221"/>
                <a:gd name="T23" fmla="*/ 100 h 173"/>
                <a:gd name="T24" fmla="*/ 6 w 221"/>
                <a:gd name="T25" fmla="*/ 103 h 173"/>
                <a:gd name="T26" fmla="*/ 36 w 221"/>
                <a:gd name="T27" fmla="*/ 84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1" h="173">
                  <a:moveTo>
                    <a:pt x="36" y="84"/>
                  </a:moveTo>
                  <a:cubicBezTo>
                    <a:pt x="168" y="136"/>
                    <a:pt x="168" y="136"/>
                    <a:pt x="168" y="136"/>
                  </a:cubicBezTo>
                  <a:cubicBezTo>
                    <a:pt x="181" y="140"/>
                    <a:pt x="184" y="151"/>
                    <a:pt x="178" y="170"/>
                  </a:cubicBezTo>
                  <a:cubicBezTo>
                    <a:pt x="185" y="173"/>
                    <a:pt x="185" y="173"/>
                    <a:pt x="185" y="173"/>
                  </a:cubicBezTo>
                  <a:cubicBezTo>
                    <a:pt x="221" y="73"/>
                    <a:pt x="221" y="73"/>
                    <a:pt x="221" y="73"/>
                  </a:cubicBezTo>
                  <a:cubicBezTo>
                    <a:pt x="215" y="70"/>
                    <a:pt x="215" y="70"/>
                    <a:pt x="215" y="70"/>
                  </a:cubicBezTo>
                  <a:cubicBezTo>
                    <a:pt x="208" y="91"/>
                    <a:pt x="198" y="97"/>
                    <a:pt x="184" y="90"/>
                  </a:cubicBezTo>
                  <a:cubicBezTo>
                    <a:pt x="53" y="39"/>
                    <a:pt x="53" y="39"/>
                    <a:pt x="53" y="39"/>
                  </a:cubicBezTo>
                  <a:cubicBezTo>
                    <a:pt x="40" y="34"/>
                    <a:pt x="36" y="23"/>
                    <a:pt x="43" y="6"/>
                  </a:cubicBezTo>
                  <a:cubicBezTo>
                    <a:pt x="43" y="5"/>
                    <a:pt x="43" y="4"/>
                    <a:pt x="42" y="3"/>
                  </a:cubicBezTo>
                  <a:cubicBezTo>
                    <a:pt x="36" y="0"/>
                    <a:pt x="36" y="0"/>
                    <a:pt x="36" y="0"/>
                  </a:cubicBezTo>
                  <a:cubicBezTo>
                    <a:pt x="0" y="100"/>
                    <a:pt x="0" y="100"/>
                    <a:pt x="0" y="100"/>
                  </a:cubicBezTo>
                  <a:cubicBezTo>
                    <a:pt x="6" y="103"/>
                    <a:pt x="6" y="103"/>
                    <a:pt x="6" y="103"/>
                  </a:cubicBezTo>
                  <a:cubicBezTo>
                    <a:pt x="13" y="85"/>
                    <a:pt x="23" y="79"/>
                    <a:pt x="36"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 name="Freeform 12">
              <a:extLst>
                <a:ext uri="{FF2B5EF4-FFF2-40B4-BE49-F238E27FC236}">
                  <a16:creationId xmlns:a16="http://schemas.microsoft.com/office/drawing/2014/main" id="{B9EC9ECD-01A3-4B06-81F3-1CD1A10A367D}"/>
                </a:ext>
              </a:extLst>
            </p:cNvPr>
            <p:cNvSpPr>
              <a:spLocks/>
            </p:cNvSpPr>
            <p:nvPr/>
          </p:nvSpPr>
          <p:spPr bwMode="auto">
            <a:xfrm>
              <a:off x="3741738" y="2836863"/>
              <a:ext cx="404813" cy="431800"/>
            </a:xfrm>
            <a:custGeom>
              <a:avLst/>
              <a:gdLst>
                <a:gd name="T0" fmla="*/ 30 w 210"/>
                <a:gd name="T1" fmla="*/ 188 h 224"/>
                <a:gd name="T2" fmla="*/ 171 w 210"/>
                <a:gd name="T3" fmla="*/ 197 h 224"/>
                <a:gd name="T4" fmla="*/ 191 w 210"/>
                <a:gd name="T5" fmla="*/ 224 h 224"/>
                <a:gd name="T6" fmla="*/ 198 w 210"/>
                <a:gd name="T7" fmla="*/ 224 h 224"/>
                <a:gd name="T8" fmla="*/ 204 w 210"/>
                <a:gd name="T9" fmla="*/ 123 h 224"/>
                <a:gd name="T10" fmla="*/ 197 w 210"/>
                <a:gd name="T11" fmla="*/ 122 h 224"/>
                <a:gd name="T12" fmla="*/ 174 w 210"/>
                <a:gd name="T13" fmla="*/ 148 h 224"/>
                <a:gd name="T14" fmla="*/ 116 w 210"/>
                <a:gd name="T15" fmla="*/ 145 h 224"/>
                <a:gd name="T16" fmla="*/ 110 w 210"/>
                <a:gd name="T17" fmla="*/ 136 h 224"/>
                <a:gd name="T18" fmla="*/ 179 w 210"/>
                <a:gd name="T19" fmla="*/ 84 h 224"/>
                <a:gd name="T20" fmla="*/ 192 w 210"/>
                <a:gd name="T21" fmla="*/ 78 h 224"/>
                <a:gd name="T22" fmla="*/ 198 w 210"/>
                <a:gd name="T23" fmla="*/ 102 h 224"/>
                <a:gd name="T24" fmla="*/ 205 w 210"/>
                <a:gd name="T25" fmla="*/ 103 h 224"/>
                <a:gd name="T26" fmla="*/ 210 w 210"/>
                <a:gd name="T27" fmla="*/ 1 h 224"/>
                <a:gd name="T28" fmla="*/ 204 w 210"/>
                <a:gd name="T29" fmla="*/ 0 h 224"/>
                <a:gd name="T30" fmla="*/ 203 w 210"/>
                <a:gd name="T31" fmla="*/ 4 h 224"/>
                <a:gd name="T32" fmla="*/ 196 w 210"/>
                <a:gd name="T33" fmla="*/ 15 h 224"/>
                <a:gd name="T34" fmla="*/ 80 w 210"/>
                <a:gd name="T35" fmla="*/ 101 h 224"/>
                <a:gd name="T36" fmla="*/ 19 w 210"/>
                <a:gd name="T37" fmla="*/ 0 h 224"/>
                <a:gd name="T38" fmla="*/ 12 w 210"/>
                <a:gd name="T39" fmla="*/ 0 h 224"/>
                <a:gd name="T40" fmla="*/ 7 w 210"/>
                <a:gd name="T41" fmla="*/ 87 h 224"/>
                <a:gd name="T42" fmla="*/ 14 w 210"/>
                <a:gd name="T43" fmla="*/ 88 h 224"/>
                <a:gd name="T44" fmla="*/ 26 w 210"/>
                <a:gd name="T45" fmla="*/ 62 h 224"/>
                <a:gd name="T46" fmla="*/ 41 w 210"/>
                <a:gd name="T47" fmla="*/ 74 h 224"/>
                <a:gd name="T48" fmla="*/ 101 w 210"/>
                <a:gd name="T49" fmla="*/ 144 h 224"/>
                <a:gd name="T50" fmla="*/ 38 w 210"/>
                <a:gd name="T51" fmla="*/ 140 h 224"/>
                <a:gd name="T52" fmla="*/ 12 w 210"/>
                <a:gd name="T53" fmla="*/ 111 h 224"/>
                <a:gd name="T54" fmla="*/ 6 w 210"/>
                <a:gd name="T55" fmla="*/ 111 h 224"/>
                <a:gd name="T56" fmla="*/ 0 w 210"/>
                <a:gd name="T57" fmla="*/ 213 h 224"/>
                <a:gd name="T58" fmla="*/ 7 w 210"/>
                <a:gd name="T59" fmla="*/ 213 h 224"/>
                <a:gd name="T60" fmla="*/ 30 w 210"/>
                <a:gd name="T61" fmla="*/ 18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0" h="224">
                  <a:moveTo>
                    <a:pt x="30" y="188"/>
                  </a:moveTo>
                  <a:cubicBezTo>
                    <a:pt x="171" y="197"/>
                    <a:pt x="171" y="197"/>
                    <a:pt x="171" y="197"/>
                  </a:cubicBezTo>
                  <a:cubicBezTo>
                    <a:pt x="185" y="197"/>
                    <a:pt x="192" y="206"/>
                    <a:pt x="191" y="224"/>
                  </a:cubicBezTo>
                  <a:cubicBezTo>
                    <a:pt x="198" y="224"/>
                    <a:pt x="198" y="224"/>
                    <a:pt x="198" y="224"/>
                  </a:cubicBezTo>
                  <a:cubicBezTo>
                    <a:pt x="204" y="123"/>
                    <a:pt x="204" y="123"/>
                    <a:pt x="204" y="123"/>
                  </a:cubicBezTo>
                  <a:cubicBezTo>
                    <a:pt x="197" y="122"/>
                    <a:pt x="197" y="122"/>
                    <a:pt x="197" y="122"/>
                  </a:cubicBezTo>
                  <a:cubicBezTo>
                    <a:pt x="196" y="142"/>
                    <a:pt x="188" y="151"/>
                    <a:pt x="174" y="148"/>
                  </a:cubicBezTo>
                  <a:cubicBezTo>
                    <a:pt x="116" y="145"/>
                    <a:pt x="116" y="145"/>
                    <a:pt x="116" y="145"/>
                  </a:cubicBezTo>
                  <a:cubicBezTo>
                    <a:pt x="110" y="136"/>
                    <a:pt x="110" y="136"/>
                    <a:pt x="110" y="136"/>
                  </a:cubicBezTo>
                  <a:cubicBezTo>
                    <a:pt x="179" y="84"/>
                    <a:pt x="179" y="84"/>
                    <a:pt x="179" y="84"/>
                  </a:cubicBezTo>
                  <a:cubicBezTo>
                    <a:pt x="185" y="80"/>
                    <a:pt x="189" y="78"/>
                    <a:pt x="192" y="78"/>
                  </a:cubicBezTo>
                  <a:cubicBezTo>
                    <a:pt x="197" y="78"/>
                    <a:pt x="199" y="86"/>
                    <a:pt x="198" y="102"/>
                  </a:cubicBezTo>
                  <a:cubicBezTo>
                    <a:pt x="205" y="103"/>
                    <a:pt x="205" y="103"/>
                    <a:pt x="205" y="103"/>
                  </a:cubicBezTo>
                  <a:cubicBezTo>
                    <a:pt x="210" y="1"/>
                    <a:pt x="210" y="1"/>
                    <a:pt x="210" y="1"/>
                  </a:cubicBezTo>
                  <a:cubicBezTo>
                    <a:pt x="204" y="0"/>
                    <a:pt x="204" y="0"/>
                    <a:pt x="204" y="0"/>
                  </a:cubicBezTo>
                  <a:cubicBezTo>
                    <a:pt x="204" y="1"/>
                    <a:pt x="203" y="2"/>
                    <a:pt x="203" y="4"/>
                  </a:cubicBezTo>
                  <a:cubicBezTo>
                    <a:pt x="202" y="9"/>
                    <a:pt x="200" y="13"/>
                    <a:pt x="196" y="15"/>
                  </a:cubicBezTo>
                  <a:cubicBezTo>
                    <a:pt x="80" y="101"/>
                    <a:pt x="80" y="101"/>
                    <a:pt x="80" y="101"/>
                  </a:cubicBezTo>
                  <a:cubicBezTo>
                    <a:pt x="35" y="53"/>
                    <a:pt x="14" y="20"/>
                    <a:pt x="19" y="0"/>
                  </a:cubicBezTo>
                  <a:cubicBezTo>
                    <a:pt x="12" y="0"/>
                    <a:pt x="12" y="0"/>
                    <a:pt x="12" y="0"/>
                  </a:cubicBezTo>
                  <a:cubicBezTo>
                    <a:pt x="7" y="87"/>
                    <a:pt x="7" y="87"/>
                    <a:pt x="7" y="87"/>
                  </a:cubicBezTo>
                  <a:cubicBezTo>
                    <a:pt x="14" y="88"/>
                    <a:pt x="14" y="88"/>
                    <a:pt x="14" y="88"/>
                  </a:cubicBezTo>
                  <a:cubicBezTo>
                    <a:pt x="16" y="69"/>
                    <a:pt x="20" y="60"/>
                    <a:pt x="26" y="62"/>
                  </a:cubicBezTo>
                  <a:cubicBezTo>
                    <a:pt x="29" y="62"/>
                    <a:pt x="35" y="66"/>
                    <a:pt x="41" y="74"/>
                  </a:cubicBezTo>
                  <a:cubicBezTo>
                    <a:pt x="101" y="144"/>
                    <a:pt x="101" y="144"/>
                    <a:pt x="101" y="144"/>
                  </a:cubicBezTo>
                  <a:cubicBezTo>
                    <a:pt x="38" y="140"/>
                    <a:pt x="38" y="140"/>
                    <a:pt x="38" y="140"/>
                  </a:cubicBezTo>
                  <a:cubicBezTo>
                    <a:pt x="19" y="141"/>
                    <a:pt x="11" y="131"/>
                    <a:pt x="12" y="111"/>
                  </a:cubicBezTo>
                  <a:cubicBezTo>
                    <a:pt x="6" y="111"/>
                    <a:pt x="6" y="111"/>
                    <a:pt x="6" y="111"/>
                  </a:cubicBezTo>
                  <a:cubicBezTo>
                    <a:pt x="0" y="213"/>
                    <a:pt x="0" y="213"/>
                    <a:pt x="0" y="213"/>
                  </a:cubicBezTo>
                  <a:cubicBezTo>
                    <a:pt x="7" y="213"/>
                    <a:pt x="7" y="213"/>
                    <a:pt x="7" y="213"/>
                  </a:cubicBezTo>
                  <a:cubicBezTo>
                    <a:pt x="9" y="196"/>
                    <a:pt x="16" y="188"/>
                    <a:pt x="30" y="1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 name="Freeform 13">
              <a:extLst>
                <a:ext uri="{FF2B5EF4-FFF2-40B4-BE49-F238E27FC236}">
                  <a16:creationId xmlns:a16="http://schemas.microsoft.com/office/drawing/2014/main" id="{2223818C-66B4-45A5-BE1A-B3153742588B}"/>
                </a:ext>
              </a:extLst>
            </p:cNvPr>
            <p:cNvSpPr>
              <a:spLocks/>
            </p:cNvSpPr>
            <p:nvPr/>
          </p:nvSpPr>
          <p:spPr bwMode="auto">
            <a:xfrm>
              <a:off x="3749676" y="3502025"/>
              <a:ext cx="387350" cy="373063"/>
            </a:xfrm>
            <a:custGeom>
              <a:avLst/>
              <a:gdLst>
                <a:gd name="T0" fmla="*/ 195 w 201"/>
                <a:gd name="T1" fmla="*/ 188 h 194"/>
                <a:gd name="T2" fmla="*/ 201 w 201"/>
                <a:gd name="T3" fmla="*/ 188 h 194"/>
                <a:gd name="T4" fmla="*/ 197 w 201"/>
                <a:gd name="T5" fmla="*/ 10 h 194"/>
                <a:gd name="T6" fmla="*/ 136 w 201"/>
                <a:gd name="T7" fmla="*/ 0 h 194"/>
                <a:gd name="T8" fmla="*/ 136 w 201"/>
                <a:gd name="T9" fmla="*/ 8 h 194"/>
                <a:gd name="T10" fmla="*/ 190 w 201"/>
                <a:gd name="T11" fmla="*/ 86 h 194"/>
                <a:gd name="T12" fmla="*/ 174 w 201"/>
                <a:gd name="T13" fmla="*/ 113 h 194"/>
                <a:gd name="T14" fmla="*/ 104 w 201"/>
                <a:gd name="T15" fmla="*/ 115 h 194"/>
                <a:gd name="T16" fmla="*/ 147 w 201"/>
                <a:gd name="T17" fmla="*/ 64 h 194"/>
                <a:gd name="T18" fmla="*/ 147 w 201"/>
                <a:gd name="T19" fmla="*/ 57 h 194"/>
                <a:gd name="T20" fmla="*/ 49 w 201"/>
                <a:gd name="T21" fmla="*/ 60 h 194"/>
                <a:gd name="T22" fmla="*/ 49 w 201"/>
                <a:gd name="T23" fmla="*/ 67 h 194"/>
                <a:gd name="T24" fmla="*/ 94 w 201"/>
                <a:gd name="T25" fmla="*/ 115 h 194"/>
                <a:gd name="T26" fmla="*/ 27 w 201"/>
                <a:gd name="T27" fmla="*/ 118 h 194"/>
                <a:gd name="T28" fmla="*/ 13 w 201"/>
                <a:gd name="T29" fmla="*/ 96 h 194"/>
                <a:gd name="T30" fmla="*/ 59 w 201"/>
                <a:gd name="T31" fmla="*/ 25 h 194"/>
                <a:gd name="T32" fmla="*/ 58 w 201"/>
                <a:gd name="T33" fmla="*/ 17 h 194"/>
                <a:gd name="T34" fmla="*/ 0 w 201"/>
                <a:gd name="T35" fmla="*/ 19 h 194"/>
                <a:gd name="T36" fmla="*/ 5 w 201"/>
                <a:gd name="T37" fmla="*/ 194 h 194"/>
                <a:gd name="T38" fmla="*/ 12 w 201"/>
                <a:gd name="T39" fmla="*/ 194 h 194"/>
                <a:gd name="T40" fmla="*/ 33 w 201"/>
                <a:gd name="T41" fmla="*/ 166 h 194"/>
                <a:gd name="T42" fmla="*/ 172 w 201"/>
                <a:gd name="T43" fmla="*/ 161 h 194"/>
                <a:gd name="T44" fmla="*/ 195 w 201"/>
                <a:gd name="T45" fmla="*/ 188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1" h="194">
                  <a:moveTo>
                    <a:pt x="195" y="188"/>
                  </a:moveTo>
                  <a:cubicBezTo>
                    <a:pt x="201" y="188"/>
                    <a:pt x="201" y="188"/>
                    <a:pt x="201" y="188"/>
                  </a:cubicBezTo>
                  <a:cubicBezTo>
                    <a:pt x="197" y="10"/>
                    <a:pt x="197" y="10"/>
                    <a:pt x="197" y="10"/>
                  </a:cubicBezTo>
                  <a:cubicBezTo>
                    <a:pt x="136" y="0"/>
                    <a:pt x="136" y="0"/>
                    <a:pt x="136" y="0"/>
                  </a:cubicBezTo>
                  <a:cubicBezTo>
                    <a:pt x="136" y="8"/>
                    <a:pt x="136" y="8"/>
                    <a:pt x="136" y="8"/>
                  </a:cubicBezTo>
                  <a:cubicBezTo>
                    <a:pt x="172" y="22"/>
                    <a:pt x="190" y="48"/>
                    <a:pt x="190" y="86"/>
                  </a:cubicBezTo>
                  <a:cubicBezTo>
                    <a:pt x="192" y="105"/>
                    <a:pt x="187" y="114"/>
                    <a:pt x="174" y="113"/>
                  </a:cubicBezTo>
                  <a:cubicBezTo>
                    <a:pt x="104" y="115"/>
                    <a:pt x="104" y="115"/>
                    <a:pt x="104" y="115"/>
                  </a:cubicBezTo>
                  <a:cubicBezTo>
                    <a:pt x="102" y="85"/>
                    <a:pt x="116" y="68"/>
                    <a:pt x="147" y="64"/>
                  </a:cubicBezTo>
                  <a:cubicBezTo>
                    <a:pt x="147" y="57"/>
                    <a:pt x="147" y="57"/>
                    <a:pt x="147" y="57"/>
                  </a:cubicBezTo>
                  <a:cubicBezTo>
                    <a:pt x="49" y="60"/>
                    <a:pt x="49" y="60"/>
                    <a:pt x="49" y="60"/>
                  </a:cubicBezTo>
                  <a:cubicBezTo>
                    <a:pt x="49" y="67"/>
                    <a:pt x="49" y="67"/>
                    <a:pt x="49" y="67"/>
                  </a:cubicBezTo>
                  <a:cubicBezTo>
                    <a:pt x="81" y="68"/>
                    <a:pt x="96" y="84"/>
                    <a:pt x="94" y="115"/>
                  </a:cubicBezTo>
                  <a:cubicBezTo>
                    <a:pt x="27" y="118"/>
                    <a:pt x="27" y="118"/>
                    <a:pt x="27" y="118"/>
                  </a:cubicBezTo>
                  <a:cubicBezTo>
                    <a:pt x="17" y="119"/>
                    <a:pt x="12" y="112"/>
                    <a:pt x="13" y="96"/>
                  </a:cubicBezTo>
                  <a:cubicBezTo>
                    <a:pt x="9" y="53"/>
                    <a:pt x="25" y="30"/>
                    <a:pt x="59" y="25"/>
                  </a:cubicBezTo>
                  <a:cubicBezTo>
                    <a:pt x="58" y="17"/>
                    <a:pt x="58" y="17"/>
                    <a:pt x="58" y="17"/>
                  </a:cubicBezTo>
                  <a:cubicBezTo>
                    <a:pt x="0" y="19"/>
                    <a:pt x="0" y="19"/>
                    <a:pt x="0" y="19"/>
                  </a:cubicBezTo>
                  <a:cubicBezTo>
                    <a:pt x="5" y="194"/>
                    <a:pt x="5" y="194"/>
                    <a:pt x="5" y="194"/>
                  </a:cubicBezTo>
                  <a:cubicBezTo>
                    <a:pt x="12" y="194"/>
                    <a:pt x="12" y="194"/>
                    <a:pt x="12" y="194"/>
                  </a:cubicBezTo>
                  <a:cubicBezTo>
                    <a:pt x="11" y="175"/>
                    <a:pt x="18" y="166"/>
                    <a:pt x="33" y="166"/>
                  </a:cubicBezTo>
                  <a:cubicBezTo>
                    <a:pt x="172" y="161"/>
                    <a:pt x="172" y="161"/>
                    <a:pt x="172" y="161"/>
                  </a:cubicBezTo>
                  <a:cubicBezTo>
                    <a:pt x="187" y="159"/>
                    <a:pt x="194" y="168"/>
                    <a:pt x="195" y="1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 name="Freeform 14">
              <a:extLst>
                <a:ext uri="{FF2B5EF4-FFF2-40B4-BE49-F238E27FC236}">
                  <a16:creationId xmlns:a16="http://schemas.microsoft.com/office/drawing/2014/main" id="{FEB1234E-3275-4A9E-8C10-5CE466EFCB17}"/>
                </a:ext>
              </a:extLst>
            </p:cNvPr>
            <p:cNvSpPr>
              <a:spLocks noEditPoints="1"/>
            </p:cNvSpPr>
            <p:nvPr/>
          </p:nvSpPr>
          <p:spPr bwMode="auto">
            <a:xfrm>
              <a:off x="3857626" y="4130675"/>
              <a:ext cx="468313" cy="369888"/>
            </a:xfrm>
            <a:custGeom>
              <a:avLst/>
              <a:gdLst>
                <a:gd name="T0" fmla="*/ 201 w 243"/>
                <a:gd name="T1" fmla="*/ 29 h 192"/>
                <a:gd name="T2" fmla="*/ 184 w 243"/>
                <a:gd name="T3" fmla="*/ 64 h 192"/>
                <a:gd name="T4" fmla="*/ 130 w 243"/>
                <a:gd name="T5" fmla="*/ 84 h 192"/>
                <a:gd name="T6" fmla="*/ 95 w 243"/>
                <a:gd name="T7" fmla="*/ 17 h 192"/>
                <a:gd name="T8" fmla="*/ 42 w 243"/>
                <a:gd name="T9" fmla="*/ 6 h 192"/>
                <a:gd name="T10" fmla="*/ 16 w 243"/>
                <a:gd name="T11" fmla="*/ 100 h 192"/>
                <a:gd name="T12" fmla="*/ 50 w 243"/>
                <a:gd name="T13" fmla="*/ 192 h 192"/>
                <a:gd name="T14" fmla="*/ 57 w 243"/>
                <a:gd name="T15" fmla="*/ 190 h 192"/>
                <a:gd name="T16" fmla="*/ 75 w 243"/>
                <a:gd name="T17" fmla="*/ 156 h 192"/>
                <a:gd name="T18" fmla="*/ 200 w 243"/>
                <a:gd name="T19" fmla="*/ 110 h 192"/>
                <a:gd name="T20" fmla="*/ 226 w 243"/>
                <a:gd name="T21" fmla="*/ 110 h 192"/>
                <a:gd name="T22" fmla="*/ 227 w 243"/>
                <a:gd name="T23" fmla="*/ 110 h 192"/>
                <a:gd name="T24" fmla="*/ 236 w 243"/>
                <a:gd name="T25" fmla="*/ 125 h 192"/>
                <a:gd name="T26" fmla="*/ 243 w 243"/>
                <a:gd name="T27" fmla="*/ 122 h 192"/>
                <a:gd name="T28" fmla="*/ 208 w 243"/>
                <a:gd name="T29" fmla="*/ 27 h 192"/>
                <a:gd name="T30" fmla="*/ 201 w 243"/>
                <a:gd name="T31" fmla="*/ 29 h 192"/>
                <a:gd name="T32" fmla="*/ 45 w 243"/>
                <a:gd name="T33" fmla="*/ 115 h 192"/>
                <a:gd name="T34" fmla="*/ 30 w 243"/>
                <a:gd name="T35" fmla="*/ 105 h 192"/>
                <a:gd name="T36" fmla="*/ 61 w 243"/>
                <a:gd name="T37" fmla="*/ 55 h 192"/>
                <a:gd name="T38" fmla="*/ 120 w 243"/>
                <a:gd name="T39" fmla="*/ 87 h 192"/>
                <a:gd name="T40" fmla="*/ 45 w 243"/>
                <a:gd name="T41" fmla="*/ 115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3" h="192">
                  <a:moveTo>
                    <a:pt x="201" y="29"/>
                  </a:moveTo>
                  <a:cubicBezTo>
                    <a:pt x="209" y="49"/>
                    <a:pt x="204" y="61"/>
                    <a:pt x="184" y="64"/>
                  </a:cubicBezTo>
                  <a:cubicBezTo>
                    <a:pt x="130" y="84"/>
                    <a:pt x="130" y="84"/>
                    <a:pt x="130" y="84"/>
                  </a:cubicBezTo>
                  <a:cubicBezTo>
                    <a:pt x="119" y="47"/>
                    <a:pt x="107" y="25"/>
                    <a:pt x="95" y="17"/>
                  </a:cubicBezTo>
                  <a:cubicBezTo>
                    <a:pt x="79" y="4"/>
                    <a:pt x="61" y="0"/>
                    <a:pt x="42" y="6"/>
                  </a:cubicBezTo>
                  <a:cubicBezTo>
                    <a:pt x="9" y="19"/>
                    <a:pt x="0" y="50"/>
                    <a:pt x="16" y="100"/>
                  </a:cubicBezTo>
                  <a:cubicBezTo>
                    <a:pt x="50" y="192"/>
                    <a:pt x="50" y="192"/>
                    <a:pt x="50" y="192"/>
                  </a:cubicBezTo>
                  <a:cubicBezTo>
                    <a:pt x="57" y="190"/>
                    <a:pt x="57" y="190"/>
                    <a:pt x="57" y="190"/>
                  </a:cubicBezTo>
                  <a:cubicBezTo>
                    <a:pt x="50" y="172"/>
                    <a:pt x="56" y="161"/>
                    <a:pt x="75" y="156"/>
                  </a:cubicBezTo>
                  <a:cubicBezTo>
                    <a:pt x="200" y="110"/>
                    <a:pt x="200" y="110"/>
                    <a:pt x="200" y="110"/>
                  </a:cubicBezTo>
                  <a:cubicBezTo>
                    <a:pt x="212" y="106"/>
                    <a:pt x="221" y="106"/>
                    <a:pt x="226" y="110"/>
                  </a:cubicBezTo>
                  <a:cubicBezTo>
                    <a:pt x="227" y="110"/>
                    <a:pt x="227" y="110"/>
                    <a:pt x="227" y="110"/>
                  </a:cubicBezTo>
                  <a:cubicBezTo>
                    <a:pt x="229" y="112"/>
                    <a:pt x="232" y="117"/>
                    <a:pt x="236" y="125"/>
                  </a:cubicBezTo>
                  <a:cubicBezTo>
                    <a:pt x="243" y="122"/>
                    <a:pt x="243" y="122"/>
                    <a:pt x="243" y="122"/>
                  </a:cubicBezTo>
                  <a:cubicBezTo>
                    <a:pt x="208" y="27"/>
                    <a:pt x="208" y="27"/>
                    <a:pt x="208" y="27"/>
                  </a:cubicBezTo>
                  <a:cubicBezTo>
                    <a:pt x="201" y="29"/>
                    <a:pt x="201" y="29"/>
                    <a:pt x="201" y="29"/>
                  </a:cubicBezTo>
                  <a:close/>
                  <a:moveTo>
                    <a:pt x="45" y="115"/>
                  </a:moveTo>
                  <a:cubicBezTo>
                    <a:pt x="38" y="117"/>
                    <a:pt x="33" y="114"/>
                    <a:pt x="30" y="105"/>
                  </a:cubicBezTo>
                  <a:cubicBezTo>
                    <a:pt x="21" y="82"/>
                    <a:pt x="31" y="66"/>
                    <a:pt x="61" y="55"/>
                  </a:cubicBezTo>
                  <a:cubicBezTo>
                    <a:pt x="92" y="42"/>
                    <a:pt x="112" y="53"/>
                    <a:pt x="120" y="87"/>
                  </a:cubicBezTo>
                  <a:cubicBezTo>
                    <a:pt x="45" y="115"/>
                    <a:pt x="45" y="115"/>
                    <a:pt x="45" y="1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 name="Freeform 15">
              <a:extLst>
                <a:ext uri="{FF2B5EF4-FFF2-40B4-BE49-F238E27FC236}">
                  <a16:creationId xmlns:a16="http://schemas.microsoft.com/office/drawing/2014/main" id="{664F5CFF-8633-4364-B06B-C4EF1B545E14}"/>
                </a:ext>
              </a:extLst>
            </p:cNvPr>
            <p:cNvSpPr>
              <a:spLocks noEditPoints="1"/>
            </p:cNvSpPr>
            <p:nvPr/>
          </p:nvSpPr>
          <p:spPr bwMode="auto">
            <a:xfrm>
              <a:off x="7165976" y="5437188"/>
              <a:ext cx="376238" cy="433388"/>
            </a:xfrm>
            <a:custGeom>
              <a:avLst/>
              <a:gdLst>
                <a:gd name="T0" fmla="*/ 109 w 195"/>
                <a:gd name="T1" fmla="*/ 85 h 225"/>
                <a:gd name="T2" fmla="*/ 133 w 195"/>
                <a:gd name="T3" fmla="*/ 28 h 225"/>
                <a:gd name="T4" fmla="*/ 58 w 195"/>
                <a:gd name="T5" fmla="*/ 15 h 225"/>
                <a:gd name="T6" fmla="*/ 12 w 195"/>
                <a:gd name="T7" fmla="*/ 94 h 225"/>
                <a:gd name="T8" fmla="*/ 77 w 195"/>
                <a:gd name="T9" fmla="*/ 126 h 225"/>
                <a:gd name="T10" fmla="*/ 53 w 195"/>
                <a:gd name="T11" fmla="*/ 192 h 225"/>
                <a:gd name="T12" fmla="*/ 136 w 195"/>
                <a:gd name="T13" fmla="*/ 207 h 225"/>
                <a:gd name="T14" fmla="*/ 181 w 195"/>
                <a:gd name="T15" fmla="*/ 122 h 225"/>
                <a:gd name="T16" fmla="*/ 109 w 195"/>
                <a:gd name="T17" fmla="*/ 85 h 225"/>
                <a:gd name="T18" fmla="*/ 42 w 195"/>
                <a:gd name="T19" fmla="*/ 58 h 225"/>
                <a:gd name="T20" fmla="*/ 56 w 195"/>
                <a:gd name="T21" fmla="*/ 25 h 225"/>
                <a:gd name="T22" fmla="*/ 99 w 195"/>
                <a:gd name="T23" fmla="*/ 46 h 225"/>
                <a:gd name="T24" fmla="*/ 100 w 195"/>
                <a:gd name="T25" fmla="*/ 83 h 225"/>
                <a:gd name="T26" fmla="*/ 42 w 195"/>
                <a:gd name="T27" fmla="*/ 58 h 225"/>
                <a:gd name="T28" fmla="*/ 134 w 195"/>
                <a:gd name="T29" fmla="*/ 200 h 225"/>
                <a:gd name="T30" fmla="*/ 89 w 195"/>
                <a:gd name="T31" fmla="*/ 175 h 225"/>
                <a:gd name="T32" fmla="*/ 85 w 195"/>
                <a:gd name="T33" fmla="*/ 132 h 225"/>
                <a:gd name="T34" fmla="*/ 86 w 195"/>
                <a:gd name="T35" fmla="*/ 128 h 225"/>
                <a:gd name="T36" fmla="*/ 146 w 195"/>
                <a:gd name="T37" fmla="*/ 156 h 225"/>
                <a:gd name="T38" fmla="*/ 134 w 195"/>
                <a:gd name="T39" fmla="*/ 20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5" h="225">
                  <a:moveTo>
                    <a:pt x="109" y="85"/>
                  </a:moveTo>
                  <a:cubicBezTo>
                    <a:pt x="133" y="65"/>
                    <a:pt x="141" y="46"/>
                    <a:pt x="133" y="28"/>
                  </a:cubicBezTo>
                  <a:cubicBezTo>
                    <a:pt x="119" y="4"/>
                    <a:pt x="94" y="0"/>
                    <a:pt x="58" y="15"/>
                  </a:cubicBezTo>
                  <a:cubicBezTo>
                    <a:pt x="15" y="36"/>
                    <a:pt x="0" y="63"/>
                    <a:pt x="12" y="94"/>
                  </a:cubicBezTo>
                  <a:cubicBezTo>
                    <a:pt x="21" y="115"/>
                    <a:pt x="42" y="125"/>
                    <a:pt x="77" y="126"/>
                  </a:cubicBezTo>
                  <a:cubicBezTo>
                    <a:pt x="50" y="148"/>
                    <a:pt x="42" y="170"/>
                    <a:pt x="53" y="192"/>
                  </a:cubicBezTo>
                  <a:cubicBezTo>
                    <a:pt x="67" y="220"/>
                    <a:pt x="95" y="225"/>
                    <a:pt x="136" y="207"/>
                  </a:cubicBezTo>
                  <a:cubicBezTo>
                    <a:pt x="179" y="186"/>
                    <a:pt x="195" y="157"/>
                    <a:pt x="181" y="122"/>
                  </a:cubicBezTo>
                  <a:cubicBezTo>
                    <a:pt x="170" y="101"/>
                    <a:pt x="147" y="89"/>
                    <a:pt x="109" y="85"/>
                  </a:cubicBezTo>
                  <a:close/>
                  <a:moveTo>
                    <a:pt x="42" y="58"/>
                  </a:moveTo>
                  <a:cubicBezTo>
                    <a:pt x="38" y="44"/>
                    <a:pt x="42" y="33"/>
                    <a:pt x="56" y="25"/>
                  </a:cubicBezTo>
                  <a:cubicBezTo>
                    <a:pt x="74" y="18"/>
                    <a:pt x="88" y="25"/>
                    <a:pt x="99" y="46"/>
                  </a:cubicBezTo>
                  <a:cubicBezTo>
                    <a:pt x="104" y="58"/>
                    <a:pt x="104" y="70"/>
                    <a:pt x="100" y="83"/>
                  </a:cubicBezTo>
                  <a:cubicBezTo>
                    <a:pt x="69" y="83"/>
                    <a:pt x="50" y="74"/>
                    <a:pt x="42" y="58"/>
                  </a:cubicBezTo>
                  <a:close/>
                  <a:moveTo>
                    <a:pt x="134" y="200"/>
                  </a:moveTo>
                  <a:cubicBezTo>
                    <a:pt x="116" y="207"/>
                    <a:pt x="101" y="199"/>
                    <a:pt x="89" y="175"/>
                  </a:cubicBezTo>
                  <a:cubicBezTo>
                    <a:pt x="82" y="162"/>
                    <a:pt x="81" y="148"/>
                    <a:pt x="85" y="132"/>
                  </a:cubicBezTo>
                  <a:cubicBezTo>
                    <a:pt x="85" y="131"/>
                    <a:pt x="85" y="129"/>
                    <a:pt x="86" y="128"/>
                  </a:cubicBezTo>
                  <a:cubicBezTo>
                    <a:pt x="119" y="130"/>
                    <a:pt x="139" y="139"/>
                    <a:pt x="146" y="156"/>
                  </a:cubicBezTo>
                  <a:cubicBezTo>
                    <a:pt x="156" y="177"/>
                    <a:pt x="152" y="192"/>
                    <a:pt x="134" y="2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1" name="Freeform 16">
              <a:extLst>
                <a:ext uri="{FF2B5EF4-FFF2-40B4-BE49-F238E27FC236}">
                  <a16:creationId xmlns:a16="http://schemas.microsoft.com/office/drawing/2014/main" id="{E924CCDE-E605-4AD8-B47C-F75ECCB4DD7B}"/>
                </a:ext>
              </a:extLst>
            </p:cNvPr>
            <p:cNvSpPr>
              <a:spLocks/>
            </p:cNvSpPr>
            <p:nvPr/>
          </p:nvSpPr>
          <p:spPr bwMode="auto">
            <a:xfrm>
              <a:off x="5176838" y="5451475"/>
              <a:ext cx="323850" cy="404813"/>
            </a:xfrm>
            <a:custGeom>
              <a:avLst/>
              <a:gdLst>
                <a:gd name="T0" fmla="*/ 168 w 168"/>
                <a:gd name="T1" fmla="*/ 6 h 211"/>
                <a:gd name="T2" fmla="*/ 163 w 168"/>
                <a:gd name="T3" fmla="*/ 4 h 211"/>
                <a:gd name="T4" fmla="*/ 78 w 168"/>
                <a:gd name="T5" fmla="*/ 0 h 211"/>
                <a:gd name="T6" fmla="*/ 75 w 168"/>
                <a:gd name="T7" fmla="*/ 6 h 211"/>
                <a:gd name="T8" fmla="*/ 101 w 168"/>
                <a:gd name="T9" fmla="*/ 11 h 211"/>
                <a:gd name="T10" fmla="*/ 102 w 168"/>
                <a:gd name="T11" fmla="*/ 36 h 211"/>
                <a:gd name="T12" fmla="*/ 50 w 168"/>
                <a:gd name="T13" fmla="*/ 142 h 211"/>
                <a:gd name="T14" fmla="*/ 3 w 168"/>
                <a:gd name="T15" fmla="*/ 154 h 211"/>
                <a:gd name="T16" fmla="*/ 0 w 168"/>
                <a:gd name="T17" fmla="*/ 160 h 211"/>
                <a:gd name="T18" fmla="*/ 104 w 168"/>
                <a:gd name="T19" fmla="*/ 211 h 211"/>
                <a:gd name="T20" fmla="*/ 107 w 168"/>
                <a:gd name="T21" fmla="*/ 205 h 211"/>
                <a:gd name="T22" fmla="*/ 107 w 168"/>
                <a:gd name="T23" fmla="*/ 205 h 211"/>
                <a:gd name="T24" fmla="*/ 91 w 168"/>
                <a:gd name="T25" fmla="*/ 165 h 211"/>
                <a:gd name="T26" fmla="*/ 168 w 168"/>
                <a:gd name="T27" fmla="*/ 6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8" h="211">
                  <a:moveTo>
                    <a:pt x="168" y="6"/>
                  </a:moveTo>
                  <a:cubicBezTo>
                    <a:pt x="163" y="4"/>
                    <a:pt x="163" y="4"/>
                    <a:pt x="163" y="4"/>
                  </a:cubicBezTo>
                  <a:cubicBezTo>
                    <a:pt x="78" y="0"/>
                    <a:pt x="78" y="0"/>
                    <a:pt x="78" y="0"/>
                  </a:cubicBezTo>
                  <a:cubicBezTo>
                    <a:pt x="75" y="6"/>
                    <a:pt x="75" y="6"/>
                    <a:pt x="75" y="6"/>
                  </a:cubicBezTo>
                  <a:cubicBezTo>
                    <a:pt x="88" y="8"/>
                    <a:pt x="96" y="10"/>
                    <a:pt x="101" y="11"/>
                  </a:cubicBezTo>
                  <a:cubicBezTo>
                    <a:pt x="108" y="15"/>
                    <a:pt x="109" y="23"/>
                    <a:pt x="102" y="36"/>
                  </a:cubicBezTo>
                  <a:cubicBezTo>
                    <a:pt x="50" y="142"/>
                    <a:pt x="50" y="142"/>
                    <a:pt x="50" y="142"/>
                  </a:cubicBezTo>
                  <a:cubicBezTo>
                    <a:pt x="43" y="164"/>
                    <a:pt x="28" y="168"/>
                    <a:pt x="3" y="154"/>
                  </a:cubicBezTo>
                  <a:cubicBezTo>
                    <a:pt x="0" y="160"/>
                    <a:pt x="0" y="160"/>
                    <a:pt x="0" y="160"/>
                  </a:cubicBezTo>
                  <a:cubicBezTo>
                    <a:pt x="104" y="211"/>
                    <a:pt x="104" y="211"/>
                    <a:pt x="104" y="211"/>
                  </a:cubicBezTo>
                  <a:cubicBezTo>
                    <a:pt x="107" y="205"/>
                    <a:pt x="107" y="205"/>
                    <a:pt x="107" y="205"/>
                  </a:cubicBezTo>
                  <a:cubicBezTo>
                    <a:pt x="107" y="205"/>
                    <a:pt x="107" y="205"/>
                    <a:pt x="107" y="205"/>
                  </a:cubicBezTo>
                  <a:cubicBezTo>
                    <a:pt x="84" y="196"/>
                    <a:pt x="78" y="183"/>
                    <a:pt x="91" y="165"/>
                  </a:cubicBezTo>
                  <a:cubicBezTo>
                    <a:pt x="168" y="6"/>
                    <a:pt x="168" y="6"/>
                    <a:pt x="16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2" name="Freeform 17">
              <a:extLst>
                <a:ext uri="{FF2B5EF4-FFF2-40B4-BE49-F238E27FC236}">
                  <a16:creationId xmlns:a16="http://schemas.microsoft.com/office/drawing/2014/main" id="{F33AF258-019F-411C-8969-5C3BB6BF16E4}"/>
                </a:ext>
              </a:extLst>
            </p:cNvPr>
            <p:cNvSpPr>
              <a:spLocks/>
            </p:cNvSpPr>
            <p:nvPr/>
          </p:nvSpPr>
          <p:spPr bwMode="auto">
            <a:xfrm>
              <a:off x="8610601" y="3048000"/>
              <a:ext cx="382588" cy="211138"/>
            </a:xfrm>
            <a:custGeom>
              <a:avLst/>
              <a:gdLst>
                <a:gd name="T0" fmla="*/ 193 w 199"/>
                <a:gd name="T1" fmla="*/ 0 h 110"/>
                <a:gd name="T2" fmla="*/ 186 w 199"/>
                <a:gd name="T3" fmla="*/ 0 h 110"/>
                <a:gd name="T4" fmla="*/ 167 w 199"/>
                <a:gd name="T5" fmla="*/ 29 h 110"/>
                <a:gd name="T6" fmla="*/ 30 w 199"/>
                <a:gd name="T7" fmla="*/ 32 h 110"/>
                <a:gd name="T8" fmla="*/ 7 w 199"/>
                <a:gd name="T9" fmla="*/ 4 h 110"/>
                <a:gd name="T10" fmla="*/ 0 w 199"/>
                <a:gd name="T11" fmla="*/ 4 h 110"/>
                <a:gd name="T12" fmla="*/ 6 w 199"/>
                <a:gd name="T13" fmla="*/ 110 h 110"/>
                <a:gd name="T14" fmla="*/ 13 w 199"/>
                <a:gd name="T15" fmla="*/ 110 h 110"/>
                <a:gd name="T16" fmla="*/ 13 w 199"/>
                <a:gd name="T17" fmla="*/ 110 h 110"/>
                <a:gd name="T18" fmla="*/ 32 w 199"/>
                <a:gd name="T19" fmla="*/ 80 h 110"/>
                <a:gd name="T20" fmla="*/ 169 w 199"/>
                <a:gd name="T21" fmla="*/ 77 h 110"/>
                <a:gd name="T22" fmla="*/ 191 w 199"/>
                <a:gd name="T23" fmla="*/ 104 h 110"/>
                <a:gd name="T24" fmla="*/ 192 w 199"/>
                <a:gd name="T25" fmla="*/ 106 h 110"/>
                <a:gd name="T26" fmla="*/ 199 w 199"/>
                <a:gd name="T27" fmla="*/ 106 h 110"/>
                <a:gd name="T28" fmla="*/ 193 w 199"/>
                <a:gd name="T2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9" h="110">
                  <a:moveTo>
                    <a:pt x="193" y="0"/>
                  </a:moveTo>
                  <a:cubicBezTo>
                    <a:pt x="186" y="0"/>
                    <a:pt x="186" y="0"/>
                    <a:pt x="186" y="0"/>
                  </a:cubicBezTo>
                  <a:cubicBezTo>
                    <a:pt x="186" y="19"/>
                    <a:pt x="180" y="29"/>
                    <a:pt x="167" y="29"/>
                  </a:cubicBezTo>
                  <a:cubicBezTo>
                    <a:pt x="30" y="32"/>
                    <a:pt x="30" y="32"/>
                    <a:pt x="30" y="32"/>
                  </a:cubicBezTo>
                  <a:cubicBezTo>
                    <a:pt x="16" y="33"/>
                    <a:pt x="9" y="24"/>
                    <a:pt x="7" y="4"/>
                  </a:cubicBezTo>
                  <a:cubicBezTo>
                    <a:pt x="0" y="4"/>
                    <a:pt x="0" y="4"/>
                    <a:pt x="0" y="4"/>
                  </a:cubicBezTo>
                  <a:cubicBezTo>
                    <a:pt x="6" y="110"/>
                    <a:pt x="6" y="110"/>
                    <a:pt x="6" y="110"/>
                  </a:cubicBezTo>
                  <a:cubicBezTo>
                    <a:pt x="13" y="110"/>
                    <a:pt x="13" y="110"/>
                    <a:pt x="13" y="110"/>
                  </a:cubicBezTo>
                  <a:cubicBezTo>
                    <a:pt x="13" y="110"/>
                    <a:pt x="13" y="110"/>
                    <a:pt x="13" y="110"/>
                  </a:cubicBezTo>
                  <a:cubicBezTo>
                    <a:pt x="11" y="89"/>
                    <a:pt x="17" y="79"/>
                    <a:pt x="32" y="80"/>
                  </a:cubicBezTo>
                  <a:cubicBezTo>
                    <a:pt x="169" y="77"/>
                    <a:pt x="169" y="77"/>
                    <a:pt x="169" y="77"/>
                  </a:cubicBezTo>
                  <a:cubicBezTo>
                    <a:pt x="183" y="76"/>
                    <a:pt x="190" y="85"/>
                    <a:pt x="191" y="104"/>
                  </a:cubicBezTo>
                  <a:cubicBezTo>
                    <a:pt x="191" y="105"/>
                    <a:pt x="191" y="106"/>
                    <a:pt x="192" y="106"/>
                  </a:cubicBezTo>
                  <a:cubicBezTo>
                    <a:pt x="199" y="106"/>
                    <a:pt x="199" y="106"/>
                    <a:pt x="199" y="106"/>
                  </a:cubicBezTo>
                  <a:cubicBezTo>
                    <a:pt x="193" y="0"/>
                    <a:pt x="193" y="0"/>
                    <a:pt x="19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3" name="Freeform 18">
              <a:extLst>
                <a:ext uri="{FF2B5EF4-FFF2-40B4-BE49-F238E27FC236}">
                  <a16:creationId xmlns:a16="http://schemas.microsoft.com/office/drawing/2014/main" id="{61CEDF20-C795-49A7-A058-14944323AE8D}"/>
                </a:ext>
              </a:extLst>
            </p:cNvPr>
            <p:cNvSpPr>
              <a:spLocks/>
            </p:cNvSpPr>
            <p:nvPr/>
          </p:nvSpPr>
          <p:spPr bwMode="auto">
            <a:xfrm>
              <a:off x="8432801" y="4108450"/>
              <a:ext cx="466725" cy="446088"/>
            </a:xfrm>
            <a:custGeom>
              <a:avLst/>
              <a:gdLst>
                <a:gd name="T0" fmla="*/ 212 w 242"/>
                <a:gd name="T1" fmla="*/ 41 h 232"/>
                <a:gd name="T2" fmla="*/ 101 w 242"/>
                <a:gd name="T3" fmla="*/ 59 h 232"/>
                <a:gd name="T4" fmla="*/ 60 w 242"/>
                <a:gd name="T5" fmla="*/ 42 h 232"/>
                <a:gd name="T6" fmla="*/ 45 w 242"/>
                <a:gd name="T7" fmla="*/ 3 h 232"/>
                <a:gd name="T8" fmla="*/ 38 w 242"/>
                <a:gd name="T9" fmla="*/ 0 h 232"/>
                <a:gd name="T10" fmla="*/ 0 w 242"/>
                <a:gd name="T11" fmla="*/ 105 h 232"/>
                <a:gd name="T12" fmla="*/ 7 w 242"/>
                <a:gd name="T13" fmla="*/ 108 h 232"/>
                <a:gd name="T14" fmla="*/ 42 w 242"/>
                <a:gd name="T15" fmla="*/ 91 h 232"/>
                <a:gd name="T16" fmla="*/ 93 w 242"/>
                <a:gd name="T17" fmla="*/ 112 h 232"/>
                <a:gd name="T18" fmla="*/ 158 w 242"/>
                <a:gd name="T19" fmla="*/ 205 h 232"/>
                <a:gd name="T20" fmla="*/ 161 w 242"/>
                <a:gd name="T21" fmla="*/ 228 h 232"/>
                <a:gd name="T22" fmla="*/ 162 w 242"/>
                <a:gd name="T23" fmla="*/ 229 h 232"/>
                <a:gd name="T24" fmla="*/ 168 w 242"/>
                <a:gd name="T25" fmla="*/ 232 h 232"/>
                <a:gd name="T26" fmla="*/ 168 w 242"/>
                <a:gd name="T27" fmla="*/ 232 h 232"/>
                <a:gd name="T28" fmla="*/ 192 w 242"/>
                <a:gd name="T29" fmla="*/ 166 h 232"/>
                <a:gd name="T30" fmla="*/ 185 w 242"/>
                <a:gd name="T31" fmla="*/ 163 h 232"/>
                <a:gd name="T32" fmla="*/ 164 w 242"/>
                <a:gd name="T33" fmla="*/ 183 h 232"/>
                <a:gd name="T34" fmla="*/ 143 w 242"/>
                <a:gd name="T35" fmla="*/ 161 h 232"/>
                <a:gd name="T36" fmla="*/ 103 w 242"/>
                <a:gd name="T37" fmla="*/ 107 h 232"/>
                <a:gd name="T38" fmla="*/ 181 w 242"/>
                <a:gd name="T39" fmla="*/ 97 h 232"/>
                <a:gd name="T40" fmla="*/ 185 w 242"/>
                <a:gd name="T41" fmla="*/ 96 h 232"/>
                <a:gd name="T42" fmla="*/ 199 w 242"/>
                <a:gd name="T43" fmla="*/ 96 h 232"/>
                <a:gd name="T44" fmla="*/ 199 w 242"/>
                <a:gd name="T45" fmla="*/ 125 h 232"/>
                <a:gd name="T46" fmla="*/ 206 w 242"/>
                <a:gd name="T47" fmla="*/ 127 h 232"/>
                <a:gd name="T48" fmla="*/ 242 w 242"/>
                <a:gd name="T49" fmla="*/ 26 h 232"/>
                <a:gd name="T50" fmla="*/ 236 w 242"/>
                <a:gd name="T51" fmla="*/ 24 h 232"/>
                <a:gd name="T52" fmla="*/ 212 w 242"/>
                <a:gd name="T53" fmla="*/ 41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2" h="232">
                  <a:moveTo>
                    <a:pt x="212" y="41"/>
                  </a:moveTo>
                  <a:cubicBezTo>
                    <a:pt x="101" y="59"/>
                    <a:pt x="101" y="59"/>
                    <a:pt x="101" y="59"/>
                  </a:cubicBezTo>
                  <a:cubicBezTo>
                    <a:pt x="60" y="42"/>
                    <a:pt x="60" y="42"/>
                    <a:pt x="60" y="42"/>
                  </a:cubicBezTo>
                  <a:cubicBezTo>
                    <a:pt x="42" y="36"/>
                    <a:pt x="36" y="23"/>
                    <a:pt x="45" y="3"/>
                  </a:cubicBezTo>
                  <a:cubicBezTo>
                    <a:pt x="38" y="0"/>
                    <a:pt x="38" y="0"/>
                    <a:pt x="38" y="0"/>
                  </a:cubicBezTo>
                  <a:cubicBezTo>
                    <a:pt x="0" y="105"/>
                    <a:pt x="0" y="105"/>
                    <a:pt x="0" y="105"/>
                  </a:cubicBezTo>
                  <a:cubicBezTo>
                    <a:pt x="7" y="108"/>
                    <a:pt x="7" y="108"/>
                    <a:pt x="7" y="108"/>
                  </a:cubicBezTo>
                  <a:cubicBezTo>
                    <a:pt x="13" y="86"/>
                    <a:pt x="25" y="80"/>
                    <a:pt x="42" y="91"/>
                  </a:cubicBezTo>
                  <a:cubicBezTo>
                    <a:pt x="93" y="112"/>
                    <a:pt x="93" y="112"/>
                    <a:pt x="93" y="112"/>
                  </a:cubicBezTo>
                  <a:cubicBezTo>
                    <a:pt x="158" y="205"/>
                    <a:pt x="158" y="205"/>
                    <a:pt x="158" y="205"/>
                  </a:cubicBezTo>
                  <a:cubicBezTo>
                    <a:pt x="163" y="210"/>
                    <a:pt x="164" y="218"/>
                    <a:pt x="161" y="228"/>
                  </a:cubicBezTo>
                  <a:cubicBezTo>
                    <a:pt x="161" y="227"/>
                    <a:pt x="161" y="227"/>
                    <a:pt x="162" y="229"/>
                  </a:cubicBezTo>
                  <a:cubicBezTo>
                    <a:pt x="168" y="232"/>
                    <a:pt x="168" y="232"/>
                    <a:pt x="168" y="232"/>
                  </a:cubicBezTo>
                  <a:cubicBezTo>
                    <a:pt x="168" y="232"/>
                    <a:pt x="168" y="232"/>
                    <a:pt x="168" y="232"/>
                  </a:cubicBezTo>
                  <a:cubicBezTo>
                    <a:pt x="192" y="166"/>
                    <a:pt x="192" y="166"/>
                    <a:pt x="192" y="166"/>
                  </a:cubicBezTo>
                  <a:cubicBezTo>
                    <a:pt x="185" y="163"/>
                    <a:pt x="185" y="163"/>
                    <a:pt x="185" y="163"/>
                  </a:cubicBezTo>
                  <a:cubicBezTo>
                    <a:pt x="178" y="180"/>
                    <a:pt x="171" y="187"/>
                    <a:pt x="164" y="183"/>
                  </a:cubicBezTo>
                  <a:cubicBezTo>
                    <a:pt x="157" y="179"/>
                    <a:pt x="150" y="172"/>
                    <a:pt x="143" y="161"/>
                  </a:cubicBezTo>
                  <a:cubicBezTo>
                    <a:pt x="103" y="107"/>
                    <a:pt x="103" y="107"/>
                    <a:pt x="103" y="107"/>
                  </a:cubicBezTo>
                  <a:cubicBezTo>
                    <a:pt x="181" y="97"/>
                    <a:pt x="181" y="97"/>
                    <a:pt x="181" y="97"/>
                  </a:cubicBezTo>
                  <a:cubicBezTo>
                    <a:pt x="181" y="96"/>
                    <a:pt x="183" y="96"/>
                    <a:pt x="185" y="96"/>
                  </a:cubicBezTo>
                  <a:cubicBezTo>
                    <a:pt x="191" y="95"/>
                    <a:pt x="196" y="95"/>
                    <a:pt x="199" y="96"/>
                  </a:cubicBezTo>
                  <a:cubicBezTo>
                    <a:pt x="206" y="96"/>
                    <a:pt x="206" y="106"/>
                    <a:pt x="199" y="125"/>
                  </a:cubicBezTo>
                  <a:cubicBezTo>
                    <a:pt x="206" y="127"/>
                    <a:pt x="206" y="127"/>
                    <a:pt x="206" y="127"/>
                  </a:cubicBezTo>
                  <a:cubicBezTo>
                    <a:pt x="242" y="26"/>
                    <a:pt x="242" y="26"/>
                    <a:pt x="242" y="26"/>
                  </a:cubicBezTo>
                  <a:cubicBezTo>
                    <a:pt x="236" y="24"/>
                    <a:pt x="236" y="24"/>
                    <a:pt x="236" y="24"/>
                  </a:cubicBezTo>
                  <a:cubicBezTo>
                    <a:pt x="231" y="32"/>
                    <a:pt x="223" y="38"/>
                    <a:pt x="212"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4" name="Rectangle 19">
              <a:extLst>
                <a:ext uri="{FF2B5EF4-FFF2-40B4-BE49-F238E27FC236}">
                  <a16:creationId xmlns:a16="http://schemas.microsoft.com/office/drawing/2014/main" id="{E0B62D99-E32A-4C42-AFE9-5C21A658D9C0}"/>
                </a:ext>
              </a:extLst>
            </p:cNvPr>
            <p:cNvSpPr>
              <a:spLocks noChangeArrowheads="1"/>
            </p:cNvSpPr>
            <p:nvPr/>
          </p:nvSpPr>
          <p:spPr bwMode="auto">
            <a:xfrm>
              <a:off x="8607426" y="3794125"/>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5" name="Freeform 20">
              <a:extLst>
                <a:ext uri="{FF2B5EF4-FFF2-40B4-BE49-F238E27FC236}">
                  <a16:creationId xmlns:a16="http://schemas.microsoft.com/office/drawing/2014/main" id="{3E81208F-CA07-4F61-A868-6768747922DA}"/>
                </a:ext>
              </a:extLst>
            </p:cNvPr>
            <p:cNvSpPr>
              <a:spLocks/>
            </p:cNvSpPr>
            <p:nvPr/>
          </p:nvSpPr>
          <p:spPr bwMode="auto">
            <a:xfrm>
              <a:off x="8596313" y="3524250"/>
              <a:ext cx="381000" cy="358775"/>
            </a:xfrm>
            <a:custGeom>
              <a:avLst/>
              <a:gdLst>
                <a:gd name="T0" fmla="*/ 141 w 198"/>
                <a:gd name="T1" fmla="*/ 8 h 186"/>
                <a:gd name="T2" fmla="*/ 187 w 198"/>
                <a:gd name="T3" fmla="*/ 70 h 186"/>
                <a:gd name="T4" fmla="*/ 37 w 198"/>
                <a:gd name="T5" fmla="*/ 62 h 186"/>
                <a:gd name="T6" fmla="*/ 11 w 198"/>
                <a:gd name="T7" fmla="*/ 31 h 186"/>
                <a:gd name="T8" fmla="*/ 4 w 198"/>
                <a:gd name="T9" fmla="*/ 31 h 186"/>
                <a:gd name="T10" fmla="*/ 0 w 198"/>
                <a:gd name="T11" fmla="*/ 139 h 186"/>
                <a:gd name="T12" fmla="*/ 6 w 198"/>
                <a:gd name="T13" fmla="*/ 140 h 186"/>
                <a:gd name="T14" fmla="*/ 34 w 198"/>
                <a:gd name="T15" fmla="*/ 111 h 186"/>
                <a:gd name="T16" fmla="*/ 185 w 198"/>
                <a:gd name="T17" fmla="*/ 119 h 186"/>
                <a:gd name="T18" fmla="*/ 134 w 198"/>
                <a:gd name="T19" fmla="*/ 175 h 186"/>
                <a:gd name="T20" fmla="*/ 134 w 198"/>
                <a:gd name="T21" fmla="*/ 184 h 186"/>
                <a:gd name="T22" fmla="*/ 191 w 198"/>
                <a:gd name="T23" fmla="*/ 186 h 186"/>
                <a:gd name="T24" fmla="*/ 198 w 198"/>
                <a:gd name="T25" fmla="*/ 3 h 186"/>
                <a:gd name="T26" fmla="*/ 142 w 198"/>
                <a:gd name="T27" fmla="*/ 0 h 186"/>
                <a:gd name="T28" fmla="*/ 141 w 198"/>
                <a:gd name="T29" fmla="*/ 8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8" h="186">
                  <a:moveTo>
                    <a:pt x="141" y="8"/>
                  </a:moveTo>
                  <a:cubicBezTo>
                    <a:pt x="173" y="13"/>
                    <a:pt x="188" y="33"/>
                    <a:pt x="187" y="70"/>
                  </a:cubicBezTo>
                  <a:cubicBezTo>
                    <a:pt x="37" y="62"/>
                    <a:pt x="37" y="62"/>
                    <a:pt x="37" y="62"/>
                  </a:cubicBezTo>
                  <a:cubicBezTo>
                    <a:pt x="17" y="64"/>
                    <a:pt x="9" y="54"/>
                    <a:pt x="11" y="31"/>
                  </a:cubicBezTo>
                  <a:cubicBezTo>
                    <a:pt x="4" y="31"/>
                    <a:pt x="4" y="31"/>
                    <a:pt x="4" y="31"/>
                  </a:cubicBezTo>
                  <a:cubicBezTo>
                    <a:pt x="0" y="139"/>
                    <a:pt x="0" y="139"/>
                    <a:pt x="0" y="139"/>
                  </a:cubicBezTo>
                  <a:cubicBezTo>
                    <a:pt x="6" y="140"/>
                    <a:pt x="6" y="140"/>
                    <a:pt x="6" y="140"/>
                  </a:cubicBezTo>
                  <a:cubicBezTo>
                    <a:pt x="6" y="117"/>
                    <a:pt x="15" y="107"/>
                    <a:pt x="34" y="111"/>
                  </a:cubicBezTo>
                  <a:cubicBezTo>
                    <a:pt x="185" y="119"/>
                    <a:pt x="185" y="119"/>
                    <a:pt x="185" y="119"/>
                  </a:cubicBezTo>
                  <a:cubicBezTo>
                    <a:pt x="184" y="154"/>
                    <a:pt x="167" y="172"/>
                    <a:pt x="134" y="175"/>
                  </a:cubicBezTo>
                  <a:cubicBezTo>
                    <a:pt x="134" y="184"/>
                    <a:pt x="134" y="184"/>
                    <a:pt x="134" y="184"/>
                  </a:cubicBezTo>
                  <a:cubicBezTo>
                    <a:pt x="191" y="186"/>
                    <a:pt x="191" y="186"/>
                    <a:pt x="191" y="186"/>
                  </a:cubicBezTo>
                  <a:cubicBezTo>
                    <a:pt x="198" y="3"/>
                    <a:pt x="198" y="3"/>
                    <a:pt x="198" y="3"/>
                  </a:cubicBezTo>
                  <a:cubicBezTo>
                    <a:pt x="142" y="0"/>
                    <a:pt x="142" y="0"/>
                    <a:pt x="142" y="0"/>
                  </a:cubicBezTo>
                  <a:cubicBezTo>
                    <a:pt x="141" y="8"/>
                    <a:pt x="141" y="8"/>
                    <a:pt x="141"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6" name="Freeform 21">
              <a:extLst>
                <a:ext uri="{FF2B5EF4-FFF2-40B4-BE49-F238E27FC236}">
                  <a16:creationId xmlns:a16="http://schemas.microsoft.com/office/drawing/2014/main" id="{B90B472E-1070-4A22-836E-1D56BF18A462}"/>
                </a:ext>
              </a:extLst>
            </p:cNvPr>
            <p:cNvSpPr>
              <a:spLocks/>
            </p:cNvSpPr>
            <p:nvPr/>
          </p:nvSpPr>
          <p:spPr bwMode="auto">
            <a:xfrm>
              <a:off x="8480426" y="2479675"/>
              <a:ext cx="428625" cy="296863"/>
            </a:xfrm>
            <a:custGeom>
              <a:avLst/>
              <a:gdLst>
                <a:gd name="T0" fmla="*/ 55 w 222"/>
                <a:gd name="T1" fmla="*/ 121 h 154"/>
                <a:gd name="T2" fmla="*/ 18 w 222"/>
                <a:gd name="T3" fmla="*/ 90 h 154"/>
                <a:gd name="T4" fmla="*/ 69 w 222"/>
                <a:gd name="T5" fmla="*/ 21 h 154"/>
                <a:gd name="T6" fmla="*/ 68 w 222"/>
                <a:gd name="T7" fmla="*/ 13 h 154"/>
                <a:gd name="T8" fmla="*/ 0 w 222"/>
                <a:gd name="T9" fmla="*/ 24 h 154"/>
                <a:gd name="T10" fmla="*/ 1 w 222"/>
                <a:gd name="T11" fmla="*/ 32 h 154"/>
                <a:gd name="T12" fmla="*/ 10 w 222"/>
                <a:gd name="T13" fmla="*/ 40 h 154"/>
                <a:gd name="T14" fmla="*/ 9 w 222"/>
                <a:gd name="T15" fmla="*/ 51 h 154"/>
                <a:gd name="T16" fmla="*/ 10 w 222"/>
                <a:gd name="T17" fmla="*/ 90 h 154"/>
                <a:gd name="T18" fmla="*/ 80 w 222"/>
                <a:gd name="T19" fmla="*/ 152 h 154"/>
                <a:gd name="T20" fmla="*/ 127 w 222"/>
                <a:gd name="T21" fmla="*/ 112 h 154"/>
                <a:gd name="T22" fmla="*/ 141 w 222"/>
                <a:gd name="T23" fmla="*/ 67 h 154"/>
                <a:gd name="T24" fmla="*/ 171 w 222"/>
                <a:gd name="T25" fmla="*/ 31 h 154"/>
                <a:gd name="T26" fmla="*/ 203 w 222"/>
                <a:gd name="T27" fmla="*/ 59 h 154"/>
                <a:gd name="T28" fmla="*/ 159 w 222"/>
                <a:gd name="T29" fmla="*/ 123 h 154"/>
                <a:gd name="T30" fmla="*/ 160 w 222"/>
                <a:gd name="T31" fmla="*/ 131 h 154"/>
                <a:gd name="T32" fmla="*/ 222 w 222"/>
                <a:gd name="T33" fmla="*/ 121 h 154"/>
                <a:gd name="T34" fmla="*/ 220 w 222"/>
                <a:gd name="T35" fmla="*/ 112 h 154"/>
                <a:gd name="T36" fmla="*/ 209 w 222"/>
                <a:gd name="T37" fmla="*/ 105 h 154"/>
                <a:gd name="T38" fmla="*/ 210 w 222"/>
                <a:gd name="T39" fmla="*/ 91 h 154"/>
                <a:gd name="T40" fmla="*/ 212 w 222"/>
                <a:gd name="T41" fmla="*/ 58 h 154"/>
                <a:gd name="T42" fmla="*/ 145 w 222"/>
                <a:gd name="T43" fmla="*/ 3 h 154"/>
                <a:gd name="T44" fmla="*/ 92 w 222"/>
                <a:gd name="T45" fmla="*/ 62 h 154"/>
                <a:gd name="T46" fmla="*/ 85 w 222"/>
                <a:gd name="T47" fmla="*/ 83 h 154"/>
                <a:gd name="T48" fmla="*/ 55 w 222"/>
                <a:gd name="T49" fmla="*/ 12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2" h="154">
                  <a:moveTo>
                    <a:pt x="55" y="121"/>
                  </a:moveTo>
                  <a:cubicBezTo>
                    <a:pt x="34" y="122"/>
                    <a:pt x="22" y="112"/>
                    <a:pt x="18" y="90"/>
                  </a:cubicBezTo>
                  <a:cubicBezTo>
                    <a:pt x="14" y="60"/>
                    <a:pt x="31" y="37"/>
                    <a:pt x="69" y="21"/>
                  </a:cubicBezTo>
                  <a:cubicBezTo>
                    <a:pt x="68" y="13"/>
                    <a:pt x="68" y="13"/>
                    <a:pt x="68" y="13"/>
                  </a:cubicBezTo>
                  <a:cubicBezTo>
                    <a:pt x="0" y="24"/>
                    <a:pt x="0" y="24"/>
                    <a:pt x="0" y="24"/>
                  </a:cubicBezTo>
                  <a:cubicBezTo>
                    <a:pt x="1" y="32"/>
                    <a:pt x="1" y="32"/>
                    <a:pt x="1" y="32"/>
                  </a:cubicBezTo>
                  <a:cubicBezTo>
                    <a:pt x="7" y="32"/>
                    <a:pt x="10" y="34"/>
                    <a:pt x="10" y="40"/>
                  </a:cubicBezTo>
                  <a:cubicBezTo>
                    <a:pt x="10" y="43"/>
                    <a:pt x="10" y="47"/>
                    <a:pt x="9" y="51"/>
                  </a:cubicBezTo>
                  <a:cubicBezTo>
                    <a:pt x="8" y="65"/>
                    <a:pt x="8" y="78"/>
                    <a:pt x="10" y="90"/>
                  </a:cubicBezTo>
                  <a:cubicBezTo>
                    <a:pt x="19" y="134"/>
                    <a:pt x="42" y="154"/>
                    <a:pt x="80" y="152"/>
                  </a:cubicBezTo>
                  <a:cubicBezTo>
                    <a:pt x="102" y="148"/>
                    <a:pt x="118" y="134"/>
                    <a:pt x="127" y="112"/>
                  </a:cubicBezTo>
                  <a:cubicBezTo>
                    <a:pt x="141" y="67"/>
                    <a:pt x="141" y="67"/>
                    <a:pt x="141" y="67"/>
                  </a:cubicBezTo>
                  <a:cubicBezTo>
                    <a:pt x="147" y="43"/>
                    <a:pt x="157" y="31"/>
                    <a:pt x="171" y="31"/>
                  </a:cubicBezTo>
                  <a:cubicBezTo>
                    <a:pt x="188" y="30"/>
                    <a:pt x="198" y="39"/>
                    <a:pt x="203" y="59"/>
                  </a:cubicBezTo>
                  <a:cubicBezTo>
                    <a:pt x="206" y="85"/>
                    <a:pt x="191" y="107"/>
                    <a:pt x="159" y="123"/>
                  </a:cubicBezTo>
                  <a:cubicBezTo>
                    <a:pt x="160" y="131"/>
                    <a:pt x="160" y="131"/>
                    <a:pt x="160" y="131"/>
                  </a:cubicBezTo>
                  <a:cubicBezTo>
                    <a:pt x="222" y="121"/>
                    <a:pt x="222" y="121"/>
                    <a:pt x="222" y="121"/>
                  </a:cubicBezTo>
                  <a:cubicBezTo>
                    <a:pt x="220" y="112"/>
                    <a:pt x="220" y="112"/>
                    <a:pt x="220" y="112"/>
                  </a:cubicBezTo>
                  <a:cubicBezTo>
                    <a:pt x="213" y="112"/>
                    <a:pt x="209" y="110"/>
                    <a:pt x="209" y="105"/>
                  </a:cubicBezTo>
                  <a:cubicBezTo>
                    <a:pt x="209" y="102"/>
                    <a:pt x="209" y="97"/>
                    <a:pt x="210" y="91"/>
                  </a:cubicBezTo>
                  <a:cubicBezTo>
                    <a:pt x="213" y="78"/>
                    <a:pt x="213" y="67"/>
                    <a:pt x="212" y="58"/>
                  </a:cubicBezTo>
                  <a:cubicBezTo>
                    <a:pt x="205" y="18"/>
                    <a:pt x="183" y="0"/>
                    <a:pt x="145" y="3"/>
                  </a:cubicBezTo>
                  <a:cubicBezTo>
                    <a:pt x="120" y="5"/>
                    <a:pt x="102" y="25"/>
                    <a:pt x="92" y="62"/>
                  </a:cubicBezTo>
                  <a:cubicBezTo>
                    <a:pt x="85" y="83"/>
                    <a:pt x="85" y="83"/>
                    <a:pt x="85" y="83"/>
                  </a:cubicBezTo>
                  <a:cubicBezTo>
                    <a:pt x="80" y="107"/>
                    <a:pt x="70" y="120"/>
                    <a:pt x="55" y="1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7" name="Freeform 22">
              <a:extLst>
                <a:ext uri="{FF2B5EF4-FFF2-40B4-BE49-F238E27FC236}">
                  <a16:creationId xmlns:a16="http://schemas.microsoft.com/office/drawing/2014/main" id="{9D349E83-AB70-4ADE-8BEC-37E7408A8D6E}"/>
                </a:ext>
              </a:extLst>
            </p:cNvPr>
            <p:cNvSpPr>
              <a:spLocks noEditPoints="1"/>
            </p:cNvSpPr>
            <p:nvPr/>
          </p:nvSpPr>
          <p:spPr bwMode="auto">
            <a:xfrm>
              <a:off x="8161338" y="1800225"/>
              <a:ext cx="496888" cy="555625"/>
            </a:xfrm>
            <a:custGeom>
              <a:avLst/>
              <a:gdLst>
                <a:gd name="T0" fmla="*/ 6 w 258"/>
                <a:gd name="T1" fmla="*/ 116 h 289"/>
                <a:gd name="T2" fmla="*/ 0 w 258"/>
                <a:gd name="T3" fmla="*/ 120 h 289"/>
                <a:gd name="T4" fmla="*/ 60 w 258"/>
                <a:gd name="T5" fmla="*/ 203 h 289"/>
                <a:gd name="T6" fmla="*/ 66 w 258"/>
                <a:gd name="T7" fmla="*/ 199 h 289"/>
                <a:gd name="T8" fmla="*/ 73 w 258"/>
                <a:gd name="T9" fmla="*/ 161 h 289"/>
                <a:gd name="T10" fmla="*/ 121 w 258"/>
                <a:gd name="T11" fmla="*/ 126 h 289"/>
                <a:gd name="T12" fmla="*/ 126 w 258"/>
                <a:gd name="T13" fmla="*/ 133 h 289"/>
                <a:gd name="T14" fmla="*/ 87 w 258"/>
                <a:gd name="T15" fmla="*/ 239 h 289"/>
                <a:gd name="T16" fmla="*/ 123 w 258"/>
                <a:gd name="T17" fmla="*/ 289 h 289"/>
                <a:gd name="T18" fmla="*/ 129 w 258"/>
                <a:gd name="T19" fmla="*/ 285 h 289"/>
                <a:gd name="T20" fmla="*/ 126 w 258"/>
                <a:gd name="T21" fmla="*/ 272 h 289"/>
                <a:gd name="T22" fmla="*/ 160 w 258"/>
                <a:gd name="T23" fmla="*/ 171 h 289"/>
                <a:gd name="T24" fmla="*/ 230 w 258"/>
                <a:gd name="T25" fmla="*/ 179 h 289"/>
                <a:gd name="T26" fmla="*/ 223 w 258"/>
                <a:gd name="T27" fmla="*/ 78 h 289"/>
                <a:gd name="T28" fmla="*/ 166 w 258"/>
                <a:gd name="T29" fmla="*/ 0 h 289"/>
                <a:gd name="T30" fmla="*/ 160 w 258"/>
                <a:gd name="T31" fmla="*/ 4 h 289"/>
                <a:gd name="T32" fmla="*/ 153 w 258"/>
                <a:gd name="T33" fmla="*/ 42 h 289"/>
                <a:gd name="T34" fmla="*/ 44 w 258"/>
                <a:gd name="T35" fmla="*/ 121 h 289"/>
                <a:gd name="T36" fmla="*/ 6 w 258"/>
                <a:gd name="T37" fmla="*/ 116 h 289"/>
                <a:gd name="T38" fmla="*/ 192 w 258"/>
                <a:gd name="T39" fmla="*/ 74 h 289"/>
                <a:gd name="T40" fmla="*/ 192 w 258"/>
                <a:gd name="T41" fmla="*/ 74 h 289"/>
                <a:gd name="T42" fmla="*/ 213 w 258"/>
                <a:gd name="T43" fmla="*/ 83 h 289"/>
                <a:gd name="T44" fmla="*/ 199 w 258"/>
                <a:gd name="T45" fmla="*/ 138 h 289"/>
                <a:gd name="T46" fmla="*/ 129 w 258"/>
                <a:gd name="T47" fmla="*/ 120 h 289"/>
                <a:gd name="T48" fmla="*/ 192 w 258"/>
                <a:gd name="T49" fmla="*/ 74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8" h="289">
                  <a:moveTo>
                    <a:pt x="6" y="116"/>
                  </a:moveTo>
                  <a:cubicBezTo>
                    <a:pt x="0" y="120"/>
                    <a:pt x="0" y="120"/>
                    <a:pt x="0" y="120"/>
                  </a:cubicBezTo>
                  <a:cubicBezTo>
                    <a:pt x="60" y="203"/>
                    <a:pt x="60" y="203"/>
                    <a:pt x="60" y="203"/>
                  </a:cubicBezTo>
                  <a:cubicBezTo>
                    <a:pt x="66" y="199"/>
                    <a:pt x="66" y="199"/>
                    <a:pt x="66" y="199"/>
                  </a:cubicBezTo>
                  <a:cubicBezTo>
                    <a:pt x="53" y="183"/>
                    <a:pt x="56" y="170"/>
                    <a:pt x="73" y="161"/>
                  </a:cubicBezTo>
                  <a:cubicBezTo>
                    <a:pt x="121" y="126"/>
                    <a:pt x="121" y="126"/>
                    <a:pt x="121" y="126"/>
                  </a:cubicBezTo>
                  <a:cubicBezTo>
                    <a:pt x="126" y="133"/>
                    <a:pt x="126" y="133"/>
                    <a:pt x="126" y="133"/>
                  </a:cubicBezTo>
                  <a:cubicBezTo>
                    <a:pt x="87" y="239"/>
                    <a:pt x="87" y="239"/>
                    <a:pt x="87" y="239"/>
                  </a:cubicBezTo>
                  <a:cubicBezTo>
                    <a:pt x="123" y="289"/>
                    <a:pt x="123" y="289"/>
                    <a:pt x="123" y="289"/>
                  </a:cubicBezTo>
                  <a:cubicBezTo>
                    <a:pt x="129" y="285"/>
                    <a:pt x="129" y="285"/>
                    <a:pt x="129" y="285"/>
                  </a:cubicBezTo>
                  <a:cubicBezTo>
                    <a:pt x="126" y="282"/>
                    <a:pt x="125" y="278"/>
                    <a:pt x="126" y="272"/>
                  </a:cubicBezTo>
                  <a:cubicBezTo>
                    <a:pt x="160" y="171"/>
                    <a:pt x="160" y="171"/>
                    <a:pt x="160" y="171"/>
                  </a:cubicBezTo>
                  <a:cubicBezTo>
                    <a:pt x="186" y="192"/>
                    <a:pt x="209" y="194"/>
                    <a:pt x="230" y="179"/>
                  </a:cubicBezTo>
                  <a:cubicBezTo>
                    <a:pt x="258" y="158"/>
                    <a:pt x="255" y="124"/>
                    <a:pt x="223" y="78"/>
                  </a:cubicBezTo>
                  <a:cubicBezTo>
                    <a:pt x="166" y="0"/>
                    <a:pt x="166" y="0"/>
                    <a:pt x="166" y="0"/>
                  </a:cubicBezTo>
                  <a:cubicBezTo>
                    <a:pt x="160" y="4"/>
                    <a:pt x="160" y="4"/>
                    <a:pt x="160" y="4"/>
                  </a:cubicBezTo>
                  <a:cubicBezTo>
                    <a:pt x="171" y="18"/>
                    <a:pt x="169" y="31"/>
                    <a:pt x="153" y="42"/>
                  </a:cubicBezTo>
                  <a:cubicBezTo>
                    <a:pt x="44" y="121"/>
                    <a:pt x="44" y="121"/>
                    <a:pt x="44" y="121"/>
                  </a:cubicBezTo>
                  <a:cubicBezTo>
                    <a:pt x="29" y="134"/>
                    <a:pt x="16" y="133"/>
                    <a:pt x="6" y="116"/>
                  </a:cubicBezTo>
                  <a:close/>
                  <a:moveTo>
                    <a:pt x="192" y="74"/>
                  </a:moveTo>
                  <a:cubicBezTo>
                    <a:pt x="192" y="74"/>
                    <a:pt x="192" y="74"/>
                    <a:pt x="192" y="74"/>
                  </a:cubicBezTo>
                  <a:cubicBezTo>
                    <a:pt x="198" y="68"/>
                    <a:pt x="205" y="71"/>
                    <a:pt x="213" y="83"/>
                  </a:cubicBezTo>
                  <a:cubicBezTo>
                    <a:pt x="227" y="103"/>
                    <a:pt x="223" y="121"/>
                    <a:pt x="199" y="138"/>
                  </a:cubicBezTo>
                  <a:cubicBezTo>
                    <a:pt x="174" y="160"/>
                    <a:pt x="150" y="154"/>
                    <a:pt x="129" y="120"/>
                  </a:cubicBezTo>
                  <a:cubicBezTo>
                    <a:pt x="192" y="74"/>
                    <a:pt x="192" y="74"/>
                    <a:pt x="192"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8" name="Freeform 23">
              <a:extLst>
                <a:ext uri="{FF2B5EF4-FFF2-40B4-BE49-F238E27FC236}">
                  <a16:creationId xmlns:a16="http://schemas.microsoft.com/office/drawing/2014/main" id="{78E20594-7361-4D98-A885-85BFEE8FDEDC}"/>
                </a:ext>
              </a:extLst>
            </p:cNvPr>
            <p:cNvSpPr>
              <a:spLocks/>
            </p:cNvSpPr>
            <p:nvPr/>
          </p:nvSpPr>
          <p:spPr bwMode="auto">
            <a:xfrm>
              <a:off x="6845301" y="846138"/>
              <a:ext cx="274638" cy="396875"/>
            </a:xfrm>
            <a:custGeom>
              <a:avLst/>
              <a:gdLst>
                <a:gd name="T0" fmla="*/ 106 w 143"/>
                <a:gd name="T1" fmla="*/ 200 h 206"/>
                <a:gd name="T2" fmla="*/ 81 w 143"/>
                <a:gd name="T3" fmla="*/ 174 h 206"/>
                <a:gd name="T4" fmla="*/ 108 w 143"/>
                <a:gd name="T5" fmla="*/ 40 h 206"/>
                <a:gd name="T6" fmla="*/ 139 w 143"/>
                <a:gd name="T7" fmla="*/ 24 h 206"/>
                <a:gd name="T8" fmla="*/ 141 w 143"/>
                <a:gd name="T9" fmla="*/ 24 h 206"/>
                <a:gd name="T10" fmla="*/ 143 w 143"/>
                <a:gd name="T11" fmla="*/ 17 h 206"/>
                <a:gd name="T12" fmla="*/ 38 w 143"/>
                <a:gd name="T13" fmla="*/ 0 h 206"/>
                <a:gd name="T14" fmla="*/ 37 w 143"/>
                <a:gd name="T15" fmla="*/ 7 h 206"/>
                <a:gd name="T16" fmla="*/ 60 w 143"/>
                <a:gd name="T17" fmla="*/ 32 h 206"/>
                <a:gd name="T18" fmla="*/ 34 w 143"/>
                <a:gd name="T19" fmla="*/ 166 h 206"/>
                <a:gd name="T20" fmla="*/ 2 w 143"/>
                <a:gd name="T21" fmla="*/ 182 h 206"/>
                <a:gd name="T22" fmla="*/ 0 w 143"/>
                <a:gd name="T23" fmla="*/ 189 h 206"/>
                <a:gd name="T24" fmla="*/ 105 w 143"/>
                <a:gd name="T25" fmla="*/ 206 h 206"/>
                <a:gd name="T26" fmla="*/ 106 w 143"/>
                <a:gd name="T27" fmla="*/ 20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3" h="206">
                  <a:moveTo>
                    <a:pt x="106" y="200"/>
                  </a:moveTo>
                  <a:cubicBezTo>
                    <a:pt x="85" y="197"/>
                    <a:pt x="77" y="188"/>
                    <a:pt x="81" y="174"/>
                  </a:cubicBezTo>
                  <a:cubicBezTo>
                    <a:pt x="108" y="40"/>
                    <a:pt x="108" y="40"/>
                    <a:pt x="108" y="40"/>
                  </a:cubicBezTo>
                  <a:cubicBezTo>
                    <a:pt x="110" y="26"/>
                    <a:pt x="120" y="21"/>
                    <a:pt x="139" y="24"/>
                  </a:cubicBezTo>
                  <a:cubicBezTo>
                    <a:pt x="140" y="24"/>
                    <a:pt x="140" y="24"/>
                    <a:pt x="141" y="24"/>
                  </a:cubicBezTo>
                  <a:cubicBezTo>
                    <a:pt x="143" y="17"/>
                    <a:pt x="143" y="17"/>
                    <a:pt x="143" y="17"/>
                  </a:cubicBezTo>
                  <a:cubicBezTo>
                    <a:pt x="38" y="0"/>
                    <a:pt x="38" y="0"/>
                    <a:pt x="38" y="0"/>
                  </a:cubicBezTo>
                  <a:cubicBezTo>
                    <a:pt x="37" y="7"/>
                    <a:pt x="37" y="7"/>
                    <a:pt x="37" y="7"/>
                  </a:cubicBezTo>
                  <a:cubicBezTo>
                    <a:pt x="55" y="10"/>
                    <a:pt x="63" y="19"/>
                    <a:pt x="60" y="32"/>
                  </a:cubicBezTo>
                  <a:cubicBezTo>
                    <a:pt x="34" y="166"/>
                    <a:pt x="34" y="166"/>
                    <a:pt x="34" y="166"/>
                  </a:cubicBezTo>
                  <a:cubicBezTo>
                    <a:pt x="32" y="180"/>
                    <a:pt x="21" y="185"/>
                    <a:pt x="2" y="182"/>
                  </a:cubicBezTo>
                  <a:cubicBezTo>
                    <a:pt x="0" y="189"/>
                    <a:pt x="0" y="189"/>
                    <a:pt x="0" y="189"/>
                  </a:cubicBezTo>
                  <a:cubicBezTo>
                    <a:pt x="105" y="206"/>
                    <a:pt x="105" y="206"/>
                    <a:pt x="105" y="206"/>
                  </a:cubicBezTo>
                  <a:cubicBezTo>
                    <a:pt x="106" y="200"/>
                    <a:pt x="106" y="200"/>
                    <a:pt x="106" y="2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9" name="Freeform 24">
              <a:extLst>
                <a:ext uri="{FF2B5EF4-FFF2-40B4-BE49-F238E27FC236}">
                  <a16:creationId xmlns:a16="http://schemas.microsoft.com/office/drawing/2014/main" id="{FD4117B5-18C1-40C4-943A-84AD474576BD}"/>
                </a:ext>
              </a:extLst>
            </p:cNvPr>
            <p:cNvSpPr>
              <a:spLocks/>
            </p:cNvSpPr>
            <p:nvPr/>
          </p:nvSpPr>
          <p:spPr bwMode="auto">
            <a:xfrm>
              <a:off x="6183313" y="773113"/>
              <a:ext cx="431800" cy="379413"/>
            </a:xfrm>
            <a:custGeom>
              <a:avLst/>
              <a:gdLst>
                <a:gd name="T0" fmla="*/ 0 w 224"/>
                <a:gd name="T1" fmla="*/ 190 h 197"/>
                <a:gd name="T2" fmla="*/ 0 w 224"/>
                <a:gd name="T3" fmla="*/ 197 h 197"/>
                <a:gd name="T4" fmla="*/ 74 w 224"/>
                <a:gd name="T5" fmla="*/ 195 h 197"/>
                <a:gd name="T6" fmla="*/ 74 w 224"/>
                <a:gd name="T7" fmla="*/ 189 h 197"/>
                <a:gd name="T8" fmla="*/ 44 w 224"/>
                <a:gd name="T9" fmla="*/ 161 h 197"/>
                <a:gd name="T10" fmla="*/ 43 w 224"/>
                <a:gd name="T11" fmla="*/ 47 h 197"/>
                <a:gd name="T12" fmla="*/ 190 w 224"/>
                <a:gd name="T13" fmla="*/ 196 h 197"/>
                <a:gd name="T14" fmla="*/ 199 w 224"/>
                <a:gd name="T15" fmla="*/ 196 h 197"/>
                <a:gd name="T16" fmla="*/ 198 w 224"/>
                <a:gd name="T17" fmla="*/ 31 h 197"/>
                <a:gd name="T18" fmla="*/ 224 w 224"/>
                <a:gd name="T19" fmla="*/ 7 h 197"/>
                <a:gd name="T20" fmla="*/ 224 w 224"/>
                <a:gd name="T21" fmla="*/ 0 h 197"/>
                <a:gd name="T22" fmla="*/ 153 w 224"/>
                <a:gd name="T23" fmla="*/ 2 h 197"/>
                <a:gd name="T24" fmla="*/ 153 w 224"/>
                <a:gd name="T25" fmla="*/ 8 h 197"/>
                <a:gd name="T26" fmla="*/ 184 w 224"/>
                <a:gd name="T27" fmla="*/ 37 h 197"/>
                <a:gd name="T28" fmla="*/ 185 w 224"/>
                <a:gd name="T29" fmla="*/ 122 h 197"/>
                <a:gd name="T30" fmla="*/ 70 w 224"/>
                <a:gd name="T31" fmla="*/ 3 h 197"/>
                <a:gd name="T32" fmla="*/ 1 w 224"/>
                <a:gd name="T33" fmla="*/ 5 h 197"/>
                <a:gd name="T34" fmla="*/ 1 w 224"/>
                <a:gd name="T35" fmla="*/ 11 h 197"/>
                <a:gd name="T36" fmla="*/ 29 w 224"/>
                <a:gd name="T37" fmla="*/ 32 h 197"/>
                <a:gd name="T38" fmla="*/ 29 w 224"/>
                <a:gd name="T39" fmla="*/ 166 h 197"/>
                <a:gd name="T40" fmla="*/ 0 w 224"/>
                <a:gd name="T41" fmla="*/ 19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197">
                  <a:moveTo>
                    <a:pt x="0" y="190"/>
                  </a:moveTo>
                  <a:cubicBezTo>
                    <a:pt x="0" y="197"/>
                    <a:pt x="0" y="197"/>
                    <a:pt x="0" y="197"/>
                  </a:cubicBezTo>
                  <a:cubicBezTo>
                    <a:pt x="74" y="195"/>
                    <a:pt x="74" y="195"/>
                    <a:pt x="74" y="195"/>
                  </a:cubicBezTo>
                  <a:cubicBezTo>
                    <a:pt x="74" y="189"/>
                    <a:pt x="74" y="189"/>
                    <a:pt x="74" y="189"/>
                  </a:cubicBezTo>
                  <a:cubicBezTo>
                    <a:pt x="51" y="189"/>
                    <a:pt x="41" y="180"/>
                    <a:pt x="44" y="161"/>
                  </a:cubicBezTo>
                  <a:cubicBezTo>
                    <a:pt x="43" y="47"/>
                    <a:pt x="43" y="47"/>
                    <a:pt x="43" y="47"/>
                  </a:cubicBezTo>
                  <a:cubicBezTo>
                    <a:pt x="190" y="196"/>
                    <a:pt x="190" y="196"/>
                    <a:pt x="190" y="196"/>
                  </a:cubicBezTo>
                  <a:cubicBezTo>
                    <a:pt x="199" y="196"/>
                    <a:pt x="199" y="196"/>
                    <a:pt x="199" y="196"/>
                  </a:cubicBezTo>
                  <a:cubicBezTo>
                    <a:pt x="198" y="31"/>
                    <a:pt x="198" y="31"/>
                    <a:pt x="198" y="31"/>
                  </a:cubicBezTo>
                  <a:cubicBezTo>
                    <a:pt x="196" y="17"/>
                    <a:pt x="204" y="9"/>
                    <a:pt x="224" y="7"/>
                  </a:cubicBezTo>
                  <a:cubicBezTo>
                    <a:pt x="224" y="0"/>
                    <a:pt x="224" y="0"/>
                    <a:pt x="224" y="0"/>
                  </a:cubicBezTo>
                  <a:cubicBezTo>
                    <a:pt x="153" y="2"/>
                    <a:pt x="153" y="2"/>
                    <a:pt x="153" y="2"/>
                  </a:cubicBezTo>
                  <a:cubicBezTo>
                    <a:pt x="153" y="8"/>
                    <a:pt x="153" y="8"/>
                    <a:pt x="153" y="8"/>
                  </a:cubicBezTo>
                  <a:cubicBezTo>
                    <a:pt x="176" y="9"/>
                    <a:pt x="186" y="18"/>
                    <a:pt x="184" y="37"/>
                  </a:cubicBezTo>
                  <a:cubicBezTo>
                    <a:pt x="185" y="122"/>
                    <a:pt x="185" y="122"/>
                    <a:pt x="185" y="122"/>
                  </a:cubicBezTo>
                  <a:cubicBezTo>
                    <a:pt x="70" y="3"/>
                    <a:pt x="70" y="3"/>
                    <a:pt x="70" y="3"/>
                  </a:cubicBezTo>
                  <a:cubicBezTo>
                    <a:pt x="1" y="5"/>
                    <a:pt x="1" y="5"/>
                    <a:pt x="1" y="5"/>
                  </a:cubicBezTo>
                  <a:cubicBezTo>
                    <a:pt x="1" y="11"/>
                    <a:pt x="1" y="11"/>
                    <a:pt x="1" y="11"/>
                  </a:cubicBezTo>
                  <a:cubicBezTo>
                    <a:pt x="5" y="10"/>
                    <a:pt x="14" y="17"/>
                    <a:pt x="29" y="32"/>
                  </a:cubicBezTo>
                  <a:cubicBezTo>
                    <a:pt x="29" y="166"/>
                    <a:pt x="29" y="166"/>
                    <a:pt x="29" y="166"/>
                  </a:cubicBezTo>
                  <a:cubicBezTo>
                    <a:pt x="30" y="182"/>
                    <a:pt x="20" y="190"/>
                    <a:pt x="0" y="1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0" name="Freeform 25">
              <a:extLst>
                <a:ext uri="{FF2B5EF4-FFF2-40B4-BE49-F238E27FC236}">
                  <a16:creationId xmlns:a16="http://schemas.microsoft.com/office/drawing/2014/main" id="{CFC20AB7-A526-473F-A410-2DE9C46BE1BE}"/>
                </a:ext>
              </a:extLst>
            </p:cNvPr>
            <p:cNvSpPr>
              <a:spLocks/>
            </p:cNvSpPr>
            <p:nvPr/>
          </p:nvSpPr>
          <p:spPr bwMode="auto">
            <a:xfrm>
              <a:off x="7410451" y="982663"/>
              <a:ext cx="366713" cy="434975"/>
            </a:xfrm>
            <a:custGeom>
              <a:avLst/>
              <a:gdLst>
                <a:gd name="T0" fmla="*/ 0 w 190"/>
                <a:gd name="T1" fmla="*/ 222 h 226"/>
                <a:gd name="T2" fmla="*/ 7 w 190"/>
                <a:gd name="T3" fmla="*/ 226 h 226"/>
                <a:gd name="T4" fmla="*/ 151 w 190"/>
                <a:gd name="T5" fmla="*/ 118 h 226"/>
                <a:gd name="T6" fmla="*/ 187 w 190"/>
                <a:gd name="T7" fmla="*/ 111 h 226"/>
                <a:gd name="T8" fmla="*/ 190 w 190"/>
                <a:gd name="T9" fmla="*/ 105 h 226"/>
                <a:gd name="T10" fmla="*/ 132 w 190"/>
                <a:gd name="T11" fmla="*/ 73 h 226"/>
                <a:gd name="T12" fmla="*/ 129 w 190"/>
                <a:gd name="T13" fmla="*/ 79 h 226"/>
                <a:gd name="T14" fmla="*/ 146 w 190"/>
                <a:gd name="T15" fmla="*/ 103 h 226"/>
                <a:gd name="T16" fmla="*/ 134 w 190"/>
                <a:gd name="T17" fmla="*/ 115 h 226"/>
                <a:gd name="T18" fmla="*/ 131 w 190"/>
                <a:gd name="T19" fmla="*/ 118 h 226"/>
                <a:gd name="T20" fmla="*/ 50 w 190"/>
                <a:gd name="T21" fmla="*/ 179 h 226"/>
                <a:gd name="T22" fmla="*/ 59 w 190"/>
                <a:gd name="T23" fmla="*/ 81 h 226"/>
                <a:gd name="T24" fmla="*/ 62 w 190"/>
                <a:gd name="T25" fmla="*/ 55 h 226"/>
                <a:gd name="T26" fmla="*/ 92 w 190"/>
                <a:gd name="T27" fmla="*/ 57 h 226"/>
                <a:gd name="T28" fmla="*/ 95 w 190"/>
                <a:gd name="T29" fmla="*/ 52 h 226"/>
                <a:gd name="T30" fmla="*/ 4 w 190"/>
                <a:gd name="T31" fmla="*/ 0 h 226"/>
                <a:gd name="T32" fmla="*/ 0 w 190"/>
                <a:gd name="T33" fmla="*/ 6 h 226"/>
                <a:gd name="T34" fmla="*/ 14 w 190"/>
                <a:gd name="T35" fmla="*/ 36 h 226"/>
                <a:gd name="T36" fmla="*/ 0 w 190"/>
                <a:gd name="T37" fmla="*/ 222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0" h="226">
                  <a:moveTo>
                    <a:pt x="0" y="222"/>
                  </a:moveTo>
                  <a:cubicBezTo>
                    <a:pt x="7" y="226"/>
                    <a:pt x="7" y="226"/>
                    <a:pt x="7" y="226"/>
                  </a:cubicBezTo>
                  <a:cubicBezTo>
                    <a:pt x="151" y="118"/>
                    <a:pt x="151" y="118"/>
                    <a:pt x="151" y="118"/>
                  </a:cubicBezTo>
                  <a:cubicBezTo>
                    <a:pt x="162" y="107"/>
                    <a:pt x="174" y="105"/>
                    <a:pt x="187" y="111"/>
                  </a:cubicBezTo>
                  <a:cubicBezTo>
                    <a:pt x="190" y="105"/>
                    <a:pt x="190" y="105"/>
                    <a:pt x="190" y="105"/>
                  </a:cubicBezTo>
                  <a:cubicBezTo>
                    <a:pt x="132" y="73"/>
                    <a:pt x="132" y="73"/>
                    <a:pt x="132" y="73"/>
                  </a:cubicBezTo>
                  <a:cubicBezTo>
                    <a:pt x="129" y="79"/>
                    <a:pt x="129" y="79"/>
                    <a:pt x="129" y="79"/>
                  </a:cubicBezTo>
                  <a:cubicBezTo>
                    <a:pt x="145" y="88"/>
                    <a:pt x="151" y="97"/>
                    <a:pt x="146" y="103"/>
                  </a:cubicBezTo>
                  <a:cubicBezTo>
                    <a:pt x="144" y="106"/>
                    <a:pt x="141" y="110"/>
                    <a:pt x="134" y="115"/>
                  </a:cubicBezTo>
                  <a:cubicBezTo>
                    <a:pt x="132" y="116"/>
                    <a:pt x="131" y="117"/>
                    <a:pt x="131" y="118"/>
                  </a:cubicBezTo>
                  <a:cubicBezTo>
                    <a:pt x="50" y="179"/>
                    <a:pt x="50" y="179"/>
                    <a:pt x="50" y="179"/>
                  </a:cubicBezTo>
                  <a:cubicBezTo>
                    <a:pt x="59" y="81"/>
                    <a:pt x="59" y="81"/>
                    <a:pt x="59" y="81"/>
                  </a:cubicBezTo>
                  <a:cubicBezTo>
                    <a:pt x="59" y="68"/>
                    <a:pt x="60" y="59"/>
                    <a:pt x="62" y="55"/>
                  </a:cubicBezTo>
                  <a:cubicBezTo>
                    <a:pt x="64" y="47"/>
                    <a:pt x="74" y="47"/>
                    <a:pt x="92" y="57"/>
                  </a:cubicBezTo>
                  <a:cubicBezTo>
                    <a:pt x="95" y="52"/>
                    <a:pt x="95" y="52"/>
                    <a:pt x="95" y="52"/>
                  </a:cubicBezTo>
                  <a:cubicBezTo>
                    <a:pt x="4" y="0"/>
                    <a:pt x="4" y="0"/>
                    <a:pt x="4" y="0"/>
                  </a:cubicBezTo>
                  <a:cubicBezTo>
                    <a:pt x="0" y="6"/>
                    <a:pt x="0" y="6"/>
                    <a:pt x="0" y="6"/>
                  </a:cubicBezTo>
                  <a:cubicBezTo>
                    <a:pt x="11" y="12"/>
                    <a:pt x="15" y="22"/>
                    <a:pt x="14" y="36"/>
                  </a:cubicBezTo>
                  <a:cubicBezTo>
                    <a:pt x="0" y="222"/>
                    <a:pt x="0" y="222"/>
                    <a:pt x="0" y="2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1" name="Freeform 26">
              <a:extLst>
                <a:ext uri="{FF2B5EF4-FFF2-40B4-BE49-F238E27FC236}">
                  <a16:creationId xmlns:a16="http://schemas.microsoft.com/office/drawing/2014/main" id="{2112CE5D-13DC-4C5D-8BB8-09861C9B2403}"/>
                </a:ext>
              </a:extLst>
            </p:cNvPr>
            <p:cNvSpPr>
              <a:spLocks/>
            </p:cNvSpPr>
            <p:nvPr/>
          </p:nvSpPr>
          <p:spPr bwMode="auto">
            <a:xfrm>
              <a:off x="5481638" y="819150"/>
              <a:ext cx="433388" cy="415925"/>
            </a:xfrm>
            <a:custGeom>
              <a:avLst/>
              <a:gdLst>
                <a:gd name="T0" fmla="*/ 34 w 225"/>
                <a:gd name="T1" fmla="*/ 71 h 216"/>
                <a:gd name="T2" fmla="*/ 56 w 225"/>
                <a:gd name="T3" fmla="*/ 162 h 216"/>
                <a:gd name="T4" fmla="*/ 91 w 225"/>
                <a:gd name="T5" fmla="*/ 209 h 216"/>
                <a:gd name="T6" fmla="*/ 158 w 225"/>
                <a:gd name="T7" fmla="*/ 211 h 216"/>
                <a:gd name="T8" fmla="*/ 216 w 225"/>
                <a:gd name="T9" fmla="*/ 180 h 216"/>
                <a:gd name="T10" fmla="*/ 220 w 225"/>
                <a:gd name="T11" fmla="*/ 124 h 216"/>
                <a:gd name="T12" fmla="*/ 198 w 225"/>
                <a:gd name="T13" fmla="*/ 35 h 216"/>
                <a:gd name="T14" fmla="*/ 217 w 225"/>
                <a:gd name="T15" fmla="*/ 7 h 216"/>
                <a:gd name="T16" fmla="*/ 216 w 225"/>
                <a:gd name="T17" fmla="*/ 0 h 216"/>
                <a:gd name="T18" fmla="*/ 147 w 225"/>
                <a:gd name="T19" fmla="*/ 14 h 216"/>
                <a:gd name="T20" fmla="*/ 148 w 225"/>
                <a:gd name="T21" fmla="*/ 21 h 216"/>
                <a:gd name="T22" fmla="*/ 186 w 225"/>
                <a:gd name="T23" fmla="*/ 42 h 216"/>
                <a:gd name="T24" fmla="*/ 206 w 225"/>
                <a:gd name="T25" fmla="*/ 127 h 216"/>
                <a:gd name="T26" fmla="*/ 165 w 225"/>
                <a:gd name="T27" fmla="*/ 197 h 216"/>
                <a:gd name="T28" fmla="*/ 107 w 225"/>
                <a:gd name="T29" fmla="*/ 152 h 216"/>
                <a:gd name="T30" fmla="*/ 84 w 225"/>
                <a:gd name="T31" fmla="*/ 60 h 216"/>
                <a:gd name="T32" fmla="*/ 109 w 225"/>
                <a:gd name="T33" fmla="*/ 28 h 216"/>
                <a:gd name="T34" fmla="*/ 107 w 225"/>
                <a:gd name="T35" fmla="*/ 22 h 216"/>
                <a:gd name="T36" fmla="*/ 0 w 225"/>
                <a:gd name="T37" fmla="*/ 43 h 216"/>
                <a:gd name="T38" fmla="*/ 2 w 225"/>
                <a:gd name="T39" fmla="*/ 50 h 216"/>
                <a:gd name="T40" fmla="*/ 34 w 225"/>
                <a:gd name="T41" fmla="*/ 7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5" h="216">
                  <a:moveTo>
                    <a:pt x="34" y="71"/>
                  </a:moveTo>
                  <a:cubicBezTo>
                    <a:pt x="56" y="162"/>
                    <a:pt x="56" y="162"/>
                    <a:pt x="56" y="162"/>
                  </a:cubicBezTo>
                  <a:cubicBezTo>
                    <a:pt x="61" y="186"/>
                    <a:pt x="73" y="202"/>
                    <a:pt x="91" y="209"/>
                  </a:cubicBezTo>
                  <a:cubicBezTo>
                    <a:pt x="108" y="215"/>
                    <a:pt x="130" y="216"/>
                    <a:pt x="158" y="211"/>
                  </a:cubicBezTo>
                  <a:cubicBezTo>
                    <a:pt x="185" y="205"/>
                    <a:pt x="204" y="195"/>
                    <a:pt x="216" y="180"/>
                  </a:cubicBezTo>
                  <a:cubicBezTo>
                    <a:pt x="224" y="168"/>
                    <a:pt x="225" y="149"/>
                    <a:pt x="220" y="124"/>
                  </a:cubicBezTo>
                  <a:cubicBezTo>
                    <a:pt x="198" y="35"/>
                    <a:pt x="198" y="35"/>
                    <a:pt x="198" y="35"/>
                  </a:cubicBezTo>
                  <a:cubicBezTo>
                    <a:pt x="193" y="21"/>
                    <a:pt x="199" y="11"/>
                    <a:pt x="217" y="7"/>
                  </a:cubicBezTo>
                  <a:cubicBezTo>
                    <a:pt x="216" y="0"/>
                    <a:pt x="216" y="0"/>
                    <a:pt x="216" y="0"/>
                  </a:cubicBezTo>
                  <a:cubicBezTo>
                    <a:pt x="147" y="14"/>
                    <a:pt x="147" y="14"/>
                    <a:pt x="147" y="14"/>
                  </a:cubicBezTo>
                  <a:cubicBezTo>
                    <a:pt x="148" y="21"/>
                    <a:pt x="148" y="21"/>
                    <a:pt x="148" y="21"/>
                  </a:cubicBezTo>
                  <a:cubicBezTo>
                    <a:pt x="170" y="16"/>
                    <a:pt x="183" y="23"/>
                    <a:pt x="186" y="42"/>
                  </a:cubicBezTo>
                  <a:cubicBezTo>
                    <a:pt x="206" y="127"/>
                    <a:pt x="206" y="127"/>
                    <a:pt x="206" y="127"/>
                  </a:cubicBezTo>
                  <a:cubicBezTo>
                    <a:pt x="217" y="166"/>
                    <a:pt x="203" y="190"/>
                    <a:pt x="165" y="197"/>
                  </a:cubicBezTo>
                  <a:cubicBezTo>
                    <a:pt x="134" y="204"/>
                    <a:pt x="114" y="189"/>
                    <a:pt x="107" y="152"/>
                  </a:cubicBezTo>
                  <a:cubicBezTo>
                    <a:pt x="84" y="60"/>
                    <a:pt x="84" y="60"/>
                    <a:pt x="84" y="60"/>
                  </a:cubicBezTo>
                  <a:cubicBezTo>
                    <a:pt x="77" y="42"/>
                    <a:pt x="85" y="32"/>
                    <a:pt x="109" y="28"/>
                  </a:cubicBezTo>
                  <a:cubicBezTo>
                    <a:pt x="107" y="22"/>
                    <a:pt x="107" y="22"/>
                    <a:pt x="107" y="22"/>
                  </a:cubicBezTo>
                  <a:cubicBezTo>
                    <a:pt x="0" y="43"/>
                    <a:pt x="0" y="43"/>
                    <a:pt x="0" y="43"/>
                  </a:cubicBezTo>
                  <a:cubicBezTo>
                    <a:pt x="2" y="50"/>
                    <a:pt x="2" y="50"/>
                    <a:pt x="2" y="50"/>
                  </a:cubicBezTo>
                  <a:cubicBezTo>
                    <a:pt x="20" y="46"/>
                    <a:pt x="31" y="53"/>
                    <a:pt x="34"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2" name="Freeform 27">
              <a:extLst>
                <a:ext uri="{FF2B5EF4-FFF2-40B4-BE49-F238E27FC236}">
                  <a16:creationId xmlns:a16="http://schemas.microsoft.com/office/drawing/2014/main" id="{F450A50D-A1F3-42AB-BB86-62ECC99BC8DA}"/>
                </a:ext>
              </a:extLst>
            </p:cNvPr>
            <p:cNvSpPr>
              <a:spLocks noEditPoints="1"/>
            </p:cNvSpPr>
            <p:nvPr/>
          </p:nvSpPr>
          <p:spPr bwMode="auto">
            <a:xfrm>
              <a:off x="4229101" y="1270000"/>
              <a:ext cx="4265613" cy="4257675"/>
            </a:xfrm>
            <a:custGeom>
              <a:avLst/>
              <a:gdLst>
                <a:gd name="T0" fmla="*/ 1107 w 2213"/>
                <a:gd name="T1" fmla="*/ 0 h 2213"/>
                <a:gd name="T2" fmla="*/ 1107 w 2213"/>
                <a:gd name="T3" fmla="*/ 0 h 2213"/>
                <a:gd name="T4" fmla="*/ 0 w 2213"/>
                <a:gd name="T5" fmla="*/ 1107 h 2213"/>
                <a:gd name="T6" fmla="*/ 1107 w 2213"/>
                <a:gd name="T7" fmla="*/ 2213 h 2213"/>
                <a:gd name="T8" fmla="*/ 2213 w 2213"/>
                <a:gd name="T9" fmla="*/ 1107 h 2213"/>
                <a:gd name="T10" fmla="*/ 1107 w 2213"/>
                <a:gd name="T11" fmla="*/ 0 h 2213"/>
                <a:gd name="T12" fmla="*/ 1107 w 2213"/>
                <a:gd name="T13" fmla="*/ 2180 h 2213"/>
                <a:gd name="T14" fmla="*/ 33 w 2213"/>
                <a:gd name="T15" fmla="*/ 1107 h 2213"/>
                <a:gd name="T16" fmla="*/ 1107 w 2213"/>
                <a:gd name="T17" fmla="*/ 33 h 2213"/>
                <a:gd name="T18" fmla="*/ 1107 w 2213"/>
                <a:gd name="T19" fmla="*/ 33 h 2213"/>
                <a:gd name="T20" fmla="*/ 2180 w 2213"/>
                <a:gd name="T21" fmla="*/ 1107 h 2213"/>
                <a:gd name="T22" fmla="*/ 1107 w 2213"/>
                <a:gd name="T23" fmla="*/ 2180 h 2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13" h="2213">
                  <a:moveTo>
                    <a:pt x="1107" y="0"/>
                  </a:moveTo>
                  <a:cubicBezTo>
                    <a:pt x="1107" y="0"/>
                    <a:pt x="1107" y="0"/>
                    <a:pt x="1107" y="0"/>
                  </a:cubicBezTo>
                  <a:cubicBezTo>
                    <a:pt x="496" y="0"/>
                    <a:pt x="0" y="496"/>
                    <a:pt x="0" y="1107"/>
                  </a:cubicBezTo>
                  <a:cubicBezTo>
                    <a:pt x="0" y="1718"/>
                    <a:pt x="496" y="2213"/>
                    <a:pt x="1107" y="2213"/>
                  </a:cubicBezTo>
                  <a:cubicBezTo>
                    <a:pt x="1718" y="2213"/>
                    <a:pt x="2213" y="1718"/>
                    <a:pt x="2213" y="1107"/>
                  </a:cubicBezTo>
                  <a:cubicBezTo>
                    <a:pt x="2213" y="496"/>
                    <a:pt x="1718" y="0"/>
                    <a:pt x="1107" y="0"/>
                  </a:cubicBezTo>
                  <a:close/>
                  <a:moveTo>
                    <a:pt x="1107" y="2180"/>
                  </a:moveTo>
                  <a:cubicBezTo>
                    <a:pt x="514" y="2180"/>
                    <a:pt x="33" y="1700"/>
                    <a:pt x="33" y="1107"/>
                  </a:cubicBezTo>
                  <a:cubicBezTo>
                    <a:pt x="33" y="514"/>
                    <a:pt x="514" y="33"/>
                    <a:pt x="1107" y="33"/>
                  </a:cubicBezTo>
                  <a:cubicBezTo>
                    <a:pt x="1107" y="33"/>
                    <a:pt x="1107" y="33"/>
                    <a:pt x="1107" y="33"/>
                  </a:cubicBezTo>
                  <a:cubicBezTo>
                    <a:pt x="1700" y="33"/>
                    <a:pt x="2180" y="514"/>
                    <a:pt x="2180" y="1107"/>
                  </a:cubicBezTo>
                  <a:cubicBezTo>
                    <a:pt x="2180" y="1700"/>
                    <a:pt x="1700" y="2180"/>
                    <a:pt x="1107" y="21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3" name="Freeform 28">
              <a:extLst>
                <a:ext uri="{FF2B5EF4-FFF2-40B4-BE49-F238E27FC236}">
                  <a16:creationId xmlns:a16="http://schemas.microsoft.com/office/drawing/2014/main" id="{F03A4BEF-E977-4F5F-A50A-968DBD8CEBA7}"/>
                </a:ext>
              </a:extLst>
            </p:cNvPr>
            <p:cNvSpPr>
              <a:spLocks noEditPoints="1"/>
            </p:cNvSpPr>
            <p:nvPr/>
          </p:nvSpPr>
          <p:spPr bwMode="auto">
            <a:xfrm>
              <a:off x="4424363" y="1463675"/>
              <a:ext cx="3876675" cy="3871913"/>
            </a:xfrm>
            <a:custGeom>
              <a:avLst/>
              <a:gdLst>
                <a:gd name="T0" fmla="*/ 0 w 2012"/>
                <a:gd name="T1" fmla="*/ 1006 h 2012"/>
                <a:gd name="T2" fmla="*/ 2012 w 2012"/>
                <a:gd name="T3" fmla="*/ 1006 h 2012"/>
                <a:gd name="T4" fmla="*/ 194 w 2012"/>
                <a:gd name="T5" fmla="*/ 1195 h 2012"/>
                <a:gd name="T6" fmla="*/ 776 w 2012"/>
                <a:gd name="T7" fmla="*/ 711 h 2012"/>
                <a:gd name="T8" fmla="*/ 343 w 2012"/>
                <a:gd name="T9" fmla="*/ 765 h 2012"/>
                <a:gd name="T10" fmla="*/ 768 w 2012"/>
                <a:gd name="T11" fmla="*/ 371 h 2012"/>
                <a:gd name="T12" fmla="*/ 776 w 2012"/>
                <a:gd name="T13" fmla="*/ 257 h 2012"/>
                <a:gd name="T14" fmla="*/ 935 w 2012"/>
                <a:gd name="T15" fmla="*/ 257 h 2012"/>
                <a:gd name="T16" fmla="*/ 856 w 2012"/>
                <a:gd name="T17" fmla="*/ 843 h 2012"/>
                <a:gd name="T18" fmla="*/ 308 w 2012"/>
                <a:gd name="T19" fmla="*/ 1302 h 2012"/>
                <a:gd name="T20" fmla="*/ 1505 w 2012"/>
                <a:gd name="T21" fmla="*/ 1618 h 2012"/>
                <a:gd name="T22" fmla="*/ 1084 w 2012"/>
                <a:gd name="T23" fmla="*/ 1308 h 2012"/>
                <a:gd name="T24" fmla="*/ 1245 w 2012"/>
                <a:gd name="T25" fmla="*/ 1455 h 2012"/>
                <a:gd name="T26" fmla="*/ 1234 w 2012"/>
                <a:gd name="T27" fmla="*/ 1792 h 2012"/>
                <a:gd name="T28" fmla="*/ 1006 w 2012"/>
                <a:gd name="T29" fmla="*/ 1472 h 2012"/>
                <a:gd name="T30" fmla="*/ 644 w 2012"/>
                <a:gd name="T31" fmla="*/ 1704 h 2012"/>
                <a:gd name="T32" fmla="*/ 925 w 2012"/>
                <a:gd name="T33" fmla="*/ 1314 h 2012"/>
                <a:gd name="T34" fmla="*/ 511 w 2012"/>
                <a:gd name="T35" fmla="*/ 1618 h 2012"/>
                <a:gd name="T36" fmla="*/ 861 w 2012"/>
                <a:gd name="T37" fmla="*/ 1016 h 2012"/>
                <a:gd name="T38" fmla="*/ 925 w 2012"/>
                <a:gd name="T39" fmla="*/ 949 h 2012"/>
                <a:gd name="T40" fmla="*/ 1084 w 2012"/>
                <a:gd name="T41" fmla="*/ 949 h 2012"/>
                <a:gd name="T42" fmla="*/ 1154 w 2012"/>
                <a:gd name="T43" fmla="*/ 1016 h 2012"/>
                <a:gd name="T44" fmla="*/ 1505 w 2012"/>
                <a:gd name="T45" fmla="*/ 1618 h 2012"/>
                <a:gd name="T46" fmla="*/ 1170 w 2012"/>
                <a:gd name="T47" fmla="*/ 842 h 2012"/>
                <a:gd name="T48" fmla="*/ 1156 w 2012"/>
                <a:gd name="T49" fmla="*/ 843 h 2012"/>
                <a:gd name="T50" fmla="*/ 1076 w 2012"/>
                <a:gd name="T51" fmla="*/ 257 h 2012"/>
                <a:gd name="T52" fmla="*/ 1156 w 2012"/>
                <a:gd name="T53" fmla="*/ 180 h 2012"/>
                <a:gd name="T54" fmla="*/ 1236 w 2012"/>
                <a:gd name="T55" fmla="*/ 369 h 2012"/>
                <a:gd name="T56" fmla="*/ 1748 w 2012"/>
                <a:gd name="T57" fmla="*/ 632 h 2012"/>
                <a:gd name="T58" fmla="*/ 1236 w 2012"/>
                <a:gd name="T59" fmla="*/ 524 h 2012"/>
                <a:gd name="T60" fmla="*/ 1276 w 2012"/>
                <a:gd name="T61" fmla="*/ 722 h 2012"/>
                <a:gd name="T62" fmla="*/ 1704 w 2012"/>
                <a:gd name="T63" fmla="*/ 1302 h 2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12" h="2012">
                  <a:moveTo>
                    <a:pt x="1006" y="0"/>
                  </a:moveTo>
                  <a:cubicBezTo>
                    <a:pt x="450" y="0"/>
                    <a:pt x="0" y="450"/>
                    <a:pt x="0" y="1006"/>
                  </a:cubicBezTo>
                  <a:cubicBezTo>
                    <a:pt x="0" y="1561"/>
                    <a:pt x="450" y="2012"/>
                    <a:pt x="1006" y="2012"/>
                  </a:cubicBezTo>
                  <a:cubicBezTo>
                    <a:pt x="1561" y="2012"/>
                    <a:pt x="2012" y="1561"/>
                    <a:pt x="2012" y="1006"/>
                  </a:cubicBezTo>
                  <a:cubicBezTo>
                    <a:pt x="2012" y="450"/>
                    <a:pt x="1561" y="0"/>
                    <a:pt x="1006" y="0"/>
                  </a:cubicBezTo>
                  <a:close/>
                  <a:moveTo>
                    <a:pt x="194" y="1195"/>
                  </a:moveTo>
                  <a:cubicBezTo>
                    <a:pt x="304" y="1040"/>
                    <a:pt x="459" y="843"/>
                    <a:pt x="735" y="722"/>
                  </a:cubicBezTo>
                  <a:cubicBezTo>
                    <a:pt x="749" y="716"/>
                    <a:pt x="763" y="712"/>
                    <a:pt x="776" y="711"/>
                  </a:cubicBezTo>
                  <a:cubicBezTo>
                    <a:pt x="776" y="524"/>
                    <a:pt x="776" y="524"/>
                    <a:pt x="776" y="524"/>
                  </a:cubicBezTo>
                  <a:cubicBezTo>
                    <a:pt x="601" y="569"/>
                    <a:pt x="487" y="655"/>
                    <a:pt x="343" y="765"/>
                  </a:cubicBezTo>
                  <a:cubicBezTo>
                    <a:pt x="271" y="820"/>
                    <a:pt x="170" y="707"/>
                    <a:pt x="263" y="632"/>
                  </a:cubicBezTo>
                  <a:cubicBezTo>
                    <a:pt x="412" y="513"/>
                    <a:pt x="567" y="426"/>
                    <a:pt x="768" y="371"/>
                  </a:cubicBezTo>
                  <a:cubicBezTo>
                    <a:pt x="771" y="370"/>
                    <a:pt x="773" y="369"/>
                    <a:pt x="776" y="369"/>
                  </a:cubicBezTo>
                  <a:cubicBezTo>
                    <a:pt x="776" y="257"/>
                    <a:pt x="776" y="257"/>
                    <a:pt x="776" y="257"/>
                  </a:cubicBezTo>
                  <a:cubicBezTo>
                    <a:pt x="776" y="214"/>
                    <a:pt x="812" y="180"/>
                    <a:pt x="856" y="180"/>
                  </a:cubicBezTo>
                  <a:cubicBezTo>
                    <a:pt x="899" y="180"/>
                    <a:pt x="935" y="214"/>
                    <a:pt x="935" y="257"/>
                  </a:cubicBezTo>
                  <a:cubicBezTo>
                    <a:pt x="935" y="766"/>
                    <a:pt x="935" y="766"/>
                    <a:pt x="935" y="766"/>
                  </a:cubicBezTo>
                  <a:cubicBezTo>
                    <a:pt x="935" y="808"/>
                    <a:pt x="899" y="843"/>
                    <a:pt x="856" y="843"/>
                  </a:cubicBezTo>
                  <a:cubicBezTo>
                    <a:pt x="851" y="843"/>
                    <a:pt x="846" y="842"/>
                    <a:pt x="841" y="842"/>
                  </a:cubicBezTo>
                  <a:cubicBezTo>
                    <a:pt x="577" y="941"/>
                    <a:pt x="429" y="1138"/>
                    <a:pt x="308" y="1302"/>
                  </a:cubicBezTo>
                  <a:cubicBezTo>
                    <a:pt x="254" y="1374"/>
                    <a:pt x="125" y="1293"/>
                    <a:pt x="194" y="1195"/>
                  </a:cubicBezTo>
                  <a:close/>
                  <a:moveTo>
                    <a:pt x="1505" y="1618"/>
                  </a:moveTo>
                  <a:cubicBezTo>
                    <a:pt x="1420" y="1448"/>
                    <a:pt x="1334" y="1231"/>
                    <a:pt x="1084" y="1158"/>
                  </a:cubicBezTo>
                  <a:cubicBezTo>
                    <a:pt x="1084" y="1308"/>
                    <a:pt x="1084" y="1308"/>
                    <a:pt x="1084" y="1308"/>
                  </a:cubicBezTo>
                  <a:cubicBezTo>
                    <a:pt x="1085" y="1309"/>
                    <a:pt x="1086" y="1311"/>
                    <a:pt x="1086" y="1312"/>
                  </a:cubicBezTo>
                  <a:cubicBezTo>
                    <a:pt x="1104" y="1354"/>
                    <a:pt x="1199" y="1385"/>
                    <a:pt x="1245" y="1455"/>
                  </a:cubicBezTo>
                  <a:cubicBezTo>
                    <a:pt x="1301" y="1540"/>
                    <a:pt x="1326" y="1598"/>
                    <a:pt x="1368" y="1704"/>
                  </a:cubicBezTo>
                  <a:cubicBezTo>
                    <a:pt x="1411" y="1816"/>
                    <a:pt x="1263" y="1877"/>
                    <a:pt x="1234" y="1792"/>
                  </a:cubicBezTo>
                  <a:cubicBezTo>
                    <a:pt x="1173" y="1616"/>
                    <a:pt x="1131" y="1494"/>
                    <a:pt x="1006" y="1472"/>
                  </a:cubicBezTo>
                  <a:cubicBezTo>
                    <a:pt x="1006" y="1472"/>
                    <a:pt x="1006" y="1472"/>
                    <a:pt x="1006" y="1472"/>
                  </a:cubicBezTo>
                  <a:cubicBezTo>
                    <a:pt x="881" y="1494"/>
                    <a:pt x="839" y="1616"/>
                    <a:pt x="778" y="1792"/>
                  </a:cubicBezTo>
                  <a:cubicBezTo>
                    <a:pt x="749" y="1877"/>
                    <a:pt x="601" y="1816"/>
                    <a:pt x="644" y="1704"/>
                  </a:cubicBezTo>
                  <a:cubicBezTo>
                    <a:pt x="686" y="1598"/>
                    <a:pt x="711" y="1540"/>
                    <a:pt x="767" y="1455"/>
                  </a:cubicBezTo>
                  <a:cubicBezTo>
                    <a:pt x="812" y="1386"/>
                    <a:pt x="905" y="1355"/>
                    <a:pt x="925" y="1314"/>
                  </a:cubicBezTo>
                  <a:cubicBezTo>
                    <a:pt x="925" y="1160"/>
                    <a:pt x="925" y="1160"/>
                    <a:pt x="925" y="1160"/>
                  </a:cubicBezTo>
                  <a:cubicBezTo>
                    <a:pt x="681" y="1235"/>
                    <a:pt x="595" y="1450"/>
                    <a:pt x="511" y="1618"/>
                  </a:cubicBezTo>
                  <a:cubicBezTo>
                    <a:pt x="471" y="1699"/>
                    <a:pt x="321" y="1626"/>
                    <a:pt x="381" y="1522"/>
                  </a:cubicBezTo>
                  <a:cubicBezTo>
                    <a:pt x="469" y="1367"/>
                    <a:pt x="552" y="1138"/>
                    <a:pt x="861" y="1016"/>
                  </a:cubicBezTo>
                  <a:cubicBezTo>
                    <a:pt x="883" y="1008"/>
                    <a:pt x="904" y="1003"/>
                    <a:pt x="925" y="1005"/>
                  </a:cubicBezTo>
                  <a:cubicBezTo>
                    <a:pt x="925" y="949"/>
                    <a:pt x="925" y="949"/>
                    <a:pt x="925" y="949"/>
                  </a:cubicBezTo>
                  <a:cubicBezTo>
                    <a:pt x="925" y="907"/>
                    <a:pt x="961" y="872"/>
                    <a:pt x="1005" y="872"/>
                  </a:cubicBezTo>
                  <a:cubicBezTo>
                    <a:pt x="1048" y="872"/>
                    <a:pt x="1084" y="907"/>
                    <a:pt x="1084" y="949"/>
                  </a:cubicBezTo>
                  <a:cubicBezTo>
                    <a:pt x="1084" y="1005"/>
                    <a:pt x="1084" y="1005"/>
                    <a:pt x="1084" y="1005"/>
                  </a:cubicBezTo>
                  <a:cubicBezTo>
                    <a:pt x="1107" y="1002"/>
                    <a:pt x="1130" y="1007"/>
                    <a:pt x="1154" y="1016"/>
                  </a:cubicBezTo>
                  <a:cubicBezTo>
                    <a:pt x="1464" y="1138"/>
                    <a:pt x="1547" y="1367"/>
                    <a:pt x="1635" y="1522"/>
                  </a:cubicBezTo>
                  <a:cubicBezTo>
                    <a:pt x="1695" y="1626"/>
                    <a:pt x="1545" y="1699"/>
                    <a:pt x="1505" y="1618"/>
                  </a:cubicBezTo>
                  <a:close/>
                  <a:moveTo>
                    <a:pt x="1704" y="1302"/>
                  </a:moveTo>
                  <a:cubicBezTo>
                    <a:pt x="1583" y="1138"/>
                    <a:pt x="1434" y="941"/>
                    <a:pt x="1170" y="842"/>
                  </a:cubicBezTo>
                  <a:cubicBezTo>
                    <a:pt x="1166" y="842"/>
                    <a:pt x="1161" y="843"/>
                    <a:pt x="1156" y="843"/>
                  </a:cubicBezTo>
                  <a:cubicBezTo>
                    <a:pt x="1156" y="843"/>
                    <a:pt x="1156" y="843"/>
                    <a:pt x="1156" y="843"/>
                  </a:cubicBezTo>
                  <a:cubicBezTo>
                    <a:pt x="1112" y="843"/>
                    <a:pt x="1076" y="808"/>
                    <a:pt x="1076" y="766"/>
                  </a:cubicBezTo>
                  <a:cubicBezTo>
                    <a:pt x="1076" y="257"/>
                    <a:pt x="1076" y="257"/>
                    <a:pt x="1076" y="257"/>
                  </a:cubicBezTo>
                  <a:cubicBezTo>
                    <a:pt x="1076" y="214"/>
                    <a:pt x="1112" y="180"/>
                    <a:pt x="1156" y="180"/>
                  </a:cubicBezTo>
                  <a:cubicBezTo>
                    <a:pt x="1156" y="180"/>
                    <a:pt x="1156" y="180"/>
                    <a:pt x="1156" y="180"/>
                  </a:cubicBezTo>
                  <a:cubicBezTo>
                    <a:pt x="1200" y="180"/>
                    <a:pt x="1236" y="214"/>
                    <a:pt x="1236" y="257"/>
                  </a:cubicBezTo>
                  <a:cubicBezTo>
                    <a:pt x="1236" y="369"/>
                    <a:pt x="1236" y="369"/>
                    <a:pt x="1236" y="369"/>
                  </a:cubicBezTo>
                  <a:cubicBezTo>
                    <a:pt x="1238" y="369"/>
                    <a:pt x="1241" y="370"/>
                    <a:pt x="1244" y="371"/>
                  </a:cubicBezTo>
                  <a:cubicBezTo>
                    <a:pt x="1444" y="426"/>
                    <a:pt x="1600" y="513"/>
                    <a:pt x="1748" y="632"/>
                  </a:cubicBezTo>
                  <a:cubicBezTo>
                    <a:pt x="1842" y="707"/>
                    <a:pt x="1740" y="820"/>
                    <a:pt x="1669" y="765"/>
                  </a:cubicBezTo>
                  <a:cubicBezTo>
                    <a:pt x="1524" y="655"/>
                    <a:pt x="1410" y="569"/>
                    <a:pt x="1236" y="524"/>
                  </a:cubicBezTo>
                  <a:cubicBezTo>
                    <a:pt x="1236" y="711"/>
                    <a:pt x="1236" y="711"/>
                    <a:pt x="1236" y="711"/>
                  </a:cubicBezTo>
                  <a:cubicBezTo>
                    <a:pt x="1249" y="712"/>
                    <a:pt x="1262" y="716"/>
                    <a:pt x="1276" y="722"/>
                  </a:cubicBezTo>
                  <a:cubicBezTo>
                    <a:pt x="1553" y="843"/>
                    <a:pt x="1708" y="1040"/>
                    <a:pt x="1817" y="1195"/>
                  </a:cubicBezTo>
                  <a:cubicBezTo>
                    <a:pt x="1886" y="1293"/>
                    <a:pt x="1758" y="1374"/>
                    <a:pt x="1704" y="13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34" name="文本框 33">
            <a:extLst>
              <a:ext uri="{FF2B5EF4-FFF2-40B4-BE49-F238E27FC236}">
                <a16:creationId xmlns:a16="http://schemas.microsoft.com/office/drawing/2014/main" id="{7E93D0AB-A2AC-4D88-8FAF-C9746F44F236}"/>
              </a:ext>
            </a:extLst>
          </p:cNvPr>
          <p:cNvSpPr txBox="1"/>
          <p:nvPr/>
        </p:nvSpPr>
        <p:spPr>
          <a:xfrm>
            <a:off x="2896768" y="2626347"/>
            <a:ext cx="7259591" cy="1200329"/>
          </a:xfrm>
          <a:prstGeom prst="rect">
            <a:avLst/>
          </a:prstGeom>
          <a:noFill/>
        </p:spPr>
        <p:txBody>
          <a:bodyPr wrap="square" rtlCol="0">
            <a:spAutoFit/>
          </a:bodyPr>
          <a:lstStyle/>
          <a:p>
            <a:pPr algn="ctr"/>
            <a:r>
              <a:rPr lang="zh-CN" altLang="en-US" sz="7200" b="1" dirty="0">
                <a:solidFill>
                  <a:schemeClr val="bg1"/>
                </a:solidFill>
                <a:effectLst>
                  <a:glow rad="101600">
                    <a:srgbClr val="FF0000">
                      <a:alpha val="60000"/>
                    </a:srgbClr>
                  </a:glow>
                </a:effectLst>
                <a:cs typeface="+mn-ea"/>
                <a:sym typeface="+mn-lt"/>
              </a:rPr>
              <a:t>反方报告</a:t>
            </a:r>
          </a:p>
        </p:txBody>
      </p:sp>
      <p:sp>
        <p:nvSpPr>
          <p:cNvPr id="36" name="矩形 35">
            <a:extLst>
              <a:ext uri="{FF2B5EF4-FFF2-40B4-BE49-F238E27FC236}">
                <a16:creationId xmlns:a16="http://schemas.microsoft.com/office/drawing/2014/main" id="{A9C6761F-FDA5-4DF6-8E8B-9684338B9560}"/>
              </a:ext>
            </a:extLst>
          </p:cNvPr>
          <p:cNvSpPr/>
          <p:nvPr/>
        </p:nvSpPr>
        <p:spPr>
          <a:xfrm>
            <a:off x="6038450" y="5875429"/>
            <a:ext cx="1220000" cy="447560"/>
          </a:xfrm>
          <a:prstGeom prst="rect">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cs typeface="+mn-ea"/>
                <a:sym typeface="+mn-lt"/>
              </a:rPr>
              <a:t>吴熙楠</a:t>
            </a:r>
          </a:p>
        </p:txBody>
      </p:sp>
      <p:grpSp>
        <p:nvGrpSpPr>
          <p:cNvPr id="37" name="组合 36">
            <a:extLst>
              <a:ext uri="{FF2B5EF4-FFF2-40B4-BE49-F238E27FC236}">
                <a16:creationId xmlns:a16="http://schemas.microsoft.com/office/drawing/2014/main" id="{5A0BCF2D-A7D1-42CB-811A-1AFF3F37B258}"/>
              </a:ext>
            </a:extLst>
          </p:cNvPr>
          <p:cNvGrpSpPr/>
          <p:nvPr/>
        </p:nvGrpSpPr>
        <p:grpSpPr>
          <a:xfrm>
            <a:off x="4933551" y="5870751"/>
            <a:ext cx="1104899" cy="447560"/>
            <a:chOff x="3086101" y="4377408"/>
            <a:chExt cx="1104899" cy="447560"/>
          </a:xfrm>
          <a:solidFill>
            <a:srgbClr val="B63838"/>
          </a:solidFill>
        </p:grpSpPr>
        <p:sp>
          <p:nvSpPr>
            <p:cNvPr id="39" name="矩形 38">
              <a:extLst>
                <a:ext uri="{FF2B5EF4-FFF2-40B4-BE49-F238E27FC236}">
                  <a16:creationId xmlns:a16="http://schemas.microsoft.com/office/drawing/2014/main" id="{B25D3C42-AD5C-44EE-9EF1-9AD6DA36C6E5}"/>
                </a:ext>
              </a:extLst>
            </p:cNvPr>
            <p:cNvSpPr/>
            <p:nvPr/>
          </p:nvSpPr>
          <p:spPr>
            <a:xfrm>
              <a:off x="3086101" y="4377408"/>
              <a:ext cx="1104899" cy="447560"/>
            </a:xfrm>
            <a:prstGeom prst="rect">
              <a:avLst/>
            </a:prstGeom>
            <a:grpFill/>
            <a:ln>
              <a:solidFill>
                <a:srgbClr val="B638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文本框 39">
              <a:extLst>
                <a:ext uri="{FF2B5EF4-FFF2-40B4-BE49-F238E27FC236}">
                  <a16:creationId xmlns:a16="http://schemas.microsoft.com/office/drawing/2014/main" id="{9E13170F-C01B-4839-9250-4F719FE0B921}"/>
                </a:ext>
              </a:extLst>
            </p:cNvPr>
            <p:cNvSpPr txBox="1"/>
            <p:nvPr/>
          </p:nvSpPr>
          <p:spPr>
            <a:xfrm>
              <a:off x="3195276" y="4417375"/>
              <a:ext cx="949683" cy="369332"/>
            </a:xfrm>
            <a:prstGeom prst="rect">
              <a:avLst/>
            </a:prstGeom>
            <a:grpFill/>
            <a:ln>
              <a:noFill/>
            </a:ln>
          </p:spPr>
          <p:txBody>
            <a:bodyPr wrap="square" rtlCol="0">
              <a:spAutoFit/>
            </a:bodyPr>
            <a:lstStyle/>
            <a:p>
              <a:pPr algn="ctr"/>
              <a:r>
                <a:rPr lang="zh-CN" altLang="en-US" b="1" dirty="0">
                  <a:solidFill>
                    <a:srgbClr val="FAFCFB"/>
                  </a:solidFill>
                  <a:cs typeface="+mn-ea"/>
                  <a:sym typeface="+mn-lt"/>
                </a:rPr>
                <a:t>发言人</a:t>
              </a:r>
              <a:r>
                <a:rPr lang="en-US" altLang="zh-CN" b="1" dirty="0">
                  <a:solidFill>
                    <a:srgbClr val="FAFCFB"/>
                  </a:solidFill>
                  <a:cs typeface="+mn-ea"/>
                  <a:sym typeface="+mn-lt"/>
                </a:rPr>
                <a:t>:</a:t>
              </a:r>
              <a:endParaRPr lang="zh-CN" altLang="en-US" b="1" dirty="0">
                <a:solidFill>
                  <a:srgbClr val="FAFCFB"/>
                </a:solidFill>
                <a:cs typeface="+mn-ea"/>
                <a:sym typeface="+mn-lt"/>
              </a:endParaRPr>
            </a:p>
          </p:txBody>
        </p:sp>
      </p:grpSp>
      <p:sp>
        <p:nvSpPr>
          <p:cNvPr id="42" name="文本框 41">
            <a:extLst>
              <a:ext uri="{FF2B5EF4-FFF2-40B4-BE49-F238E27FC236}">
                <a16:creationId xmlns:a16="http://schemas.microsoft.com/office/drawing/2014/main" id="{ED515C49-066A-4E16-B453-F27A3371FC81}"/>
              </a:ext>
            </a:extLst>
          </p:cNvPr>
          <p:cNvSpPr txBox="1"/>
          <p:nvPr/>
        </p:nvSpPr>
        <p:spPr>
          <a:xfrm>
            <a:off x="3081762" y="6358278"/>
            <a:ext cx="4420658" cy="400110"/>
          </a:xfrm>
          <a:prstGeom prst="rect">
            <a:avLst/>
          </a:prstGeom>
          <a:noFill/>
        </p:spPr>
        <p:txBody>
          <a:bodyPr wrap="square" rtlCol="0">
            <a:spAutoFit/>
          </a:bodyPr>
          <a:lstStyle/>
          <a:p>
            <a:pPr algn="r"/>
            <a:r>
              <a:rPr lang="zh-CN" altLang="en-US" sz="2000" dirty="0">
                <a:cs typeface="+mn-ea"/>
                <a:sym typeface="+mn-lt"/>
              </a:rPr>
              <a:t>时间：</a:t>
            </a:r>
            <a:r>
              <a:rPr lang="en-US" altLang="zh-CN" sz="2000" dirty="0">
                <a:cs typeface="+mn-ea"/>
                <a:sym typeface="+mn-lt"/>
              </a:rPr>
              <a:t>2020</a:t>
            </a:r>
            <a:r>
              <a:rPr lang="zh-CN" altLang="en-US" sz="2000" dirty="0">
                <a:cs typeface="+mn-ea"/>
                <a:sym typeface="+mn-lt"/>
              </a:rPr>
              <a:t>年</a:t>
            </a:r>
            <a:r>
              <a:rPr lang="en-US" altLang="zh-CN" sz="2000" dirty="0">
                <a:cs typeface="+mn-ea"/>
                <a:sym typeface="+mn-lt"/>
              </a:rPr>
              <a:t>7</a:t>
            </a:r>
            <a:r>
              <a:rPr lang="zh-CN" altLang="en-US" sz="2000" dirty="0">
                <a:cs typeface="+mn-ea"/>
                <a:sym typeface="+mn-lt"/>
              </a:rPr>
              <a:t>月</a:t>
            </a:r>
            <a:r>
              <a:rPr lang="en-US" altLang="zh-CN" sz="2000" dirty="0">
                <a:cs typeface="+mn-ea"/>
                <a:sym typeface="+mn-lt"/>
              </a:rPr>
              <a:t>4</a:t>
            </a:r>
            <a:r>
              <a:rPr lang="zh-CN" altLang="en-US" sz="2000" dirty="0">
                <a:cs typeface="+mn-ea"/>
                <a:sym typeface="+mn-lt"/>
              </a:rPr>
              <a:t>日</a:t>
            </a:r>
          </a:p>
        </p:txBody>
      </p:sp>
    </p:spTree>
    <p:extLst>
      <p:ext uri="{BB962C8B-B14F-4D97-AF65-F5344CB8AC3E}">
        <p14:creationId xmlns:p14="http://schemas.microsoft.com/office/powerpoint/2010/main" val="1624006587"/>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任意多边形 12">
            <a:extLst>
              <a:ext uri="{FF2B5EF4-FFF2-40B4-BE49-F238E27FC236}">
                <a16:creationId xmlns:a16="http://schemas.microsoft.com/office/drawing/2014/main" id="{FE4E196B-6508-4AB7-AE91-A025AB607403}"/>
              </a:ext>
            </a:extLst>
          </p:cNvPr>
          <p:cNvSpPr>
            <a:spLocks noChangeArrowheads="1"/>
          </p:cNvSpPr>
          <p:nvPr/>
        </p:nvSpPr>
        <p:spPr bwMode="auto">
          <a:xfrm>
            <a:off x="4897184" y="1472406"/>
            <a:ext cx="3349626" cy="871538"/>
          </a:xfrm>
          <a:custGeom>
            <a:avLst/>
            <a:gdLst>
              <a:gd name="T0" fmla="*/ 304541 w 4004734"/>
              <a:gd name="T1" fmla="*/ 0 h 1041400"/>
              <a:gd name="T2" fmla="*/ 835197 w 4004734"/>
              <a:gd name="T3" fmla="*/ 0 h 1041400"/>
              <a:gd name="T4" fmla="*/ 964363 w 4004734"/>
              <a:gd name="T5" fmla="*/ 0 h 1041400"/>
              <a:gd name="T6" fmla="*/ 2039662 w 4004734"/>
              <a:gd name="T7" fmla="*/ 0 h 1041400"/>
              <a:gd name="T8" fmla="*/ 2344497 w 4004734"/>
              <a:gd name="T9" fmla="*/ 304834 h 1041400"/>
              <a:gd name="T10" fmla="*/ 2344497 w 4004734"/>
              <a:gd name="T11" fmla="*/ 609667 h 1041400"/>
              <a:gd name="T12" fmla="*/ 530362 w 4004734"/>
              <a:gd name="T13" fmla="*/ 609667 h 1041400"/>
              <a:gd name="T14" fmla="*/ 530362 w 4004734"/>
              <a:gd name="T15" fmla="*/ 609082 h 1041400"/>
              <a:gd name="T16" fmla="*/ 304541 w 4004734"/>
              <a:gd name="T17" fmla="*/ 609082 h 1041400"/>
              <a:gd name="T18" fmla="*/ 0 w 4004734"/>
              <a:gd name="T19" fmla="*/ 304541 h 1041400"/>
              <a:gd name="T20" fmla="*/ 304541 w 4004734"/>
              <a:gd name="T21" fmla="*/ 0 h 10414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004734"/>
              <a:gd name="T34" fmla="*/ 0 h 1041400"/>
              <a:gd name="T35" fmla="*/ 4004734 w 4004734"/>
              <a:gd name="T36" fmla="*/ 1041400 h 10414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004734" h="1041400">
                <a:moveTo>
                  <a:pt x="520200" y="0"/>
                </a:moveTo>
                <a:lnTo>
                  <a:pt x="1426634" y="0"/>
                </a:lnTo>
                <a:lnTo>
                  <a:pt x="1647267" y="0"/>
                </a:lnTo>
                <a:lnTo>
                  <a:pt x="3484034" y="0"/>
                </a:lnTo>
                <a:cubicBezTo>
                  <a:pt x="3771609" y="0"/>
                  <a:pt x="4004734" y="233125"/>
                  <a:pt x="4004734" y="520700"/>
                </a:cubicBezTo>
                <a:lnTo>
                  <a:pt x="4004734" y="1041400"/>
                </a:lnTo>
                <a:lnTo>
                  <a:pt x="905934" y="1041400"/>
                </a:lnTo>
                <a:lnTo>
                  <a:pt x="905934" y="1040400"/>
                </a:lnTo>
                <a:lnTo>
                  <a:pt x="520200" y="1040400"/>
                </a:lnTo>
                <a:cubicBezTo>
                  <a:pt x="232901" y="1040400"/>
                  <a:pt x="0" y="807499"/>
                  <a:pt x="0" y="520200"/>
                </a:cubicBezTo>
                <a:cubicBezTo>
                  <a:pt x="0" y="232901"/>
                  <a:pt x="232901" y="0"/>
                  <a:pt x="520200" y="0"/>
                </a:cubicBezTo>
                <a:close/>
              </a:path>
            </a:pathLst>
          </a:custGeom>
          <a:solidFill>
            <a:srgbClr val="FF7F7F"/>
          </a:solidFill>
          <a:ln>
            <a:noFill/>
          </a:ln>
        </p:spPr>
        <p:txBody>
          <a:bodyPr anchor="ctr"/>
          <a:lstStyle>
            <a:lvl1pPr algn="just">
              <a:lnSpc>
                <a:spcPct val="110000"/>
              </a:lnSpc>
              <a:spcBef>
                <a:spcPts val="1800"/>
              </a:spcBef>
              <a:buClr>
                <a:schemeClr val="accent1"/>
              </a:buClr>
              <a:buSzPct val="70000"/>
              <a:buFont typeface="Wingdings" panose="05000000000000000000" pitchFamily="2" charset="2"/>
              <a:buChar char="F"/>
              <a:defRPr sz="2000">
                <a:solidFill>
                  <a:schemeClr val="accent1"/>
                </a:solidFill>
                <a:latin typeface="Arial" panose="020B0604020202020204" pitchFamily="34" charset="0"/>
                <a:ea typeface="微软雅黑" panose="020B0503020204020204" pitchFamily="34" charset="-122"/>
              </a:defRPr>
            </a:lvl1pPr>
            <a:lvl2pPr marL="742950" indent="-285750" algn="just">
              <a:lnSpc>
                <a:spcPct val="130000"/>
              </a:lnSpc>
              <a:spcAft>
                <a:spcPts val="600"/>
              </a:spcAft>
              <a:buClr>
                <a:srgbClr val="D96B77"/>
              </a:buClr>
              <a:buFont typeface="幼圆" panose="02010509060101010101" pitchFamily="49" charset="-122"/>
              <a:buChar char=" "/>
              <a:defRPr sz="1600">
                <a:solidFill>
                  <a:srgbClr val="7D7D7D"/>
                </a:solidFill>
                <a:latin typeface="幼圆" panose="02010509060101010101" pitchFamily="49"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1400">
                <a:solidFill>
                  <a:schemeClr val="tx1"/>
                </a:solidFill>
                <a:latin typeface="Arial" panose="020B06040202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9pPr>
          </a:lstStyle>
          <a:p>
            <a:pPr algn="ctr">
              <a:buNone/>
            </a:pPr>
            <a:endParaRPr lang="zh-CN" altLang="en-US" b="1" dirty="0">
              <a:solidFill>
                <a:schemeClr val="bg1"/>
              </a:solidFill>
              <a:latin typeface="+mn-lt"/>
              <a:ea typeface="+mn-ea"/>
              <a:cs typeface="+mn-ea"/>
              <a:sym typeface="+mn-lt"/>
            </a:endParaRPr>
          </a:p>
        </p:txBody>
      </p:sp>
      <p:sp>
        <p:nvSpPr>
          <p:cNvPr id="67" name="文本框 8">
            <a:extLst>
              <a:ext uri="{FF2B5EF4-FFF2-40B4-BE49-F238E27FC236}">
                <a16:creationId xmlns:a16="http://schemas.microsoft.com/office/drawing/2014/main" id="{71BDFD71-0572-4B69-86F8-2FE6576326AC}"/>
              </a:ext>
            </a:extLst>
          </p:cNvPr>
          <p:cNvSpPr txBox="1">
            <a:spLocks noChangeArrowheads="1"/>
          </p:cNvSpPr>
          <p:nvPr/>
        </p:nvSpPr>
        <p:spPr bwMode="auto">
          <a:xfrm>
            <a:off x="2718888" y="2849390"/>
            <a:ext cx="800219" cy="245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lgn="just">
              <a:lnSpc>
                <a:spcPct val="110000"/>
              </a:lnSpc>
              <a:spcBef>
                <a:spcPts val="1800"/>
              </a:spcBef>
              <a:buClr>
                <a:schemeClr val="accent1"/>
              </a:buClr>
              <a:buSzPct val="70000"/>
              <a:buFont typeface="Wingdings" panose="05000000000000000000" pitchFamily="2" charset="2"/>
              <a:buChar char="F"/>
              <a:defRPr sz="2000">
                <a:solidFill>
                  <a:schemeClr val="accent1"/>
                </a:solidFill>
                <a:latin typeface="Arial" panose="020B0604020202020204" pitchFamily="34" charset="0"/>
                <a:ea typeface="微软雅黑" panose="020B0503020204020204" pitchFamily="34" charset="-122"/>
              </a:defRPr>
            </a:lvl1pPr>
            <a:lvl2pPr marL="742950" indent="-285750" algn="just">
              <a:lnSpc>
                <a:spcPct val="130000"/>
              </a:lnSpc>
              <a:spcAft>
                <a:spcPts val="600"/>
              </a:spcAft>
              <a:buClr>
                <a:srgbClr val="D96B77"/>
              </a:buClr>
              <a:buFont typeface="幼圆" panose="02010509060101010101" pitchFamily="49" charset="-122"/>
              <a:buChar char=" "/>
              <a:defRPr sz="1600">
                <a:solidFill>
                  <a:srgbClr val="7D7D7D"/>
                </a:solidFill>
                <a:latin typeface="幼圆" panose="02010509060101010101" pitchFamily="49"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1400">
                <a:solidFill>
                  <a:schemeClr val="tx1"/>
                </a:solidFill>
                <a:latin typeface="Arial" panose="020B06040202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9pPr>
          </a:lstStyle>
          <a:p>
            <a:pPr algn="l" eaLnBrk="1" hangingPunct="1">
              <a:lnSpc>
                <a:spcPct val="100000"/>
              </a:lnSpc>
              <a:spcBef>
                <a:spcPct val="0"/>
              </a:spcBef>
              <a:buClrTx/>
              <a:buSzTx/>
              <a:buFont typeface="Arial" panose="020B0604020202020204" pitchFamily="34" charset="0"/>
              <a:buNone/>
            </a:pPr>
            <a:r>
              <a:rPr lang="en-US" altLang="zh-CN" sz="4000" dirty="0">
                <a:solidFill>
                  <a:schemeClr val="tx1">
                    <a:lumMod val="65000"/>
                    <a:lumOff val="35000"/>
                  </a:schemeClr>
                </a:solidFill>
                <a:latin typeface="+mn-lt"/>
                <a:ea typeface="+mn-ea"/>
                <a:cs typeface="+mn-ea"/>
                <a:sym typeface="+mn-lt"/>
              </a:rPr>
              <a:t>Contents</a:t>
            </a:r>
          </a:p>
        </p:txBody>
      </p:sp>
      <p:sp>
        <p:nvSpPr>
          <p:cNvPr id="68" name="文本框 9">
            <a:extLst>
              <a:ext uri="{FF2B5EF4-FFF2-40B4-BE49-F238E27FC236}">
                <a16:creationId xmlns:a16="http://schemas.microsoft.com/office/drawing/2014/main" id="{AC798550-C5DF-4CC6-9ADA-650984EE1E70}"/>
              </a:ext>
            </a:extLst>
          </p:cNvPr>
          <p:cNvSpPr txBox="1">
            <a:spLocks noChangeArrowheads="1"/>
          </p:cNvSpPr>
          <p:nvPr/>
        </p:nvSpPr>
        <p:spPr bwMode="auto">
          <a:xfrm>
            <a:off x="2149333" y="2123618"/>
            <a:ext cx="861774"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lgn="just">
              <a:lnSpc>
                <a:spcPct val="110000"/>
              </a:lnSpc>
              <a:spcBef>
                <a:spcPts val="1800"/>
              </a:spcBef>
              <a:buClr>
                <a:schemeClr val="accent1"/>
              </a:buClr>
              <a:buSzPct val="70000"/>
              <a:buFont typeface="Wingdings" panose="05000000000000000000" pitchFamily="2" charset="2"/>
              <a:buChar char="F"/>
              <a:defRPr sz="2000">
                <a:solidFill>
                  <a:schemeClr val="accent1"/>
                </a:solidFill>
                <a:latin typeface="Arial" panose="020B0604020202020204" pitchFamily="34" charset="0"/>
                <a:ea typeface="微软雅黑" panose="020B0503020204020204" pitchFamily="34" charset="-122"/>
              </a:defRPr>
            </a:lvl1pPr>
            <a:lvl2pPr marL="742950" indent="-742950" algn="just">
              <a:lnSpc>
                <a:spcPct val="130000"/>
              </a:lnSpc>
              <a:spcAft>
                <a:spcPts val="600"/>
              </a:spcAft>
              <a:buClr>
                <a:srgbClr val="D96B77"/>
              </a:buClr>
              <a:buFont typeface="幼圆" panose="02010509060101010101" pitchFamily="49" charset="-122"/>
              <a:buChar char=" "/>
              <a:defRPr sz="1600">
                <a:solidFill>
                  <a:srgbClr val="7D7D7D"/>
                </a:solidFill>
                <a:latin typeface="幼圆" panose="02010509060101010101" pitchFamily="49"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1400">
                <a:solidFill>
                  <a:schemeClr val="tx1"/>
                </a:solidFill>
                <a:latin typeface="Arial" panose="020B06040202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9pPr>
          </a:lstStyle>
          <a:p>
            <a:pPr>
              <a:spcBef>
                <a:spcPct val="0"/>
              </a:spcBef>
              <a:buFont typeface="Wingdings" panose="05000000000000000000" pitchFamily="2" charset="2"/>
              <a:buNone/>
            </a:pPr>
            <a:r>
              <a:rPr lang="zh-CN" altLang="en-US" sz="4000" dirty="0">
                <a:solidFill>
                  <a:schemeClr val="tx1">
                    <a:lumMod val="65000"/>
                    <a:lumOff val="35000"/>
                  </a:schemeClr>
                </a:solidFill>
                <a:latin typeface="+mn-lt"/>
                <a:ea typeface="+mn-ea"/>
                <a:cs typeface="+mn-ea"/>
                <a:sym typeface="+mn-lt"/>
              </a:rPr>
              <a:t>目录</a:t>
            </a:r>
            <a:endParaRPr lang="en-US" altLang="zh-CN" sz="4000" dirty="0">
              <a:solidFill>
                <a:schemeClr val="tx1">
                  <a:lumMod val="65000"/>
                  <a:lumOff val="35000"/>
                </a:schemeClr>
              </a:solidFill>
              <a:latin typeface="+mn-lt"/>
              <a:ea typeface="+mn-ea"/>
              <a:cs typeface="+mn-ea"/>
              <a:sym typeface="+mn-lt"/>
            </a:endParaRPr>
          </a:p>
        </p:txBody>
      </p:sp>
      <p:sp>
        <p:nvSpPr>
          <p:cNvPr id="69" name="任意多边形 15">
            <a:extLst>
              <a:ext uri="{FF2B5EF4-FFF2-40B4-BE49-F238E27FC236}">
                <a16:creationId xmlns:a16="http://schemas.microsoft.com/office/drawing/2014/main" id="{FF95EECB-AF9D-46EC-B872-BA8ED1CF3146}"/>
              </a:ext>
            </a:extLst>
          </p:cNvPr>
          <p:cNvSpPr>
            <a:spLocks noChangeArrowheads="1"/>
          </p:cNvSpPr>
          <p:nvPr/>
        </p:nvSpPr>
        <p:spPr bwMode="auto">
          <a:xfrm flipH="1">
            <a:off x="4574455" y="4798841"/>
            <a:ext cx="3349626" cy="871537"/>
          </a:xfrm>
          <a:custGeom>
            <a:avLst/>
            <a:gdLst>
              <a:gd name="T0" fmla="*/ 2039662 w 4004734"/>
              <a:gd name="T1" fmla="*/ 0 h 1041400"/>
              <a:gd name="T2" fmla="*/ 1814135 w 4004734"/>
              <a:gd name="T3" fmla="*/ 0 h 1041400"/>
              <a:gd name="T4" fmla="*/ 1061433 w 4004734"/>
              <a:gd name="T5" fmla="*/ 0 h 1041400"/>
              <a:gd name="T6" fmla="*/ 0 w 4004734"/>
              <a:gd name="T7" fmla="*/ 0 h 1041400"/>
              <a:gd name="T8" fmla="*/ 0 w 4004734"/>
              <a:gd name="T9" fmla="*/ 304833 h 1041400"/>
              <a:gd name="T10" fmla="*/ 304835 w 4004734"/>
              <a:gd name="T11" fmla="*/ 609665 h 1041400"/>
              <a:gd name="T12" fmla="*/ 1061433 w 4004734"/>
              <a:gd name="T13" fmla="*/ 609665 h 1041400"/>
              <a:gd name="T14" fmla="*/ 1380135 w 4004734"/>
              <a:gd name="T15" fmla="*/ 609665 h 1041400"/>
              <a:gd name="T16" fmla="*/ 1509301 w 4004734"/>
              <a:gd name="T17" fmla="*/ 609665 h 1041400"/>
              <a:gd name="T18" fmla="*/ 1827789 w 4004734"/>
              <a:gd name="T19" fmla="*/ 609665 h 1041400"/>
              <a:gd name="T20" fmla="*/ 2344497 w 4004734"/>
              <a:gd name="T21" fmla="*/ 609665 h 1041400"/>
              <a:gd name="T22" fmla="*/ 2344497 w 4004734"/>
              <a:gd name="T23" fmla="*/ 304833 h 1041400"/>
              <a:gd name="T24" fmla="*/ 2039662 w 4004734"/>
              <a:gd name="T25" fmla="*/ 0 h 10414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004734"/>
              <a:gd name="T40" fmla="*/ 0 h 1041400"/>
              <a:gd name="T41" fmla="*/ 4004734 w 4004734"/>
              <a:gd name="T42" fmla="*/ 1041400 h 10414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004734" h="1041400">
                <a:moveTo>
                  <a:pt x="3484034" y="0"/>
                </a:moveTo>
                <a:lnTo>
                  <a:pt x="3098800" y="0"/>
                </a:lnTo>
                <a:lnTo>
                  <a:pt x="1813078" y="0"/>
                </a:lnTo>
                <a:lnTo>
                  <a:pt x="0" y="0"/>
                </a:lnTo>
                <a:lnTo>
                  <a:pt x="0" y="520700"/>
                </a:lnTo>
                <a:cubicBezTo>
                  <a:pt x="0" y="808275"/>
                  <a:pt x="233125" y="1041400"/>
                  <a:pt x="520700" y="1041400"/>
                </a:cubicBezTo>
                <a:lnTo>
                  <a:pt x="1813078" y="1041400"/>
                </a:lnTo>
                <a:lnTo>
                  <a:pt x="2357467" y="1041400"/>
                </a:lnTo>
                <a:lnTo>
                  <a:pt x="2578100" y="1041400"/>
                </a:lnTo>
                <a:lnTo>
                  <a:pt x="3122124" y="1041400"/>
                </a:lnTo>
                <a:lnTo>
                  <a:pt x="4004734" y="1041400"/>
                </a:lnTo>
                <a:lnTo>
                  <a:pt x="4004734" y="520700"/>
                </a:lnTo>
                <a:cubicBezTo>
                  <a:pt x="4004734" y="233125"/>
                  <a:pt x="3771609" y="0"/>
                  <a:pt x="3484034" y="0"/>
                </a:cubicBezTo>
                <a:close/>
              </a:path>
            </a:pathLst>
          </a:custGeom>
          <a:solidFill>
            <a:srgbClr val="FF7F7F"/>
          </a:solidFill>
          <a:ln>
            <a:noFill/>
          </a:ln>
        </p:spPr>
        <p:txBody>
          <a:bodyPr anchor="ctr"/>
          <a:lstStyle>
            <a:lvl1pPr algn="just">
              <a:lnSpc>
                <a:spcPct val="110000"/>
              </a:lnSpc>
              <a:spcBef>
                <a:spcPts val="1800"/>
              </a:spcBef>
              <a:buClr>
                <a:schemeClr val="accent1"/>
              </a:buClr>
              <a:buSzPct val="70000"/>
              <a:buFont typeface="Wingdings" panose="05000000000000000000" pitchFamily="2" charset="2"/>
              <a:buChar char="F"/>
              <a:defRPr sz="2000">
                <a:solidFill>
                  <a:schemeClr val="accent1"/>
                </a:solidFill>
                <a:latin typeface="Arial" panose="020B0604020202020204" pitchFamily="34" charset="0"/>
                <a:ea typeface="微软雅黑" panose="020B0503020204020204" pitchFamily="34" charset="-122"/>
              </a:defRPr>
            </a:lvl1pPr>
            <a:lvl2pPr marL="742950" indent="-285750" algn="just">
              <a:lnSpc>
                <a:spcPct val="130000"/>
              </a:lnSpc>
              <a:spcAft>
                <a:spcPts val="600"/>
              </a:spcAft>
              <a:buClr>
                <a:srgbClr val="D96B77"/>
              </a:buClr>
              <a:buFont typeface="幼圆" panose="02010509060101010101" pitchFamily="49" charset="-122"/>
              <a:buChar char=" "/>
              <a:defRPr sz="1600">
                <a:solidFill>
                  <a:srgbClr val="7D7D7D"/>
                </a:solidFill>
                <a:latin typeface="幼圆" panose="02010509060101010101" pitchFamily="49"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1400">
                <a:solidFill>
                  <a:schemeClr val="tx1"/>
                </a:solidFill>
                <a:latin typeface="Arial" panose="020B06040202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9pPr>
          </a:lstStyle>
          <a:p>
            <a:pPr algn="ctr" eaLnBrk="1" hangingPunct="1">
              <a:lnSpc>
                <a:spcPct val="100000"/>
              </a:lnSpc>
              <a:spcBef>
                <a:spcPct val="0"/>
              </a:spcBef>
              <a:buClrTx/>
              <a:buSzTx/>
              <a:buFont typeface="Arial" panose="020B0604020202020204" pitchFamily="34" charset="0"/>
              <a:buNone/>
            </a:pPr>
            <a:r>
              <a:rPr lang="zh-CN" altLang="en-US" sz="2400" dirty="0">
                <a:solidFill>
                  <a:srgbClr val="FFFFFF"/>
                </a:solidFill>
                <a:latin typeface="+mn-lt"/>
                <a:ea typeface="+mn-ea"/>
                <a:cs typeface="+mn-ea"/>
                <a:sym typeface="+mn-lt"/>
              </a:rPr>
              <a:t>问题</a:t>
            </a:r>
          </a:p>
        </p:txBody>
      </p:sp>
      <p:sp>
        <p:nvSpPr>
          <p:cNvPr id="73" name="文本框 72">
            <a:extLst>
              <a:ext uri="{FF2B5EF4-FFF2-40B4-BE49-F238E27FC236}">
                <a16:creationId xmlns:a16="http://schemas.microsoft.com/office/drawing/2014/main" id="{FD4BFA7B-5295-4996-8F5D-5135427B3D11}"/>
              </a:ext>
            </a:extLst>
          </p:cNvPr>
          <p:cNvSpPr txBox="1"/>
          <p:nvPr/>
        </p:nvSpPr>
        <p:spPr>
          <a:xfrm>
            <a:off x="5740640" y="1692731"/>
            <a:ext cx="748923" cy="430887"/>
          </a:xfrm>
          <a:prstGeom prst="rect">
            <a:avLst/>
          </a:prstGeom>
          <a:noFill/>
        </p:spPr>
        <p:txBody>
          <a:bodyPr wrap="none" rtlCol="0">
            <a:spAutoFit/>
          </a:bodyPr>
          <a:lstStyle/>
          <a:p>
            <a:r>
              <a:rPr lang="zh-CN" altLang="en-US" sz="2200" b="1" dirty="0">
                <a:solidFill>
                  <a:schemeClr val="bg1"/>
                </a:solidFill>
                <a:cs typeface="+mn-ea"/>
                <a:sym typeface="+mn-lt"/>
              </a:rPr>
              <a:t>总结</a:t>
            </a:r>
          </a:p>
        </p:txBody>
      </p:sp>
      <p:sp>
        <p:nvSpPr>
          <p:cNvPr id="74" name="文本框 73">
            <a:extLst>
              <a:ext uri="{FF2B5EF4-FFF2-40B4-BE49-F238E27FC236}">
                <a16:creationId xmlns:a16="http://schemas.microsoft.com/office/drawing/2014/main" id="{7D0B1776-998B-47D8-90FF-70CCA5CE3146}"/>
              </a:ext>
            </a:extLst>
          </p:cNvPr>
          <p:cNvSpPr txBox="1"/>
          <p:nvPr/>
        </p:nvSpPr>
        <p:spPr>
          <a:xfrm>
            <a:off x="4930551" y="1594152"/>
            <a:ext cx="810089" cy="646332"/>
          </a:xfrm>
          <a:prstGeom prst="rect">
            <a:avLst/>
          </a:prstGeom>
          <a:noFill/>
        </p:spPr>
        <p:txBody>
          <a:bodyPr wrap="square" rtlCol="0">
            <a:spAutoFit/>
          </a:bodyPr>
          <a:lstStyle/>
          <a:p>
            <a:pPr algn="ctr"/>
            <a:r>
              <a:rPr lang="en-US" altLang="zh-CN" sz="3600" dirty="0">
                <a:solidFill>
                  <a:schemeClr val="bg1"/>
                </a:solidFill>
                <a:cs typeface="+mn-ea"/>
                <a:sym typeface="+mn-lt"/>
              </a:rPr>
              <a:t>01</a:t>
            </a:r>
            <a:endParaRPr lang="zh-CN" altLang="en-US" sz="3600" dirty="0">
              <a:solidFill>
                <a:schemeClr val="bg1"/>
              </a:solidFill>
              <a:cs typeface="+mn-ea"/>
              <a:sym typeface="+mn-lt"/>
            </a:endParaRPr>
          </a:p>
        </p:txBody>
      </p:sp>
      <p:cxnSp>
        <p:nvCxnSpPr>
          <p:cNvPr id="78" name="直接连接符 77">
            <a:extLst>
              <a:ext uri="{FF2B5EF4-FFF2-40B4-BE49-F238E27FC236}">
                <a16:creationId xmlns:a16="http://schemas.microsoft.com/office/drawing/2014/main" id="{E199EF22-2FBC-4313-9DA4-E8EEEB83CB19}"/>
              </a:ext>
            </a:extLst>
          </p:cNvPr>
          <p:cNvCxnSpPr/>
          <p:nvPr/>
        </p:nvCxnSpPr>
        <p:spPr>
          <a:xfrm>
            <a:off x="5740640" y="1472406"/>
            <a:ext cx="0" cy="87153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0" name="文本框 79">
            <a:extLst>
              <a:ext uri="{FF2B5EF4-FFF2-40B4-BE49-F238E27FC236}">
                <a16:creationId xmlns:a16="http://schemas.microsoft.com/office/drawing/2014/main" id="{861001B4-C61F-4DAB-A6E8-53B54E7A5F27}"/>
              </a:ext>
            </a:extLst>
          </p:cNvPr>
          <p:cNvSpPr txBox="1"/>
          <p:nvPr/>
        </p:nvSpPr>
        <p:spPr>
          <a:xfrm>
            <a:off x="4930551" y="2664000"/>
            <a:ext cx="810089" cy="646332"/>
          </a:xfrm>
          <a:prstGeom prst="rect">
            <a:avLst/>
          </a:prstGeom>
          <a:noFill/>
        </p:spPr>
        <p:txBody>
          <a:bodyPr wrap="square" rtlCol="0">
            <a:spAutoFit/>
          </a:bodyPr>
          <a:lstStyle/>
          <a:p>
            <a:pPr algn="ctr"/>
            <a:r>
              <a:rPr lang="en-US" altLang="zh-CN" sz="3600" dirty="0">
                <a:solidFill>
                  <a:schemeClr val="bg1"/>
                </a:solidFill>
                <a:cs typeface="+mn-ea"/>
                <a:sym typeface="+mn-lt"/>
              </a:rPr>
              <a:t>02</a:t>
            </a:r>
            <a:endParaRPr lang="zh-CN" altLang="en-US" sz="3600" dirty="0">
              <a:solidFill>
                <a:schemeClr val="bg1"/>
              </a:solidFill>
              <a:cs typeface="+mn-ea"/>
              <a:sym typeface="+mn-lt"/>
            </a:endParaRPr>
          </a:p>
        </p:txBody>
      </p:sp>
      <p:cxnSp>
        <p:nvCxnSpPr>
          <p:cNvPr id="81" name="直接连接符 80">
            <a:extLst>
              <a:ext uri="{FF2B5EF4-FFF2-40B4-BE49-F238E27FC236}">
                <a16:creationId xmlns:a16="http://schemas.microsoft.com/office/drawing/2014/main" id="{85688529-0769-47F6-853E-709CD5FB38ED}"/>
              </a:ext>
            </a:extLst>
          </p:cNvPr>
          <p:cNvCxnSpPr/>
          <p:nvPr/>
        </p:nvCxnSpPr>
        <p:spPr>
          <a:xfrm>
            <a:off x="5740640" y="2569686"/>
            <a:ext cx="0" cy="87153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B3D52673-C1B5-445A-BD5A-127535F937FB}"/>
              </a:ext>
            </a:extLst>
          </p:cNvPr>
          <p:cNvSpPr txBox="1"/>
          <p:nvPr/>
        </p:nvSpPr>
        <p:spPr>
          <a:xfrm>
            <a:off x="5740640" y="2805133"/>
            <a:ext cx="1313180" cy="430887"/>
          </a:xfrm>
          <a:prstGeom prst="rect">
            <a:avLst/>
          </a:prstGeom>
          <a:noFill/>
        </p:spPr>
        <p:txBody>
          <a:bodyPr wrap="none" rtlCol="0">
            <a:spAutoFit/>
          </a:bodyPr>
          <a:lstStyle>
            <a:defPPr>
              <a:defRPr lang="zh-CN"/>
            </a:defPPr>
            <a:lvl1pPr>
              <a:defRPr sz="2200" b="1">
                <a:solidFill>
                  <a:schemeClr val="bg1"/>
                </a:solidFill>
                <a:latin typeface="等线" panose="02010600030101010101" pitchFamily="2" charset="-122"/>
              </a:defRPr>
            </a:lvl1pPr>
          </a:lstStyle>
          <a:p>
            <a:r>
              <a:rPr lang="zh-CN" altLang="en-US" dirty="0">
                <a:latin typeface="+mn-lt"/>
                <a:cs typeface="+mn-ea"/>
                <a:sym typeface="+mn-lt"/>
              </a:rPr>
              <a:t>正方优点</a:t>
            </a:r>
          </a:p>
        </p:txBody>
      </p:sp>
      <p:sp>
        <p:nvSpPr>
          <p:cNvPr id="15" name="文本框 14">
            <a:extLst>
              <a:ext uri="{FF2B5EF4-FFF2-40B4-BE49-F238E27FC236}">
                <a16:creationId xmlns:a16="http://schemas.microsoft.com/office/drawing/2014/main" id="{6215D1A4-74C8-4193-B18C-0658C9300EB2}"/>
              </a:ext>
            </a:extLst>
          </p:cNvPr>
          <p:cNvSpPr txBox="1"/>
          <p:nvPr/>
        </p:nvSpPr>
        <p:spPr>
          <a:xfrm>
            <a:off x="4930551" y="3773256"/>
            <a:ext cx="810089" cy="646332"/>
          </a:xfrm>
          <a:prstGeom prst="rect">
            <a:avLst/>
          </a:prstGeom>
          <a:noFill/>
        </p:spPr>
        <p:txBody>
          <a:bodyPr wrap="square" rtlCol="0">
            <a:spAutoFit/>
          </a:bodyPr>
          <a:lstStyle/>
          <a:p>
            <a:pPr algn="ctr"/>
            <a:r>
              <a:rPr lang="en-US" altLang="zh-CN" sz="3600" dirty="0">
                <a:solidFill>
                  <a:schemeClr val="bg1"/>
                </a:solidFill>
                <a:cs typeface="+mn-ea"/>
                <a:sym typeface="+mn-lt"/>
              </a:rPr>
              <a:t>03</a:t>
            </a:r>
            <a:endParaRPr lang="zh-CN" altLang="en-US" sz="3600" dirty="0">
              <a:solidFill>
                <a:schemeClr val="bg1"/>
              </a:solidFill>
              <a:cs typeface="+mn-ea"/>
              <a:sym typeface="+mn-lt"/>
            </a:endParaRPr>
          </a:p>
        </p:txBody>
      </p:sp>
      <p:cxnSp>
        <p:nvCxnSpPr>
          <p:cNvPr id="17" name="直接连接符 16">
            <a:extLst>
              <a:ext uri="{FF2B5EF4-FFF2-40B4-BE49-F238E27FC236}">
                <a16:creationId xmlns:a16="http://schemas.microsoft.com/office/drawing/2014/main" id="{8D96F92E-818E-4DE5-89EF-0A3E3BB50A3C}"/>
              </a:ext>
            </a:extLst>
          </p:cNvPr>
          <p:cNvCxnSpPr/>
          <p:nvPr/>
        </p:nvCxnSpPr>
        <p:spPr>
          <a:xfrm>
            <a:off x="5740640" y="3672797"/>
            <a:ext cx="0" cy="87153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A70CEAEF-7328-478F-8B08-B3C88FA83EF5}"/>
              </a:ext>
            </a:extLst>
          </p:cNvPr>
          <p:cNvSpPr txBox="1"/>
          <p:nvPr/>
        </p:nvSpPr>
        <p:spPr>
          <a:xfrm>
            <a:off x="4930551" y="4886005"/>
            <a:ext cx="810089" cy="646332"/>
          </a:xfrm>
          <a:prstGeom prst="rect">
            <a:avLst/>
          </a:prstGeom>
          <a:noFill/>
        </p:spPr>
        <p:txBody>
          <a:bodyPr wrap="square" rtlCol="0">
            <a:spAutoFit/>
          </a:bodyPr>
          <a:lstStyle/>
          <a:p>
            <a:pPr algn="ctr"/>
            <a:r>
              <a:rPr lang="en-US" altLang="zh-CN" sz="3600" dirty="0">
                <a:solidFill>
                  <a:schemeClr val="bg1"/>
                </a:solidFill>
                <a:cs typeface="+mn-ea"/>
                <a:sym typeface="+mn-lt"/>
              </a:rPr>
              <a:t>02</a:t>
            </a:r>
            <a:endParaRPr lang="zh-CN" altLang="en-US" sz="3600" dirty="0">
              <a:solidFill>
                <a:schemeClr val="bg1"/>
              </a:solidFill>
              <a:cs typeface="+mn-ea"/>
              <a:sym typeface="+mn-lt"/>
            </a:endParaRPr>
          </a:p>
        </p:txBody>
      </p:sp>
      <p:cxnSp>
        <p:nvCxnSpPr>
          <p:cNvPr id="20" name="直接连接符 19">
            <a:extLst>
              <a:ext uri="{FF2B5EF4-FFF2-40B4-BE49-F238E27FC236}">
                <a16:creationId xmlns:a16="http://schemas.microsoft.com/office/drawing/2014/main" id="{7DF296E8-BCF1-4E5A-A0AA-D2F217F60455}"/>
              </a:ext>
            </a:extLst>
          </p:cNvPr>
          <p:cNvCxnSpPr/>
          <p:nvPr/>
        </p:nvCxnSpPr>
        <p:spPr>
          <a:xfrm>
            <a:off x="5740640" y="4784725"/>
            <a:ext cx="0" cy="87153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1" name="图片 20" descr="e7d195523061f1c0f4bb5be3e2152d0be5f1635aa3ee5a33E6DD9EB6C71F4F179BAB7AE0B57C3F8359103873511F92A5B708547D4B17A08C0273121C22B542FF37C108EC636541EC6D8B0743D4BC2EF7A0B42B998AA7195F70CBE294C597E9660A8028B3FF2D7D44A135630CC32BD3F37BB5FFE2050F7E712597E602A45BDCBD1078F78F607B886CDD2042C699DE6DA3">
            <a:extLst>
              <a:ext uri="{FF2B5EF4-FFF2-40B4-BE49-F238E27FC236}">
                <a16:creationId xmlns:a16="http://schemas.microsoft.com/office/drawing/2014/main" id="{4D98F2A7-858C-4441-ABCA-C8AEA375AD69}"/>
              </a:ext>
            </a:extLst>
          </p:cNvPr>
          <p:cNvPicPr>
            <a:picLocks noChangeAspect="1"/>
          </p:cNvPicPr>
          <p:nvPr/>
        </p:nvPicPr>
        <p:blipFill>
          <a:blip r:embed="rId3" cstate="print">
            <a:duotone>
              <a:prstClr val="black"/>
              <a:srgbClr val="BA4651">
                <a:tint val="45000"/>
                <a:satMod val="400000"/>
              </a:srgbClr>
            </a:duotone>
            <a:extLst>
              <a:ext uri="{28A0092B-C50C-407E-A947-70E740481C1C}">
                <a14:useLocalDpi xmlns:a14="http://schemas.microsoft.com/office/drawing/2010/main" val="0"/>
              </a:ext>
            </a:extLst>
          </a:blip>
          <a:stretch>
            <a:fillRect/>
          </a:stretch>
        </p:blipFill>
        <p:spPr>
          <a:xfrm>
            <a:off x="9720943" y="138551"/>
            <a:ext cx="2192778" cy="680711"/>
          </a:xfrm>
          <a:prstGeom prst="rect">
            <a:avLst/>
          </a:prstGeom>
        </p:spPr>
      </p:pic>
    </p:spTree>
    <p:extLst>
      <p:ext uri="{BB962C8B-B14F-4D97-AF65-F5344CB8AC3E}">
        <p14:creationId xmlns:p14="http://schemas.microsoft.com/office/powerpoint/2010/main" val="3235080181"/>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3D698E39-B61F-4FEB-B8BF-0A4F7DDFFA74}"/>
              </a:ext>
            </a:extLst>
          </p:cNvPr>
          <p:cNvSpPr txBox="1"/>
          <p:nvPr/>
        </p:nvSpPr>
        <p:spPr>
          <a:xfrm>
            <a:off x="326769" y="715979"/>
            <a:ext cx="3161709" cy="523220"/>
          </a:xfrm>
          <a:prstGeom prst="rect">
            <a:avLst/>
          </a:prstGeom>
          <a:noFill/>
        </p:spPr>
        <p:txBody>
          <a:bodyPr wrap="square" rtlCol="0">
            <a:spAutoFit/>
          </a:bodyPr>
          <a:lstStyle>
            <a:defPPr>
              <a:defRPr lang="zh-CN"/>
            </a:defPPr>
            <a:lvl1pPr>
              <a:defRPr sz="3200" b="1">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en-US" altLang="zh-CN" sz="2800" dirty="0">
                <a:latin typeface="+mn-lt"/>
                <a:ea typeface="+mn-ea"/>
                <a:cs typeface="+mn-ea"/>
                <a:sym typeface="+mn-lt"/>
              </a:rPr>
              <a:t>01.</a:t>
            </a:r>
            <a:r>
              <a:rPr lang="zh-CN" altLang="en-US" sz="2800" dirty="0">
                <a:latin typeface="+mn-lt"/>
                <a:ea typeface="+mn-ea"/>
                <a:cs typeface="+mn-ea"/>
                <a:sym typeface="+mn-lt"/>
              </a:rPr>
              <a:t> 总结</a:t>
            </a:r>
          </a:p>
        </p:txBody>
      </p:sp>
      <p:pic>
        <p:nvPicPr>
          <p:cNvPr id="42" name="图片 41" descr="e7d195523061f1c0f4bb5be3e2152d0be5f1635aa3ee5a33E6DD9EB6C71F4F179BAB7AE0B57C3F8359103873511F92A5B708547D4B17A08C0273121C22B542FF37C108EC636541EC6D8B0743D4BC2EF7A0B42B998AA7195F70CBE294C597E9660A8028B3FF2D7D44A135630CC32BD3F37BB5FFE2050F7E712597E602A45BDCBD1078F78F607B886CDD2042C699DE6DA3">
            <a:extLst>
              <a:ext uri="{FF2B5EF4-FFF2-40B4-BE49-F238E27FC236}">
                <a16:creationId xmlns:a16="http://schemas.microsoft.com/office/drawing/2014/main" id="{5622B35D-F845-0A4D-8C8F-CB0196EAA95E}"/>
              </a:ext>
            </a:extLst>
          </p:cNvPr>
          <p:cNvPicPr>
            <a:picLocks noChangeAspect="1"/>
          </p:cNvPicPr>
          <p:nvPr/>
        </p:nvPicPr>
        <p:blipFill>
          <a:blip r:embed="rId3" cstate="print">
            <a:duotone>
              <a:prstClr val="black"/>
              <a:srgbClr val="BA4651">
                <a:tint val="45000"/>
                <a:satMod val="400000"/>
              </a:srgbClr>
            </a:duotone>
            <a:extLst>
              <a:ext uri="{28A0092B-C50C-407E-A947-70E740481C1C}">
                <a14:useLocalDpi xmlns:a14="http://schemas.microsoft.com/office/drawing/2010/main" val="0"/>
              </a:ext>
            </a:extLst>
          </a:blip>
          <a:stretch>
            <a:fillRect/>
          </a:stretch>
        </p:blipFill>
        <p:spPr>
          <a:xfrm>
            <a:off x="9376699" y="296878"/>
            <a:ext cx="2192778" cy="680711"/>
          </a:xfrm>
          <a:prstGeom prst="rect">
            <a:avLst/>
          </a:prstGeom>
        </p:spPr>
      </p:pic>
      <p:sp>
        <p:nvSpPr>
          <p:cNvPr id="3" name="文本框 2">
            <a:extLst>
              <a:ext uri="{FF2B5EF4-FFF2-40B4-BE49-F238E27FC236}">
                <a16:creationId xmlns:a16="http://schemas.microsoft.com/office/drawing/2014/main" id="{A5A10FFB-8675-D64D-A3FE-C344B8DBEA7C}"/>
              </a:ext>
            </a:extLst>
          </p:cNvPr>
          <p:cNvSpPr txBox="1"/>
          <p:nvPr/>
        </p:nvSpPr>
        <p:spPr>
          <a:xfrm>
            <a:off x="468477" y="1279564"/>
            <a:ext cx="5372926" cy="1754326"/>
          </a:xfrm>
          <a:prstGeom prst="rect">
            <a:avLst/>
          </a:prstGeom>
          <a:noFill/>
        </p:spPr>
        <p:txBody>
          <a:bodyPr wrap="square" rtlCol="0">
            <a:spAutoFit/>
          </a:bodyPr>
          <a:lstStyle/>
          <a:p>
            <a:r>
              <a:rPr kumimoji="1" lang="en-US" altLang="zh-CN" dirty="0"/>
              <a:t>1.</a:t>
            </a:r>
            <a:r>
              <a:rPr kumimoji="1" lang="zh-CN" altLang="en-US" dirty="0"/>
              <a:t>正方的优点：</a:t>
            </a:r>
            <a:endParaRPr kumimoji="1" lang="en-US" altLang="zh-CN" dirty="0"/>
          </a:p>
          <a:p>
            <a:r>
              <a:rPr kumimoji="1" lang="zh-CN" altLang="en-US" dirty="0"/>
              <a:t>（</a:t>
            </a:r>
            <a:r>
              <a:rPr kumimoji="1" lang="en-US" altLang="zh-CN" dirty="0"/>
              <a:t>1</a:t>
            </a:r>
            <a:r>
              <a:rPr kumimoji="1" lang="zh-CN" altLang="en-US" dirty="0"/>
              <a:t>）思路清晰</a:t>
            </a:r>
            <a:endParaRPr kumimoji="1" lang="en-US" altLang="zh-CN" dirty="0"/>
          </a:p>
          <a:p>
            <a:r>
              <a:rPr kumimoji="1" lang="zh-CN" altLang="en-US" dirty="0"/>
              <a:t>（</a:t>
            </a:r>
            <a:r>
              <a:rPr kumimoji="1" lang="en-US" altLang="zh-CN" dirty="0"/>
              <a:t>2</a:t>
            </a:r>
            <a:r>
              <a:rPr kumimoji="1" lang="zh-CN" altLang="en-US" dirty="0"/>
              <a:t>）实验记录详实，实验内容丰富</a:t>
            </a:r>
            <a:endParaRPr kumimoji="1" lang="en-US" altLang="zh-CN" dirty="0"/>
          </a:p>
          <a:p>
            <a:r>
              <a:rPr kumimoji="1" lang="zh-CN" altLang="en-US" dirty="0"/>
              <a:t>（</a:t>
            </a:r>
            <a:r>
              <a:rPr kumimoji="1" lang="en-US" altLang="zh-CN" dirty="0"/>
              <a:t>3</a:t>
            </a:r>
            <a:r>
              <a:rPr kumimoji="1" lang="zh-CN" altLang="en-US" dirty="0"/>
              <a:t>）物理图像清楚，对于实验记录模拟较好</a:t>
            </a:r>
            <a:endParaRPr kumimoji="1" lang="en-US" altLang="zh-CN" dirty="0"/>
          </a:p>
          <a:p>
            <a:r>
              <a:rPr kumimoji="1" lang="zh-CN" altLang="en-US" dirty="0"/>
              <a:t>（</a:t>
            </a:r>
            <a:r>
              <a:rPr kumimoji="1" lang="en-US" altLang="zh-CN" dirty="0"/>
              <a:t>4</a:t>
            </a:r>
            <a:r>
              <a:rPr kumimoji="1" lang="zh-CN" altLang="en-US" dirty="0"/>
              <a:t>）</a:t>
            </a:r>
            <a:r>
              <a:rPr kumimoji="1" lang="en-US" altLang="zh-CN" dirty="0"/>
              <a:t>ppt</a:t>
            </a:r>
            <a:r>
              <a:rPr kumimoji="1" lang="zh-CN" altLang="en-US" dirty="0"/>
              <a:t>做的较为精美</a:t>
            </a:r>
            <a:endParaRPr kumimoji="1" lang="en-US" altLang="zh-CN" dirty="0"/>
          </a:p>
          <a:p>
            <a:endParaRPr kumimoji="1" lang="zh-CN" altLang="en-US" dirty="0"/>
          </a:p>
        </p:txBody>
      </p:sp>
      <p:sp>
        <p:nvSpPr>
          <p:cNvPr id="45" name="文本框 44">
            <a:extLst>
              <a:ext uri="{FF2B5EF4-FFF2-40B4-BE49-F238E27FC236}">
                <a16:creationId xmlns:a16="http://schemas.microsoft.com/office/drawing/2014/main" id="{747D2518-9215-7549-B0CF-E071323F17A6}"/>
              </a:ext>
            </a:extLst>
          </p:cNvPr>
          <p:cNvSpPr txBox="1"/>
          <p:nvPr/>
        </p:nvSpPr>
        <p:spPr>
          <a:xfrm>
            <a:off x="6096000" y="1239199"/>
            <a:ext cx="4286404" cy="2308324"/>
          </a:xfrm>
          <a:prstGeom prst="rect">
            <a:avLst/>
          </a:prstGeom>
          <a:noFill/>
        </p:spPr>
        <p:txBody>
          <a:bodyPr wrap="square" rtlCol="0">
            <a:spAutoFit/>
          </a:bodyPr>
          <a:lstStyle/>
          <a:p>
            <a:r>
              <a:rPr kumimoji="1" lang="en-US" altLang="zh-CN" dirty="0"/>
              <a:t>2.</a:t>
            </a:r>
            <a:r>
              <a:rPr kumimoji="1" lang="zh-CN" altLang="en-US" dirty="0"/>
              <a:t>正方的缺点：</a:t>
            </a:r>
            <a:endParaRPr kumimoji="1" lang="en-US" altLang="zh-CN" dirty="0"/>
          </a:p>
          <a:p>
            <a:r>
              <a:rPr kumimoji="1" lang="zh-CN" altLang="en-US" dirty="0"/>
              <a:t>（</a:t>
            </a:r>
            <a:r>
              <a:rPr kumimoji="1" lang="en-US" altLang="zh-CN" dirty="0"/>
              <a:t>1</a:t>
            </a:r>
            <a:r>
              <a:rPr kumimoji="1" lang="zh-CN" altLang="en-US" dirty="0"/>
              <a:t>）理论分析不到位，解释模糊，未给出实际理论计算公式，半定量</a:t>
            </a:r>
            <a:endParaRPr kumimoji="1" lang="en-US" altLang="zh-CN" dirty="0"/>
          </a:p>
          <a:p>
            <a:r>
              <a:rPr kumimoji="1" lang="zh-CN" altLang="en-US" dirty="0"/>
              <a:t>（</a:t>
            </a:r>
            <a:r>
              <a:rPr kumimoji="1" lang="en-US" altLang="zh-CN" dirty="0"/>
              <a:t>2</a:t>
            </a:r>
            <a:r>
              <a:rPr kumimoji="1" lang="zh-CN" altLang="en-US" dirty="0"/>
              <a:t>）误差分析不够到位，主要是定性误差分析，而其实系统误差是可以计算的</a:t>
            </a:r>
            <a:endParaRPr kumimoji="1" lang="en-US" altLang="zh-CN" dirty="0"/>
          </a:p>
          <a:p>
            <a:r>
              <a:rPr kumimoji="1" lang="zh-CN" altLang="en-US" dirty="0"/>
              <a:t>（</a:t>
            </a:r>
            <a:r>
              <a:rPr kumimoji="1" lang="en-US" altLang="zh-CN" dirty="0"/>
              <a:t>3</a:t>
            </a:r>
            <a:r>
              <a:rPr kumimoji="1" lang="zh-CN" altLang="en-US" dirty="0"/>
              <a:t>）参数讨论不足，主要是定性分析，可以考虑用适当模型模拟</a:t>
            </a:r>
            <a:endParaRPr kumimoji="1" lang="en-US" altLang="zh-CN" dirty="0"/>
          </a:p>
          <a:p>
            <a:r>
              <a:rPr kumimoji="1" lang="zh-CN" altLang="en-US" dirty="0"/>
              <a:t>（</a:t>
            </a:r>
            <a:r>
              <a:rPr kumimoji="1" lang="en-US" altLang="zh-CN" dirty="0"/>
              <a:t>4</a:t>
            </a:r>
            <a:r>
              <a:rPr kumimoji="1" lang="zh-CN" altLang="en-US" dirty="0"/>
              <a:t>）实验细节较少，没有实验过程照片</a:t>
            </a:r>
            <a:endParaRPr kumimoji="1" lang="en-US" altLang="zh-CN" dirty="0"/>
          </a:p>
        </p:txBody>
      </p:sp>
      <p:sp>
        <p:nvSpPr>
          <p:cNvPr id="5" name="文本框 4">
            <a:extLst>
              <a:ext uri="{FF2B5EF4-FFF2-40B4-BE49-F238E27FC236}">
                <a16:creationId xmlns:a16="http://schemas.microsoft.com/office/drawing/2014/main" id="{2D1DAFCE-B4E1-A24F-821F-A601DC615CE4}"/>
              </a:ext>
            </a:extLst>
          </p:cNvPr>
          <p:cNvSpPr txBox="1"/>
          <p:nvPr/>
        </p:nvSpPr>
        <p:spPr>
          <a:xfrm>
            <a:off x="6998298" y="4378137"/>
            <a:ext cx="2808899" cy="1477328"/>
          </a:xfrm>
          <a:prstGeom prst="rect">
            <a:avLst/>
          </a:prstGeom>
          <a:noFill/>
        </p:spPr>
        <p:txBody>
          <a:bodyPr wrap="square" rtlCol="0">
            <a:spAutoFit/>
          </a:bodyPr>
          <a:lstStyle/>
          <a:p>
            <a:endParaRPr kumimoji="1" lang="en-US" altLang="zh-CN" dirty="0"/>
          </a:p>
          <a:p>
            <a:endParaRPr kumimoji="1" lang="en-US" altLang="zh-CN" dirty="0"/>
          </a:p>
          <a:p>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3769359918"/>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3D698E39-B61F-4FEB-B8BF-0A4F7DDFFA74}"/>
              </a:ext>
            </a:extLst>
          </p:cNvPr>
          <p:cNvSpPr txBox="1"/>
          <p:nvPr/>
        </p:nvSpPr>
        <p:spPr>
          <a:xfrm>
            <a:off x="326769" y="715979"/>
            <a:ext cx="3161709" cy="523220"/>
          </a:xfrm>
          <a:prstGeom prst="rect">
            <a:avLst/>
          </a:prstGeom>
          <a:noFill/>
        </p:spPr>
        <p:txBody>
          <a:bodyPr wrap="square" rtlCol="0">
            <a:spAutoFit/>
          </a:bodyPr>
          <a:lstStyle>
            <a:defPPr>
              <a:defRPr lang="zh-CN"/>
            </a:defPPr>
            <a:lvl1pPr>
              <a:defRPr sz="3200" b="1">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en-US" altLang="zh-CN" sz="2800" dirty="0">
                <a:latin typeface="+mn-lt"/>
                <a:ea typeface="+mn-ea"/>
                <a:cs typeface="+mn-ea"/>
                <a:sym typeface="+mn-lt"/>
              </a:rPr>
              <a:t>02.</a:t>
            </a:r>
            <a:r>
              <a:rPr lang="zh-CN" altLang="en-US" sz="2800" dirty="0">
                <a:latin typeface="+mn-lt"/>
                <a:ea typeface="+mn-ea"/>
                <a:cs typeface="+mn-ea"/>
                <a:sym typeface="+mn-lt"/>
              </a:rPr>
              <a:t> 问题</a:t>
            </a:r>
          </a:p>
        </p:txBody>
      </p:sp>
      <p:pic>
        <p:nvPicPr>
          <p:cNvPr id="42" name="图片 41" descr="e7d195523061f1c0f4bb5be3e2152d0be5f1635aa3ee5a33E6DD9EB6C71F4F179BAB7AE0B57C3F8359103873511F92A5B708547D4B17A08C0273121C22B542FF37C108EC636541EC6D8B0743D4BC2EF7A0B42B998AA7195F70CBE294C597E9660A8028B3FF2D7D44A135630CC32BD3F37BB5FFE2050F7E712597E602A45BDCBD1078F78F607B886CDD2042C699DE6DA3">
            <a:extLst>
              <a:ext uri="{FF2B5EF4-FFF2-40B4-BE49-F238E27FC236}">
                <a16:creationId xmlns:a16="http://schemas.microsoft.com/office/drawing/2014/main" id="{5622B35D-F845-0A4D-8C8F-CB0196EAA95E}"/>
              </a:ext>
            </a:extLst>
          </p:cNvPr>
          <p:cNvPicPr>
            <a:picLocks noChangeAspect="1"/>
          </p:cNvPicPr>
          <p:nvPr/>
        </p:nvPicPr>
        <p:blipFill>
          <a:blip r:embed="rId3" cstate="print">
            <a:duotone>
              <a:prstClr val="black"/>
              <a:srgbClr val="BA4651">
                <a:tint val="45000"/>
                <a:satMod val="400000"/>
              </a:srgbClr>
            </a:duotone>
            <a:extLst>
              <a:ext uri="{28A0092B-C50C-407E-A947-70E740481C1C}">
                <a14:useLocalDpi xmlns:a14="http://schemas.microsoft.com/office/drawing/2010/main" val="0"/>
              </a:ext>
            </a:extLst>
          </a:blip>
          <a:stretch>
            <a:fillRect/>
          </a:stretch>
        </p:blipFill>
        <p:spPr>
          <a:xfrm>
            <a:off x="9376699" y="296878"/>
            <a:ext cx="2192778" cy="680711"/>
          </a:xfrm>
          <a:prstGeom prst="rect">
            <a:avLst/>
          </a:prstGeom>
        </p:spPr>
      </p:pic>
      <p:sp>
        <p:nvSpPr>
          <p:cNvPr id="3" name="文本框 2">
            <a:extLst>
              <a:ext uri="{FF2B5EF4-FFF2-40B4-BE49-F238E27FC236}">
                <a16:creationId xmlns:a16="http://schemas.microsoft.com/office/drawing/2014/main" id="{9155CBDB-141B-2744-8E9C-AF72CE664ABA}"/>
              </a:ext>
            </a:extLst>
          </p:cNvPr>
          <p:cNvSpPr txBox="1"/>
          <p:nvPr/>
        </p:nvSpPr>
        <p:spPr>
          <a:xfrm>
            <a:off x="985919" y="1379349"/>
            <a:ext cx="9515960" cy="646331"/>
          </a:xfrm>
          <a:prstGeom prst="rect">
            <a:avLst/>
          </a:prstGeom>
          <a:noFill/>
        </p:spPr>
        <p:txBody>
          <a:bodyPr wrap="square" rtlCol="0">
            <a:spAutoFit/>
          </a:bodyPr>
          <a:lstStyle/>
          <a:p>
            <a:r>
              <a:rPr kumimoji="1" lang="en-US" altLang="zh-CN" dirty="0"/>
              <a:t>1.</a:t>
            </a:r>
            <a:r>
              <a:rPr kumimoji="1" lang="zh-CN" altLang="en-US" dirty="0"/>
              <a:t>对于表面张力的影响应该如何去克服，理论上使用属于伯努利方程时碗下降速度已经较大，如何考虑这样由实际理论导致的误差</a:t>
            </a:r>
            <a:endParaRPr kumimoji="1" lang="en-US" altLang="zh-CN" dirty="0"/>
          </a:p>
        </p:txBody>
      </p:sp>
    </p:spTree>
    <p:extLst>
      <p:ext uri="{BB962C8B-B14F-4D97-AF65-F5344CB8AC3E}">
        <p14:creationId xmlns:p14="http://schemas.microsoft.com/office/powerpoint/2010/main" val="2476993120"/>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3D698E39-B61F-4FEB-B8BF-0A4F7DDFFA74}"/>
              </a:ext>
            </a:extLst>
          </p:cNvPr>
          <p:cNvSpPr txBox="1"/>
          <p:nvPr/>
        </p:nvSpPr>
        <p:spPr>
          <a:xfrm>
            <a:off x="326769" y="715979"/>
            <a:ext cx="3161709" cy="523220"/>
          </a:xfrm>
          <a:prstGeom prst="rect">
            <a:avLst/>
          </a:prstGeom>
          <a:noFill/>
        </p:spPr>
        <p:txBody>
          <a:bodyPr wrap="square" rtlCol="0">
            <a:spAutoFit/>
          </a:bodyPr>
          <a:lstStyle>
            <a:defPPr>
              <a:defRPr lang="zh-CN"/>
            </a:defPPr>
            <a:lvl1pPr>
              <a:defRPr sz="3200" b="1">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en-US" altLang="zh-CN" sz="2800" dirty="0">
                <a:latin typeface="+mn-lt"/>
                <a:ea typeface="+mn-ea"/>
                <a:cs typeface="+mn-ea"/>
                <a:sym typeface="+mn-lt"/>
              </a:rPr>
              <a:t>02.</a:t>
            </a:r>
            <a:r>
              <a:rPr lang="zh-CN" altLang="en-US" sz="2800" dirty="0">
                <a:latin typeface="+mn-lt"/>
                <a:ea typeface="+mn-ea"/>
                <a:cs typeface="+mn-ea"/>
                <a:sym typeface="+mn-lt"/>
              </a:rPr>
              <a:t> 问题</a:t>
            </a:r>
          </a:p>
        </p:txBody>
      </p:sp>
      <p:pic>
        <p:nvPicPr>
          <p:cNvPr id="42" name="图片 41" descr="e7d195523061f1c0f4bb5be3e2152d0be5f1635aa3ee5a33E6DD9EB6C71F4F179BAB7AE0B57C3F8359103873511F92A5B708547D4B17A08C0273121C22B542FF37C108EC636541EC6D8B0743D4BC2EF7A0B42B998AA7195F70CBE294C597E9660A8028B3FF2D7D44A135630CC32BD3F37BB5FFE2050F7E712597E602A45BDCBD1078F78F607B886CDD2042C699DE6DA3">
            <a:extLst>
              <a:ext uri="{FF2B5EF4-FFF2-40B4-BE49-F238E27FC236}">
                <a16:creationId xmlns:a16="http://schemas.microsoft.com/office/drawing/2014/main" id="{5622B35D-F845-0A4D-8C8F-CB0196EAA95E}"/>
              </a:ext>
            </a:extLst>
          </p:cNvPr>
          <p:cNvPicPr>
            <a:picLocks noChangeAspect="1"/>
          </p:cNvPicPr>
          <p:nvPr/>
        </p:nvPicPr>
        <p:blipFill>
          <a:blip r:embed="rId3" cstate="print">
            <a:duotone>
              <a:prstClr val="black"/>
              <a:srgbClr val="BA4651">
                <a:tint val="45000"/>
                <a:satMod val="400000"/>
              </a:srgbClr>
            </a:duotone>
            <a:extLst>
              <a:ext uri="{28A0092B-C50C-407E-A947-70E740481C1C}">
                <a14:useLocalDpi xmlns:a14="http://schemas.microsoft.com/office/drawing/2010/main" val="0"/>
              </a:ext>
            </a:extLst>
          </a:blip>
          <a:stretch>
            <a:fillRect/>
          </a:stretch>
        </p:blipFill>
        <p:spPr>
          <a:xfrm>
            <a:off x="9376699" y="296878"/>
            <a:ext cx="2192778" cy="680711"/>
          </a:xfrm>
          <a:prstGeom prst="rect">
            <a:avLst/>
          </a:prstGeom>
        </p:spPr>
      </p:pic>
      <p:sp>
        <p:nvSpPr>
          <p:cNvPr id="3" name="文本框 2">
            <a:extLst>
              <a:ext uri="{FF2B5EF4-FFF2-40B4-BE49-F238E27FC236}">
                <a16:creationId xmlns:a16="http://schemas.microsoft.com/office/drawing/2014/main" id="{9155CBDB-141B-2744-8E9C-AF72CE664ABA}"/>
              </a:ext>
            </a:extLst>
          </p:cNvPr>
          <p:cNvSpPr txBox="1"/>
          <p:nvPr/>
        </p:nvSpPr>
        <p:spPr>
          <a:xfrm>
            <a:off x="995444" y="1379349"/>
            <a:ext cx="9515960" cy="369332"/>
          </a:xfrm>
          <a:prstGeom prst="rect">
            <a:avLst/>
          </a:prstGeom>
          <a:noFill/>
        </p:spPr>
        <p:txBody>
          <a:bodyPr wrap="square" rtlCol="0">
            <a:spAutoFit/>
          </a:bodyPr>
          <a:lstStyle/>
          <a:p>
            <a:r>
              <a:rPr kumimoji="1" lang="en-US" altLang="zh-CN" dirty="0"/>
              <a:t>2.</a:t>
            </a:r>
            <a:r>
              <a:rPr kumimoji="1" lang="zh-CN" altLang="en-US" dirty="0"/>
              <a:t>如果考虑初始时放下去有初速度或者碗内已经有少量水的时候应该如何处理</a:t>
            </a:r>
            <a:endParaRPr kumimoji="1" lang="en-US" altLang="zh-CN" dirty="0"/>
          </a:p>
        </p:txBody>
      </p:sp>
    </p:spTree>
    <p:extLst>
      <p:ext uri="{BB962C8B-B14F-4D97-AF65-F5344CB8AC3E}">
        <p14:creationId xmlns:p14="http://schemas.microsoft.com/office/powerpoint/2010/main" val="296871837"/>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3D698E39-B61F-4FEB-B8BF-0A4F7DDFFA74}"/>
              </a:ext>
            </a:extLst>
          </p:cNvPr>
          <p:cNvSpPr txBox="1"/>
          <p:nvPr/>
        </p:nvSpPr>
        <p:spPr>
          <a:xfrm>
            <a:off x="326769" y="715979"/>
            <a:ext cx="3161709" cy="523220"/>
          </a:xfrm>
          <a:prstGeom prst="rect">
            <a:avLst/>
          </a:prstGeom>
          <a:noFill/>
        </p:spPr>
        <p:txBody>
          <a:bodyPr wrap="square" rtlCol="0">
            <a:spAutoFit/>
          </a:bodyPr>
          <a:lstStyle>
            <a:defPPr>
              <a:defRPr lang="zh-CN"/>
            </a:defPPr>
            <a:lvl1pPr>
              <a:defRPr sz="3200" b="1">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en-US" altLang="zh-CN" sz="2800" dirty="0">
                <a:latin typeface="+mn-lt"/>
                <a:ea typeface="+mn-ea"/>
                <a:cs typeface="+mn-ea"/>
                <a:sym typeface="+mn-lt"/>
              </a:rPr>
              <a:t>02.</a:t>
            </a:r>
            <a:r>
              <a:rPr lang="zh-CN" altLang="en-US" sz="2800" dirty="0">
                <a:latin typeface="+mn-lt"/>
                <a:ea typeface="+mn-ea"/>
                <a:cs typeface="+mn-ea"/>
                <a:sym typeface="+mn-lt"/>
              </a:rPr>
              <a:t> 问题</a:t>
            </a:r>
          </a:p>
        </p:txBody>
      </p:sp>
      <p:pic>
        <p:nvPicPr>
          <p:cNvPr id="42" name="图片 41" descr="e7d195523061f1c0f4bb5be3e2152d0be5f1635aa3ee5a33E6DD9EB6C71F4F179BAB7AE0B57C3F8359103873511F92A5B708547D4B17A08C0273121C22B542FF37C108EC636541EC6D8B0743D4BC2EF7A0B42B998AA7195F70CBE294C597E9660A8028B3FF2D7D44A135630CC32BD3F37BB5FFE2050F7E712597E602A45BDCBD1078F78F607B886CDD2042C699DE6DA3">
            <a:extLst>
              <a:ext uri="{FF2B5EF4-FFF2-40B4-BE49-F238E27FC236}">
                <a16:creationId xmlns:a16="http://schemas.microsoft.com/office/drawing/2014/main" id="{5622B35D-F845-0A4D-8C8F-CB0196EAA95E}"/>
              </a:ext>
            </a:extLst>
          </p:cNvPr>
          <p:cNvPicPr>
            <a:picLocks noChangeAspect="1"/>
          </p:cNvPicPr>
          <p:nvPr/>
        </p:nvPicPr>
        <p:blipFill>
          <a:blip r:embed="rId3" cstate="print">
            <a:duotone>
              <a:prstClr val="black"/>
              <a:srgbClr val="BA4651">
                <a:tint val="45000"/>
                <a:satMod val="400000"/>
              </a:srgbClr>
            </a:duotone>
            <a:extLst>
              <a:ext uri="{28A0092B-C50C-407E-A947-70E740481C1C}">
                <a14:useLocalDpi xmlns:a14="http://schemas.microsoft.com/office/drawing/2010/main" val="0"/>
              </a:ext>
            </a:extLst>
          </a:blip>
          <a:stretch>
            <a:fillRect/>
          </a:stretch>
        </p:blipFill>
        <p:spPr>
          <a:xfrm>
            <a:off x="9376699" y="296878"/>
            <a:ext cx="2192778" cy="680711"/>
          </a:xfrm>
          <a:prstGeom prst="rect">
            <a:avLst/>
          </a:prstGeom>
        </p:spPr>
      </p:pic>
      <p:sp>
        <p:nvSpPr>
          <p:cNvPr id="3" name="文本框 2">
            <a:extLst>
              <a:ext uri="{FF2B5EF4-FFF2-40B4-BE49-F238E27FC236}">
                <a16:creationId xmlns:a16="http://schemas.microsoft.com/office/drawing/2014/main" id="{9155CBDB-141B-2744-8E9C-AF72CE664ABA}"/>
              </a:ext>
            </a:extLst>
          </p:cNvPr>
          <p:cNvSpPr txBox="1"/>
          <p:nvPr/>
        </p:nvSpPr>
        <p:spPr>
          <a:xfrm>
            <a:off x="976394" y="1379349"/>
            <a:ext cx="9515960" cy="369332"/>
          </a:xfrm>
          <a:prstGeom prst="rect">
            <a:avLst/>
          </a:prstGeom>
          <a:noFill/>
        </p:spPr>
        <p:txBody>
          <a:bodyPr wrap="square" rtlCol="0">
            <a:spAutoFit/>
          </a:bodyPr>
          <a:lstStyle/>
          <a:p>
            <a:r>
              <a:rPr kumimoji="1" lang="en-US" altLang="zh-CN" dirty="0"/>
              <a:t>3.</a:t>
            </a:r>
            <a:r>
              <a:rPr kumimoji="1" lang="zh-CN" altLang="en-US" dirty="0"/>
              <a:t>如何保持碗的平衡，如果不能保持平衡应该如何处理，会对你们结果产生什么影响</a:t>
            </a:r>
            <a:endParaRPr kumimoji="1" lang="en-US" altLang="zh-CN" dirty="0"/>
          </a:p>
        </p:txBody>
      </p:sp>
    </p:spTree>
    <p:extLst>
      <p:ext uri="{BB962C8B-B14F-4D97-AF65-F5344CB8AC3E}">
        <p14:creationId xmlns:p14="http://schemas.microsoft.com/office/powerpoint/2010/main" val="2860915752"/>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3D698E39-B61F-4FEB-B8BF-0A4F7DDFFA74}"/>
              </a:ext>
            </a:extLst>
          </p:cNvPr>
          <p:cNvSpPr txBox="1"/>
          <p:nvPr/>
        </p:nvSpPr>
        <p:spPr>
          <a:xfrm>
            <a:off x="326769" y="715979"/>
            <a:ext cx="3161709" cy="523220"/>
          </a:xfrm>
          <a:prstGeom prst="rect">
            <a:avLst/>
          </a:prstGeom>
          <a:noFill/>
        </p:spPr>
        <p:txBody>
          <a:bodyPr wrap="square" rtlCol="0">
            <a:spAutoFit/>
          </a:bodyPr>
          <a:lstStyle>
            <a:defPPr>
              <a:defRPr lang="zh-CN"/>
            </a:defPPr>
            <a:lvl1pPr>
              <a:defRPr sz="3200" b="1">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en-US" altLang="zh-CN" sz="2800" dirty="0">
                <a:latin typeface="+mn-lt"/>
                <a:ea typeface="+mn-ea"/>
                <a:cs typeface="+mn-ea"/>
                <a:sym typeface="+mn-lt"/>
              </a:rPr>
              <a:t>02.</a:t>
            </a:r>
            <a:r>
              <a:rPr lang="zh-CN" altLang="en-US" sz="2800" dirty="0">
                <a:latin typeface="+mn-lt"/>
                <a:ea typeface="+mn-ea"/>
                <a:cs typeface="+mn-ea"/>
                <a:sym typeface="+mn-lt"/>
              </a:rPr>
              <a:t> 问题</a:t>
            </a:r>
          </a:p>
        </p:txBody>
      </p:sp>
      <p:pic>
        <p:nvPicPr>
          <p:cNvPr id="42" name="图片 41" descr="e7d195523061f1c0f4bb5be3e2152d0be5f1635aa3ee5a33E6DD9EB6C71F4F179BAB7AE0B57C3F8359103873511F92A5B708547D4B17A08C0273121C22B542FF37C108EC636541EC6D8B0743D4BC2EF7A0B42B998AA7195F70CBE294C597E9660A8028B3FF2D7D44A135630CC32BD3F37BB5FFE2050F7E712597E602A45BDCBD1078F78F607B886CDD2042C699DE6DA3">
            <a:extLst>
              <a:ext uri="{FF2B5EF4-FFF2-40B4-BE49-F238E27FC236}">
                <a16:creationId xmlns:a16="http://schemas.microsoft.com/office/drawing/2014/main" id="{5622B35D-F845-0A4D-8C8F-CB0196EAA95E}"/>
              </a:ext>
            </a:extLst>
          </p:cNvPr>
          <p:cNvPicPr>
            <a:picLocks noChangeAspect="1"/>
          </p:cNvPicPr>
          <p:nvPr/>
        </p:nvPicPr>
        <p:blipFill>
          <a:blip r:embed="rId3" cstate="print">
            <a:duotone>
              <a:prstClr val="black"/>
              <a:srgbClr val="BA4651">
                <a:tint val="45000"/>
                <a:satMod val="400000"/>
              </a:srgbClr>
            </a:duotone>
            <a:extLst>
              <a:ext uri="{28A0092B-C50C-407E-A947-70E740481C1C}">
                <a14:useLocalDpi xmlns:a14="http://schemas.microsoft.com/office/drawing/2010/main" val="0"/>
              </a:ext>
            </a:extLst>
          </a:blip>
          <a:stretch>
            <a:fillRect/>
          </a:stretch>
        </p:blipFill>
        <p:spPr>
          <a:xfrm>
            <a:off x="9376699" y="296878"/>
            <a:ext cx="2192778" cy="680711"/>
          </a:xfrm>
          <a:prstGeom prst="rect">
            <a:avLst/>
          </a:prstGeom>
        </p:spPr>
      </p:pic>
      <p:sp>
        <p:nvSpPr>
          <p:cNvPr id="3" name="文本框 2">
            <a:extLst>
              <a:ext uri="{FF2B5EF4-FFF2-40B4-BE49-F238E27FC236}">
                <a16:creationId xmlns:a16="http://schemas.microsoft.com/office/drawing/2014/main" id="{9155CBDB-141B-2744-8E9C-AF72CE664ABA}"/>
              </a:ext>
            </a:extLst>
          </p:cNvPr>
          <p:cNvSpPr txBox="1"/>
          <p:nvPr/>
        </p:nvSpPr>
        <p:spPr>
          <a:xfrm>
            <a:off x="976394" y="1379349"/>
            <a:ext cx="9515960" cy="646331"/>
          </a:xfrm>
          <a:prstGeom prst="rect">
            <a:avLst/>
          </a:prstGeom>
          <a:noFill/>
        </p:spPr>
        <p:txBody>
          <a:bodyPr wrap="square" rtlCol="0">
            <a:spAutoFit/>
          </a:bodyPr>
          <a:lstStyle/>
          <a:p>
            <a:r>
              <a:rPr kumimoji="1" lang="en-US" altLang="zh-CN" dirty="0"/>
              <a:t>4.</a:t>
            </a:r>
            <a:r>
              <a:rPr kumimoji="1" lang="zh-CN" altLang="en-US" dirty="0"/>
              <a:t>其实壁厚观测器材图可知与小孔直径相当，在理论推导中未考虑其影响，那么会产生何种影响</a:t>
            </a:r>
            <a:endParaRPr kumimoji="1" lang="en-US" altLang="zh-CN" dirty="0"/>
          </a:p>
        </p:txBody>
      </p:sp>
    </p:spTree>
    <p:extLst>
      <p:ext uri="{BB962C8B-B14F-4D97-AF65-F5344CB8AC3E}">
        <p14:creationId xmlns:p14="http://schemas.microsoft.com/office/powerpoint/2010/main" val="3949229757"/>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74" y="0"/>
            <a:ext cx="12192000" cy="5739409"/>
          </a:xfrm>
          <a:prstGeom prst="rect">
            <a:avLst/>
          </a:prstGeom>
        </p:spPr>
      </p:pic>
      <p:grpSp>
        <p:nvGrpSpPr>
          <p:cNvPr id="4" name="组合 3">
            <a:extLst>
              <a:ext uri="{FF2B5EF4-FFF2-40B4-BE49-F238E27FC236}">
                <a16:creationId xmlns:a16="http://schemas.microsoft.com/office/drawing/2014/main" id="{C5C47A74-D1F9-40F5-9488-93F1961BFB18}"/>
              </a:ext>
            </a:extLst>
          </p:cNvPr>
          <p:cNvGrpSpPr/>
          <p:nvPr/>
        </p:nvGrpSpPr>
        <p:grpSpPr>
          <a:xfrm>
            <a:off x="5401782" y="1515619"/>
            <a:ext cx="1273335" cy="1271588"/>
            <a:chOff x="3470276" y="511175"/>
            <a:chExt cx="5784850" cy="5776913"/>
          </a:xfrm>
          <a:solidFill>
            <a:schemeClr val="bg1"/>
          </a:solidFill>
        </p:grpSpPr>
        <p:sp>
          <p:nvSpPr>
            <p:cNvPr id="5" name="Freeform 5">
              <a:extLst>
                <a:ext uri="{FF2B5EF4-FFF2-40B4-BE49-F238E27FC236}">
                  <a16:creationId xmlns:a16="http://schemas.microsoft.com/office/drawing/2014/main" id="{099102B6-A4B4-4625-BF5D-95E5232F3E9A}"/>
                </a:ext>
              </a:extLst>
            </p:cNvPr>
            <p:cNvSpPr>
              <a:spLocks noEditPoints="1"/>
            </p:cNvSpPr>
            <p:nvPr/>
          </p:nvSpPr>
          <p:spPr bwMode="auto">
            <a:xfrm>
              <a:off x="3470276" y="511175"/>
              <a:ext cx="5784850" cy="5776913"/>
            </a:xfrm>
            <a:custGeom>
              <a:avLst/>
              <a:gdLst>
                <a:gd name="T0" fmla="*/ 1501 w 3002"/>
                <a:gd name="T1" fmla="*/ 0 h 3002"/>
                <a:gd name="T2" fmla="*/ 0 w 3002"/>
                <a:gd name="T3" fmla="*/ 1501 h 3002"/>
                <a:gd name="T4" fmla="*/ 1501 w 3002"/>
                <a:gd name="T5" fmla="*/ 3002 h 3002"/>
                <a:gd name="T6" fmla="*/ 3002 w 3002"/>
                <a:gd name="T7" fmla="*/ 1501 h 3002"/>
                <a:gd name="T8" fmla="*/ 1501 w 3002"/>
                <a:gd name="T9" fmla="*/ 0 h 3002"/>
                <a:gd name="T10" fmla="*/ 1501 w 3002"/>
                <a:gd name="T11" fmla="*/ 2940 h 3002"/>
                <a:gd name="T12" fmla="*/ 61 w 3002"/>
                <a:gd name="T13" fmla="*/ 1501 h 3002"/>
                <a:gd name="T14" fmla="*/ 1501 w 3002"/>
                <a:gd name="T15" fmla="*/ 61 h 3002"/>
                <a:gd name="T16" fmla="*/ 2940 w 3002"/>
                <a:gd name="T17" fmla="*/ 1501 h 3002"/>
                <a:gd name="T18" fmla="*/ 1501 w 3002"/>
                <a:gd name="T19" fmla="*/ 2940 h 30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02" h="3002">
                  <a:moveTo>
                    <a:pt x="1501" y="0"/>
                  </a:moveTo>
                  <a:cubicBezTo>
                    <a:pt x="672" y="0"/>
                    <a:pt x="0" y="672"/>
                    <a:pt x="0" y="1501"/>
                  </a:cubicBezTo>
                  <a:cubicBezTo>
                    <a:pt x="0" y="2330"/>
                    <a:pt x="672" y="3002"/>
                    <a:pt x="1501" y="3002"/>
                  </a:cubicBezTo>
                  <a:cubicBezTo>
                    <a:pt x="2330" y="3002"/>
                    <a:pt x="3002" y="2330"/>
                    <a:pt x="3002" y="1501"/>
                  </a:cubicBezTo>
                  <a:cubicBezTo>
                    <a:pt x="3002" y="672"/>
                    <a:pt x="2330" y="0"/>
                    <a:pt x="1501" y="0"/>
                  </a:cubicBezTo>
                  <a:close/>
                  <a:moveTo>
                    <a:pt x="1501" y="2940"/>
                  </a:moveTo>
                  <a:cubicBezTo>
                    <a:pt x="706" y="2940"/>
                    <a:pt x="61" y="2296"/>
                    <a:pt x="61" y="1501"/>
                  </a:cubicBezTo>
                  <a:cubicBezTo>
                    <a:pt x="61" y="706"/>
                    <a:pt x="706" y="61"/>
                    <a:pt x="1501" y="61"/>
                  </a:cubicBezTo>
                  <a:cubicBezTo>
                    <a:pt x="2296" y="61"/>
                    <a:pt x="2940" y="706"/>
                    <a:pt x="2940" y="1501"/>
                  </a:cubicBezTo>
                  <a:cubicBezTo>
                    <a:pt x="2940" y="2296"/>
                    <a:pt x="2296" y="2940"/>
                    <a:pt x="1501" y="29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 name="Freeform 6">
              <a:extLst>
                <a:ext uri="{FF2B5EF4-FFF2-40B4-BE49-F238E27FC236}">
                  <a16:creationId xmlns:a16="http://schemas.microsoft.com/office/drawing/2014/main" id="{05E0FE4F-C778-40C2-AFCA-766C97387B21}"/>
                </a:ext>
              </a:extLst>
            </p:cNvPr>
            <p:cNvSpPr>
              <a:spLocks noEditPoints="1"/>
            </p:cNvSpPr>
            <p:nvPr/>
          </p:nvSpPr>
          <p:spPr bwMode="auto">
            <a:xfrm>
              <a:off x="6567488" y="5629275"/>
              <a:ext cx="301625" cy="422275"/>
            </a:xfrm>
            <a:custGeom>
              <a:avLst/>
              <a:gdLst>
                <a:gd name="T0" fmla="*/ 76 w 157"/>
                <a:gd name="T1" fmla="*/ 0 h 219"/>
                <a:gd name="T2" fmla="*/ 0 w 157"/>
                <a:gd name="T3" fmla="*/ 70 h 219"/>
                <a:gd name="T4" fmla="*/ 63 w 157"/>
                <a:gd name="T5" fmla="*/ 137 h 219"/>
                <a:gd name="T6" fmla="*/ 80 w 157"/>
                <a:gd name="T7" fmla="*/ 136 h 219"/>
                <a:gd name="T8" fmla="*/ 96 w 157"/>
                <a:gd name="T9" fmla="*/ 131 h 219"/>
                <a:gd name="T10" fmla="*/ 1 w 157"/>
                <a:gd name="T11" fmla="*/ 214 h 219"/>
                <a:gd name="T12" fmla="*/ 1 w 157"/>
                <a:gd name="T13" fmla="*/ 219 h 219"/>
                <a:gd name="T14" fmla="*/ 1 w 157"/>
                <a:gd name="T15" fmla="*/ 219 h 219"/>
                <a:gd name="T16" fmla="*/ 157 w 157"/>
                <a:gd name="T17" fmla="*/ 94 h 219"/>
                <a:gd name="T18" fmla="*/ 76 w 157"/>
                <a:gd name="T19" fmla="*/ 0 h 219"/>
                <a:gd name="T20" fmla="*/ 99 w 157"/>
                <a:gd name="T21" fmla="*/ 107 h 219"/>
                <a:gd name="T22" fmla="*/ 99 w 157"/>
                <a:gd name="T23" fmla="*/ 119 h 219"/>
                <a:gd name="T24" fmla="*/ 83 w 157"/>
                <a:gd name="T25" fmla="*/ 122 h 219"/>
                <a:gd name="T26" fmla="*/ 54 w 157"/>
                <a:gd name="T27" fmla="*/ 53 h 219"/>
                <a:gd name="T28" fmla="*/ 74 w 157"/>
                <a:gd name="T29" fmla="*/ 8 h 219"/>
                <a:gd name="T30" fmla="*/ 95 w 157"/>
                <a:gd name="T31" fmla="*/ 26 h 219"/>
                <a:gd name="T32" fmla="*/ 102 w 157"/>
                <a:gd name="T33" fmla="*/ 90 h 219"/>
                <a:gd name="T34" fmla="*/ 99 w 157"/>
                <a:gd name="T35" fmla="*/ 10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7" h="219">
                  <a:moveTo>
                    <a:pt x="76" y="0"/>
                  </a:moveTo>
                  <a:cubicBezTo>
                    <a:pt x="30" y="1"/>
                    <a:pt x="4" y="25"/>
                    <a:pt x="0" y="70"/>
                  </a:cubicBezTo>
                  <a:cubicBezTo>
                    <a:pt x="0" y="113"/>
                    <a:pt x="21" y="135"/>
                    <a:pt x="63" y="137"/>
                  </a:cubicBezTo>
                  <a:cubicBezTo>
                    <a:pt x="70" y="138"/>
                    <a:pt x="75" y="137"/>
                    <a:pt x="80" y="136"/>
                  </a:cubicBezTo>
                  <a:cubicBezTo>
                    <a:pt x="85" y="135"/>
                    <a:pt x="91" y="133"/>
                    <a:pt x="96" y="131"/>
                  </a:cubicBezTo>
                  <a:cubicBezTo>
                    <a:pt x="81" y="179"/>
                    <a:pt x="49" y="206"/>
                    <a:pt x="1" y="214"/>
                  </a:cubicBezTo>
                  <a:cubicBezTo>
                    <a:pt x="1" y="219"/>
                    <a:pt x="1" y="219"/>
                    <a:pt x="1" y="219"/>
                  </a:cubicBezTo>
                  <a:cubicBezTo>
                    <a:pt x="1" y="219"/>
                    <a:pt x="1" y="219"/>
                    <a:pt x="1" y="219"/>
                  </a:cubicBezTo>
                  <a:cubicBezTo>
                    <a:pt x="98" y="210"/>
                    <a:pt x="150" y="168"/>
                    <a:pt x="157" y="94"/>
                  </a:cubicBezTo>
                  <a:cubicBezTo>
                    <a:pt x="155" y="34"/>
                    <a:pt x="128" y="3"/>
                    <a:pt x="76" y="0"/>
                  </a:cubicBezTo>
                  <a:close/>
                  <a:moveTo>
                    <a:pt x="99" y="107"/>
                  </a:moveTo>
                  <a:cubicBezTo>
                    <a:pt x="99" y="119"/>
                    <a:pt x="99" y="119"/>
                    <a:pt x="99" y="119"/>
                  </a:cubicBezTo>
                  <a:cubicBezTo>
                    <a:pt x="97" y="121"/>
                    <a:pt x="92" y="122"/>
                    <a:pt x="83" y="122"/>
                  </a:cubicBezTo>
                  <a:cubicBezTo>
                    <a:pt x="61" y="125"/>
                    <a:pt x="52" y="102"/>
                    <a:pt x="54" y="53"/>
                  </a:cubicBezTo>
                  <a:cubicBezTo>
                    <a:pt x="51" y="23"/>
                    <a:pt x="58" y="8"/>
                    <a:pt x="74" y="8"/>
                  </a:cubicBezTo>
                  <a:cubicBezTo>
                    <a:pt x="84" y="8"/>
                    <a:pt x="91" y="14"/>
                    <a:pt x="95" y="26"/>
                  </a:cubicBezTo>
                  <a:cubicBezTo>
                    <a:pt x="100" y="36"/>
                    <a:pt x="102" y="58"/>
                    <a:pt x="102" y="90"/>
                  </a:cubicBezTo>
                  <a:cubicBezTo>
                    <a:pt x="101" y="93"/>
                    <a:pt x="100" y="99"/>
                    <a:pt x="99"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 name="Freeform 7">
              <a:extLst>
                <a:ext uri="{FF2B5EF4-FFF2-40B4-BE49-F238E27FC236}">
                  <a16:creationId xmlns:a16="http://schemas.microsoft.com/office/drawing/2014/main" id="{DD2ABAFF-A183-46EB-8A9D-B536B7BDF5DE}"/>
                </a:ext>
              </a:extLst>
            </p:cNvPr>
            <p:cNvSpPr>
              <a:spLocks noEditPoints="1"/>
            </p:cNvSpPr>
            <p:nvPr/>
          </p:nvSpPr>
          <p:spPr bwMode="auto">
            <a:xfrm>
              <a:off x="5892801" y="5634038"/>
              <a:ext cx="280988" cy="395288"/>
            </a:xfrm>
            <a:custGeom>
              <a:avLst/>
              <a:gdLst>
                <a:gd name="T0" fmla="*/ 98 w 146"/>
                <a:gd name="T1" fmla="*/ 85 h 206"/>
                <a:gd name="T2" fmla="*/ 143 w 146"/>
                <a:gd name="T3" fmla="*/ 44 h 206"/>
                <a:gd name="T4" fmla="*/ 81 w 146"/>
                <a:gd name="T5" fmla="*/ 0 h 206"/>
                <a:gd name="T6" fmla="*/ 6 w 146"/>
                <a:gd name="T7" fmla="*/ 51 h 206"/>
                <a:gd name="T8" fmla="*/ 51 w 146"/>
                <a:gd name="T9" fmla="*/ 108 h 206"/>
                <a:gd name="T10" fmla="*/ 1 w 146"/>
                <a:gd name="T11" fmla="*/ 157 h 206"/>
                <a:gd name="T12" fmla="*/ 69 w 146"/>
                <a:gd name="T13" fmla="*/ 206 h 206"/>
                <a:gd name="T14" fmla="*/ 146 w 146"/>
                <a:gd name="T15" fmla="*/ 149 h 206"/>
                <a:gd name="T16" fmla="*/ 98 w 146"/>
                <a:gd name="T17" fmla="*/ 85 h 206"/>
                <a:gd name="T18" fmla="*/ 49 w 146"/>
                <a:gd name="T19" fmla="*/ 32 h 206"/>
                <a:gd name="T20" fmla="*/ 76 w 146"/>
                <a:gd name="T21" fmla="*/ 8 h 206"/>
                <a:gd name="T22" fmla="*/ 105 w 146"/>
                <a:gd name="T23" fmla="*/ 46 h 206"/>
                <a:gd name="T24" fmla="*/ 90 w 146"/>
                <a:gd name="T25" fmla="*/ 79 h 206"/>
                <a:gd name="T26" fmla="*/ 49 w 146"/>
                <a:gd name="T27" fmla="*/ 32 h 206"/>
                <a:gd name="T28" fmla="*/ 70 w 146"/>
                <a:gd name="T29" fmla="*/ 199 h 206"/>
                <a:gd name="T30" fmla="*/ 40 w 146"/>
                <a:gd name="T31" fmla="*/ 158 h 206"/>
                <a:gd name="T32" fmla="*/ 40 w 146"/>
                <a:gd name="T33" fmla="*/ 158 h 206"/>
                <a:gd name="T34" fmla="*/ 40 w 146"/>
                <a:gd name="T35" fmla="*/ 158 h 206"/>
                <a:gd name="T36" fmla="*/ 40 w 146"/>
                <a:gd name="T37" fmla="*/ 158 h 206"/>
                <a:gd name="T38" fmla="*/ 55 w 146"/>
                <a:gd name="T39" fmla="*/ 117 h 206"/>
                <a:gd name="T40" fmla="*/ 58 w 146"/>
                <a:gd name="T41" fmla="*/ 114 h 206"/>
                <a:gd name="T42" fmla="*/ 100 w 146"/>
                <a:gd name="T43" fmla="*/ 165 h 206"/>
                <a:gd name="T44" fmla="*/ 70 w 146"/>
                <a:gd name="T45" fmla="*/ 199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6" h="206">
                  <a:moveTo>
                    <a:pt x="98" y="85"/>
                  </a:moveTo>
                  <a:cubicBezTo>
                    <a:pt x="128" y="77"/>
                    <a:pt x="143" y="64"/>
                    <a:pt x="143" y="44"/>
                  </a:cubicBezTo>
                  <a:cubicBezTo>
                    <a:pt x="141" y="16"/>
                    <a:pt x="120" y="1"/>
                    <a:pt x="81" y="0"/>
                  </a:cubicBezTo>
                  <a:cubicBezTo>
                    <a:pt x="33" y="1"/>
                    <a:pt x="8" y="18"/>
                    <a:pt x="6" y="51"/>
                  </a:cubicBezTo>
                  <a:cubicBezTo>
                    <a:pt x="5" y="74"/>
                    <a:pt x="20" y="93"/>
                    <a:pt x="51" y="108"/>
                  </a:cubicBezTo>
                  <a:cubicBezTo>
                    <a:pt x="17" y="116"/>
                    <a:pt x="0" y="132"/>
                    <a:pt x="1" y="157"/>
                  </a:cubicBezTo>
                  <a:cubicBezTo>
                    <a:pt x="2" y="189"/>
                    <a:pt x="25" y="205"/>
                    <a:pt x="69" y="206"/>
                  </a:cubicBezTo>
                  <a:cubicBezTo>
                    <a:pt x="117" y="206"/>
                    <a:pt x="143" y="187"/>
                    <a:pt x="146" y="149"/>
                  </a:cubicBezTo>
                  <a:cubicBezTo>
                    <a:pt x="146" y="126"/>
                    <a:pt x="130" y="105"/>
                    <a:pt x="98" y="85"/>
                  </a:cubicBezTo>
                  <a:close/>
                  <a:moveTo>
                    <a:pt x="49" y="32"/>
                  </a:moveTo>
                  <a:cubicBezTo>
                    <a:pt x="51" y="17"/>
                    <a:pt x="60" y="9"/>
                    <a:pt x="76" y="8"/>
                  </a:cubicBezTo>
                  <a:cubicBezTo>
                    <a:pt x="95" y="9"/>
                    <a:pt x="104" y="22"/>
                    <a:pt x="105" y="46"/>
                  </a:cubicBezTo>
                  <a:cubicBezTo>
                    <a:pt x="104" y="58"/>
                    <a:pt x="100" y="69"/>
                    <a:pt x="90" y="79"/>
                  </a:cubicBezTo>
                  <a:cubicBezTo>
                    <a:pt x="62" y="66"/>
                    <a:pt x="48" y="50"/>
                    <a:pt x="49" y="32"/>
                  </a:cubicBezTo>
                  <a:close/>
                  <a:moveTo>
                    <a:pt x="70" y="199"/>
                  </a:moveTo>
                  <a:cubicBezTo>
                    <a:pt x="51" y="198"/>
                    <a:pt x="41" y="185"/>
                    <a:pt x="40" y="158"/>
                  </a:cubicBezTo>
                  <a:cubicBezTo>
                    <a:pt x="40" y="158"/>
                    <a:pt x="40" y="158"/>
                    <a:pt x="40" y="158"/>
                  </a:cubicBezTo>
                  <a:cubicBezTo>
                    <a:pt x="40" y="158"/>
                    <a:pt x="40" y="158"/>
                    <a:pt x="40" y="158"/>
                  </a:cubicBezTo>
                  <a:cubicBezTo>
                    <a:pt x="40" y="158"/>
                    <a:pt x="40" y="158"/>
                    <a:pt x="40" y="158"/>
                  </a:cubicBezTo>
                  <a:cubicBezTo>
                    <a:pt x="40" y="143"/>
                    <a:pt x="44" y="130"/>
                    <a:pt x="55" y="117"/>
                  </a:cubicBezTo>
                  <a:cubicBezTo>
                    <a:pt x="56" y="116"/>
                    <a:pt x="57" y="115"/>
                    <a:pt x="58" y="114"/>
                  </a:cubicBezTo>
                  <a:cubicBezTo>
                    <a:pt x="87" y="130"/>
                    <a:pt x="101" y="147"/>
                    <a:pt x="100" y="165"/>
                  </a:cubicBezTo>
                  <a:cubicBezTo>
                    <a:pt x="100" y="188"/>
                    <a:pt x="90" y="200"/>
                    <a:pt x="70" y="1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 name="Freeform 8">
              <a:extLst>
                <a:ext uri="{FF2B5EF4-FFF2-40B4-BE49-F238E27FC236}">
                  <a16:creationId xmlns:a16="http://schemas.microsoft.com/office/drawing/2014/main" id="{652CEEDF-C939-4549-B745-EA446B2CBEAB}"/>
                </a:ext>
              </a:extLst>
            </p:cNvPr>
            <p:cNvSpPr>
              <a:spLocks/>
            </p:cNvSpPr>
            <p:nvPr/>
          </p:nvSpPr>
          <p:spPr bwMode="auto">
            <a:xfrm>
              <a:off x="7759701" y="1338263"/>
              <a:ext cx="503238" cy="512763"/>
            </a:xfrm>
            <a:custGeom>
              <a:avLst/>
              <a:gdLst>
                <a:gd name="T0" fmla="*/ 0 w 261"/>
                <a:gd name="T1" fmla="*/ 146 h 266"/>
                <a:gd name="T2" fmla="*/ 131 w 261"/>
                <a:gd name="T3" fmla="*/ 266 h 266"/>
                <a:gd name="T4" fmla="*/ 180 w 261"/>
                <a:gd name="T5" fmla="*/ 230 h 266"/>
                <a:gd name="T6" fmla="*/ 174 w 261"/>
                <a:gd name="T7" fmla="*/ 224 h 266"/>
                <a:gd name="T8" fmla="*/ 81 w 261"/>
                <a:gd name="T9" fmla="*/ 208 h 266"/>
                <a:gd name="T10" fmla="*/ 73 w 261"/>
                <a:gd name="T11" fmla="*/ 179 h 266"/>
                <a:gd name="T12" fmla="*/ 120 w 261"/>
                <a:gd name="T13" fmla="*/ 126 h 266"/>
                <a:gd name="T14" fmla="*/ 127 w 261"/>
                <a:gd name="T15" fmla="*/ 193 h 266"/>
                <a:gd name="T16" fmla="*/ 132 w 261"/>
                <a:gd name="T17" fmla="*/ 198 h 266"/>
                <a:gd name="T18" fmla="*/ 198 w 261"/>
                <a:gd name="T19" fmla="*/ 125 h 266"/>
                <a:gd name="T20" fmla="*/ 193 w 261"/>
                <a:gd name="T21" fmla="*/ 121 h 266"/>
                <a:gd name="T22" fmla="*/ 127 w 261"/>
                <a:gd name="T23" fmla="*/ 119 h 266"/>
                <a:gd name="T24" fmla="*/ 172 w 261"/>
                <a:gd name="T25" fmla="*/ 69 h 266"/>
                <a:gd name="T26" fmla="*/ 198 w 261"/>
                <a:gd name="T27" fmla="*/ 74 h 266"/>
                <a:gd name="T28" fmla="*/ 216 w 261"/>
                <a:gd name="T29" fmla="*/ 156 h 266"/>
                <a:gd name="T30" fmla="*/ 222 w 261"/>
                <a:gd name="T31" fmla="*/ 162 h 266"/>
                <a:gd name="T32" fmla="*/ 261 w 261"/>
                <a:gd name="T33" fmla="*/ 119 h 266"/>
                <a:gd name="T34" fmla="*/ 132 w 261"/>
                <a:gd name="T35" fmla="*/ 0 h 266"/>
                <a:gd name="T36" fmla="*/ 128 w 261"/>
                <a:gd name="T37" fmla="*/ 5 h 266"/>
                <a:gd name="T38" fmla="*/ 133 w 261"/>
                <a:gd name="T39" fmla="*/ 40 h 266"/>
                <a:gd name="T40" fmla="*/ 39 w 261"/>
                <a:gd name="T41" fmla="*/ 143 h 266"/>
                <a:gd name="T42" fmla="*/ 5 w 261"/>
                <a:gd name="T43" fmla="*/ 141 h 266"/>
                <a:gd name="T44" fmla="*/ 0 w 261"/>
                <a:gd name="T45" fmla="*/ 14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1" h="266">
                  <a:moveTo>
                    <a:pt x="0" y="146"/>
                  </a:moveTo>
                  <a:cubicBezTo>
                    <a:pt x="131" y="266"/>
                    <a:pt x="131" y="266"/>
                    <a:pt x="131" y="266"/>
                  </a:cubicBezTo>
                  <a:cubicBezTo>
                    <a:pt x="180" y="230"/>
                    <a:pt x="180" y="230"/>
                    <a:pt x="180" y="230"/>
                  </a:cubicBezTo>
                  <a:cubicBezTo>
                    <a:pt x="174" y="224"/>
                    <a:pt x="174" y="224"/>
                    <a:pt x="174" y="224"/>
                  </a:cubicBezTo>
                  <a:cubicBezTo>
                    <a:pt x="139" y="240"/>
                    <a:pt x="108" y="235"/>
                    <a:pt x="81" y="208"/>
                  </a:cubicBezTo>
                  <a:cubicBezTo>
                    <a:pt x="66" y="196"/>
                    <a:pt x="64" y="186"/>
                    <a:pt x="73" y="179"/>
                  </a:cubicBezTo>
                  <a:cubicBezTo>
                    <a:pt x="120" y="126"/>
                    <a:pt x="120" y="126"/>
                    <a:pt x="120" y="126"/>
                  </a:cubicBezTo>
                  <a:cubicBezTo>
                    <a:pt x="143" y="146"/>
                    <a:pt x="146" y="168"/>
                    <a:pt x="127" y="193"/>
                  </a:cubicBezTo>
                  <a:cubicBezTo>
                    <a:pt x="132" y="198"/>
                    <a:pt x="132" y="198"/>
                    <a:pt x="132" y="198"/>
                  </a:cubicBezTo>
                  <a:cubicBezTo>
                    <a:pt x="198" y="125"/>
                    <a:pt x="198" y="125"/>
                    <a:pt x="198" y="125"/>
                  </a:cubicBezTo>
                  <a:cubicBezTo>
                    <a:pt x="193" y="121"/>
                    <a:pt x="193" y="121"/>
                    <a:pt x="193" y="121"/>
                  </a:cubicBezTo>
                  <a:cubicBezTo>
                    <a:pt x="170" y="143"/>
                    <a:pt x="148" y="142"/>
                    <a:pt x="127" y="119"/>
                  </a:cubicBezTo>
                  <a:cubicBezTo>
                    <a:pt x="172" y="69"/>
                    <a:pt x="172" y="69"/>
                    <a:pt x="172" y="69"/>
                  </a:cubicBezTo>
                  <a:cubicBezTo>
                    <a:pt x="178" y="61"/>
                    <a:pt x="186" y="63"/>
                    <a:pt x="198" y="74"/>
                  </a:cubicBezTo>
                  <a:cubicBezTo>
                    <a:pt x="231" y="102"/>
                    <a:pt x="237" y="129"/>
                    <a:pt x="216" y="156"/>
                  </a:cubicBezTo>
                  <a:cubicBezTo>
                    <a:pt x="222" y="162"/>
                    <a:pt x="222" y="162"/>
                    <a:pt x="222" y="162"/>
                  </a:cubicBezTo>
                  <a:cubicBezTo>
                    <a:pt x="261" y="119"/>
                    <a:pt x="261" y="119"/>
                    <a:pt x="261" y="119"/>
                  </a:cubicBezTo>
                  <a:cubicBezTo>
                    <a:pt x="132" y="0"/>
                    <a:pt x="132" y="0"/>
                    <a:pt x="132" y="0"/>
                  </a:cubicBezTo>
                  <a:cubicBezTo>
                    <a:pt x="128" y="5"/>
                    <a:pt x="128" y="5"/>
                    <a:pt x="128" y="5"/>
                  </a:cubicBezTo>
                  <a:cubicBezTo>
                    <a:pt x="142" y="18"/>
                    <a:pt x="144" y="30"/>
                    <a:pt x="133" y="40"/>
                  </a:cubicBezTo>
                  <a:cubicBezTo>
                    <a:pt x="39" y="143"/>
                    <a:pt x="39" y="143"/>
                    <a:pt x="39" y="143"/>
                  </a:cubicBezTo>
                  <a:cubicBezTo>
                    <a:pt x="31" y="155"/>
                    <a:pt x="19" y="154"/>
                    <a:pt x="5" y="141"/>
                  </a:cubicBezTo>
                  <a:cubicBezTo>
                    <a:pt x="0" y="146"/>
                    <a:pt x="0" y="146"/>
                    <a:pt x="0" y="1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 name="Freeform 9">
              <a:extLst>
                <a:ext uri="{FF2B5EF4-FFF2-40B4-BE49-F238E27FC236}">
                  <a16:creationId xmlns:a16="http://schemas.microsoft.com/office/drawing/2014/main" id="{F2F948CE-EFA9-46C8-96E5-DF6A2A0B6098}"/>
                </a:ext>
              </a:extLst>
            </p:cNvPr>
            <p:cNvSpPr>
              <a:spLocks/>
            </p:cNvSpPr>
            <p:nvPr/>
          </p:nvSpPr>
          <p:spPr bwMode="auto">
            <a:xfrm>
              <a:off x="4605338" y="1239838"/>
              <a:ext cx="468313" cy="488950"/>
            </a:xfrm>
            <a:custGeom>
              <a:avLst/>
              <a:gdLst>
                <a:gd name="T0" fmla="*/ 198 w 243"/>
                <a:gd name="T1" fmla="*/ 204 h 254"/>
                <a:gd name="T2" fmla="*/ 243 w 243"/>
                <a:gd name="T3" fmla="*/ 133 h 254"/>
                <a:gd name="T4" fmla="*/ 215 w 243"/>
                <a:gd name="T5" fmla="*/ 106 h 254"/>
                <a:gd name="T6" fmla="*/ 214 w 243"/>
                <a:gd name="T7" fmla="*/ 68 h 254"/>
                <a:gd name="T8" fmla="*/ 209 w 243"/>
                <a:gd name="T9" fmla="*/ 64 h 254"/>
                <a:gd name="T10" fmla="*/ 136 w 243"/>
                <a:gd name="T11" fmla="*/ 138 h 254"/>
                <a:gd name="T12" fmla="*/ 141 w 243"/>
                <a:gd name="T13" fmla="*/ 143 h 254"/>
                <a:gd name="T14" fmla="*/ 178 w 243"/>
                <a:gd name="T15" fmla="*/ 136 h 254"/>
                <a:gd name="T16" fmla="*/ 201 w 243"/>
                <a:gd name="T17" fmla="*/ 158 h 254"/>
                <a:gd name="T18" fmla="*/ 195 w 243"/>
                <a:gd name="T19" fmla="*/ 195 h 254"/>
                <a:gd name="T20" fmla="*/ 84 w 243"/>
                <a:gd name="T21" fmla="*/ 170 h 254"/>
                <a:gd name="T22" fmla="*/ 53 w 243"/>
                <a:gd name="T23" fmla="*/ 62 h 254"/>
                <a:gd name="T24" fmla="*/ 146 w 243"/>
                <a:gd name="T25" fmla="*/ 54 h 254"/>
                <a:gd name="T26" fmla="*/ 151 w 243"/>
                <a:gd name="T27" fmla="*/ 49 h 254"/>
                <a:gd name="T28" fmla="*/ 100 w 243"/>
                <a:gd name="T29" fmla="*/ 0 h 254"/>
                <a:gd name="T30" fmla="*/ 94 w 243"/>
                <a:gd name="T31" fmla="*/ 6 h 254"/>
                <a:gd name="T32" fmla="*/ 96 w 243"/>
                <a:gd name="T33" fmla="*/ 25 h 254"/>
                <a:gd name="T34" fmla="*/ 83 w 243"/>
                <a:gd name="T35" fmla="*/ 33 h 254"/>
                <a:gd name="T36" fmla="*/ 43 w 243"/>
                <a:gd name="T37" fmla="*/ 57 h 254"/>
                <a:gd name="T38" fmla="*/ 46 w 243"/>
                <a:gd name="T39" fmla="*/ 210 h 254"/>
                <a:gd name="T40" fmla="*/ 198 w 243"/>
                <a:gd name="T41" fmla="*/ 20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3" h="254">
                  <a:moveTo>
                    <a:pt x="198" y="204"/>
                  </a:moveTo>
                  <a:cubicBezTo>
                    <a:pt x="223" y="176"/>
                    <a:pt x="238" y="152"/>
                    <a:pt x="243" y="133"/>
                  </a:cubicBezTo>
                  <a:cubicBezTo>
                    <a:pt x="215" y="106"/>
                    <a:pt x="215" y="106"/>
                    <a:pt x="215" y="106"/>
                  </a:cubicBezTo>
                  <a:cubicBezTo>
                    <a:pt x="200" y="95"/>
                    <a:pt x="199" y="82"/>
                    <a:pt x="214" y="68"/>
                  </a:cubicBezTo>
                  <a:cubicBezTo>
                    <a:pt x="209" y="64"/>
                    <a:pt x="209" y="64"/>
                    <a:pt x="209" y="64"/>
                  </a:cubicBezTo>
                  <a:cubicBezTo>
                    <a:pt x="136" y="138"/>
                    <a:pt x="136" y="138"/>
                    <a:pt x="136" y="138"/>
                  </a:cubicBezTo>
                  <a:cubicBezTo>
                    <a:pt x="141" y="143"/>
                    <a:pt x="141" y="143"/>
                    <a:pt x="141" y="143"/>
                  </a:cubicBezTo>
                  <a:cubicBezTo>
                    <a:pt x="156" y="127"/>
                    <a:pt x="168" y="124"/>
                    <a:pt x="178" y="136"/>
                  </a:cubicBezTo>
                  <a:cubicBezTo>
                    <a:pt x="201" y="158"/>
                    <a:pt x="201" y="158"/>
                    <a:pt x="201" y="158"/>
                  </a:cubicBezTo>
                  <a:cubicBezTo>
                    <a:pt x="212" y="168"/>
                    <a:pt x="210" y="181"/>
                    <a:pt x="195" y="195"/>
                  </a:cubicBezTo>
                  <a:cubicBezTo>
                    <a:pt x="167" y="224"/>
                    <a:pt x="130" y="215"/>
                    <a:pt x="84" y="170"/>
                  </a:cubicBezTo>
                  <a:cubicBezTo>
                    <a:pt x="36" y="126"/>
                    <a:pt x="26" y="90"/>
                    <a:pt x="53" y="62"/>
                  </a:cubicBezTo>
                  <a:cubicBezTo>
                    <a:pt x="74" y="43"/>
                    <a:pt x="105" y="40"/>
                    <a:pt x="146" y="54"/>
                  </a:cubicBezTo>
                  <a:cubicBezTo>
                    <a:pt x="151" y="49"/>
                    <a:pt x="151" y="49"/>
                    <a:pt x="151" y="49"/>
                  </a:cubicBezTo>
                  <a:cubicBezTo>
                    <a:pt x="100" y="0"/>
                    <a:pt x="100" y="0"/>
                    <a:pt x="100" y="0"/>
                  </a:cubicBezTo>
                  <a:cubicBezTo>
                    <a:pt x="94" y="6"/>
                    <a:pt x="94" y="6"/>
                    <a:pt x="94" y="6"/>
                  </a:cubicBezTo>
                  <a:cubicBezTo>
                    <a:pt x="100" y="15"/>
                    <a:pt x="100" y="22"/>
                    <a:pt x="96" y="25"/>
                  </a:cubicBezTo>
                  <a:cubicBezTo>
                    <a:pt x="94" y="27"/>
                    <a:pt x="90" y="29"/>
                    <a:pt x="83" y="33"/>
                  </a:cubicBezTo>
                  <a:cubicBezTo>
                    <a:pt x="65" y="41"/>
                    <a:pt x="52" y="49"/>
                    <a:pt x="43" y="57"/>
                  </a:cubicBezTo>
                  <a:cubicBezTo>
                    <a:pt x="0" y="108"/>
                    <a:pt x="1" y="159"/>
                    <a:pt x="46" y="210"/>
                  </a:cubicBezTo>
                  <a:cubicBezTo>
                    <a:pt x="97" y="254"/>
                    <a:pt x="148" y="252"/>
                    <a:pt x="198" y="2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 name="Freeform 10">
              <a:extLst>
                <a:ext uri="{FF2B5EF4-FFF2-40B4-BE49-F238E27FC236}">
                  <a16:creationId xmlns:a16="http://schemas.microsoft.com/office/drawing/2014/main" id="{6E17C419-B8CA-463A-B0A0-DF9C45FCE5A9}"/>
                </a:ext>
              </a:extLst>
            </p:cNvPr>
            <p:cNvSpPr>
              <a:spLocks/>
            </p:cNvSpPr>
            <p:nvPr/>
          </p:nvSpPr>
          <p:spPr bwMode="auto">
            <a:xfrm>
              <a:off x="4111626" y="1701800"/>
              <a:ext cx="520700" cy="557213"/>
            </a:xfrm>
            <a:custGeom>
              <a:avLst/>
              <a:gdLst>
                <a:gd name="T0" fmla="*/ 38 w 270"/>
                <a:gd name="T1" fmla="*/ 163 h 289"/>
                <a:gd name="T2" fmla="*/ 151 w 270"/>
                <a:gd name="T3" fmla="*/ 248 h 289"/>
                <a:gd name="T4" fmla="*/ 155 w 270"/>
                <a:gd name="T5" fmla="*/ 284 h 289"/>
                <a:gd name="T6" fmla="*/ 161 w 270"/>
                <a:gd name="T7" fmla="*/ 289 h 289"/>
                <a:gd name="T8" fmla="*/ 200 w 270"/>
                <a:gd name="T9" fmla="*/ 233 h 289"/>
                <a:gd name="T10" fmla="*/ 195 w 270"/>
                <a:gd name="T11" fmla="*/ 229 h 289"/>
                <a:gd name="T12" fmla="*/ 154 w 270"/>
                <a:gd name="T13" fmla="*/ 234 h 289"/>
                <a:gd name="T14" fmla="*/ 59 w 270"/>
                <a:gd name="T15" fmla="*/ 162 h 289"/>
                <a:gd name="T16" fmla="*/ 265 w 270"/>
                <a:gd name="T17" fmla="*/ 150 h 289"/>
                <a:gd name="T18" fmla="*/ 270 w 270"/>
                <a:gd name="T19" fmla="*/ 143 h 289"/>
                <a:gd name="T20" fmla="*/ 131 w 270"/>
                <a:gd name="T21" fmla="*/ 38 h 289"/>
                <a:gd name="T22" fmla="*/ 125 w 270"/>
                <a:gd name="T23" fmla="*/ 4 h 289"/>
                <a:gd name="T24" fmla="*/ 119 w 270"/>
                <a:gd name="T25" fmla="*/ 0 h 289"/>
                <a:gd name="T26" fmla="*/ 81 w 270"/>
                <a:gd name="T27" fmla="*/ 53 h 289"/>
                <a:gd name="T28" fmla="*/ 87 w 270"/>
                <a:gd name="T29" fmla="*/ 57 h 289"/>
                <a:gd name="T30" fmla="*/ 128 w 270"/>
                <a:gd name="T31" fmla="*/ 52 h 289"/>
                <a:gd name="T32" fmla="*/ 200 w 270"/>
                <a:gd name="T33" fmla="*/ 106 h 289"/>
                <a:gd name="T34" fmla="*/ 37 w 270"/>
                <a:gd name="T35" fmla="*/ 115 h 289"/>
                <a:gd name="T36" fmla="*/ 0 w 270"/>
                <a:gd name="T37" fmla="*/ 166 h 289"/>
                <a:gd name="T38" fmla="*/ 5 w 270"/>
                <a:gd name="T39" fmla="*/ 170 h 289"/>
                <a:gd name="T40" fmla="*/ 38 w 270"/>
                <a:gd name="T41" fmla="*/ 163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0" h="289">
                  <a:moveTo>
                    <a:pt x="38" y="163"/>
                  </a:moveTo>
                  <a:cubicBezTo>
                    <a:pt x="151" y="248"/>
                    <a:pt x="151" y="248"/>
                    <a:pt x="151" y="248"/>
                  </a:cubicBezTo>
                  <a:cubicBezTo>
                    <a:pt x="165" y="257"/>
                    <a:pt x="166" y="269"/>
                    <a:pt x="155" y="284"/>
                  </a:cubicBezTo>
                  <a:cubicBezTo>
                    <a:pt x="161" y="289"/>
                    <a:pt x="161" y="289"/>
                    <a:pt x="161" y="289"/>
                  </a:cubicBezTo>
                  <a:cubicBezTo>
                    <a:pt x="200" y="233"/>
                    <a:pt x="200" y="233"/>
                    <a:pt x="200" y="233"/>
                  </a:cubicBezTo>
                  <a:cubicBezTo>
                    <a:pt x="195" y="229"/>
                    <a:pt x="195" y="229"/>
                    <a:pt x="195" y="229"/>
                  </a:cubicBezTo>
                  <a:cubicBezTo>
                    <a:pt x="182" y="246"/>
                    <a:pt x="169" y="248"/>
                    <a:pt x="154" y="234"/>
                  </a:cubicBezTo>
                  <a:cubicBezTo>
                    <a:pt x="59" y="162"/>
                    <a:pt x="59" y="162"/>
                    <a:pt x="59" y="162"/>
                  </a:cubicBezTo>
                  <a:cubicBezTo>
                    <a:pt x="265" y="150"/>
                    <a:pt x="265" y="150"/>
                    <a:pt x="265" y="150"/>
                  </a:cubicBezTo>
                  <a:cubicBezTo>
                    <a:pt x="270" y="143"/>
                    <a:pt x="270" y="143"/>
                    <a:pt x="270" y="143"/>
                  </a:cubicBezTo>
                  <a:cubicBezTo>
                    <a:pt x="131" y="38"/>
                    <a:pt x="131" y="38"/>
                    <a:pt x="131" y="38"/>
                  </a:cubicBezTo>
                  <a:cubicBezTo>
                    <a:pt x="118" y="32"/>
                    <a:pt x="116" y="20"/>
                    <a:pt x="125" y="4"/>
                  </a:cubicBezTo>
                  <a:cubicBezTo>
                    <a:pt x="119" y="0"/>
                    <a:pt x="119" y="0"/>
                    <a:pt x="119" y="0"/>
                  </a:cubicBezTo>
                  <a:cubicBezTo>
                    <a:pt x="81" y="53"/>
                    <a:pt x="81" y="53"/>
                    <a:pt x="81" y="53"/>
                  </a:cubicBezTo>
                  <a:cubicBezTo>
                    <a:pt x="87" y="57"/>
                    <a:pt x="87" y="57"/>
                    <a:pt x="87" y="57"/>
                  </a:cubicBezTo>
                  <a:cubicBezTo>
                    <a:pt x="100" y="41"/>
                    <a:pt x="113" y="39"/>
                    <a:pt x="128" y="52"/>
                  </a:cubicBezTo>
                  <a:cubicBezTo>
                    <a:pt x="200" y="106"/>
                    <a:pt x="200" y="106"/>
                    <a:pt x="200" y="106"/>
                  </a:cubicBezTo>
                  <a:cubicBezTo>
                    <a:pt x="37" y="115"/>
                    <a:pt x="37" y="115"/>
                    <a:pt x="37" y="115"/>
                  </a:cubicBezTo>
                  <a:cubicBezTo>
                    <a:pt x="0" y="166"/>
                    <a:pt x="0" y="166"/>
                    <a:pt x="0" y="166"/>
                  </a:cubicBezTo>
                  <a:cubicBezTo>
                    <a:pt x="5" y="170"/>
                    <a:pt x="5" y="170"/>
                    <a:pt x="5" y="170"/>
                  </a:cubicBezTo>
                  <a:cubicBezTo>
                    <a:pt x="7" y="167"/>
                    <a:pt x="18" y="164"/>
                    <a:pt x="38" y="1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 name="Freeform 11">
              <a:extLst>
                <a:ext uri="{FF2B5EF4-FFF2-40B4-BE49-F238E27FC236}">
                  <a16:creationId xmlns:a16="http://schemas.microsoft.com/office/drawing/2014/main" id="{3E5CA4C5-B9EA-4234-A9D3-16F4D73A0F3F}"/>
                </a:ext>
              </a:extLst>
            </p:cNvPr>
            <p:cNvSpPr>
              <a:spLocks/>
            </p:cNvSpPr>
            <p:nvPr/>
          </p:nvSpPr>
          <p:spPr bwMode="auto">
            <a:xfrm>
              <a:off x="3886201" y="2332038"/>
              <a:ext cx="425450" cy="331788"/>
            </a:xfrm>
            <a:custGeom>
              <a:avLst/>
              <a:gdLst>
                <a:gd name="T0" fmla="*/ 36 w 221"/>
                <a:gd name="T1" fmla="*/ 84 h 173"/>
                <a:gd name="T2" fmla="*/ 168 w 221"/>
                <a:gd name="T3" fmla="*/ 136 h 173"/>
                <a:gd name="T4" fmla="*/ 178 w 221"/>
                <a:gd name="T5" fmla="*/ 170 h 173"/>
                <a:gd name="T6" fmla="*/ 185 w 221"/>
                <a:gd name="T7" fmla="*/ 173 h 173"/>
                <a:gd name="T8" fmla="*/ 221 w 221"/>
                <a:gd name="T9" fmla="*/ 73 h 173"/>
                <a:gd name="T10" fmla="*/ 215 w 221"/>
                <a:gd name="T11" fmla="*/ 70 h 173"/>
                <a:gd name="T12" fmla="*/ 184 w 221"/>
                <a:gd name="T13" fmla="*/ 90 h 173"/>
                <a:gd name="T14" fmla="*/ 53 w 221"/>
                <a:gd name="T15" fmla="*/ 39 h 173"/>
                <a:gd name="T16" fmla="*/ 43 w 221"/>
                <a:gd name="T17" fmla="*/ 6 h 173"/>
                <a:gd name="T18" fmla="*/ 42 w 221"/>
                <a:gd name="T19" fmla="*/ 3 h 173"/>
                <a:gd name="T20" fmla="*/ 36 w 221"/>
                <a:gd name="T21" fmla="*/ 0 h 173"/>
                <a:gd name="T22" fmla="*/ 0 w 221"/>
                <a:gd name="T23" fmla="*/ 100 h 173"/>
                <a:gd name="T24" fmla="*/ 6 w 221"/>
                <a:gd name="T25" fmla="*/ 103 h 173"/>
                <a:gd name="T26" fmla="*/ 36 w 221"/>
                <a:gd name="T27" fmla="*/ 84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1" h="173">
                  <a:moveTo>
                    <a:pt x="36" y="84"/>
                  </a:moveTo>
                  <a:cubicBezTo>
                    <a:pt x="168" y="136"/>
                    <a:pt x="168" y="136"/>
                    <a:pt x="168" y="136"/>
                  </a:cubicBezTo>
                  <a:cubicBezTo>
                    <a:pt x="181" y="140"/>
                    <a:pt x="184" y="151"/>
                    <a:pt x="178" y="170"/>
                  </a:cubicBezTo>
                  <a:cubicBezTo>
                    <a:pt x="185" y="173"/>
                    <a:pt x="185" y="173"/>
                    <a:pt x="185" y="173"/>
                  </a:cubicBezTo>
                  <a:cubicBezTo>
                    <a:pt x="221" y="73"/>
                    <a:pt x="221" y="73"/>
                    <a:pt x="221" y="73"/>
                  </a:cubicBezTo>
                  <a:cubicBezTo>
                    <a:pt x="215" y="70"/>
                    <a:pt x="215" y="70"/>
                    <a:pt x="215" y="70"/>
                  </a:cubicBezTo>
                  <a:cubicBezTo>
                    <a:pt x="208" y="91"/>
                    <a:pt x="198" y="97"/>
                    <a:pt x="184" y="90"/>
                  </a:cubicBezTo>
                  <a:cubicBezTo>
                    <a:pt x="53" y="39"/>
                    <a:pt x="53" y="39"/>
                    <a:pt x="53" y="39"/>
                  </a:cubicBezTo>
                  <a:cubicBezTo>
                    <a:pt x="40" y="34"/>
                    <a:pt x="36" y="23"/>
                    <a:pt x="43" y="6"/>
                  </a:cubicBezTo>
                  <a:cubicBezTo>
                    <a:pt x="43" y="5"/>
                    <a:pt x="43" y="4"/>
                    <a:pt x="42" y="3"/>
                  </a:cubicBezTo>
                  <a:cubicBezTo>
                    <a:pt x="36" y="0"/>
                    <a:pt x="36" y="0"/>
                    <a:pt x="36" y="0"/>
                  </a:cubicBezTo>
                  <a:cubicBezTo>
                    <a:pt x="0" y="100"/>
                    <a:pt x="0" y="100"/>
                    <a:pt x="0" y="100"/>
                  </a:cubicBezTo>
                  <a:cubicBezTo>
                    <a:pt x="6" y="103"/>
                    <a:pt x="6" y="103"/>
                    <a:pt x="6" y="103"/>
                  </a:cubicBezTo>
                  <a:cubicBezTo>
                    <a:pt x="13" y="85"/>
                    <a:pt x="23" y="79"/>
                    <a:pt x="36"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 name="Freeform 12">
              <a:extLst>
                <a:ext uri="{FF2B5EF4-FFF2-40B4-BE49-F238E27FC236}">
                  <a16:creationId xmlns:a16="http://schemas.microsoft.com/office/drawing/2014/main" id="{94CECC60-4DDA-424D-92A1-D0EAAB98CA06}"/>
                </a:ext>
              </a:extLst>
            </p:cNvPr>
            <p:cNvSpPr>
              <a:spLocks/>
            </p:cNvSpPr>
            <p:nvPr/>
          </p:nvSpPr>
          <p:spPr bwMode="auto">
            <a:xfrm>
              <a:off x="3741738" y="2836863"/>
              <a:ext cx="404813" cy="431800"/>
            </a:xfrm>
            <a:custGeom>
              <a:avLst/>
              <a:gdLst>
                <a:gd name="T0" fmla="*/ 30 w 210"/>
                <a:gd name="T1" fmla="*/ 188 h 224"/>
                <a:gd name="T2" fmla="*/ 171 w 210"/>
                <a:gd name="T3" fmla="*/ 197 h 224"/>
                <a:gd name="T4" fmla="*/ 191 w 210"/>
                <a:gd name="T5" fmla="*/ 224 h 224"/>
                <a:gd name="T6" fmla="*/ 198 w 210"/>
                <a:gd name="T7" fmla="*/ 224 h 224"/>
                <a:gd name="T8" fmla="*/ 204 w 210"/>
                <a:gd name="T9" fmla="*/ 123 h 224"/>
                <a:gd name="T10" fmla="*/ 197 w 210"/>
                <a:gd name="T11" fmla="*/ 122 h 224"/>
                <a:gd name="T12" fmla="*/ 174 w 210"/>
                <a:gd name="T13" fmla="*/ 148 h 224"/>
                <a:gd name="T14" fmla="*/ 116 w 210"/>
                <a:gd name="T15" fmla="*/ 145 h 224"/>
                <a:gd name="T16" fmla="*/ 110 w 210"/>
                <a:gd name="T17" fmla="*/ 136 h 224"/>
                <a:gd name="T18" fmla="*/ 179 w 210"/>
                <a:gd name="T19" fmla="*/ 84 h 224"/>
                <a:gd name="T20" fmla="*/ 192 w 210"/>
                <a:gd name="T21" fmla="*/ 78 h 224"/>
                <a:gd name="T22" fmla="*/ 198 w 210"/>
                <a:gd name="T23" fmla="*/ 102 h 224"/>
                <a:gd name="T24" fmla="*/ 205 w 210"/>
                <a:gd name="T25" fmla="*/ 103 h 224"/>
                <a:gd name="T26" fmla="*/ 210 w 210"/>
                <a:gd name="T27" fmla="*/ 1 h 224"/>
                <a:gd name="T28" fmla="*/ 204 w 210"/>
                <a:gd name="T29" fmla="*/ 0 h 224"/>
                <a:gd name="T30" fmla="*/ 203 w 210"/>
                <a:gd name="T31" fmla="*/ 4 h 224"/>
                <a:gd name="T32" fmla="*/ 196 w 210"/>
                <a:gd name="T33" fmla="*/ 15 h 224"/>
                <a:gd name="T34" fmla="*/ 80 w 210"/>
                <a:gd name="T35" fmla="*/ 101 h 224"/>
                <a:gd name="T36" fmla="*/ 19 w 210"/>
                <a:gd name="T37" fmla="*/ 0 h 224"/>
                <a:gd name="T38" fmla="*/ 12 w 210"/>
                <a:gd name="T39" fmla="*/ 0 h 224"/>
                <a:gd name="T40" fmla="*/ 7 w 210"/>
                <a:gd name="T41" fmla="*/ 87 h 224"/>
                <a:gd name="T42" fmla="*/ 14 w 210"/>
                <a:gd name="T43" fmla="*/ 88 h 224"/>
                <a:gd name="T44" fmla="*/ 26 w 210"/>
                <a:gd name="T45" fmla="*/ 62 h 224"/>
                <a:gd name="T46" fmla="*/ 41 w 210"/>
                <a:gd name="T47" fmla="*/ 74 h 224"/>
                <a:gd name="T48" fmla="*/ 101 w 210"/>
                <a:gd name="T49" fmla="*/ 144 h 224"/>
                <a:gd name="T50" fmla="*/ 38 w 210"/>
                <a:gd name="T51" fmla="*/ 140 h 224"/>
                <a:gd name="T52" fmla="*/ 12 w 210"/>
                <a:gd name="T53" fmla="*/ 111 h 224"/>
                <a:gd name="T54" fmla="*/ 6 w 210"/>
                <a:gd name="T55" fmla="*/ 111 h 224"/>
                <a:gd name="T56" fmla="*/ 0 w 210"/>
                <a:gd name="T57" fmla="*/ 213 h 224"/>
                <a:gd name="T58" fmla="*/ 7 w 210"/>
                <a:gd name="T59" fmla="*/ 213 h 224"/>
                <a:gd name="T60" fmla="*/ 30 w 210"/>
                <a:gd name="T61" fmla="*/ 18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0" h="224">
                  <a:moveTo>
                    <a:pt x="30" y="188"/>
                  </a:moveTo>
                  <a:cubicBezTo>
                    <a:pt x="171" y="197"/>
                    <a:pt x="171" y="197"/>
                    <a:pt x="171" y="197"/>
                  </a:cubicBezTo>
                  <a:cubicBezTo>
                    <a:pt x="185" y="197"/>
                    <a:pt x="192" y="206"/>
                    <a:pt x="191" y="224"/>
                  </a:cubicBezTo>
                  <a:cubicBezTo>
                    <a:pt x="198" y="224"/>
                    <a:pt x="198" y="224"/>
                    <a:pt x="198" y="224"/>
                  </a:cubicBezTo>
                  <a:cubicBezTo>
                    <a:pt x="204" y="123"/>
                    <a:pt x="204" y="123"/>
                    <a:pt x="204" y="123"/>
                  </a:cubicBezTo>
                  <a:cubicBezTo>
                    <a:pt x="197" y="122"/>
                    <a:pt x="197" y="122"/>
                    <a:pt x="197" y="122"/>
                  </a:cubicBezTo>
                  <a:cubicBezTo>
                    <a:pt x="196" y="142"/>
                    <a:pt x="188" y="151"/>
                    <a:pt x="174" y="148"/>
                  </a:cubicBezTo>
                  <a:cubicBezTo>
                    <a:pt x="116" y="145"/>
                    <a:pt x="116" y="145"/>
                    <a:pt x="116" y="145"/>
                  </a:cubicBezTo>
                  <a:cubicBezTo>
                    <a:pt x="110" y="136"/>
                    <a:pt x="110" y="136"/>
                    <a:pt x="110" y="136"/>
                  </a:cubicBezTo>
                  <a:cubicBezTo>
                    <a:pt x="179" y="84"/>
                    <a:pt x="179" y="84"/>
                    <a:pt x="179" y="84"/>
                  </a:cubicBezTo>
                  <a:cubicBezTo>
                    <a:pt x="185" y="80"/>
                    <a:pt x="189" y="78"/>
                    <a:pt x="192" y="78"/>
                  </a:cubicBezTo>
                  <a:cubicBezTo>
                    <a:pt x="197" y="78"/>
                    <a:pt x="199" y="86"/>
                    <a:pt x="198" y="102"/>
                  </a:cubicBezTo>
                  <a:cubicBezTo>
                    <a:pt x="205" y="103"/>
                    <a:pt x="205" y="103"/>
                    <a:pt x="205" y="103"/>
                  </a:cubicBezTo>
                  <a:cubicBezTo>
                    <a:pt x="210" y="1"/>
                    <a:pt x="210" y="1"/>
                    <a:pt x="210" y="1"/>
                  </a:cubicBezTo>
                  <a:cubicBezTo>
                    <a:pt x="204" y="0"/>
                    <a:pt x="204" y="0"/>
                    <a:pt x="204" y="0"/>
                  </a:cubicBezTo>
                  <a:cubicBezTo>
                    <a:pt x="204" y="1"/>
                    <a:pt x="203" y="2"/>
                    <a:pt x="203" y="4"/>
                  </a:cubicBezTo>
                  <a:cubicBezTo>
                    <a:pt x="202" y="9"/>
                    <a:pt x="200" y="13"/>
                    <a:pt x="196" y="15"/>
                  </a:cubicBezTo>
                  <a:cubicBezTo>
                    <a:pt x="80" y="101"/>
                    <a:pt x="80" y="101"/>
                    <a:pt x="80" y="101"/>
                  </a:cubicBezTo>
                  <a:cubicBezTo>
                    <a:pt x="35" y="53"/>
                    <a:pt x="14" y="20"/>
                    <a:pt x="19" y="0"/>
                  </a:cubicBezTo>
                  <a:cubicBezTo>
                    <a:pt x="12" y="0"/>
                    <a:pt x="12" y="0"/>
                    <a:pt x="12" y="0"/>
                  </a:cubicBezTo>
                  <a:cubicBezTo>
                    <a:pt x="7" y="87"/>
                    <a:pt x="7" y="87"/>
                    <a:pt x="7" y="87"/>
                  </a:cubicBezTo>
                  <a:cubicBezTo>
                    <a:pt x="14" y="88"/>
                    <a:pt x="14" y="88"/>
                    <a:pt x="14" y="88"/>
                  </a:cubicBezTo>
                  <a:cubicBezTo>
                    <a:pt x="16" y="69"/>
                    <a:pt x="20" y="60"/>
                    <a:pt x="26" y="62"/>
                  </a:cubicBezTo>
                  <a:cubicBezTo>
                    <a:pt x="29" y="62"/>
                    <a:pt x="35" y="66"/>
                    <a:pt x="41" y="74"/>
                  </a:cubicBezTo>
                  <a:cubicBezTo>
                    <a:pt x="101" y="144"/>
                    <a:pt x="101" y="144"/>
                    <a:pt x="101" y="144"/>
                  </a:cubicBezTo>
                  <a:cubicBezTo>
                    <a:pt x="38" y="140"/>
                    <a:pt x="38" y="140"/>
                    <a:pt x="38" y="140"/>
                  </a:cubicBezTo>
                  <a:cubicBezTo>
                    <a:pt x="19" y="141"/>
                    <a:pt x="11" y="131"/>
                    <a:pt x="12" y="111"/>
                  </a:cubicBezTo>
                  <a:cubicBezTo>
                    <a:pt x="6" y="111"/>
                    <a:pt x="6" y="111"/>
                    <a:pt x="6" y="111"/>
                  </a:cubicBezTo>
                  <a:cubicBezTo>
                    <a:pt x="0" y="213"/>
                    <a:pt x="0" y="213"/>
                    <a:pt x="0" y="213"/>
                  </a:cubicBezTo>
                  <a:cubicBezTo>
                    <a:pt x="7" y="213"/>
                    <a:pt x="7" y="213"/>
                    <a:pt x="7" y="213"/>
                  </a:cubicBezTo>
                  <a:cubicBezTo>
                    <a:pt x="9" y="196"/>
                    <a:pt x="16" y="188"/>
                    <a:pt x="30" y="1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 name="Freeform 13">
              <a:extLst>
                <a:ext uri="{FF2B5EF4-FFF2-40B4-BE49-F238E27FC236}">
                  <a16:creationId xmlns:a16="http://schemas.microsoft.com/office/drawing/2014/main" id="{3BEA80C5-0623-46D4-9F7B-81E46BBAD4AF}"/>
                </a:ext>
              </a:extLst>
            </p:cNvPr>
            <p:cNvSpPr>
              <a:spLocks/>
            </p:cNvSpPr>
            <p:nvPr/>
          </p:nvSpPr>
          <p:spPr bwMode="auto">
            <a:xfrm>
              <a:off x="3749676" y="3502025"/>
              <a:ext cx="387350" cy="373063"/>
            </a:xfrm>
            <a:custGeom>
              <a:avLst/>
              <a:gdLst>
                <a:gd name="T0" fmla="*/ 195 w 201"/>
                <a:gd name="T1" fmla="*/ 188 h 194"/>
                <a:gd name="T2" fmla="*/ 201 w 201"/>
                <a:gd name="T3" fmla="*/ 188 h 194"/>
                <a:gd name="T4" fmla="*/ 197 w 201"/>
                <a:gd name="T5" fmla="*/ 10 h 194"/>
                <a:gd name="T6" fmla="*/ 136 w 201"/>
                <a:gd name="T7" fmla="*/ 0 h 194"/>
                <a:gd name="T8" fmla="*/ 136 w 201"/>
                <a:gd name="T9" fmla="*/ 8 h 194"/>
                <a:gd name="T10" fmla="*/ 190 w 201"/>
                <a:gd name="T11" fmla="*/ 86 h 194"/>
                <a:gd name="T12" fmla="*/ 174 w 201"/>
                <a:gd name="T13" fmla="*/ 113 h 194"/>
                <a:gd name="T14" fmla="*/ 104 w 201"/>
                <a:gd name="T15" fmla="*/ 115 h 194"/>
                <a:gd name="T16" fmla="*/ 147 w 201"/>
                <a:gd name="T17" fmla="*/ 64 h 194"/>
                <a:gd name="T18" fmla="*/ 147 w 201"/>
                <a:gd name="T19" fmla="*/ 57 h 194"/>
                <a:gd name="T20" fmla="*/ 49 w 201"/>
                <a:gd name="T21" fmla="*/ 60 h 194"/>
                <a:gd name="T22" fmla="*/ 49 w 201"/>
                <a:gd name="T23" fmla="*/ 67 h 194"/>
                <a:gd name="T24" fmla="*/ 94 w 201"/>
                <a:gd name="T25" fmla="*/ 115 h 194"/>
                <a:gd name="T26" fmla="*/ 27 w 201"/>
                <a:gd name="T27" fmla="*/ 118 h 194"/>
                <a:gd name="T28" fmla="*/ 13 w 201"/>
                <a:gd name="T29" fmla="*/ 96 h 194"/>
                <a:gd name="T30" fmla="*/ 59 w 201"/>
                <a:gd name="T31" fmla="*/ 25 h 194"/>
                <a:gd name="T32" fmla="*/ 58 w 201"/>
                <a:gd name="T33" fmla="*/ 17 h 194"/>
                <a:gd name="T34" fmla="*/ 0 w 201"/>
                <a:gd name="T35" fmla="*/ 19 h 194"/>
                <a:gd name="T36" fmla="*/ 5 w 201"/>
                <a:gd name="T37" fmla="*/ 194 h 194"/>
                <a:gd name="T38" fmla="*/ 12 w 201"/>
                <a:gd name="T39" fmla="*/ 194 h 194"/>
                <a:gd name="T40" fmla="*/ 33 w 201"/>
                <a:gd name="T41" fmla="*/ 166 h 194"/>
                <a:gd name="T42" fmla="*/ 172 w 201"/>
                <a:gd name="T43" fmla="*/ 161 h 194"/>
                <a:gd name="T44" fmla="*/ 195 w 201"/>
                <a:gd name="T45" fmla="*/ 188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1" h="194">
                  <a:moveTo>
                    <a:pt x="195" y="188"/>
                  </a:moveTo>
                  <a:cubicBezTo>
                    <a:pt x="201" y="188"/>
                    <a:pt x="201" y="188"/>
                    <a:pt x="201" y="188"/>
                  </a:cubicBezTo>
                  <a:cubicBezTo>
                    <a:pt x="197" y="10"/>
                    <a:pt x="197" y="10"/>
                    <a:pt x="197" y="10"/>
                  </a:cubicBezTo>
                  <a:cubicBezTo>
                    <a:pt x="136" y="0"/>
                    <a:pt x="136" y="0"/>
                    <a:pt x="136" y="0"/>
                  </a:cubicBezTo>
                  <a:cubicBezTo>
                    <a:pt x="136" y="8"/>
                    <a:pt x="136" y="8"/>
                    <a:pt x="136" y="8"/>
                  </a:cubicBezTo>
                  <a:cubicBezTo>
                    <a:pt x="172" y="22"/>
                    <a:pt x="190" y="48"/>
                    <a:pt x="190" y="86"/>
                  </a:cubicBezTo>
                  <a:cubicBezTo>
                    <a:pt x="192" y="105"/>
                    <a:pt x="187" y="114"/>
                    <a:pt x="174" y="113"/>
                  </a:cubicBezTo>
                  <a:cubicBezTo>
                    <a:pt x="104" y="115"/>
                    <a:pt x="104" y="115"/>
                    <a:pt x="104" y="115"/>
                  </a:cubicBezTo>
                  <a:cubicBezTo>
                    <a:pt x="102" y="85"/>
                    <a:pt x="116" y="68"/>
                    <a:pt x="147" y="64"/>
                  </a:cubicBezTo>
                  <a:cubicBezTo>
                    <a:pt x="147" y="57"/>
                    <a:pt x="147" y="57"/>
                    <a:pt x="147" y="57"/>
                  </a:cubicBezTo>
                  <a:cubicBezTo>
                    <a:pt x="49" y="60"/>
                    <a:pt x="49" y="60"/>
                    <a:pt x="49" y="60"/>
                  </a:cubicBezTo>
                  <a:cubicBezTo>
                    <a:pt x="49" y="67"/>
                    <a:pt x="49" y="67"/>
                    <a:pt x="49" y="67"/>
                  </a:cubicBezTo>
                  <a:cubicBezTo>
                    <a:pt x="81" y="68"/>
                    <a:pt x="96" y="84"/>
                    <a:pt x="94" y="115"/>
                  </a:cubicBezTo>
                  <a:cubicBezTo>
                    <a:pt x="27" y="118"/>
                    <a:pt x="27" y="118"/>
                    <a:pt x="27" y="118"/>
                  </a:cubicBezTo>
                  <a:cubicBezTo>
                    <a:pt x="17" y="119"/>
                    <a:pt x="12" y="112"/>
                    <a:pt x="13" y="96"/>
                  </a:cubicBezTo>
                  <a:cubicBezTo>
                    <a:pt x="9" y="53"/>
                    <a:pt x="25" y="30"/>
                    <a:pt x="59" y="25"/>
                  </a:cubicBezTo>
                  <a:cubicBezTo>
                    <a:pt x="58" y="17"/>
                    <a:pt x="58" y="17"/>
                    <a:pt x="58" y="17"/>
                  </a:cubicBezTo>
                  <a:cubicBezTo>
                    <a:pt x="0" y="19"/>
                    <a:pt x="0" y="19"/>
                    <a:pt x="0" y="19"/>
                  </a:cubicBezTo>
                  <a:cubicBezTo>
                    <a:pt x="5" y="194"/>
                    <a:pt x="5" y="194"/>
                    <a:pt x="5" y="194"/>
                  </a:cubicBezTo>
                  <a:cubicBezTo>
                    <a:pt x="12" y="194"/>
                    <a:pt x="12" y="194"/>
                    <a:pt x="12" y="194"/>
                  </a:cubicBezTo>
                  <a:cubicBezTo>
                    <a:pt x="11" y="175"/>
                    <a:pt x="18" y="166"/>
                    <a:pt x="33" y="166"/>
                  </a:cubicBezTo>
                  <a:cubicBezTo>
                    <a:pt x="172" y="161"/>
                    <a:pt x="172" y="161"/>
                    <a:pt x="172" y="161"/>
                  </a:cubicBezTo>
                  <a:cubicBezTo>
                    <a:pt x="187" y="159"/>
                    <a:pt x="194" y="168"/>
                    <a:pt x="195" y="1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 name="Freeform 14">
              <a:extLst>
                <a:ext uri="{FF2B5EF4-FFF2-40B4-BE49-F238E27FC236}">
                  <a16:creationId xmlns:a16="http://schemas.microsoft.com/office/drawing/2014/main" id="{FE45FA52-2C81-4CF5-B4AF-B6B0AFC846B8}"/>
                </a:ext>
              </a:extLst>
            </p:cNvPr>
            <p:cNvSpPr>
              <a:spLocks noEditPoints="1"/>
            </p:cNvSpPr>
            <p:nvPr/>
          </p:nvSpPr>
          <p:spPr bwMode="auto">
            <a:xfrm>
              <a:off x="3857626" y="4130675"/>
              <a:ext cx="468313" cy="369888"/>
            </a:xfrm>
            <a:custGeom>
              <a:avLst/>
              <a:gdLst>
                <a:gd name="T0" fmla="*/ 201 w 243"/>
                <a:gd name="T1" fmla="*/ 29 h 192"/>
                <a:gd name="T2" fmla="*/ 184 w 243"/>
                <a:gd name="T3" fmla="*/ 64 h 192"/>
                <a:gd name="T4" fmla="*/ 130 w 243"/>
                <a:gd name="T5" fmla="*/ 84 h 192"/>
                <a:gd name="T6" fmla="*/ 95 w 243"/>
                <a:gd name="T7" fmla="*/ 17 h 192"/>
                <a:gd name="T8" fmla="*/ 42 w 243"/>
                <a:gd name="T9" fmla="*/ 6 h 192"/>
                <a:gd name="T10" fmla="*/ 16 w 243"/>
                <a:gd name="T11" fmla="*/ 100 h 192"/>
                <a:gd name="T12" fmla="*/ 50 w 243"/>
                <a:gd name="T13" fmla="*/ 192 h 192"/>
                <a:gd name="T14" fmla="*/ 57 w 243"/>
                <a:gd name="T15" fmla="*/ 190 h 192"/>
                <a:gd name="T16" fmla="*/ 75 w 243"/>
                <a:gd name="T17" fmla="*/ 156 h 192"/>
                <a:gd name="T18" fmla="*/ 200 w 243"/>
                <a:gd name="T19" fmla="*/ 110 h 192"/>
                <a:gd name="T20" fmla="*/ 226 w 243"/>
                <a:gd name="T21" fmla="*/ 110 h 192"/>
                <a:gd name="T22" fmla="*/ 227 w 243"/>
                <a:gd name="T23" fmla="*/ 110 h 192"/>
                <a:gd name="T24" fmla="*/ 236 w 243"/>
                <a:gd name="T25" fmla="*/ 125 h 192"/>
                <a:gd name="T26" fmla="*/ 243 w 243"/>
                <a:gd name="T27" fmla="*/ 122 h 192"/>
                <a:gd name="T28" fmla="*/ 208 w 243"/>
                <a:gd name="T29" fmla="*/ 27 h 192"/>
                <a:gd name="T30" fmla="*/ 201 w 243"/>
                <a:gd name="T31" fmla="*/ 29 h 192"/>
                <a:gd name="T32" fmla="*/ 45 w 243"/>
                <a:gd name="T33" fmla="*/ 115 h 192"/>
                <a:gd name="T34" fmla="*/ 30 w 243"/>
                <a:gd name="T35" fmla="*/ 105 h 192"/>
                <a:gd name="T36" fmla="*/ 61 w 243"/>
                <a:gd name="T37" fmla="*/ 55 h 192"/>
                <a:gd name="T38" fmla="*/ 120 w 243"/>
                <a:gd name="T39" fmla="*/ 87 h 192"/>
                <a:gd name="T40" fmla="*/ 45 w 243"/>
                <a:gd name="T41" fmla="*/ 115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3" h="192">
                  <a:moveTo>
                    <a:pt x="201" y="29"/>
                  </a:moveTo>
                  <a:cubicBezTo>
                    <a:pt x="209" y="49"/>
                    <a:pt x="204" y="61"/>
                    <a:pt x="184" y="64"/>
                  </a:cubicBezTo>
                  <a:cubicBezTo>
                    <a:pt x="130" y="84"/>
                    <a:pt x="130" y="84"/>
                    <a:pt x="130" y="84"/>
                  </a:cubicBezTo>
                  <a:cubicBezTo>
                    <a:pt x="119" y="47"/>
                    <a:pt x="107" y="25"/>
                    <a:pt x="95" y="17"/>
                  </a:cubicBezTo>
                  <a:cubicBezTo>
                    <a:pt x="79" y="4"/>
                    <a:pt x="61" y="0"/>
                    <a:pt x="42" y="6"/>
                  </a:cubicBezTo>
                  <a:cubicBezTo>
                    <a:pt x="9" y="19"/>
                    <a:pt x="0" y="50"/>
                    <a:pt x="16" y="100"/>
                  </a:cubicBezTo>
                  <a:cubicBezTo>
                    <a:pt x="50" y="192"/>
                    <a:pt x="50" y="192"/>
                    <a:pt x="50" y="192"/>
                  </a:cubicBezTo>
                  <a:cubicBezTo>
                    <a:pt x="57" y="190"/>
                    <a:pt x="57" y="190"/>
                    <a:pt x="57" y="190"/>
                  </a:cubicBezTo>
                  <a:cubicBezTo>
                    <a:pt x="50" y="172"/>
                    <a:pt x="56" y="161"/>
                    <a:pt x="75" y="156"/>
                  </a:cubicBezTo>
                  <a:cubicBezTo>
                    <a:pt x="200" y="110"/>
                    <a:pt x="200" y="110"/>
                    <a:pt x="200" y="110"/>
                  </a:cubicBezTo>
                  <a:cubicBezTo>
                    <a:pt x="212" y="106"/>
                    <a:pt x="221" y="106"/>
                    <a:pt x="226" y="110"/>
                  </a:cubicBezTo>
                  <a:cubicBezTo>
                    <a:pt x="227" y="110"/>
                    <a:pt x="227" y="110"/>
                    <a:pt x="227" y="110"/>
                  </a:cubicBezTo>
                  <a:cubicBezTo>
                    <a:pt x="229" y="112"/>
                    <a:pt x="232" y="117"/>
                    <a:pt x="236" y="125"/>
                  </a:cubicBezTo>
                  <a:cubicBezTo>
                    <a:pt x="243" y="122"/>
                    <a:pt x="243" y="122"/>
                    <a:pt x="243" y="122"/>
                  </a:cubicBezTo>
                  <a:cubicBezTo>
                    <a:pt x="208" y="27"/>
                    <a:pt x="208" y="27"/>
                    <a:pt x="208" y="27"/>
                  </a:cubicBezTo>
                  <a:cubicBezTo>
                    <a:pt x="201" y="29"/>
                    <a:pt x="201" y="29"/>
                    <a:pt x="201" y="29"/>
                  </a:cubicBezTo>
                  <a:close/>
                  <a:moveTo>
                    <a:pt x="45" y="115"/>
                  </a:moveTo>
                  <a:cubicBezTo>
                    <a:pt x="38" y="117"/>
                    <a:pt x="33" y="114"/>
                    <a:pt x="30" y="105"/>
                  </a:cubicBezTo>
                  <a:cubicBezTo>
                    <a:pt x="21" y="82"/>
                    <a:pt x="31" y="66"/>
                    <a:pt x="61" y="55"/>
                  </a:cubicBezTo>
                  <a:cubicBezTo>
                    <a:pt x="92" y="42"/>
                    <a:pt x="112" y="53"/>
                    <a:pt x="120" y="87"/>
                  </a:cubicBezTo>
                  <a:cubicBezTo>
                    <a:pt x="45" y="115"/>
                    <a:pt x="45" y="115"/>
                    <a:pt x="45" y="1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5" name="Freeform 15">
              <a:extLst>
                <a:ext uri="{FF2B5EF4-FFF2-40B4-BE49-F238E27FC236}">
                  <a16:creationId xmlns:a16="http://schemas.microsoft.com/office/drawing/2014/main" id="{B65C5B6B-29E1-46A8-8FE5-51AC487CC3FE}"/>
                </a:ext>
              </a:extLst>
            </p:cNvPr>
            <p:cNvSpPr>
              <a:spLocks noEditPoints="1"/>
            </p:cNvSpPr>
            <p:nvPr/>
          </p:nvSpPr>
          <p:spPr bwMode="auto">
            <a:xfrm>
              <a:off x="7165976" y="5437188"/>
              <a:ext cx="376238" cy="433388"/>
            </a:xfrm>
            <a:custGeom>
              <a:avLst/>
              <a:gdLst>
                <a:gd name="T0" fmla="*/ 109 w 195"/>
                <a:gd name="T1" fmla="*/ 85 h 225"/>
                <a:gd name="T2" fmla="*/ 133 w 195"/>
                <a:gd name="T3" fmla="*/ 28 h 225"/>
                <a:gd name="T4" fmla="*/ 58 w 195"/>
                <a:gd name="T5" fmla="*/ 15 h 225"/>
                <a:gd name="T6" fmla="*/ 12 w 195"/>
                <a:gd name="T7" fmla="*/ 94 h 225"/>
                <a:gd name="T8" fmla="*/ 77 w 195"/>
                <a:gd name="T9" fmla="*/ 126 h 225"/>
                <a:gd name="T10" fmla="*/ 53 w 195"/>
                <a:gd name="T11" fmla="*/ 192 h 225"/>
                <a:gd name="T12" fmla="*/ 136 w 195"/>
                <a:gd name="T13" fmla="*/ 207 h 225"/>
                <a:gd name="T14" fmla="*/ 181 w 195"/>
                <a:gd name="T15" fmla="*/ 122 h 225"/>
                <a:gd name="T16" fmla="*/ 109 w 195"/>
                <a:gd name="T17" fmla="*/ 85 h 225"/>
                <a:gd name="T18" fmla="*/ 42 w 195"/>
                <a:gd name="T19" fmla="*/ 58 h 225"/>
                <a:gd name="T20" fmla="*/ 56 w 195"/>
                <a:gd name="T21" fmla="*/ 25 h 225"/>
                <a:gd name="T22" fmla="*/ 99 w 195"/>
                <a:gd name="T23" fmla="*/ 46 h 225"/>
                <a:gd name="T24" fmla="*/ 100 w 195"/>
                <a:gd name="T25" fmla="*/ 83 h 225"/>
                <a:gd name="T26" fmla="*/ 42 w 195"/>
                <a:gd name="T27" fmla="*/ 58 h 225"/>
                <a:gd name="T28" fmla="*/ 134 w 195"/>
                <a:gd name="T29" fmla="*/ 200 h 225"/>
                <a:gd name="T30" fmla="*/ 89 w 195"/>
                <a:gd name="T31" fmla="*/ 175 h 225"/>
                <a:gd name="T32" fmla="*/ 85 w 195"/>
                <a:gd name="T33" fmla="*/ 132 h 225"/>
                <a:gd name="T34" fmla="*/ 86 w 195"/>
                <a:gd name="T35" fmla="*/ 128 h 225"/>
                <a:gd name="T36" fmla="*/ 146 w 195"/>
                <a:gd name="T37" fmla="*/ 156 h 225"/>
                <a:gd name="T38" fmla="*/ 134 w 195"/>
                <a:gd name="T39" fmla="*/ 20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5" h="225">
                  <a:moveTo>
                    <a:pt x="109" y="85"/>
                  </a:moveTo>
                  <a:cubicBezTo>
                    <a:pt x="133" y="65"/>
                    <a:pt x="141" y="46"/>
                    <a:pt x="133" y="28"/>
                  </a:cubicBezTo>
                  <a:cubicBezTo>
                    <a:pt x="119" y="4"/>
                    <a:pt x="94" y="0"/>
                    <a:pt x="58" y="15"/>
                  </a:cubicBezTo>
                  <a:cubicBezTo>
                    <a:pt x="15" y="36"/>
                    <a:pt x="0" y="63"/>
                    <a:pt x="12" y="94"/>
                  </a:cubicBezTo>
                  <a:cubicBezTo>
                    <a:pt x="21" y="115"/>
                    <a:pt x="42" y="125"/>
                    <a:pt x="77" y="126"/>
                  </a:cubicBezTo>
                  <a:cubicBezTo>
                    <a:pt x="50" y="148"/>
                    <a:pt x="42" y="170"/>
                    <a:pt x="53" y="192"/>
                  </a:cubicBezTo>
                  <a:cubicBezTo>
                    <a:pt x="67" y="220"/>
                    <a:pt x="95" y="225"/>
                    <a:pt x="136" y="207"/>
                  </a:cubicBezTo>
                  <a:cubicBezTo>
                    <a:pt x="179" y="186"/>
                    <a:pt x="195" y="157"/>
                    <a:pt x="181" y="122"/>
                  </a:cubicBezTo>
                  <a:cubicBezTo>
                    <a:pt x="170" y="101"/>
                    <a:pt x="147" y="89"/>
                    <a:pt x="109" y="85"/>
                  </a:cubicBezTo>
                  <a:close/>
                  <a:moveTo>
                    <a:pt x="42" y="58"/>
                  </a:moveTo>
                  <a:cubicBezTo>
                    <a:pt x="38" y="44"/>
                    <a:pt x="42" y="33"/>
                    <a:pt x="56" y="25"/>
                  </a:cubicBezTo>
                  <a:cubicBezTo>
                    <a:pt x="74" y="18"/>
                    <a:pt x="88" y="25"/>
                    <a:pt x="99" y="46"/>
                  </a:cubicBezTo>
                  <a:cubicBezTo>
                    <a:pt x="104" y="58"/>
                    <a:pt x="104" y="70"/>
                    <a:pt x="100" y="83"/>
                  </a:cubicBezTo>
                  <a:cubicBezTo>
                    <a:pt x="69" y="83"/>
                    <a:pt x="50" y="74"/>
                    <a:pt x="42" y="58"/>
                  </a:cubicBezTo>
                  <a:close/>
                  <a:moveTo>
                    <a:pt x="134" y="200"/>
                  </a:moveTo>
                  <a:cubicBezTo>
                    <a:pt x="116" y="207"/>
                    <a:pt x="101" y="199"/>
                    <a:pt x="89" y="175"/>
                  </a:cubicBezTo>
                  <a:cubicBezTo>
                    <a:pt x="82" y="162"/>
                    <a:pt x="81" y="148"/>
                    <a:pt x="85" y="132"/>
                  </a:cubicBezTo>
                  <a:cubicBezTo>
                    <a:pt x="85" y="131"/>
                    <a:pt x="85" y="129"/>
                    <a:pt x="86" y="128"/>
                  </a:cubicBezTo>
                  <a:cubicBezTo>
                    <a:pt x="119" y="130"/>
                    <a:pt x="139" y="139"/>
                    <a:pt x="146" y="156"/>
                  </a:cubicBezTo>
                  <a:cubicBezTo>
                    <a:pt x="156" y="177"/>
                    <a:pt x="152" y="192"/>
                    <a:pt x="134" y="2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 name="Freeform 16">
              <a:extLst>
                <a:ext uri="{FF2B5EF4-FFF2-40B4-BE49-F238E27FC236}">
                  <a16:creationId xmlns:a16="http://schemas.microsoft.com/office/drawing/2014/main" id="{F478AA74-2A0B-487D-9AA5-4C587B004B1E}"/>
                </a:ext>
              </a:extLst>
            </p:cNvPr>
            <p:cNvSpPr>
              <a:spLocks/>
            </p:cNvSpPr>
            <p:nvPr/>
          </p:nvSpPr>
          <p:spPr bwMode="auto">
            <a:xfrm>
              <a:off x="5176838" y="5451475"/>
              <a:ext cx="323850" cy="404813"/>
            </a:xfrm>
            <a:custGeom>
              <a:avLst/>
              <a:gdLst>
                <a:gd name="T0" fmla="*/ 168 w 168"/>
                <a:gd name="T1" fmla="*/ 6 h 211"/>
                <a:gd name="T2" fmla="*/ 163 w 168"/>
                <a:gd name="T3" fmla="*/ 4 h 211"/>
                <a:gd name="T4" fmla="*/ 78 w 168"/>
                <a:gd name="T5" fmla="*/ 0 h 211"/>
                <a:gd name="T6" fmla="*/ 75 w 168"/>
                <a:gd name="T7" fmla="*/ 6 h 211"/>
                <a:gd name="T8" fmla="*/ 101 w 168"/>
                <a:gd name="T9" fmla="*/ 11 h 211"/>
                <a:gd name="T10" fmla="*/ 102 w 168"/>
                <a:gd name="T11" fmla="*/ 36 h 211"/>
                <a:gd name="T12" fmla="*/ 50 w 168"/>
                <a:gd name="T13" fmla="*/ 142 h 211"/>
                <a:gd name="T14" fmla="*/ 3 w 168"/>
                <a:gd name="T15" fmla="*/ 154 h 211"/>
                <a:gd name="T16" fmla="*/ 0 w 168"/>
                <a:gd name="T17" fmla="*/ 160 h 211"/>
                <a:gd name="T18" fmla="*/ 104 w 168"/>
                <a:gd name="T19" fmla="*/ 211 h 211"/>
                <a:gd name="T20" fmla="*/ 107 w 168"/>
                <a:gd name="T21" fmla="*/ 205 h 211"/>
                <a:gd name="T22" fmla="*/ 107 w 168"/>
                <a:gd name="T23" fmla="*/ 205 h 211"/>
                <a:gd name="T24" fmla="*/ 91 w 168"/>
                <a:gd name="T25" fmla="*/ 165 h 211"/>
                <a:gd name="T26" fmla="*/ 168 w 168"/>
                <a:gd name="T27" fmla="*/ 6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8" h="211">
                  <a:moveTo>
                    <a:pt x="168" y="6"/>
                  </a:moveTo>
                  <a:cubicBezTo>
                    <a:pt x="163" y="4"/>
                    <a:pt x="163" y="4"/>
                    <a:pt x="163" y="4"/>
                  </a:cubicBezTo>
                  <a:cubicBezTo>
                    <a:pt x="78" y="0"/>
                    <a:pt x="78" y="0"/>
                    <a:pt x="78" y="0"/>
                  </a:cubicBezTo>
                  <a:cubicBezTo>
                    <a:pt x="75" y="6"/>
                    <a:pt x="75" y="6"/>
                    <a:pt x="75" y="6"/>
                  </a:cubicBezTo>
                  <a:cubicBezTo>
                    <a:pt x="88" y="8"/>
                    <a:pt x="96" y="10"/>
                    <a:pt x="101" y="11"/>
                  </a:cubicBezTo>
                  <a:cubicBezTo>
                    <a:pt x="108" y="15"/>
                    <a:pt x="109" y="23"/>
                    <a:pt x="102" y="36"/>
                  </a:cubicBezTo>
                  <a:cubicBezTo>
                    <a:pt x="50" y="142"/>
                    <a:pt x="50" y="142"/>
                    <a:pt x="50" y="142"/>
                  </a:cubicBezTo>
                  <a:cubicBezTo>
                    <a:pt x="43" y="164"/>
                    <a:pt x="28" y="168"/>
                    <a:pt x="3" y="154"/>
                  </a:cubicBezTo>
                  <a:cubicBezTo>
                    <a:pt x="0" y="160"/>
                    <a:pt x="0" y="160"/>
                    <a:pt x="0" y="160"/>
                  </a:cubicBezTo>
                  <a:cubicBezTo>
                    <a:pt x="104" y="211"/>
                    <a:pt x="104" y="211"/>
                    <a:pt x="104" y="211"/>
                  </a:cubicBezTo>
                  <a:cubicBezTo>
                    <a:pt x="107" y="205"/>
                    <a:pt x="107" y="205"/>
                    <a:pt x="107" y="205"/>
                  </a:cubicBezTo>
                  <a:cubicBezTo>
                    <a:pt x="107" y="205"/>
                    <a:pt x="107" y="205"/>
                    <a:pt x="107" y="205"/>
                  </a:cubicBezTo>
                  <a:cubicBezTo>
                    <a:pt x="84" y="196"/>
                    <a:pt x="78" y="183"/>
                    <a:pt x="91" y="165"/>
                  </a:cubicBezTo>
                  <a:cubicBezTo>
                    <a:pt x="168" y="6"/>
                    <a:pt x="168" y="6"/>
                    <a:pt x="16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 name="Freeform 17">
              <a:extLst>
                <a:ext uri="{FF2B5EF4-FFF2-40B4-BE49-F238E27FC236}">
                  <a16:creationId xmlns:a16="http://schemas.microsoft.com/office/drawing/2014/main" id="{E2869DFC-E52F-4230-90C8-7FCD463EC943}"/>
                </a:ext>
              </a:extLst>
            </p:cNvPr>
            <p:cNvSpPr>
              <a:spLocks/>
            </p:cNvSpPr>
            <p:nvPr/>
          </p:nvSpPr>
          <p:spPr bwMode="auto">
            <a:xfrm>
              <a:off x="8610601" y="3048000"/>
              <a:ext cx="382588" cy="211138"/>
            </a:xfrm>
            <a:custGeom>
              <a:avLst/>
              <a:gdLst>
                <a:gd name="T0" fmla="*/ 193 w 199"/>
                <a:gd name="T1" fmla="*/ 0 h 110"/>
                <a:gd name="T2" fmla="*/ 186 w 199"/>
                <a:gd name="T3" fmla="*/ 0 h 110"/>
                <a:gd name="T4" fmla="*/ 167 w 199"/>
                <a:gd name="T5" fmla="*/ 29 h 110"/>
                <a:gd name="T6" fmla="*/ 30 w 199"/>
                <a:gd name="T7" fmla="*/ 32 h 110"/>
                <a:gd name="T8" fmla="*/ 7 w 199"/>
                <a:gd name="T9" fmla="*/ 4 h 110"/>
                <a:gd name="T10" fmla="*/ 0 w 199"/>
                <a:gd name="T11" fmla="*/ 4 h 110"/>
                <a:gd name="T12" fmla="*/ 6 w 199"/>
                <a:gd name="T13" fmla="*/ 110 h 110"/>
                <a:gd name="T14" fmla="*/ 13 w 199"/>
                <a:gd name="T15" fmla="*/ 110 h 110"/>
                <a:gd name="T16" fmla="*/ 13 w 199"/>
                <a:gd name="T17" fmla="*/ 110 h 110"/>
                <a:gd name="T18" fmla="*/ 32 w 199"/>
                <a:gd name="T19" fmla="*/ 80 h 110"/>
                <a:gd name="T20" fmla="*/ 169 w 199"/>
                <a:gd name="T21" fmla="*/ 77 h 110"/>
                <a:gd name="T22" fmla="*/ 191 w 199"/>
                <a:gd name="T23" fmla="*/ 104 h 110"/>
                <a:gd name="T24" fmla="*/ 192 w 199"/>
                <a:gd name="T25" fmla="*/ 106 h 110"/>
                <a:gd name="T26" fmla="*/ 199 w 199"/>
                <a:gd name="T27" fmla="*/ 106 h 110"/>
                <a:gd name="T28" fmla="*/ 193 w 199"/>
                <a:gd name="T2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9" h="110">
                  <a:moveTo>
                    <a:pt x="193" y="0"/>
                  </a:moveTo>
                  <a:cubicBezTo>
                    <a:pt x="186" y="0"/>
                    <a:pt x="186" y="0"/>
                    <a:pt x="186" y="0"/>
                  </a:cubicBezTo>
                  <a:cubicBezTo>
                    <a:pt x="186" y="19"/>
                    <a:pt x="180" y="29"/>
                    <a:pt x="167" y="29"/>
                  </a:cubicBezTo>
                  <a:cubicBezTo>
                    <a:pt x="30" y="32"/>
                    <a:pt x="30" y="32"/>
                    <a:pt x="30" y="32"/>
                  </a:cubicBezTo>
                  <a:cubicBezTo>
                    <a:pt x="16" y="33"/>
                    <a:pt x="9" y="24"/>
                    <a:pt x="7" y="4"/>
                  </a:cubicBezTo>
                  <a:cubicBezTo>
                    <a:pt x="0" y="4"/>
                    <a:pt x="0" y="4"/>
                    <a:pt x="0" y="4"/>
                  </a:cubicBezTo>
                  <a:cubicBezTo>
                    <a:pt x="6" y="110"/>
                    <a:pt x="6" y="110"/>
                    <a:pt x="6" y="110"/>
                  </a:cubicBezTo>
                  <a:cubicBezTo>
                    <a:pt x="13" y="110"/>
                    <a:pt x="13" y="110"/>
                    <a:pt x="13" y="110"/>
                  </a:cubicBezTo>
                  <a:cubicBezTo>
                    <a:pt x="13" y="110"/>
                    <a:pt x="13" y="110"/>
                    <a:pt x="13" y="110"/>
                  </a:cubicBezTo>
                  <a:cubicBezTo>
                    <a:pt x="11" y="89"/>
                    <a:pt x="17" y="79"/>
                    <a:pt x="32" y="80"/>
                  </a:cubicBezTo>
                  <a:cubicBezTo>
                    <a:pt x="169" y="77"/>
                    <a:pt x="169" y="77"/>
                    <a:pt x="169" y="77"/>
                  </a:cubicBezTo>
                  <a:cubicBezTo>
                    <a:pt x="183" y="76"/>
                    <a:pt x="190" y="85"/>
                    <a:pt x="191" y="104"/>
                  </a:cubicBezTo>
                  <a:cubicBezTo>
                    <a:pt x="191" y="105"/>
                    <a:pt x="191" y="106"/>
                    <a:pt x="192" y="106"/>
                  </a:cubicBezTo>
                  <a:cubicBezTo>
                    <a:pt x="199" y="106"/>
                    <a:pt x="199" y="106"/>
                    <a:pt x="199" y="106"/>
                  </a:cubicBezTo>
                  <a:cubicBezTo>
                    <a:pt x="193" y="0"/>
                    <a:pt x="193" y="0"/>
                    <a:pt x="19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 name="Freeform 18">
              <a:extLst>
                <a:ext uri="{FF2B5EF4-FFF2-40B4-BE49-F238E27FC236}">
                  <a16:creationId xmlns:a16="http://schemas.microsoft.com/office/drawing/2014/main" id="{7F6E2DB1-8247-46EA-897C-95707E616FD6}"/>
                </a:ext>
              </a:extLst>
            </p:cNvPr>
            <p:cNvSpPr>
              <a:spLocks/>
            </p:cNvSpPr>
            <p:nvPr/>
          </p:nvSpPr>
          <p:spPr bwMode="auto">
            <a:xfrm>
              <a:off x="8432801" y="4108450"/>
              <a:ext cx="466725" cy="446088"/>
            </a:xfrm>
            <a:custGeom>
              <a:avLst/>
              <a:gdLst>
                <a:gd name="T0" fmla="*/ 212 w 242"/>
                <a:gd name="T1" fmla="*/ 41 h 232"/>
                <a:gd name="T2" fmla="*/ 101 w 242"/>
                <a:gd name="T3" fmla="*/ 59 h 232"/>
                <a:gd name="T4" fmla="*/ 60 w 242"/>
                <a:gd name="T5" fmla="*/ 42 h 232"/>
                <a:gd name="T6" fmla="*/ 45 w 242"/>
                <a:gd name="T7" fmla="*/ 3 h 232"/>
                <a:gd name="T8" fmla="*/ 38 w 242"/>
                <a:gd name="T9" fmla="*/ 0 h 232"/>
                <a:gd name="T10" fmla="*/ 0 w 242"/>
                <a:gd name="T11" fmla="*/ 105 h 232"/>
                <a:gd name="T12" fmla="*/ 7 w 242"/>
                <a:gd name="T13" fmla="*/ 108 h 232"/>
                <a:gd name="T14" fmla="*/ 42 w 242"/>
                <a:gd name="T15" fmla="*/ 91 h 232"/>
                <a:gd name="T16" fmla="*/ 93 w 242"/>
                <a:gd name="T17" fmla="*/ 112 h 232"/>
                <a:gd name="T18" fmla="*/ 158 w 242"/>
                <a:gd name="T19" fmla="*/ 205 h 232"/>
                <a:gd name="T20" fmla="*/ 161 w 242"/>
                <a:gd name="T21" fmla="*/ 228 h 232"/>
                <a:gd name="T22" fmla="*/ 162 w 242"/>
                <a:gd name="T23" fmla="*/ 229 h 232"/>
                <a:gd name="T24" fmla="*/ 168 w 242"/>
                <a:gd name="T25" fmla="*/ 232 h 232"/>
                <a:gd name="T26" fmla="*/ 168 w 242"/>
                <a:gd name="T27" fmla="*/ 232 h 232"/>
                <a:gd name="T28" fmla="*/ 192 w 242"/>
                <a:gd name="T29" fmla="*/ 166 h 232"/>
                <a:gd name="T30" fmla="*/ 185 w 242"/>
                <a:gd name="T31" fmla="*/ 163 h 232"/>
                <a:gd name="T32" fmla="*/ 164 w 242"/>
                <a:gd name="T33" fmla="*/ 183 h 232"/>
                <a:gd name="T34" fmla="*/ 143 w 242"/>
                <a:gd name="T35" fmla="*/ 161 h 232"/>
                <a:gd name="T36" fmla="*/ 103 w 242"/>
                <a:gd name="T37" fmla="*/ 107 h 232"/>
                <a:gd name="T38" fmla="*/ 181 w 242"/>
                <a:gd name="T39" fmla="*/ 97 h 232"/>
                <a:gd name="T40" fmla="*/ 185 w 242"/>
                <a:gd name="T41" fmla="*/ 96 h 232"/>
                <a:gd name="T42" fmla="*/ 199 w 242"/>
                <a:gd name="T43" fmla="*/ 96 h 232"/>
                <a:gd name="T44" fmla="*/ 199 w 242"/>
                <a:gd name="T45" fmla="*/ 125 h 232"/>
                <a:gd name="T46" fmla="*/ 206 w 242"/>
                <a:gd name="T47" fmla="*/ 127 h 232"/>
                <a:gd name="T48" fmla="*/ 242 w 242"/>
                <a:gd name="T49" fmla="*/ 26 h 232"/>
                <a:gd name="T50" fmla="*/ 236 w 242"/>
                <a:gd name="T51" fmla="*/ 24 h 232"/>
                <a:gd name="T52" fmla="*/ 212 w 242"/>
                <a:gd name="T53" fmla="*/ 41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2" h="232">
                  <a:moveTo>
                    <a:pt x="212" y="41"/>
                  </a:moveTo>
                  <a:cubicBezTo>
                    <a:pt x="101" y="59"/>
                    <a:pt x="101" y="59"/>
                    <a:pt x="101" y="59"/>
                  </a:cubicBezTo>
                  <a:cubicBezTo>
                    <a:pt x="60" y="42"/>
                    <a:pt x="60" y="42"/>
                    <a:pt x="60" y="42"/>
                  </a:cubicBezTo>
                  <a:cubicBezTo>
                    <a:pt x="42" y="36"/>
                    <a:pt x="36" y="23"/>
                    <a:pt x="45" y="3"/>
                  </a:cubicBezTo>
                  <a:cubicBezTo>
                    <a:pt x="38" y="0"/>
                    <a:pt x="38" y="0"/>
                    <a:pt x="38" y="0"/>
                  </a:cubicBezTo>
                  <a:cubicBezTo>
                    <a:pt x="0" y="105"/>
                    <a:pt x="0" y="105"/>
                    <a:pt x="0" y="105"/>
                  </a:cubicBezTo>
                  <a:cubicBezTo>
                    <a:pt x="7" y="108"/>
                    <a:pt x="7" y="108"/>
                    <a:pt x="7" y="108"/>
                  </a:cubicBezTo>
                  <a:cubicBezTo>
                    <a:pt x="13" y="86"/>
                    <a:pt x="25" y="80"/>
                    <a:pt x="42" y="91"/>
                  </a:cubicBezTo>
                  <a:cubicBezTo>
                    <a:pt x="93" y="112"/>
                    <a:pt x="93" y="112"/>
                    <a:pt x="93" y="112"/>
                  </a:cubicBezTo>
                  <a:cubicBezTo>
                    <a:pt x="158" y="205"/>
                    <a:pt x="158" y="205"/>
                    <a:pt x="158" y="205"/>
                  </a:cubicBezTo>
                  <a:cubicBezTo>
                    <a:pt x="163" y="210"/>
                    <a:pt x="164" y="218"/>
                    <a:pt x="161" y="228"/>
                  </a:cubicBezTo>
                  <a:cubicBezTo>
                    <a:pt x="161" y="227"/>
                    <a:pt x="161" y="227"/>
                    <a:pt x="162" y="229"/>
                  </a:cubicBezTo>
                  <a:cubicBezTo>
                    <a:pt x="168" y="232"/>
                    <a:pt x="168" y="232"/>
                    <a:pt x="168" y="232"/>
                  </a:cubicBezTo>
                  <a:cubicBezTo>
                    <a:pt x="168" y="232"/>
                    <a:pt x="168" y="232"/>
                    <a:pt x="168" y="232"/>
                  </a:cubicBezTo>
                  <a:cubicBezTo>
                    <a:pt x="192" y="166"/>
                    <a:pt x="192" y="166"/>
                    <a:pt x="192" y="166"/>
                  </a:cubicBezTo>
                  <a:cubicBezTo>
                    <a:pt x="185" y="163"/>
                    <a:pt x="185" y="163"/>
                    <a:pt x="185" y="163"/>
                  </a:cubicBezTo>
                  <a:cubicBezTo>
                    <a:pt x="178" y="180"/>
                    <a:pt x="171" y="187"/>
                    <a:pt x="164" y="183"/>
                  </a:cubicBezTo>
                  <a:cubicBezTo>
                    <a:pt x="157" y="179"/>
                    <a:pt x="150" y="172"/>
                    <a:pt x="143" y="161"/>
                  </a:cubicBezTo>
                  <a:cubicBezTo>
                    <a:pt x="103" y="107"/>
                    <a:pt x="103" y="107"/>
                    <a:pt x="103" y="107"/>
                  </a:cubicBezTo>
                  <a:cubicBezTo>
                    <a:pt x="181" y="97"/>
                    <a:pt x="181" y="97"/>
                    <a:pt x="181" y="97"/>
                  </a:cubicBezTo>
                  <a:cubicBezTo>
                    <a:pt x="181" y="96"/>
                    <a:pt x="183" y="96"/>
                    <a:pt x="185" y="96"/>
                  </a:cubicBezTo>
                  <a:cubicBezTo>
                    <a:pt x="191" y="95"/>
                    <a:pt x="196" y="95"/>
                    <a:pt x="199" y="96"/>
                  </a:cubicBezTo>
                  <a:cubicBezTo>
                    <a:pt x="206" y="96"/>
                    <a:pt x="206" y="106"/>
                    <a:pt x="199" y="125"/>
                  </a:cubicBezTo>
                  <a:cubicBezTo>
                    <a:pt x="206" y="127"/>
                    <a:pt x="206" y="127"/>
                    <a:pt x="206" y="127"/>
                  </a:cubicBezTo>
                  <a:cubicBezTo>
                    <a:pt x="242" y="26"/>
                    <a:pt x="242" y="26"/>
                    <a:pt x="242" y="26"/>
                  </a:cubicBezTo>
                  <a:cubicBezTo>
                    <a:pt x="236" y="24"/>
                    <a:pt x="236" y="24"/>
                    <a:pt x="236" y="24"/>
                  </a:cubicBezTo>
                  <a:cubicBezTo>
                    <a:pt x="231" y="32"/>
                    <a:pt x="223" y="38"/>
                    <a:pt x="212"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 name="Rectangle 19">
              <a:extLst>
                <a:ext uri="{FF2B5EF4-FFF2-40B4-BE49-F238E27FC236}">
                  <a16:creationId xmlns:a16="http://schemas.microsoft.com/office/drawing/2014/main" id="{515DD20D-6214-4DF7-9144-36F0AC16390B}"/>
                </a:ext>
              </a:extLst>
            </p:cNvPr>
            <p:cNvSpPr>
              <a:spLocks noChangeArrowheads="1"/>
            </p:cNvSpPr>
            <p:nvPr/>
          </p:nvSpPr>
          <p:spPr bwMode="auto">
            <a:xfrm>
              <a:off x="8607426" y="3794125"/>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 name="Freeform 20">
              <a:extLst>
                <a:ext uri="{FF2B5EF4-FFF2-40B4-BE49-F238E27FC236}">
                  <a16:creationId xmlns:a16="http://schemas.microsoft.com/office/drawing/2014/main" id="{F1E61D19-83C4-48F0-8A99-B095A21E0253}"/>
                </a:ext>
              </a:extLst>
            </p:cNvPr>
            <p:cNvSpPr>
              <a:spLocks/>
            </p:cNvSpPr>
            <p:nvPr/>
          </p:nvSpPr>
          <p:spPr bwMode="auto">
            <a:xfrm>
              <a:off x="8596313" y="3524250"/>
              <a:ext cx="381000" cy="358775"/>
            </a:xfrm>
            <a:custGeom>
              <a:avLst/>
              <a:gdLst>
                <a:gd name="T0" fmla="*/ 141 w 198"/>
                <a:gd name="T1" fmla="*/ 8 h 186"/>
                <a:gd name="T2" fmla="*/ 187 w 198"/>
                <a:gd name="T3" fmla="*/ 70 h 186"/>
                <a:gd name="T4" fmla="*/ 37 w 198"/>
                <a:gd name="T5" fmla="*/ 62 h 186"/>
                <a:gd name="T6" fmla="*/ 11 w 198"/>
                <a:gd name="T7" fmla="*/ 31 h 186"/>
                <a:gd name="T8" fmla="*/ 4 w 198"/>
                <a:gd name="T9" fmla="*/ 31 h 186"/>
                <a:gd name="T10" fmla="*/ 0 w 198"/>
                <a:gd name="T11" fmla="*/ 139 h 186"/>
                <a:gd name="T12" fmla="*/ 6 w 198"/>
                <a:gd name="T13" fmla="*/ 140 h 186"/>
                <a:gd name="T14" fmla="*/ 34 w 198"/>
                <a:gd name="T15" fmla="*/ 111 h 186"/>
                <a:gd name="T16" fmla="*/ 185 w 198"/>
                <a:gd name="T17" fmla="*/ 119 h 186"/>
                <a:gd name="T18" fmla="*/ 134 w 198"/>
                <a:gd name="T19" fmla="*/ 175 h 186"/>
                <a:gd name="T20" fmla="*/ 134 w 198"/>
                <a:gd name="T21" fmla="*/ 184 h 186"/>
                <a:gd name="T22" fmla="*/ 191 w 198"/>
                <a:gd name="T23" fmla="*/ 186 h 186"/>
                <a:gd name="T24" fmla="*/ 198 w 198"/>
                <a:gd name="T25" fmla="*/ 3 h 186"/>
                <a:gd name="T26" fmla="*/ 142 w 198"/>
                <a:gd name="T27" fmla="*/ 0 h 186"/>
                <a:gd name="T28" fmla="*/ 141 w 198"/>
                <a:gd name="T29" fmla="*/ 8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8" h="186">
                  <a:moveTo>
                    <a:pt x="141" y="8"/>
                  </a:moveTo>
                  <a:cubicBezTo>
                    <a:pt x="173" y="13"/>
                    <a:pt x="188" y="33"/>
                    <a:pt x="187" y="70"/>
                  </a:cubicBezTo>
                  <a:cubicBezTo>
                    <a:pt x="37" y="62"/>
                    <a:pt x="37" y="62"/>
                    <a:pt x="37" y="62"/>
                  </a:cubicBezTo>
                  <a:cubicBezTo>
                    <a:pt x="17" y="64"/>
                    <a:pt x="9" y="54"/>
                    <a:pt x="11" y="31"/>
                  </a:cubicBezTo>
                  <a:cubicBezTo>
                    <a:pt x="4" y="31"/>
                    <a:pt x="4" y="31"/>
                    <a:pt x="4" y="31"/>
                  </a:cubicBezTo>
                  <a:cubicBezTo>
                    <a:pt x="0" y="139"/>
                    <a:pt x="0" y="139"/>
                    <a:pt x="0" y="139"/>
                  </a:cubicBezTo>
                  <a:cubicBezTo>
                    <a:pt x="6" y="140"/>
                    <a:pt x="6" y="140"/>
                    <a:pt x="6" y="140"/>
                  </a:cubicBezTo>
                  <a:cubicBezTo>
                    <a:pt x="6" y="117"/>
                    <a:pt x="15" y="107"/>
                    <a:pt x="34" y="111"/>
                  </a:cubicBezTo>
                  <a:cubicBezTo>
                    <a:pt x="185" y="119"/>
                    <a:pt x="185" y="119"/>
                    <a:pt x="185" y="119"/>
                  </a:cubicBezTo>
                  <a:cubicBezTo>
                    <a:pt x="184" y="154"/>
                    <a:pt x="167" y="172"/>
                    <a:pt x="134" y="175"/>
                  </a:cubicBezTo>
                  <a:cubicBezTo>
                    <a:pt x="134" y="184"/>
                    <a:pt x="134" y="184"/>
                    <a:pt x="134" y="184"/>
                  </a:cubicBezTo>
                  <a:cubicBezTo>
                    <a:pt x="191" y="186"/>
                    <a:pt x="191" y="186"/>
                    <a:pt x="191" y="186"/>
                  </a:cubicBezTo>
                  <a:cubicBezTo>
                    <a:pt x="198" y="3"/>
                    <a:pt x="198" y="3"/>
                    <a:pt x="198" y="3"/>
                  </a:cubicBezTo>
                  <a:cubicBezTo>
                    <a:pt x="142" y="0"/>
                    <a:pt x="142" y="0"/>
                    <a:pt x="142" y="0"/>
                  </a:cubicBezTo>
                  <a:cubicBezTo>
                    <a:pt x="141" y="8"/>
                    <a:pt x="141" y="8"/>
                    <a:pt x="141"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1" name="Freeform 21">
              <a:extLst>
                <a:ext uri="{FF2B5EF4-FFF2-40B4-BE49-F238E27FC236}">
                  <a16:creationId xmlns:a16="http://schemas.microsoft.com/office/drawing/2014/main" id="{045EC081-9161-4720-B920-629C92CCFF98}"/>
                </a:ext>
              </a:extLst>
            </p:cNvPr>
            <p:cNvSpPr>
              <a:spLocks/>
            </p:cNvSpPr>
            <p:nvPr/>
          </p:nvSpPr>
          <p:spPr bwMode="auto">
            <a:xfrm>
              <a:off x="8480426" y="2479675"/>
              <a:ext cx="428625" cy="296863"/>
            </a:xfrm>
            <a:custGeom>
              <a:avLst/>
              <a:gdLst>
                <a:gd name="T0" fmla="*/ 55 w 222"/>
                <a:gd name="T1" fmla="*/ 121 h 154"/>
                <a:gd name="T2" fmla="*/ 18 w 222"/>
                <a:gd name="T3" fmla="*/ 90 h 154"/>
                <a:gd name="T4" fmla="*/ 69 w 222"/>
                <a:gd name="T5" fmla="*/ 21 h 154"/>
                <a:gd name="T6" fmla="*/ 68 w 222"/>
                <a:gd name="T7" fmla="*/ 13 h 154"/>
                <a:gd name="T8" fmla="*/ 0 w 222"/>
                <a:gd name="T9" fmla="*/ 24 h 154"/>
                <a:gd name="T10" fmla="*/ 1 w 222"/>
                <a:gd name="T11" fmla="*/ 32 h 154"/>
                <a:gd name="T12" fmla="*/ 10 w 222"/>
                <a:gd name="T13" fmla="*/ 40 h 154"/>
                <a:gd name="T14" fmla="*/ 9 w 222"/>
                <a:gd name="T15" fmla="*/ 51 h 154"/>
                <a:gd name="T16" fmla="*/ 10 w 222"/>
                <a:gd name="T17" fmla="*/ 90 h 154"/>
                <a:gd name="T18" fmla="*/ 80 w 222"/>
                <a:gd name="T19" fmla="*/ 152 h 154"/>
                <a:gd name="T20" fmla="*/ 127 w 222"/>
                <a:gd name="T21" fmla="*/ 112 h 154"/>
                <a:gd name="T22" fmla="*/ 141 w 222"/>
                <a:gd name="T23" fmla="*/ 67 h 154"/>
                <a:gd name="T24" fmla="*/ 171 w 222"/>
                <a:gd name="T25" fmla="*/ 31 h 154"/>
                <a:gd name="T26" fmla="*/ 203 w 222"/>
                <a:gd name="T27" fmla="*/ 59 h 154"/>
                <a:gd name="T28" fmla="*/ 159 w 222"/>
                <a:gd name="T29" fmla="*/ 123 h 154"/>
                <a:gd name="T30" fmla="*/ 160 w 222"/>
                <a:gd name="T31" fmla="*/ 131 h 154"/>
                <a:gd name="T32" fmla="*/ 222 w 222"/>
                <a:gd name="T33" fmla="*/ 121 h 154"/>
                <a:gd name="T34" fmla="*/ 220 w 222"/>
                <a:gd name="T35" fmla="*/ 112 h 154"/>
                <a:gd name="T36" fmla="*/ 209 w 222"/>
                <a:gd name="T37" fmla="*/ 105 h 154"/>
                <a:gd name="T38" fmla="*/ 210 w 222"/>
                <a:gd name="T39" fmla="*/ 91 h 154"/>
                <a:gd name="T40" fmla="*/ 212 w 222"/>
                <a:gd name="T41" fmla="*/ 58 h 154"/>
                <a:gd name="T42" fmla="*/ 145 w 222"/>
                <a:gd name="T43" fmla="*/ 3 h 154"/>
                <a:gd name="T44" fmla="*/ 92 w 222"/>
                <a:gd name="T45" fmla="*/ 62 h 154"/>
                <a:gd name="T46" fmla="*/ 85 w 222"/>
                <a:gd name="T47" fmla="*/ 83 h 154"/>
                <a:gd name="T48" fmla="*/ 55 w 222"/>
                <a:gd name="T49" fmla="*/ 12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2" h="154">
                  <a:moveTo>
                    <a:pt x="55" y="121"/>
                  </a:moveTo>
                  <a:cubicBezTo>
                    <a:pt x="34" y="122"/>
                    <a:pt x="22" y="112"/>
                    <a:pt x="18" y="90"/>
                  </a:cubicBezTo>
                  <a:cubicBezTo>
                    <a:pt x="14" y="60"/>
                    <a:pt x="31" y="37"/>
                    <a:pt x="69" y="21"/>
                  </a:cubicBezTo>
                  <a:cubicBezTo>
                    <a:pt x="68" y="13"/>
                    <a:pt x="68" y="13"/>
                    <a:pt x="68" y="13"/>
                  </a:cubicBezTo>
                  <a:cubicBezTo>
                    <a:pt x="0" y="24"/>
                    <a:pt x="0" y="24"/>
                    <a:pt x="0" y="24"/>
                  </a:cubicBezTo>
                  <a:cubicBezTo>
                    <a:pt x="1" y="32"/>
                    <a:pt x="1" y="32"/>
                    <a:pt x="1" y="32"/>
                  </a:cubicBezTo>
                  <a:cubicBezTo>
                    <a:pt x="7" y="32"/>
                    <a:pt x="10" y="34"/>
                    <a:pt x="10" y="40"/>
                  </a:cubicBezTo>
                  <a:cubicBezTo>
                    <a:pt x="10" y="43"/>
                    <a:pt x="10" y="47"/>
                    <a:pt x="9" y="51"/>
                  </a:cubicBezTo>
                  <a:cubicBezTo>
                    <a:pt x="8" y="65"/>
                    <a:pt x="8" y="78"/>
                    <a:pt x="10" y="90"/>
                  </a:cubicBezTo>
                  <a:cubicBezTo>
                    <a:pt x="19" y="134"/>
                    <a:pt x="42" y="154"/>
                    <a:pt x="80" y="152"/>
                  </a:cubicBezTo>
                  <a:cubicBezTo>
                    <a:pt x="102" y="148"/>
                    <a:pt x="118" y="134"/>
                    <a:pt x="127" y="112"/>
                  </a:cubicBezTo>
                  <a:cubicBezTo>
                    <a:pt x="141" y="67"/>
                    <a:pt x="141" y="67"/>
                    <a:pt x="141" y="67"/>
                  </a:cubicBezTo>
                  <a:cubicBezTo>
                    <a:pt x="147" y="43"/>
                    <a:pt x="157" y="31"/>
                    <a:pt x="171" y="31"/>
                  </a:cubicBezTo>
                  <a:cubicBezTo>
                    <a:pt x="188" y="30"/>
                    <a:pt x="198" y="39"/>
                    <a:pt x="203" y="59"/>
                  </a:cubicBezTo>
                  <a:cubicBezTo>
                    <a:pt x="206" y="85"/>
                    <a:pt x="191" y="107"/>
                    <a:pt x="159" y="123"/>
                  </a:cubicBezTo>
                  <a:cubicBezTo>
                    <a:pt x="160" y="131"/>
                    <a:pt x="160" y="131"/>
                    <a:pt x="160" y="131"/>
                  </a:cubicBezTo>
                  <a:cubicBezTo>
                    <a:pt x="222" y="121"/>
                    <a:pt x="222" y="121"/>
                    <a:pt x="222" y="121"/>
                  </a:cubicBezTo>
                  <a:cubicBezTo>
                    <a:pt x="220" y="112"/>
                    <a:pt x="220" y="112"/>
                    <a:pt x="220" y="112"/>
                  </a:cubicBezTo>
                  <a:cubicBezTo>
                    <a:pt x="213" y="112"/>
                    <a:pt x="209" y="110"/>
                    <a:pt x="209" y="105"/>
                  </a:cubicBezTo>
                  <a:cubicBezTo>
                    <a:pt x="209" y="102"/>
                    <a:pt x="209" y="97"/>
                    <a:pt x="210" y="91"/>
                  </a:cubicBezTo>
                  <a:cubicBezTo>
                    <a:pt x="213" y="78"/>
                    <a:pt x="213" y="67"/>
                    <a:pt x="212" y="58"/>
                  </a:cubicBezTo>
                  <a:cubicBezTo>
                    <a:pt x="205" y="18"/>
                    <a:pt x="183" y="0"/>
                    <a:pt x="145" y="3"/>
                  </a:cubicBezTo>
                  <a:cubicBezTo>
                    <a:pt x="120" y="5"/>
                    <a:pt x="102" y="25"/>
                    <a:pt x="92" y="62"/>
                  </a:cubicBezTo>
                  <a:cubicBezTo>
                    <a:pt x="85" y="83"/>
                    <a:pt x="85" y="83"/>
                    <a:pt x="85" y="83"/>
                  </a:cubicBezTo>
                  <a:cubicBezTo>
                    <a:pt x="80" y="107"/>
                    <a:pt x="70" y="120"/>
                    <a:pt x="55" y="1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2" name="Freeform 22">
              <a:extLst>
                <a:ext uri="{FF2B5EF4-FFF2-40B4-BE49-F238E27FC236}">
                  <a16:creationId xmlns:a16="http://schemas.microsoft.com/office/drawing/2014/main" id="{0DBA8F89-0DA5-46C4-9B50-0678E12EC608}"/>
                </a:ext>
              </a:extLst>
            </p:cNvPr>
            <p:cNvSpPr>
              <a:spLocks noEditPoints="1"/>
            </p:cNvSpPr>
            <p:nvPr/>
          </p:nvSpPr>
          <p:spPr bwMode="auto">
            <a:xfrm>
              <a:off x="8161338" y="1800225"/>
              <a:ext cx="496888" cy="555625"/>
            </a:xfrm>
            <a:custGeom>
              <a:avLst/>
              <a:gdLst>
                <a:gd name="T0" fmla="*/ 6 w 258"/>
                <a:gd name="T1" fmla="*/ 116 h 289"/>
                <a:gd name="T2" fmla="*/ 0 w 258"/>
                <a:gd name="T3" fmla="*/ 120 h 289"/>
                <a:gd name="T4" fmla="*/ 60 w 258"/>
                <a:gd name="T5" fmla="*/ 203 h 289"/>
                <a:gd name="T6" fmla="*/ 66 w 258"/>
                <a:gd name="T7" fmla="*/ 199 h 289"/>
                <a:gd name="T8" fmla="*/ 73 w 258"/>
                <a:gd name="T9" fmla="*/ 161 h 289"/>
                <a:gd name="T10" fmla="*/ 121 w 258"/>
                <a:gd name="T11" fmla="*/ 126 h 289"/>
                <a:gd name="T12" fmla="*/ 126 w 258"/>
                <a:gd name="T13" fmla="*/ 133 h 289"/>
                <a:gd name="T14" fmla="*/ 87 w 258"/>
                <a:gd name="T15" fmla="*/ 239 h 289"/>
                <a:gd name="T16" fmla="*/ 123 w 258"/>
                <a:gd name="T17" fmla="*/ 289 h 289"/>
                <a:gd name="T18" fmla="*/ 129 w 258"/>
                <a:gd name="T19" fmla="*/ 285 h 289"/>
                <a:gd name="T20" fmla="*/ 126 w 258"/>
                <a:gd name="T21" fmla="*/ 272 h 289"/>
                <a:gd name="T22" fmla="*/ 160 w 258"/>
                <a:gd name="T23" fmla="*/ 171 h 289"/>
                <a:gd name="T24" fmla="*/ 230 w 258"/>
                <a:gd name="T25" fmla="*/ 179 h 289"/>
                <a:gd name="T26" fmla="*/ 223 w 258"/>
                <a:gd name="T27" fmla="*/ 78 h 289"/>
                <a:gd name="T28" fmla="*/ 166 w 258"/>
                <a:gd name="T29" fmla="*/ 0 h 289"/>
                <a:gd name="T30" fmla="*/ 160 w 258"/>
                <a:gd name="T31" fmla="*/ 4 h 289"/>
                <a:gd name="T32" fmla="*/ 153 w 258"/>
                <a:gd name="T33" fmla="*/ 42 h 289"/>
                <a:gd name="T34" fmla="*/ 44 w 258"/>
                <a:gd name="T35" fmla="*/ 121 h 289"/>
                <a:gd name="T36" fmla="*/ 6 w 258"/>
                <a:gd name="T37" fmla="*/ 116 h 289"/>
                <a:gd name="T38" fmla="*/ 192 w 258"/>
                <a:gd name="T39" fmla="*/ 74 h 289"/>
                <a:gd name="T40" fmla="*/ 192 w 258"/>
                <a:gd name="T41" fmla="*/ 74 h 289"/>
                <a:gd name="T42" fmla="*/ 213 w 258"/>
                <a:gd name="T43" fmla="*/ 83 h 289"/>
                <a:gd name="T44" fmla="*/ 199 w 258"/>
                <a:gd name="T45" fmla="*/ 138 h 289"/>
                <a:gd name="T46" fmla="*/ 129 w 258"/>
                <a:gd name="T47" fmla="*/ 120 h 289"/>
                <a:gd name="T48" fmla="*/ 192 w 258"/>
                <a:gd name="T49" fmla="*/ 74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8" h="289">
                  <a:moveTo>
                    <a:pt x="6" y="116"/>
                  </a:moveTo>
                  <a:cubicBezTo>
                    <a:pt x="0" y="120"/>
                    <a:pt x="0" y="120"/>
                    <a:pt x="0" y="120"/>
                  </a:cubicBezTo>
                  <a:cubicBezTo>
                    <a:pt x="60" y="203"/>
                    <a:pt x="60" y="203"/>
                    <a:pt x="60" y="203"/>
                  </a:cubicBezTo>
                  <a:cubicBezTo>
                    <a:pt x="66" y="199"/>
                    <a:pt x="66" y="199"/>
                    <a:pt x="66" y="199"/>
                  </a:cubicBezTo>
                  <a:cubicBezTo>
                    <a:pt x="53" y="183"/>
                    <a:pt x="56" y="170"/>
                    <a:pt x="73" y="161"/>
                  </a:cubicBezTo>
                  <a:cubicBezTo>
                    <a:pt x="121" y="126"/>
                    <a:pt x="121" y="126"/>
                    <a:pt x="121" y="126"/>
                  </a:cubicBezTo>
                  <a:cubicBezTo>
                    <a:pt x="126" y="133"/>
                    <a:pt x="126" y="133"/>
                    <a:pt x="126" y="133"/>
                  </a:cubicBezTo>
                  <a:cubicBezTo>
                    <a:pt x="87" y="239"/>
                    <a:pt x="87" y="239"/>
                    <a:pt x="87" y="239"/>
                  </a:cubicBezTo>
                  <a:cubicBezTo>
                    <a:pt x="123" y="289"/>
                    <a:pt x="123" y="289"/>
                    <a:pt x="123" y="289"/>
                  </a:cubicBezTo>
                  <a:cubicBezTo>
                    <a:pt x="129" y="285"/>
                    <a:pt x="129" y="285"/>
                    <a:pt x="129" y="285"/>
                  </a:cubicBezTo>
                  <a:cubicBezTo>
                    <a:pt x="126" y="282"/>
                    <a:pt x="125" y="278"/>
                    <a:pt x="126" y="272"/>
                  </a:cubicBezTo>
                  <a:cubicBezTo>
                    <a:pt x="160" y="171"/>
                    <a:pt x="160" y="171"/>
                    <a:pt x="160" y="171"/>
                  </a:cubicBezTo>
                  <a:cubicBezTo>
                    <a:pt x="186" y="192"/>
                    <a:pt x="209" y="194"/>
                    <a:pt x="230" y="179"/>
                  </a:cubicBezTo>
                  <a:cubicBezTo>
                    <a:pt x="258" y="158"/>
                    <a:pt x="255" y="124"/>
                    <a:pt x="223" y="78"/>
                  </a:cubicBezTo>
                  <a:cubicBezTo>
                    <a:pt x="166" y="0"/>
                    <a:pt x="166" y="0"/>
                    <a:pt x="166" y="0"/>
                  </a:cubicBezTo>
                  <a:cubicBezTo>
                    <a:pt x="160" y="4"/>
                    <a:pt x="160" y="4"/>
                    <a:pt x="160" y="4"/>
                  </a:cubicBezTo>
                  <a:cubicBezTo>
                    <a:pt x="171" y="18"/>
                    <a:pt x="169" y="31"/>
                    <a:pt x="153" y="42"/>
                  </a:cubicBezTo>
                  <a:cubicBezTo>
                    <a:pt x="44" y="121"/>
                    <a:pt x="44" y="121"/>
                    <a:pt x="44" y="121"/>
                  </a:cubicBezTo>
                  <a:cubicBezTo>
                    <a:pt x="29" y="134"/>
                    <a:pt x="16" y="133"/>
                    <a:pt x="6" y="116"/>
                  </a:cubicBezTo>
                  <a:close/>
                  <a:moveTo>
                    <a:pt x="192" y="74"/>
                  </a:moveTo>
                  <a:cubicBezTo>
                    <a:pt x="192" y="74"/>
                    <a:pt x="192" y="74"/>
                    <a:pt x="192" y="74"/>
                  </a:cubicBezTo>
                  <a:cubicBezTo>
                    <a:pt x="198" y="68"/>
                    <a:pt x="205" y="71"/>
                    <a:pt x="213" y="83"/>
                  </a:cubicBezTo>
                  <a:cubicBezTo>
                    <a:pt x="227" y="103"/>
                    <a:pt x="223" y="121"/>
                    <a:pt x="199" y="138"/>
                  </a:cubicBezTo>
                  <a:cubicBezTo>
                    <a:pt x="174" y="160"/>
                    <a:pt x="150" y="154"/>
                    <a:pt x="129" y="120"/>
                  </a:cubicBezTo>
                  <a:cubicBezTo>
                    <a:pt x="192" y="74"/>
                    <a:pt x="192" y="74"/>
                    <a:pt x="192"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3" name="Freeform 23">
              <a:extLst>
                <a:ext uri="{FF2B5EF4-FFF2-40B4-BE49-F238E27FC236}">
                  <a16:creationId xmlns:a16="http://schemas.microsoft.com/office/drawing/2014/main" id="{D334CC09-687C-4995-8EF3-1412D96128C4}"/>
                </a:ext>
              </a:extLst>
            </p:cNvPr>
            <p:cNvSpPr>
              <a:spLocks/>
            </p:cNvSpPr>
            <p:nvPr/>
          </p:nvSpPr>
          <p:spPr bwMode="auto">
            <a:xfrm>
              <a:off x="6845301" y="846138"/>
              <a:ext cx="274638" cy="396875"/>
            </a:xfrm>
            <a:custGeom>
              <a:avLst/>
              <a:gdLst>
                <a:gd name="T0" fmla="*/ 106 w 143"/>
                <a:gd name="T1" fmla="*/ 200 h 206"/>
                <a:gd name="T2" fmla="*/ 81 w 143"/>
                <a:gd name="T3" fmla="*/ 174 h 206"/>
                <a:gd name="T4" fmla="*/ 108 w 143"/>
                <a:gd name="T5" fmla="*/ 40 h 206"/>
                <a:gd name="T6" fmla="*/ 139 w 143"/>
                <a:gd name="T7" fmla="*/ 24 h 206"/>
                <a:gd name="T8" fmla="*/ 141 w 143"/>
                <a:gd name="T9" fmla="*/ 24 h 206"/>
                <a:gd name="T10" fmla="*/ 143 w 143"/>
                <a:gd name="T11" fmla="*/ 17 h 206"/>
                <a:gd name="T12" fmla="*/ 38 w 143"/>
                <a:gd name="T13" fmla="*/ 0 h 206"/>
                <a:gd name="T14" fmla="*/ 37 w 143"/>
                <a:gd name="T15" fmla="*/ 7 h 206"/>
                <a:gd name="T16" fmla="*/ 60 w 143"/>
                <a:gd name="T17" fmla="*/ 32 h 206"/>
                <a:gd name="T18" fmla="*/ 34 w 143"/>
                <a:gd name="T19" fmla="*/ 166 h 206"/>
                <a:gd name="T20" fmla="*/ 2 w 143"/>
                <a:gd name="T21" fmla="*/ 182 h 206"/>
                <a:gd name="T22" fmla="*/ 0 w 143"/>
                <a:gd name="T23" fmla="*/ 189 h 206"/>
                <a:gd name="T24" fmla="*/ 105 w 143"/>
                <a:gd name="T25" fmla="*/ 206 h 206"/>
                <a:gd name="T26" fmla="*/ 106 w 143"/>
                <a:gd name="T27" fmla="*/ 20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3" h="206">
                  <a:moveTo>
                    <a:pt x="106" y="200"/>
                  </a:moveTo>
                  <a:cubicBezTo>
                    <a:pt x="85" y="197"/>
                    <a:pt x="77" y="188"/>
                    <a:pt x="81" y="174"/>
                  </a:cubicBezTo>
                  <a:cubicBezTo>
                    <a:pt x="108" y="40"/>
                    <a:pt x="108" y="40"/>
                    <a:pt x="108" y="40"/>
                  </a:cubicBezTo>
                  <a:cubicBezTo>
                    <a:pt x="110" y="26"/>
                    <a:pt x="120" y="21"/>
                    <a:pt x="139" y="24"/>
                  </a:cubicBezTo>
                  <a:cubicBezTo>
                    <a:pt x="140" y="24"/>
                    <a:pt x="140" y="24"/>
                    <a:pt x="141" y="24"/>
                  </a:cubicBezTo>
                  <a:cubicBezTo>
                    <a:pt x="143" y="17"/>
                    <a:pt x="143" y="17"/>
                    <a:pt x="143" y="17"/>
                  </a:cubicBezTo>
                  <a:cubicBezTo>
                    <a:pt x="38" y="0"/>
                    <a:pt x="38" y="0"/>
                    <a:pt x="38" y="0"/>
                  </a:cubicBezTo>
                  <a:cubicBezTo>
                    <a:pt x="37" y="7"/>
                    <a:pt x="37" y="7"/>
                    <a:pt x="37" y="7"/>
                  </a:cubicBezTo>
                  <a:cubicBezTo>
                    <a:pt x="55" y="10"/>
                    <a:pt x="63" y="19"/>
                    <a:pt x="60" y="32"/>
                  </a:cubicBezTo>
                  <a:cubicBezTo>
                    <a:pt x="34" y="166"/>
                    <a:pt x="34" y="166"/>
                    <a:pt x="34" y="166"/>
                  </a:cubicBezTo>
                  <a:cubicBezTo>
                    <a:pt x="32" y="180"/>
                    <a:pt x="21" y="185"/>
                    <a:pt x="2" y="182"/>
                  </a:cubicBezTo>
                  <a:cubicBezTo>
                    <a:pt x="0" y="189"/>
                    <a:pt x="0" y="189"/>
                    <a:pt x="0" y="189"/>
                  </a:cubicBezTo>
                  <a:cubicBezTo>
                    <a:pt x="105" y="206"/>
                    <a:pt x="105" y="206"/>
                    <a:pt x="105" y="206"/>
                  </a:cubicBezTo>
                  <a:cubicBezTo>
                    <a:pt x="106" y="200"/>
                    <a:pt x="106" y="200"/>
                    <a:pt x="106" y="2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4" name="Freeform 24">
              <a:extLst>
                <a:ext uri="{FF2B5EF4-FFF2-40B4-BE49-F238E27FC236}">
                  <a16:creationId xmlns:a16="http://schemas.microsoft.com/office/drawing/2014/main" id="{9DA4264C-1A31-48DA-ADC6-C755069CAC0E}"/>
                </a:ext>
              </a:extLst>
            </p:cNvPr>
            <p:cNvSpPr>
              <a:spLocks/>
            </p:cNvSpPr>
            <p:nvPr/>
          </p:nvSpPr>
          <p:spPr bwMode="auto">
            <a:xfrm>
              <a:off x="6183313" y="773113"/>
              <a:ext cx="431800" cy="379413"/>
            </a:xfrm>
            <a:custGeom>
              <a:avLst/>
              <a:gdLst>
                <a:gd name="T0" fmla="*/ 0 w 224"/>
                <a:gd name="T1" fmla="*/ 190 h 197"/>
                <a:gd name="T2" fmla="*/ 0 w 224"/>
                <a:gd name="T3" fmla="*/ 197 h 197"/>
                <a:gd name="T4" fmla="*/ 74 w 224"/>
                <a:gd name="T5" fmla="*/ 195 h 197"/>
                <a:gd name="T6" fmla="*/ 74 w 224"/>
                <a:gd name="T7" fmla="*/ 189 h 197"/>
                <a:gd name="T8" fmla="*/ 44 w 224"/>
                <a:gd name="T9" fmla="*/ 161 h 197"/>
                <a:gd name="T10" fmla="*/ 43 w 224"/>
                <a:gd name="T11" fmla="*/ 47 h 197"/>
                <a:gd name="T12" fmla="*/ 190 w 224"/>
                <a:gd name="T13" fmla="*/ 196 h 197"/>
                <a:gd name="T14" fmla="*/ 199 w 224"/>
                <a:gd name="T15" fmla="*/ 196 h 197"/>
                <a:gd name="T16" fmla="*/ 198 w 224"/>
                <a:gd name="T17" fmla="*/ 31 h 197"/>
                <a:gd name="T18" fmla="*/ 224 w 224"/>
                <a:gd name="T19" fmla="*/ 7 h 197"/>
                <a:gd name="T20" fmla="*/ 224 w 224"/>
                <a:gd name="T21" fmla="*/ 0 h 197"/>
                <a:gd name="T22" fmla="*/ 153 w 224"/>
                <a:gd name="T23" fmla="*/ 2 h 197"/>
                <a:gd name="T24" fmla="*/ 153 w 224"/>
                <a:gd name="T25" fmla="*/ 8 h 197"/>
                <a:gd name="T26" fmla="*/ 184 w 224"/>
                <a:gd name="T27" fmla="*/ 37 h 197"/>
                <a:gd name="T28" fmla="*/ 185 w 224"/>
                <a:gd name="T29" fmla="*/ 122 h 197"/>
                <a:gd name="T30" fmla="*/ 70 w 224"/>
                <a:gd name="T31" fmla="*/ 3 h 197"/>
                <a:gd name="T32" fmla="*/ 1 w 224"/>
                <a:gd name="T33" fmla="*/ 5 h 197"/>
                <a:gd name="T34" fmla="*/ 1 w 224"/>
                <a:gd name="T35" fmla="*/ 11 h 197"/>
                <a:gd name="T36" fmla="*/ 29 w 224"/>
                <a:gd name="T37" fmla="*/ 32 h 197"/>
                <a:gd name="T38" fmla="*/ 29 w 224"/>
                <a:gd name="T39" fmla="*/ 166 h 197"/>
                <a:gd name="T40" fmla="*/ 0 w 224"/>
                <a:gd name="T41" fmla="*/ 19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197">
                  <a:moveTo>
                    <a:pt x="0" y="190"/>
                  </a:moveTo>
                  <a:cubicBezTo>
                    <a:pt x="0" y="197"/>
                    <a:pt x="0" y="197"/>
                    <a:pt x="0" y="197"/>
                  </a:cubicBezTo>
                  <a:cubicBezTo>
                    <a:pt x="74" y="195"/>
                    <a:pt x="74" y="195"/>
                    <a:pt x="74" y="195"/>
                  </a:cubicBezTo>
                  <a:cubicBezTo>
                    <a:pt x="74" y="189"/>
                    <a:pt x="74" y="189"/>
                    <a:pt x="74" y="189"/>
                  </a:cubicBezTo>
                  <a:cubicBezTo>
                    <a:pt x="51" y="189"/>
                    <a:pt x="41" y="180"/>
                    <a:pt x="44" y="161"/>
                  </a:cubicBezTo>
                  <a:cubicBezTo>
                    <a:pt x="43" y="47"/>
                    <a:pt x="43" y="47"/>
                    <a:pt x="43" y="47"/>
                  </a:cubicBezTo>
                  <a:cubicBezTo>
                    <a:pt x="190" y="196"/>
                    <a:pt x="190" y="196"/>
                    <a:pt x="190" y="196"/>
                  </a:cubicBezTo>
                  <a:cubicBezTo>
                    <a:pt x="199" y="196"/>
                    <a:pt x="199" y="196"/>
                    <a:pt x="199" y="196"/>
                  </a:cubicBezTo>
                  <a:cubicBezTo>
                    <a:pt x="198" y="31"/>
                    <a:pt x="198" y="31"/>
                    <a:pt x="198" y="31"/>
                  </a:cubicBezTo>
                  <a:cubicBezTo>
                    <a:pt x="196" y="17"/>
                    <a:pt x="204" y="9"/>
                    <a:pt x="224" y="7"/>
                  </a:cubicBezTo>
                  <a:cubicBezTo>
                    <a:pt x="224" y="0"/>
                    <a:pt x="224" y="0"/>
                    <a:pt x="224" y="0"/>
                  </a:cubicBezTo>
                  <a:cubicBezTo>
                    <a:pt x="153" y="2"/>
                    <a:pt x="153" y="2"/>
                    <a:pt x="153" y="2"/>
                  </a:cubicBezTo>
                  <a:cubicBezTo>
                    <a:pt x="153" y="8"/>
                    <a:pt x="153" y="8"/>
                    <a:pt x="153" y="8"/>
                  </a:cubicBezTo>
                  <a:cubicBezTo>
                    <a:pt x="176" y="9"/>
                    <a:pt x="186" y="18"/>
                    <a:pt x="184" y="37"/>
                  </a:cubicBezTo>
                  <a:cubicBezTo>
                    <a:pt x="185" y="122"/>
                    <a:pt x="185" y="122"/>
                    <a:pt x="185" y="122"/>
                  </a:cubicBezTo>
                  <a:cubicBezTo>
                    <a:pt x="70" y="3"/>
                    <a:pt x="70" y="3"/>
                    <a:pt x="70" y="3"/>
                  </a:cubicBezTo>
                  <a:cubicBezTo>
                    <a:pt x="1" y="5"/>
                    <a:pt x="1" y="5"/>
                    <a:pt x="1" y="5"/>
                  </a:cubicBezTo>
                  <a:cubicBezTo>
                    <a:pt x="1" y="11"/>
                    <a:pt x="1" y="11"/>
                    <a:pt x="1" y="11"/>
                  </a:cubicBezTo>
                  <a:cubicBezTo>
                    <a:pt x="5" y="10"/>
                    <a:pt x="14" y="17"/>
                    <a:pt x="29" y="32"/>
                  </a:cubicBezTo>
                  <a:cubicBezTo>
                    <a:pt x="29" y="166"/>
                    <a:pt x="29" y="166"/>
                    <a:pt x="29" y="166"/>
                  </a:cubicBezTo>
                  <a:cubicBezTo>
                    <a:pt x="30" y="182"/>
                    <a:pt x="20" y="190"/>
                    <a:pt x="0" y="1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5" name="Freeform 25">
              <a:extLst>
                <a:ext uri="{FF2B5EF4-FFF2-40B4-BE49-F238E27FC236}">
                  <a16:creationId xmlns:a16="http://schemas.microsoft.com/office/drawing/2014/main" id="{7FDBA60E-9CF4-426A-908C-2819930D73EA}"/>
                </a:ext>
              </a:extLst>
            </p:cNvPr>
            <p:cNvSpPr>
              <a:spLocks/>
            </p:cNvSpPr>
            <p:nvPr/>
          </p:nvSpPr>
          <p:spPr bwMode="auto">
            <a:xfrm>
              <a:off x="7410451" y="982663"/>
              <a:ext cx="366713" cy="434975"/>
            </a:xfrm>
            <a:custGeom>
              <a:avLst/>
              <a:gdLst>
                <a:gd name="T0" fmla="*/ 0 w 190"/>
                <a:gd name="T1" fmla="*/ 222 h 226"/>
                <a:gd name="T2" fmla="*/ 7 w 190"/>
                <a:gd name="T3" fmla="*/ 226 h 226"/>
                <a:gd name="T4" fmla="*/ 151 w 190"/>
                <a:gd name="T5" fmla="*/ 118 h 226"/>
                <a:gd name="T6" fmla="*/ 187 w 190"/>
                <a:gd name="T7" fmla="*/ 111 h 226"/>
                <a:gd name="T8" fmla="*/ 190 w 190"/>
                <a:gd name="T9" fmla="*/ 105 h 226"/>
                <a:gd name="T10" fmla="*/ 132 w 190"/>
                <a:gd name="T11" fmla="*/ 73 h 226"/>
                <a:gd name="T12" fmla="*/ 129 w 190"/>
                <a:gd name="T13" fmla="*/ 79 h 226"/>
                <a:gd name="T14" fmla="*/ 146 w 190"/>
                <a:gd name="T15" fmla="*/ 103 h 226"/>
                <a:gd name="T16" fmla="*/ 134 w 190"/>
                <a:gd name="T17" fmla="*/ 115 h 226"/>
                <a:gd name="T18" fmla="*/ 131 w 190"/>
                <a:gd name="T19" fmla="*/ 118 h 226"/>
                <a:gd name="T20" fmla="*/ 50 w 190"/>
                <a:gd name="T21" fmla="*/ 179 h 226"/>
                <a:gd name="T22" fmla="*/ 59 w 190"/>
                <a:gd name="T23" fmla="*/ 81 h 226"/>
                <a:gd name="T24" fmla="*/ 62 w 190"/>
                <a:gd name="T25" fmla="*/ 55 h 226"/>
                <a:gd name="T26" fmla="*/ 92 w 190"/>
                <a:gd name="T27" fmla="*/ 57 h 226"/>
                <a:gd name="T28" fmla="*/ 95 w 190"/>
                <a:gd name="T29" fmla="*/ 52 h 226"/>
                <a:gd name="T30" fmla="*/ 4 w 190"/>
                <a:gd name="T31" fmla="*/ 0 h 226"/>
                <a:gd name="T32" fmla="*/ 0 w 190"/>
                <a:gd name="T33" fmla="*/ 6 h 226"/>
                <a:gd name="T34" fmla="*/ 14 w 190"/>
                <a:gd name="T35" fmla="*/ 36 h 226"/>
                <a:gd name="T36" fmla="*/ 0 w 190"/>
                <a:gd name="T37" fmla="*/ 222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0" h="226">
                  <a:moveTo>
                    <a:pt x="0" y="222"/>
                  </a:moveTo>
                  <a:cubicBezTo>
                    <a:pt x="7" y="226"/>
                    <a:pt x="7" y="226"/>
                    <a:pt x="7" y="226"/>
                  </a:cubicBezTo>
                  <a:cubicBezTo>
                    <a:pt x="151" y="118"/>
                    <a:pt x="151" y="118"/>
                    <a:pt x="151" y="118"/>
                  </a:cubicBezTo>
                  <a:cubicBezTo>
                    <a:pt x="162" y="107"/>
                    <a:pt x="174" y="105"/>
                    <a:pt x="187" y="111"/>
                  </a:cubicBezTo>
                  <a:cubicBezTo>
                    <a:pt x="190" y="105"/>
                    <a:pt x="190" y="105"/>
                    <a:pt x="190" y="105"/>
                  </a:cubicBezTo>
                  <a:cubicBezTo>
                    <a:pt x="132" y="73"/>
                    <a:pt x="132" y="73"/>
                    <a:pt x="132" y="73"/>
                  </a:cubicBezTo>
                  <a:cubicBezTo>
                    <a:pt x="129" y="79"/>
                    <a:pt x="129" y="79"/>
                    <a:pt x="129" y="79"/>
                  </a:cubicBezTo>
                  <a:cubicBezTo>
                    <a:pt x="145" y="88"/>
                    <a:pt x="151" y="97"/>
                    <a:pt x="146" y="103"/>
                  </a:cubicBezTo>
                  <a:cubicBezTo>
                    <a:pt x="144" y="106"/>
                    <a:pt x="141" y="110"/>
                    <a:pt x="134" y="115"/>
                  </a:cubicBezTo>
                  <a:cubicBezTo>
                    <a:pt x="132" y="116"/>
                    <a:pt x="131" y="117"/>
                    <a:pt x="131" y="118"/>
                  </a:cubicBezTo>
                  <a:cubicBezTo>
                    <a:pt x="50" y="179"/>
                    <a:pt x="50" y="179"/>
                    <a:pt x="50" y="179"/>
                  </a:cubicBezTo>
                  <a:cubicBezTo>
                    <a:pt x="59" y="81"/>
                    <a:pt x="59" y="81"/>
                    <a:pt x="59" y="81"/>
                  </a:cubicBezTo>
                  <a:cubicBezTo>
                    <a:pt x="59" y="68"/>
                    <a:pt x="60" y="59"/>
                    <a:pt x="62" y="55"/>
                  </a:cubicBezTo>
                  <a:cubicBezTo>
                    <a:pt x="64" y="47"/>
                    <a:pt x="74" y="47"/>
                    <a:pt x="92" y="57"/>
                  </a:cubicBezTo>
                  <a:cubicBezTo>
                    <a:pt x="95" y="52"/>
                    <a:pt x="95" y="52"/>
                    <a:pt x="95" y="52"/>
                  </a:cubicBezTo>
                  <a:cubicBezTo>
                    <a:pt x="4" y="0"/>
                    <a:pt x="4" y="0"/>
                    <a:pt x="4" y="0"/>
                  </a:cubicBezTo>
                  <a:cubicBezTo>
                    <a:pt x="0" y="6"/>
                    <a:pt x="0" y="6"/>
                    <a:pt x="0" y="6"/>
                  </a:cubicBezTo>
                  <a:cubicBezTo>
                    <a:pt x="11" y="12"/>
                    <a:pt x="15" y="22"/>
                    <a:pt x="14" y="36"/>
                  </a:cubicBezTo>
                  <a:cubicBezTo>
                    <a:pt x="0" y="222"/>
                    <a:pt x="0" y="222"/>
                    <a:pt x="0" y="2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6" name="Freeform 26">
              <a:extLst>
                <a:ext uri="{FF2B5EF4-FFF2-40B4-BE49-F238E27FC236}">
                  <a16:creationId xmlns:a16="http://schemas.microsoft.com/office/drawing/2014/main" id="{72ACA703-FECF-4E45-A204-D5CFD17403D5}"/>
                </a:ext>
              </a:extLst>
            </p:cNvPr>
            <p:cNvSpPr>
              <a:spLocks/>
            </p:cNvSpPr>
            <p:nvPr/>
          </p:nvSpPr>
          <p:spPr bwMode="auto">
            <a:xfrm>
              <a:off x="5481638" y="819150"/>
              <a:ext cx="433388" cy="415925"/>
            </a:xfrm>
            <a:custGeom>
              <a:avLst/>
              <a:gdLst>
                <a:gd name="T0" fmla="*/ 34 w 225"/>
                <a:gd name="T1" fmla="*/ 71 h 216"/>
                <a:gd name="T2" fmla="*/ 56 w 225"/>
                <a:gd name="T3" fmla="*/ 162 h 216"/>
                <a:gd name="T4" fmla="*/ 91 w 225"/>
                <a:gd name="T5" fmla="*/ 209 h 216"/>
                <a:gd name="T6" fmla="*/ 158 w 225"/>
                <a:gd name="T7" fmla="*/ 211 h 216"/>
                <a:gd name="T8" fmla="*/ 216 w 225"/>
                <a:gd name="T9" fmla="*/ 180 h 216"/>
                <a:gd name="T10" fmla="*/ 220 w 225"/>
                <a:gd name="T11" fmla="*/ 124 h 216"/>
                <a:gd name="T12" fmla="*/ 198 w 225"/>
                <a:gd name="T13" fmla="*/ 35 h 216"/>
                <a:gd name="T14" fmla="*/ 217 w 225"/>
                <a:gd name="T15" fmla="*/ 7 h 216"/>
                <a:gd name="T16" fmla="*/ 216 w 225"/>
                <a:gd name="T17" fmla="*/ 0 h 216"/>
                <a:gd name="T18" fmla="*/ 147 w 225"/>
                <a:gd name="T19" fmla="*/ 14 h 216"/>
                <a:gd name="T20" fmla="*/ 148 w 225"/>
                <a:gd name="T21" fmla="*/ 21 h 216"/>
                <a:gd name="T22" fmla="*/ 186 w 225"/>
                <a:gd name="T23" fmla="*/ 42 h 216"/>
                <a:gd name="T24" fmla="*/ 206 w 225"/>
                <a:gd name="T25" fmla="*/ 127 h 216"/>
                <a:gd name="T26" fmla="*/ 165 w 225"/>
                <a:gd name="T27" fmla="*/ 197 h 216"/>
                <a:gd name="T28" fmla="*/ 107 w 225"/>
                <a:gd name="T29" fmla="*/ 152 h 216"/>
                <a:gd name="T30" fmla="*/ 84 w 225"/>
                <a:gd name="T31" fmla="*/ 60 h 216"/>
                <a:gd name="T32" fmla="*/ 109 w 225"/>
                <a:gd name="T33" fmla="*/ 28 h 216"/>
                <a:gd name="T34" fmla="*/ 107 w 225"/>
                <a:gd name="T35" fmla="*/ 22 h 216"/>
                <a:gd name="T36" fmla="*/ 0 w 225"/>
                <a:gd name="T37" fmla="*/ 43 h 216"/>
                <a:gd name="T38" fmla="*/ 2 w 225"/>
                <a:gd name="T39" fmla="*/ 50 h 216"/>
                <a:gd name="T40" fmla="*/ 34 w 225"/>
                <a:gd name="T41" fmla="*/ 7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5" h="216">
                  <a:moveTo>
                    <a:pt x="34" y="71"/>
                  </a:moveTo>
                  <a:cubicBezTo>
                    <a:pt x="56" y="162"/>
                    <a:pt x="56" y="162"/>
                    <a:pt x="56" y="162"/>
                  </a:cubicBezTo>
                  <a:cubicBezTo>
                    <a:pt x="61" y="186"/>
                    <a:pt x="73" y="202"/>
                    <a:pt x="91" y="209"/>
                  </a:cubicBezTo>
                  <a:cubicBezTo>
                    <a:pt x="108" y="215"/>
                    <a:pt x="130" y="216"/>
                    <a:pt x="158" y="211"/>
                  </a:cubicBezTo>
                  <a:cubicBezTo>
                    <a:pt x="185" y="205"/>
                    <a:pt x="204" y="195"/>
                    <a:pt x="216" y="180"/>
                  </a:cubicBezTo>
                  <a:cubicBezTo>
                    <a:pt x="224" y="168"/>
                    <a:pt x="225" y="149"/>
                    <a:pt x="220" y="124"/>
                  </a:cubicBezTo>
                  <a:cubicBezTo>
                    <a:pt x="198" y="35"/>
                    <a:pt x="198" y="35"/>
                    <a:pt x="198" y="35"/>
                  </a:cubicBezTo>
                  <a:cubicBezTo>
                    <a:pt x="193" y="21"/>
                    <a:pt x="199" y="11"/>
                    <a:pt x="217" y="7"/>
                  </a:cubicBezTo>
                  <a:cubicBezTo>
                    <a:pt x="216" y="0"/>
                    <a:pt x="216" y="0"/>
                    <a:pt x="216" y="0"/>
                  </a:cubicBezTo>
                  <a:cubicBezTo>
                    <a:pt x="147" y="14"/>
                    <a:pt x="147" y="14"/>
                    <a:pt x="147" y="14"/>
                  </a:cubicBezTo>
                  <a:cubicBezTo>
                    <a:pt x="148" y="21"/>
                    <a:pt x="148" y="21"/>
                    <a:pt x="148" y="21"/>
                  </a:cubicBezTo>
                  <a:cubicBezTo>
                    <a:pt x="170" y="16"/>
                    <a:pt x="183" y="23"/>
                    <a:pt x="186" y="42"/>
                  </a:cubicBezTo>
                  <a:cubicBezTo>
                    <a:pt x="206" y="127"/>
                    <a:pt x="206" y="127"/>
                    <a:pt x="206" y="127"/>
                  </a:cubicBezTo>
                  <a:cubicBezTo>
                    <a:pt x="217" y="166"/>
                    <a:pt x="203" y="190"/>
                    <a:pt x="165" y="197"/>
                  </a:cubicBezTo>
                  <a:cubicBezTo>
                    <a:pt x="134" y="204"/>
                    <a:pt x="114" y="189"/>
                    <a:pt x="107" y="152"/>
                  </a:cubicBezTo>
                  <a:cubicBezTo>
                    <a:pt x="84" y="60"/>
                    <a:pt x="84" y="60"/>
                    <a:pt x="84" y="60"/>
                  </a:cubicBezTo>
                  <a:cubicBezTo>
                    <a:pt x="77" y="42"/>
                    <a:pt x="85" y="32"/>
                    <a:pt x="109" y="28"/>
                  </a:cubicBezTo>
                  <a:cubicBezTo>
                    <a:pt x="107" y="22"/>
                    <a:pt x="107" y="22"/>
                    <a:pt x="107" y="22"/>
                  </a:cubicBezTo>
                  <a:cubicBezTo>
                    <a:pt x="0" y="43"/>
                    <a:pt x="0" y="43"/>
                    <a:pt x="0" y="43"/>
                  </a:cubicBezTo>
                  <a:cubicBezTo>
                    <a:pt x="2" y="50"/>
                    <a:pt x="2" y="50"/>
                    <a:pt x="2" y="50"/>
                  </a:cubicBezTo>
                  <a:cubicBezTo>
                    <a:pt x="20" y="46"/>
                    <a:pt x="31" y="53"/>
                    <a:pt x="34"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7" name="Freeform 27">
              <a:extLst>
                <a:ext uri="{FF2B5EF4-FFF2-40B4-BE49-F238E27FC236}">
                  <a16:creationId xmlns:a16="http://schemas.microsoft.com/office/drawing/2014/main" id="{AD4EEA95-C018-4987-A846-0ABA0C45FB02}"/>
                </a:ext>
              </a:extLst>
            </p:cNvPr>
            <p:cNvSpPr>
              <a:spLocks noEditPoints="1"/>
            </p:cNvSpPr>
            <p:nvPr/>
          </p:nvSpPr>
          <p:spPr bwMode="auto">
            <a:xfrm>
              <a:off x="4229101" y="1270000"/>
              <a:ext cx="4265613" cy="4257675"/>
            </a:xfrm>
            <a:custGeom>
              <a:avLst/>
              <a:gdLst>
                <a:gd name="T0" fmla="*/ 1107 w 2213"/>
                <a:gd name="T1" fmla="*/ 0 h 2213"/>
                <a:gd name="T2" fmla="*/ 1107 w 2213"/>
                <a:gd name="T3" fmla="*/ 0 h 2213"/>
                <a:gd name="T4" fmla="*/ 0 w 2213"/>
                <a:gd name="T5" fmla="*/ 1107 h 2213"/>
                <a:gd name="T6" fmla="*/ 1107 w 2213"/>
                <a:gd name="T7" fmla="*/ 2213 h 2213"/>
                <a:gd name="T8" fmla="*/ 2213 w 2213"/>
                <a:gd name="T9" fmla="*/ 1107 h 2213"/>
                <a:gd name="T10" fmla="*/ 1107 w 2213"/>
                <a:gd name="T11" fmla="*/ 0 h 2213"/>
                <a:gd name="T12" fmla="*/ 1107 w 2213"/>
                <a:gd name="T13" fmla="*/ 2180 h 2213"/>
                <a:gd name="T14" fmla="*/ 33 w 2213"/>
                <a:gd name="T15" fmla="*/ 1107 h 2213"/>
                <a:gd name="T16" fmla="*/ 1107 w 2213"/>
                <a:gd name="T17" fmla="*/ 33 h 2213"/>
                <a:gd name="T18" fmla="*/ 1107 w 2213"/>
                <a:gd name="T19" fmla="*/ 33 h 2213"/>
                <a:gd name="T20" fmla="*/ 2180 w 2213"/>
                <a:gd name="T21" fmla="*/ 1107 h 2213"/>
                <a:gd name="T22" fmla="*/ 1107 w 2213"/>
                <a:gd name="T23" fmla="*/ 2180 h 2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13" h="2213">
                  <a:moveTo>
                    <a:pt x="1107" y="0"/>
                  </a:moveTo>
                  <a:cubicBezTo>
                    <a:pt x="1107" y="0"/>
                    <a:pt x="1107" y="0"/>
                    <a:pt x="1107" y="0"/>
                  </a:cubicBezTo>
                  <a:cubicBezTo>
                    <a:pt x="496" y="0"/>
                    <a:pt x="0" y="496"/>
                    <a:pt x="0" y="1107"/>
                  </a:cubicBezTo>
                  <a:cubicBezTo>
                    <a:pt x="0" y="1718"/>
                    <a:pt x="496" y="2213"/>
                    <a:pt x="1107" y="2213"/>
                  </a:cubicBezTo>
                  <a:cubicBezTo>
                    <a:pt x="1718" y="2213"/>
                    <a:pt x="2213" y="1718"/>
                    <a:pt x="2213" y="1107"/>
                  </a:cubicBezTo>
                  <a:cubicBezTo>
                    <a:pt x="2213" y="496"/>
                    <a:pt x="1718" y="0"/>
                    <a:pt x="1107" y="0"/>
                  </a:cubicBezTo>
                  <a:close/>
                  <a:moveTo>
                    <a:pt x="1107" y="2180"/>
                  </a:moveTo>
                  <a:cubicBezTo>
                    <a:pt x="514" y="2180"/>
                    <a:pt x="33" y="1700"/>
                    <a:pt x="33" y="1107"/>
                  </a:cubicBezTo>
                  <a:cubicBezTo>
                    <a:pt x="33" y="514"/>
                    <a:pt x="514" y="33"/>
                    <a:pt x="1107" y="33"/>
                  </a:cubicBezTo>
                  <a:cubicBezTo>
                    <a:pt x="1107" y="33"/>
                    <a:pt x="1107" y="33"/>
                    <a:pt x="1107" y="33"/>
                  </a:cubicBezTo>
                  <a:cubicBezTo>
                    <a:pt x="1700" y="33"/>
                    <a:pt x="2180" y="514"/>
                    <a:pt x="2180" y="1107"/>
                  </a:cubicBezTo>
                  <a:cubicBezTo>
                    <a:pt x="2180" y="1700"/>
                    <a:pt x="1700" y="2180"/>
                    <a:pt x="1107" y="21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8" name="Freeform 28">
              <a:extLst>
                <a:ext uri="{FF2B5EF4-FFF2-40B4-BE49-F238E27FC236}">
                  <a16:creationId xmlns:a16="http://schemas.microsoft.com/office/drawing/2014/main" id="{B2C4AD5E-11D6-44E7-99D1-9A331D67AB41}"/>
                </a:ext>
              </a:extLst>
            </p:cNvPr>
            <p:cNvSpPr>
              <a:spLocks noEditPoints="1"/>
            </p:cNvSpPr>
            <p:nvPr/>
          </p:nvSpPr>
          <p:spPr bwMode="auto">
            <a:xfrm>
              <a:off x="4424363" y="1463675"/>
              <a:ext cx="3876675" cy="3871913"/>
            </a:xfrm>
            <a:custGeom>
              <a:avLst/>
              <a:gdLst>
                <a:gd name="T0" fmla="*/ 0 w 2012"/>
                <a:gd name="T1" fmla="*/ 1006 h 2012"/>
                <a:gd name="T2" fmla="*/ 2012 w 2012"/>
                <a:gd name="T3" fmla="*/ 1006 h 2012"/>
                <a:gd name="T4" fmla="*/ 194 w 2012"/>
                <a:gd name="T5" fmla="*/ 1195 h 2012"/>
                <a:gd name="T6" fmla="*/ 776 w 2012"/>
                <a:gd name="T7" fmla="*/ 711 h 2012"/>
                <a:gd name="T8" fmla="*/ 343 w 2012"/>
                <a:gd name="T9" fmla="*/ 765 h 2012"/>
                <a:gd name="T10" fmla="*/ 768 w 2012"/>
                <a:gd name="T11" fmla="*/ 371 h 2012"/>
                <a:gd name="T12" fmla="*/ 776 w 2012"/>
                <a:gd name="T13" fmla="*/ 257 h 2012"/>
                <a:gd name="T14" fmla="*/ 935 w 2012"/>
                <a:gd name="T15" fmla="*/ 257 h 2012"/>
                <a:gd name="T16" fmla="*/ 856 w 2012"/>
                <a:gd name="T17" fmla="*/ 843 h 2012"/>
                <a:gd name="T18" fmla="*/ 308 w 2012"/>
                <a:gd name="T19" fmla="*/ 1302 h 2012"/>
                <a:gd name="T20" fmla="*/ 1505 w 2012"/>
                <a:gd name="T21" fmla="*/ 1618 h 2012"/>
                <a:gd name="T22" fmla="*/ 1084 w 2012"/>
                <a:gd name="T23" fmla="*/ 1308 h 2012"/>
                <a:gd name="T24" fmla="*/ 1245 w 2012"/>
                <a:gd name="T25" fmla="*/ 1455 h 2012"/>
                <a:gd name="T26" fmla="*/ 1234 w 2012"/>
                <a:gd name="T27" fmla="*/ 1792 h 2012"/>
                <a:gd name="T28" fmla="*/ 1006 w 2012"/>
                <a:gd name="T29" fmla="*/ 1472 h 2012"/>
                <a:gd name="T30" fmla="*/ 644 w 2012"/>
                <a:gd name="T31" fmla="*/ 1704 h 2012"/>
                <a:gd name="T32" fmla="*/ 925 w 2012"/>
                <a:gd name="T33" fmla="*/ 1314 h 2012"/>
                <a:gd name="T34" fmla="*/ 511 w 2012"/>
                <a:gd name="T35" fmla="*/ 1618 h 2012"/>
                <a:gd name="T36" fmla="*/ 861 w 2012"/>
                <a:gd name="T37" fmla="*/ 1016 h 2012"/>
                <a:gd name="T38" fmla="*/ 925 w 2012"/>
                <a:gd name="T39" fmla="*/ 949 h 2012"/>
                <a:gd name="T40" fmla="*/ 1084 w 2012"/>
                <a:gd name="T41" fmla="*/ 949 h 2012"/>
                <a:gd name="T42" fmla="*/ 1154 w 2012"/>
                <a:gd name="T43" fmla="*/ 1016 h 2012"/>
                <a:gd name="T44" fmla="*/ 1505 w 2012"/>
                <a:gd name="T45" fmla="*/ 1618 h 2012"/>
                <a:gd name="T46" fmla="*/ 1170 w 2012"/>
                <a:gd name="T47" fmla="*/ 842 h 2012"/>
                <a:gd name="T48" fmla="*/ 1156 w 2012"/>
                <a:gd name="T49" fmla="*/ 843 h 2012"/>
                <a:gd name="T50" fmla="*/ 1076 w 2012"/>
                <a:gd name="T51" fmla="*/ 257 h 2012"/>
                <a:gd name="T52" fmla="*/ 1156 w 2012"/>
                <a:gd name="T53" fmla="*/ 180 h 2012"/>
                <a:gd name="T54" fmla="*/ 1236 w 2012"/>
                <a:gd name="T55" fmla="*/ 369 h 2012"/>
                <a:gd name="T56" fmla="*/ 1748 w 2012"/>
                <a:gd name="T57" fmla="*/ 632 h 2012"/>
                <a:gd name="T58" fmla="*/ 1236 w 2012"/>
                <a:gd name="T59" fmla="*/ 524 h 2012"/>
                <a:gd name="T60" fmla="*/ 1276 w 2012"/>
                <a:gd name="T61" fmla="*/ 722 h 2012"/>
                <a:gd name="T62" fmla="*/ 1704 w 2012"/>
                <a:gd name="T63" fmla="*/ 1302 h 2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12" h="2012">
                  <a:moveTo>
                    <a:pt x="1006" y="0"/>
                  </a:moveTo>
                  <a:cubicBezTo>
                    <a:pt x="450" y="0"/>
                    <a:pt x="0" y="450"/>
                    <a:pt x="0" y="1006"/>
                  </a:cubicBezTo>
                  <a:cubicBezTo>
                    <a:pt x="0" y="1561"/>
                    <a:pt x="450" y="2012"/>
                    <a:pt x="1006" y="2012"/>
                  </a:cubicBezTo>
                  <a:cubicBezTo>
                    <a:pt x="1561" y="2012"/>
                    <a:pt x="2012" y="1561"/>
                    <a:pt x="2012" y="1006"/>
                  </a:cubicBezTo>
                  <a:cubicBezTo>
                    <a:pt x="2012" y="450"/>
                    <a:pt x="1561" y="0"/>
                    <a:pt x="1006" y="0"/>
                  </a:cubicBezTo>
                  <a:close/>
                  <a:moveTo>
                    <a:pt x="194" y="1195"/>
                  </a:moveTo>
                  <a:cubicBezTo>
                    <a:pt x="304" y="1040"/>
                    <a:pt x="459" y="843"/>
                    <a:pt x="735" y="722"/>
                  </a:cubicBezTo>
                  <a:cubicBezTo>
                    <a:pt x="749" y="716"/>
                    <a:pt x="763" y="712"/>
                    <a:pt x="776" y="711"/>
                  </a:cubicBezTo>
                  <a:cubicBezTo>
                    <a:pt x="776" y="524"/>
                    <a:pt x="776" y="524"/>
                    <a:pt x="776" y="524"/>
                  </a:cubicBezTo>
                  <a:cubicBezTo>
                    <a:pt x="601" y="569"/>
                    <a:pt x="487" y="655"/>
                    <a:pt x="343" y="765"/>
                  </a:cubicBezTo>
                  <a:cubicBezTo>
                    <a:pt x="271" y="820"/>
                    <a:pt x="170" y="707"/>
                    <a:pt x="263" y="632"/>
                  </a:cubicBezTo>
                  <a:cubicBezTo>
                    <a:pt x="412" y="513"/>
                    <a:pt x="567" y="426"/>
                    <a:pt x="768" y="371"/>
                  </a:cubicBezTo>
                  <a:cubicBezTo>
                    <a:pt x="771" y="370"/>
                    <a:pt x="773" y="369"/>
                    <a:pt x="776" y="369"/>
                  </a:cubicBezTo>
                  <a:cubicBezTo>
                    <a:pt x="776" y="257"/>
                    <a:pt x="776" y="257"/>
                    <a:pt x="776" y="257"/>
                  </a:cubicBezTo>
                  <a:cubicBezTo>
                    <a:pt x="776" y="214"/>
                    <a:pt x="812" y="180"/>
                    <a:pt x="856" y="180"/>
                  </a:cubicBezTo>
                  <a:cubicBezTo>
                    <a:pt x="899" y="180"/>
                    <a:pt x="935" y="214"/>
                    <a:pt x="935" y="257"/>
                  </a:cubicBezTo>
                  <a:cubicBezTo>
                    <a:pt x="935" y="766"/>
                    <a:pt x="935" y="766"/>
                    <a:pt x="935" y="766"/>
                  </a:cubicBezTo>
                  <a:cubicBezTo>
                    <a:pt x="935" y="808"/>
                    <a:pt x="899" y="843"/>
                    <a:pt x="856" y="843"/>
                  </a:cubicBezTo>
                  <a:cubicBezTo>
                    <a:pt x="851" y="843"/>
                    <a:pt x="846" y="842"/>
                    <a:pt x="841" y="842"/>
                  </a:cubicBezTo>
                  <a:cubicBezTo>
                    <a:pt x="577" y="941"/>
                    <a:pt x="429" y="1138"/>
                    <a:pt x="308" y="1302"/>
                  </a:cubicBezTo>
                  <a:cubicBezTo>
                    <a:pt x="254" y="1374"/>
                    <a:pt x="125" y="1293"/>
                    <a:pt x="194" y="1195"/>
                  </a:cubicBezTo>
                  <a:close/>
                  <a:moveTo>
                    <a:pt x="1505" y="1618"/>
                  </a:moveTo>
                  <a:cubicBezTo>
                    <a:pt x="1420" y="1448"/>
                    <a:pt x="1334" y="1231"/>
                    <a:pt x="1084" y="1158"/>
                  </a:cubicBezTo>
                  <a:cubicBezTo>
                    <a:pt x="1084" y="1308"/>
                    <a:pt x="1084" y="1308"/>
                    <a:pt x="1084" y="1308"/>
                  </a:cubicBezTo>
                  <a:cubicBezTo>
                    <a:pt x="1085" y="1309"/>
                    <a:pt x="1086" y="1311"/>
                    <a:pt x="1086" y="1312"/>
                  </a:cubicBezTo>
                  <a:cubicBezTo>
                    <a:pt x="1104" y="1354"/>
                    <a:pt x="1199" y="1385"/>
                    <a:pt x="1245" y="1455"/>
                  </a:cubicBezTo>
                  <a:cubicBezTo>
                    <a:pt x="1301" y="1540"/>
                    <a:pt x="1326" y="1598"/>
                    <a:pt x="1368" y="1704"/>
                  </a:cubicBezTo>
                  <a:cubicBezTo>
                    <a:pt x="1411" y="1816"/>
                    <a:pt x="1263" y="1877"/>
                    <a:pt x="1234" y="1792"/>
                  </a:cubicBezTo>
                  <a:cubicBezTo>
                    <a:pt x="1173" y="1616"/>
                    <a:pt x="1131" y="1494"/>
                    <a:pt x="1006" y="1472"/>
                  </a:cubicBezTo>
                  <a:cubicBezTo>
                    <a:pt x="1006" y="1472"/>
                    <a:pt x="1006" y="1472"/>
                    <a:pt x="1006" y="1472"/>
                  </a:cubicBezTo>
                  <a:cubicBezTo>
                    <a:pt x="881" y="1494"/>
                    <a:pt x="839" y="1616"/>
                    <a:pt x="778" y="1792"/>
                  </a:cubicBezTo>
                  <a:cubicBezTo>
                    <a:pt x="749" y="1877"/>
                    <a:pt x="601" y="1816"/>
                    <a:pt x="644" y="1704"/>
                  </a:cubicBezTo>
                  <a:cubicBezTo>
                    <a:pt x="686" y="1598"/>
                    <a:pt x="711" y="1540"/>
                    <a:pt x="767" y="1455"/>
                  </a:cubicBezTo>
                  <a:cubicBezTo>
                    <a:pt x="812" y="1386"/>
                    <a:pt x="905" y="1355"/>
                    <a:pt x="925" y="1314"/>
                  </a:cubicBezTo>
                  <a:cubicBezTo>
                    <a:pt x="925" y="1160"/>
                    <a:pt x="925" y="1160"/>
                    <a:pt x="925" y="1160"/>
                  </a:cubicBezTo>
                  <a:cubicBezTo>
                    <a:pt x="681" y="1235"/>
                    <a:pt x="595" y="1450"/>
                    <a:pt x="511" y="1618"/>
                  </a:cubicBezTo>
                  <a:cubicBezTo>
                    <a:pt x="471" y="1699"/>
                    <a:pt x="321" y="1626"/>
                    <a:pt x="381" y="1522"/>
                  </a:cubicBezTo>
                  <a:cubicBezTo>
                    <a:pt x="469" y="1367"/>
                    <a:pt x="552" y="1138"/>
                    <a:pt x="861" y="1016"/>
                  </a:cubicBezTo>
                  <a:cubicBezTo>
                    <a:pt x="883" y="1008"/>
                    <a:pt x="904" y="1003"/>
                    <a:pt x="925" y="1005"/>
                  </a:cubicBezTo>
                  <a:cubicBezTo>
                    <a:pt x="925" y="949"/>
                    <a:pt x="925" y="949"/>
                    <a:pt x="925" y="949"/>
                  </a:cubicBezTo>
                  <a:cubicBezTo>
                    <a:pt x="925" y="907"/>
                    <a:pt x="961" y="872"/>
                    <a:pt x="1005" y="872"/>
                  </a:cubicBezTo>
                  <a:cubicBezTo>
                    <a:pt x="1048" y="872"/>
                    <a:pt x="1084" y="907"/>
                    <a:pt x="1084" y="949"/>
                  </a:cubicBezTo>
                  <a:cubicBezTo>
                    <a:pt x="1084" y="1005"/>
                    <a:pt x="1084" y="1005"/>
                    <a:pt x="1084" y="1005"/>
                  </a:cubicBezTo>
                  <a:cubicBezTo>
                    <a:pt x="1107" y="1002"/>
                    <a:pt x="1130" y="1007"/>
                    <a:pt x="1154" y="1016"/>
                  </a:cubicBezTo>
                  <a:cubicBezTo>
                    <a:pt x="1464" y="1138"/>
                    <a:pt x="1547" y="1367"/>
                    <a:pt x="1635" y="1522"/>
                  </a:cubicBezTo>
                  <a:cubicBezTo>
                    <a:pt x="1695" y="1626"/>
                    <a:pt x="1545" y="1699"/>
                    <a:pt x="1505" y="1618"/>
                  </a:cubicBezTo>
                  <a:close/>
                  <a:moveTo>
                    <a:pt x="1704" y="1302"/>
                  </a:moveTo>
                  <a:cubicBezTo>
                    <a:pt x="1583" y="1138"/>
                    <a:pt x="1434" y="941"/>
                    <a:pt x="1170" y="842"/>
                  </a:cubicBezTo>
                  <a:cubicBezTo>
                    <a:pt x="1166" y="842"/>
                    <a:pt x="1161" y="843"/>
                    <a:pt x="1156" y="843"/>
                  </a:cubicBezTo>
                  <a:cubicBezTo>
                    <a:pt x="1156" y="843"/>
                    <a:pt x="1156" y="843"/>
                    <a:pt x="1156" y="843"/>
                  </a:cubicBezTo>
                  <a:cubicBezTo>
                    <a:pt x="1112" y="843"/>
                    <a:pt x="1076" y="808"/>
                    <a:pt x="1076" y="766"/>
                  </a:cubicBezTo>
                  <a:cubicBezTo>
                    <a:pt x="1076" y="257"/>
                    <a:pt x="1076" y="257"/>
                    <a:pt x="1076" y="257"/>
                  </a:cubicBezTo>
                  <a:cubicBezTo>
                    <a:pt x="1076" y="214"/>
                    <a:pt x="1112" y="180"/>
                    <a:pt x="1156" y="180"/>
                  </a:cubicBezTo>
                  <a:cubicBezTo>
                    <a:pt x="1156" y="180"/>
                    <a:pt x="1156" y="180"/>
                    <a:pt x="1156" y="180"/>
                  </a:cubicBezTo>
                  <a:cubicBezTo>
                    <a:pt x="1200" y="180"/>
                    <a:pt x="1236" y="214"/>
                    <a:pt x="1236" y="257"/>
                  </a:cubicBezTo>
                  <a:cubicBezTo>
                    <a:pt x="1236" y="369"/>
                    <a:pt x="1236" y="369"/>
                    <a:pt x="1236" y="369"/>
                  </a:cubicBezTo>
                  <a:cubicBezTo>
                    <a:pt x="1238" y="369"/>
                    <a:pt x="1241" y="370"/>
                    <a:pt x="1244" y="371"/>
                  </a:cubicBezTo>
                  <a:cubicBezTo>
                    <a:pt x="1444" y="426"/>
                    <a:pt x="1600" y="513"/>
                    <a:pt x="1748" y="632"/>
                  </a:cubicBezTo>
                  <a:cubicBezTo>
                    <a:pt x="1842" y="707"/>
                    <a:pt x="1740" y="820"/>
                    <a:pt x="1669" y="765"/>
                  </a:cubicBezTo>
                  <a:cubicBezTo>
                    <a:pt x="1524" y="655"/>
                    <a:pt x="1410" y="569"/>
                    <a:pt x="1236" y="524"/>
                  </a:cubicBezTo>
                  <a:cubicBezTo>
                    <a:pt x="1236" y="711"/>
                    <a:pt x="1236" y="711"/>
                    <a:pt x="1236" y="711"/>
                  </a:cubicBezTo>
                  <a:cubicBezTo>
                    <a:pt x="1249" y="712"/>
                    <a:pt x="1262" y="716"/>
                    <a:pt x="1276" y="722"/>
                  </a:cubicBezTo>
                  <a:cubicBezTo>
                    <a:pt x="1553" y="843"/>
                    <a:pt x="1708" y="1040"/>
                    <a:pt x="1817" y="1195"/>
                  </a:cubicBezTo>
                  <a:cubicBezTo>
                    <a:pt x="1886" y="1293"/>
                    <a:pt x="1758" y="1374"/>
                    <a:pt x="1704" y="13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29" name="文本框 28">
            <a:extLst>
              <a:ext uri="{FF2B5EF4-FFF2-40B4-BE49-F238E27FC236}">
                <a16:creationId xmlns:a16="http://schemas.microsoft.com/office/drawing/2014/main" id="{2251666F-8404-4182-B067-11EF0DCBC5CD}"/>
              </a:ext>
            </a:extLst>
          </p:cNvPr>
          <p:cNvSpPr txBox="1"/>
          <p:nvPr/>
        </p:nvSpPr>
        <p:spPr>
          <a:xfrm>
            <a:off x="1549142" y="3075565"/>
            <a:ext cx="8994688" cy="1015663"/>
          </a:xfrm>
          <a:prstGeom prst="rect">
            <a:avLst/>
          </a:prstGeom>
          <a:noFill/>
        </p:spPr>
        <p:txBody>
          <a:bodyPr wrap="square" rtlCol="0">
            <a:spAutoFit/>
          </a:bodyPr>
          <a:lstStyle>
            <a:defPPr>
              <a:defRPr lang="zh-CN"/>
            </a:defPPr>
            <a:lvl1pPr algn="ctr">
              <a:defRPr sz="8000" b="1">
                <a:solidFill>
                  <a:schemeClr val="bg1"/>
                </a:solidFill>
                <a:effectLst>
                  <a:glow rad="101600">
                    <a:srgbClr val="FF0000">
                      <a:alpha val="60000"/>
                    </a:srgbClr>
                  </a:glow>
                </a:effectLst>
                <a:latin typeface="微软雅黑" panose="020B0503020204020204" pitchFamily="34" charset="-122"/>
                <a:ea typeface="微软雅黑" panose="020B0503020204020204" pitchFamily="34" charset="-122"/>
              </a:defRPr>
            </a:lvl1pPr>
          </a:lstStyle>
          <a:p>
            <a:r>
              <a:rPr lang="zh-CN" altLang="en-US" sz="6000" dirty="0">
                <a:latin typeface="+mn-lt"/>
                <a:ea typeface="+mn-ea"/>
                <a:cs typeface="+mn-ea"/>
                <a:sym typeface="+mn-lt"/>
              </a:rPr>
              <a:t>反方报告结束，谢谢！</a:t>
            </a:r>
          </a:p>
        </p:txBody>
      </p:sp>
    </p:spTree>
    <p:extLst>
      <p:ext uri="{BB962C8B-B14F-4D97-AF65-F5344CB8AC3E}">
        <p14:creationId xmlns:p14="http://schemas.microsoft.com/office/powerpoint/2010/main" val="2245441201"/>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毕业论文答辩PPT"/>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ecey2ze2">
      <a:majorFont>
        <a:latin typeface="字魂59号-创粗黑" panose="020F0302020204030204"/>
        <a:ea typeface="字魂59号-创粗黑"/>
        <a:cs typeface=""/>
      </a:majorFont>
      <a:minorFont>
        <a:latin typeface="字魂59号-创粗黑" panose="020F0502020204030204"/>
        <a:ea typeface="字魂59号-创粗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392</TotalTime>
  <Words>272</Words>
  <Application>Microsoft Office PowerPoint</Application>
  <PresentationFormat>宽屏</PresentationFormat>
  <Paragraphs>44</Paragraphs>
  <Slides>8</Slides>
  <Notes>8</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等线</vt:lpstr>
      <vt:lpstr>字魂59号-创粗黑</vt:lpstr>
      <vt:lpstr>Arial</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毕业论文答辩PPT</dc:title>
  <dc:creator>admin</dc:creator>
  <cp:lastModifiedBy>wu xinan</cp:lastModifiedBy>
  <cp:revision>78</cp:revision>
  <dcterms:created xsi:type="dcterms:W3CDTF">2018-04-08T09:10:08Z</dcterms:created>
  <dcterms:modified xsi:type="dcterms:W3CDTF">2020-07-04T02:01:37Z</dcterms:modified>
</cp:coreProperties>
</file>