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1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5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7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EC1B-786C-4C98-934E-85A91F27332C}" type="datetimeFigureOut">
              <a:rPr lang="zh-CN" altLang="en-US" smtClean="0"/>
              <a:t>2017/05/28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7F17-A6A2-4826-9F76-0227AC699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0" b="19755"/>
          <a:stretch/>
        </p:blipFill>
        <p:spPr>
          <a:xfrm>
            <a:off x="569655" y="1196752"/>
            <a:ext cx="4023486" cy="2017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0" b="19755"/>
          <a:stretch/>
        </p:blipFill>
        <p:spPr>
          <a:xfrm>
            <a:off x="4832618" y="1196752"/>
            <a:ext cx="4023486" cy="20174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"/>
          <a:stretch/>
        </p:blipFill>
        <p:spPr>
          <a:xfrm>
            <a:off x="159657" y="3645024"/>
            <a:ext cx="6089190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24148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校准</a:t>
            </a:r>
            <a:r>
              <a:rPr lang="zh-CN" altLang="en-US" sz="2800" b="1" dirty="0" smtClean="0"/>
              <a:t>针尖功函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4198934"/>
            <a:ext cx="3003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=5.2eV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CPD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=-0.0116V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CPD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tip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-W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)/e</a:t>
            </a:r>
          </a:p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=5.19eV</a:t>
            </a:r>
          </a:p>
          <a:p>
            <a:endParaRPr lang="en-US" altLang="zh-CN" sz="2400" dirty="0" smtClean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14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1" b="20619"/>
          <a:stretch/>
        </p:blipFill>
        <p:spPr>
          <a:xfrm>
            <a:off x="179512" y="943429"/>
            <a:ext cx="4023486" cy="1930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1" b="20619"/>
          <a:stretch/>
        </p:blipFill>
        <p:spPr>
          <a:xfrm>
            <a:off x="4229141" y="943428"/>
            <a:ext cx="4023486" cy="19304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46" y="4398867"/>
            <a:ext cx="5156561" cy="21848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14" y="3054937"/>
            <a:ext cx="5536739" cy="986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1132" r="987" b="19616"/>
          <a:stretch/>
        </p:blipFill>
        <p:spPr>
          <a:xfrm>
            <a:off x="295184" y="2960594"/>
            <a:ext cx="2772000" cy="21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79510" y="5589240"/>
            <a:ext cx="43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Roughness</a:t>
            </a:r>
            <a:r>
              <a:rPr lang="en-US" altLang="zh-CN" dirty="0" smtClean="0"/>
              <a:t>   Ra=0.384nm   </a:t>
            </a:r>
            <a:r>
              <a:rPr lang="en-US" altLang="zh-CN" dirty="0" err="1" smtClean="0"/>
              <a:t>Rq</a:t>
            </a:r>
            <a:r>
              <a:rPr lang="en-US" altLang="zh-CN" dirty="0" smtClean="0"/>
              <a:t>=0.484nm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184" y="6027003"/>
            <a:ext cx="3109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V</a:t>
            </a:r>
            <a:r>
              <a:rPr lang="en-US" altLang="zh-CN" sz="1400" dirty="0" smtClean="0"/>
              <a:t>CPD</a:t>
            </a:r>
            <a:r>
              <a:rPr lang="en-US" altLang="zh-CN" sz="2000" dirty="0" smtClean="0"/>
              <a:t>=-0.01267V/-0.003702V</a:t>
            </a:r>
          </a:p>
          <a:p>
            <a:r>
              <a:rPr lang="en-US" altLang="zh-CN" sz="2000" dirty="0" err="1" smtClean="0"/>
              <a:t>W</a:t>
            </a:r>
            <a:r>
              <a:rPr lang="en-US" altLang="zh-CN" sz="1200" dirty="0" err="1" smtClean="0"/>
              <a:t>Au</a:t>
            </a:r>
            <a:r>
              <a:rPr lang="en-US" altLang="zh-CN" sz="1200" dirty="0" smtClean="0"/>
              <a:t>/Fe</a:t>
            </a:r>
            <a:r>
              <a:rPr lang="en-US" altLang="zh-CN" sz="2000" dirty="0" smtClean="0"/>
              <a:t>=5.20eV/5.19eV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122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Xiaoxian</dc:creator>
  <cp:lastModifiedBy>Yuchao Yang</cp:lastModifiedBy>
  <cp:revision>3</cp:revision>
  <dcterms:created xsi:type="dcterms:W3CDTF">2017-05-23T07:21:57Z</dcterms:created>
  <dcterms:modified xsi:type="dcterms:W3CDTF">2017-05-28T06:55:56Z</dcterms:modified>
</cp:coreProperties>
</file>