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43" r:id="rId6"/>
    <p:sldId id="259" r:id="rId7"/>
    <p:sldId id="265" r:id="rId8"/>
    <p:sldId id="324" r:id="rId9"/>
    <p:sldId id="280" r:id="rId10"/>
    <p:sldId id="283" r:id="rId11"/>
    <p:sldId id="344" r:id="rId12"/>
    <p:sldId id="282" r:id="rId13"/>
    <p:sldId id="285" r:id="rId14"/>
    <p:sldId id="286" r:id="rId15"/>
    <p:sldId id="260" r:id="rId16"/>
    <p:sldId id="289" r:id="rId17"/>
    <p:sldId id="325" r:id="rId18"/>
    <p:sldId id="291" r:id="rId19"/>
    <p:sldId id="292" r:id="rId20"/>
    <p:sldId id="326" r:id="rId21"/>
    <p:sldId id="327" r:id="rId22"/>
    <p:sldId id="305" r:id="rId23"/>
    <p:sldId id="328" r:id="rId24"/>
    <p:sldId id="293" r:id="rId25"/>
    <p:sldId id="306" r:id="rId26"/>
    <p:sldId id="294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97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8" name="PA-任意多边形 21"/>
            <p:cNvSpPr/>
            <p:nvPr>
              <p:custDataLst>
                <p:tags r:id="rId2"/>
              </p:custDataLst>
            </p:nvPr>
          </p:nvSpPr>
          <p:spPr>
            <a:xfrm>
              <a:off x="4834767" y="2618373"/>
              <a:ext cx="4571123" cy="2387524"/>
            </a:xfrm>
            <a:custGeom>
              <a:avLst/>
              <a:gdLst>
                <a:gd name="connsiteX0" fmla="*/ 309464 w 4571123"/>
                <a:gd name="connsiteY0" fmla="*/ 0 h 2387524"/>
                <a:gd name="connsiteX1" fmla="*/ 4571123 w 4571123"/>
                <a:gd name="connsiteY1" fmla="*/ 2387524 h 2387524"/>
                <a:gd name="connsiteX2" fmla="*/ 0 w 4571123"/>
                <a:gd name="connsiteY2" fmla="*/ 317633 h 238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2387524">
                  <a:moveTo>
                    <a:pt x="309464" y="0"/>
                  </a:moveTo>
                  <a:lnTo>
                    <a:pt x="4571123" y="2387524"/>
                  </a:lnTo>
                  <a:lnTo>
                    <a:pt x="0" y="317633"/>
                  </a:lnTo>
                  <a:close/>
                </a:path>
              </a:pathLst>
            </a:custGeom>
            <a:solidFill>
              <a:schemeClr val="bg1">
                <a:lumMod val="85000"/>
                <a:alpha val="102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任意多边形 24"/>
            <p:cNvSpPr/>
            <p:nvPr>
              <p:custDataLst>
                <p:tags r:id="rId3"/>
              </p:custDataLst>
            </p:nvPr>
          </p:nvSpPr>
          <p:spPr>
            <a:xfrm>
              <a:off x="5144230" y="2224971"/>
              <a:ext cx="4433186" cy="2780927"/>
            </a:xfrm>
            <a:custGeom>
              <a:avLst/>
              <a:gdLst>
                <a:gd name="connsiteX0" fmla="*/ 4433186 w 4433186"/>
                <a:gd name="connsiteY0" fmla="*/ 0 h 2780927"/>
                <a:gd name="connsiteX1" fmla="*/ 4261659 w 4433186"/>
                <a:gd name="connsiteY1" fmla="*/ 2780927 h 2780927"/>
                <a:gd name="connsiteX2" fmla="*/ 0 w 4433186"/>
                <a:gd name="connsiteY2" fmla="*/ 393403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780927">
                  <a:moveTo>
                    <a:pt x="4433186" y="0"/>
                  </a:moveTo>
                  <a:lnTo>
                    <a:pt x="4261659" y="2780927"/>
                  </a:lnTo>
                  <a:lnTo>
                    <a:pt x="0" y="393403"/>
                  </a:lnTo>
                  <a:close/>
                </a:path>
              </a:pathLst>
            </a:custGeom>
            <a:solidFill>
              <a:schemeClr val="bg1">
                <a:lumMod val="85000"/>
                <a:alpha val="85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PA-任意多边形 27"/>
            <p:cNvSpPr/>
            <p:nvPr>
              <p:custDataLst>
                <p:tags r:id="rId4"/>
              </p:custDataLst>
            </p:nvPr>
          </p:nvSpPr>
          <p:spPr>
            <a:xfrm>
              <a:off x="9405890" y="5005897"/>
              <a:ext cx="1051589" cy="1575640"/>
            </a:xfrm>
            <a:custGeom>
              <a:avLst/>
              <a:gdLst>
                <a:gd name="connsiteX0" fmla="*/ 0 w 1051589"/>
                <a:gd name="connsiteY0" fmla="*/ 0 h 1575640"/>
                <a:gd name="connsiteX1" fmla="*/ 1051589 w 1051589"/>
                <a:gd name="connsiteY1" fmla="*/ 1575640 h 1575640"/>
                <a:gd name="connsiteX2" fmla="*/ 803331 w 1051589"/>
                <a:gd name="connsiteY2" fmla="*/ 1517827 h 15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589" h="1575640">
                  <a:moveTo>
                    <a:pt x="0" y="0"/>
                  </a:moveTo>
                  <a:lnTo>
                    <a:pt x="1051589" y="1575640"/>
                  </a:lnTo>
                  <a:lnTo>
                    <a:pt x="803331" y="1517827"/>
                  </a:lnTo>
                  <a:close/>
                </a:path>
              </a:pathLst>
            </a:custGeom>
            <a:solidFill>
              <a:schemeClr val="bg1">
                <a:lumMod val="85000"/>
                <a:alpha val="69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任意多边形 30"/>
            <p:cNvSpPr/>
            <p:nvPr>
              <p:custDataLst>
                <p:tags r:id="rId5"/>
              </p:custDataLst>
            </p:nvPr>
          </p:nvSpPr>
          <p:spPr>
            <a:xfrm>
              <a:off x="4064000" y="0"/>
              <a:ext cx="1080230" cy="2936006"/>
            </a:xfrm>
            <a:custGeom>
              <a:avLst/>
              <a:gdLst>
                <a:gd name="connsiteX0" fmla="*/ 0 w 1080230"/>
                <a:gd name="connsiteY0" fmla="*/ 0 h 2936006"/>
                <a:gd name="connsiteX1" fmla="*/ 1080230 w 1080230"/>
                <a:gd name="connsiteY1" fmla="*/ 2618373 h 2936006"/>
                <a:gd name="connsiteX2" fmla="*/ 770766 w 1080230"/>
                <a:gd name="connsiteY2" fmla="*/ 2936006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230" h="2936006">
                  <a:moveTo>
                    <a:pt x="0" y="0"/>
                  </a:moveTo>
                  <a:lnTo>
                    <a:pt x="1080230" y="2618373"/>
                  </a:lnTo>
                  <a:lnTo>
                    <a:pt x="770766" y="2936006"/>
                  </a:lnTo>
                  <a:close/>
                </a:path>
              </a:pathLst>
            </a:custGeom>
            <a:solidFill>
              <a:schemeClr val="bg1">
                <a:lumMod val="85000"/>
                <a:alpha val="76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33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112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任意多边形 36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4834766" cy="2936006"/>
            </a:xfrm>
            <a:custGeom>
              <a:avLst/>
              <a:gdLst>
                <a:gd name="connsiteX0" fmla="*/ 4064000 w 4834766"/>
                <a:gd name="connsiteY0" fmla="*/ 0 h 2936006"/>
                <a:gd name="connsiteX1" fmla="*/ 4834766 w 4834766"/>
                <a:gd name="connsiteY1" fmla="*/ 2936006 h 2936006"/>
                <a:gd name="connsiteX2" fmla="*/ 0 w 4834766"/>
                <a:gd name="connsiteY2" fmla="*/ 2286000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936006">
                  <a:moveTo>
                    <a:pt x="4064000" y="0"/>
                  </a:moveTo>
                  <a:lnTo>
                    <a:pt x="4834766" y="2936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39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PA-任意多边形 39"/>
            <p:cNvSpPr/>
            <p:nvPr>
              <p:custDataLst>
                <p:tags r:id="rId8"/>
              </p:custDataLst>
            </p:nvPr>
          </p:nvSpPr>
          <p:spPr>
            <a:xfrm>
              <a:off x="9577416" y="0"/>
              <a:ext cx="2614584" cy="2286000"/>
            </a:xfrm>
            <a:custGeom>
              <a:avLst/>
              <a:gdLst>
                <a:gd name="connsiteX0" fmla="*/ 2614584 w 2614584"/>
                <a:gd name="connsiteY0" fmla="*/ 0 h 2286000"/>
                <a:gd name="connsiteX1" fmla="*/ 2614584 w 2614584"/>
                <a:gd name="connsiteY1" fmla="*/ 2286000 h 2286000"/>
                <a:gd name="connsiteX2" fmla="*/ 0 w 2614584"/>
                <a:gd name="connsiteY2" fmla="*/ 222497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286000">
                  <a:moveTo>
                    <a:pt x="2614584" y="0"/>
                  </a:moveTo>
                  <a:lnTo>
                    <a:pt x="2614584" y="2286000"/>
                  </a:lnTo>
                  <a:lnTo>
                    <a:pt x="0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197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-任意多边形 42"/>
            <p:cNvSpPr/>
            <p:nvPr>
              <p:custDataLst>
                <p:tags r:id="rId9"/>
              </p:custDataLst>
            </p:nvPr>
          </p:nvSpPr>
          <p:spPr>
            <a:xfrm>
              <a:off x="0" y="2936006"/>
              <a:ext cx="4834766" cy="2602470"/>
            </a:xfrm>
            <a:custGeom>
              <a:avLst/>
              <a:gdLst>
                <a:gd name="connsiteX0" fmla="*/ 4834766 w 4834766"/>
                <a:gd name="connsiteY0" fmla="*/ 0 h 2602470"/>
                <a:gd name="connsiteX1" fmla="*/ 4374941 w 4834766"/>
                <a:gd name="connsiteY1" fmla="*/ 2602470 h 2602470"/>
                <a:gd name="connsiteX2" fmla="*/ 0 w 4834766"/>
                <a:gd name="connsiteY2" fmla="*/ 1635994 h 260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602470">
                  <a:moveTo>
                    <a:pt x="4834766" y="0"/>
                  </a:moveTo>
                  <a:lnTo>
                    <a:pt x="4374941" y="2602470"/>
                  </a:lnTo>
                  <a:lnTo>
                    <a:pt x="0" y="1635994"/>
                  </a:lnTo>
                  <a:close/>
                </a:path>
              </a:pathLst>
            </a:custGeom>
            <a:solidFill>
              <a:schemeClr val="bg1">
                <a:lumMod val="85000"/>
                <a:alpha val="16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任意多边形 45"/>
            <p:cNvSpPr/>
            <p:nvPr>
              <p:custDataLst>
                <p:tags r:id="rId10"/>
              </p:custDataLst>
            </p:nvPr>
          </p:nvSpPr>
          <p:spPr>
            <a:xfrm>
              <a:off x="0" y="2286000"/>
              <a:ext cx="4834766" cy="2286000"/>
            </a:xfrm>
            <a:custGeom>
              <a:avLst/>
              <a:gdLst>
                <a:gd name="connsiteX0" fmla="*/ 0 w 4834766"/>
                <a:gd name="connsiteY0" fmla="*/ 0 h 2286000"/>
                <a:gd name="connsiteX1" fmla="*/ 4834766 w 4834766"/>
                <a:gd name="connsiteY1" fmla="*/ 650006 h 2286000"/>
                <a:gd name="connsiteX2" fmla="*/ 0 w 4834766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286000">
                  <a:moveTo>
                    <a:pt x="0" y="0"/>
                  </a:moveTo>
                  <a:lnTo>
                    <a:pt x="4834766" y="650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84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任意多边形 48"/>
            <p:cNvSpPr/>
            <p:nvPr>
              <p:custDataLst>
                <p:tags r:id="rId11"/>
              </p:custDataLst>
            </p:nvPr>
          </p:nvSpPr>
          <p:spPr>
            <a:xfrm>
              <a:off x="0" y="457200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228600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648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PA-任意多边形 51"/>
            <p:cNvSpPr/>
            <p:nvPr>
              <p:custDataLst>
                <p:tags r:id="rId12"/>
              </p:custDataLst>
            </p:nvPr>
          </p:nvSpPr>
          <p:spPr>
            <a:xfrm>
              <a:off x="1" y="4572000"/>
              <a:ext cx="4374941" cy="2286000"/>
            </a:xfrm>
            <a:custGeom>
              <a:avLst/>
              <a:gdLst>
                <a:gd name="connsiteX0" fmla="*/ 0 w 4374941"/>
                <a:gd name="connsiteY0" fmla="*/ 0 h 2286000"/>
                <a:gd name="connsiteX1" fmla="*/ 4374941 w 4374941"/>
                <a:gd name="connsiteY1" fmla="*/ 966476 h 2286000"/>
                <a:gd name="connsiteX2" fmla="*/ 4064000 w 4374941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4941" h="2286000">
                  <a:moveTo>
                    <a:pt x="0" y="0"/>
                  </a:moveTo>
                  <a:lnTo>
                    <a:pt x="4374941" y="966476"/>
                  </a:lnTo>
                  <a:lnTo>
                    <a:pt x="406400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35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任意多边形 54"/>
            <p:cNvSpPr/>
            <p:nvPr>
              <p:custDataLst>
                <p:tags r:id="rId13"/>
              </p:custDataLst>
            </p:nvPr>
          </p:nvSpPr>
          <p:spPr>
            <a:xfrm>
              <a:off x="5144230" y="1"/>
              <a:ext cx="4433186" cy="2618373"/>
            </a:xfrm>
            <a:custGeom>
              <a:avLst/>
              <a:gdLst>
                <a:gd name="connsiteX0" fmla="*/ 2983770 w 4433186"/>
                <a:gd name="connsiteY0" fmla="*/ 0 h 2618373"/>
                <a:gd name="connsiteX1" fmla="*/ 4433186 w 4433186"/>
                <a:gd name="connsiteY1" fmla="*/ 2224970 h 2618373"/>
                <a:gd name="connsiteX2" fmla="*/ 0 w 4433186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618373">
                  <a:moveTo>
                    <a:pt x="2983770" y="0"/>
                  </a:moveTo>
                  <a:lnTo>
                    <a:pt x="4433186" y="2224970"/>
                  </a:lnTo>
                  <a:lnTo>
                    <a:pt x="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25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PA-任意多边形 57"/>
            <p:cNvSpPr/>
            <p:nvPr>
              <p:custDataLst>
                <p:tags r:id="rId14"/>
              </p:custDataLst>
            </p:nvPr>
          </p:nvSpPr>
          <p:spPr>
            <a:xfrm>
              <a:off x="4064000" y="1"/>
              <a:ext cx="4064000" cy="2618373"/>
            </a:xfrm>
            <a:custGeom>
              <a:avLst/>
              <a:gdLst>
                <a:gd name="connsiteX0" fmla="*/ 0 w 4064000"/>
                <a:gd name="connsiteY0" fmla="*/ 0 h 2618373"/>
                <a:gd name="connsiteX1" fmla="*/ 4064000 w 4064000"/>
                <a:gd name="connsiteY1" fmla="*/ 0 h 2618373"/>
                <a:gd name="connsiteX2" fmla="*/ 1080230 w 4064000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618373">
                  <a:moveTo>
                    <a:pt x="0" y="0"/>
                  </a:moveTo>
                  <a:lnTo>
                    <a:pt x="4064000" y="0"/>
                  </a:lnTo>
                  <a:lnTo>
                    <a:pt x="108023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452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PA-任意多边形 60"/>
            <p:cNvSpPr/>
            <p:nvPr>
              <p:custDataLst>
                <p:tags r:id="rId15"/>
              </p:custDataLst>
            </p:nvPr>
          </p:nvSpPr>
          <p:spPr>
            <a:xfrm>
              <a:off x="8128000" y="0"/>
              <a:ext cx="4064000" cy="2224970"/>
            </a:xfrm>
            <a:custGeom>
              <a:avLst/>
              <a:gdLst>
                <a:gd name="connsiteX0" fmla="*/ 0 w 4064000"/>
                <a:gd name="connsiteY0" fmla="*/ 0 h 2224970"/>
                <a:gd name="connsiteX1" fmla="*/ 4064000 w 4064000"/>
                <a:gd name="connsiteY1" fmla="*/ 0 h 2224970"/>
                <a:gd name="connsiteX2" fmla="*/ 1449416 w 4064000"/>
                <a:gd name="connsiteY2" fmla="*/ 2224970 h 22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24970">
                  <a:moveTo>
                    <a:pt x="0" y="0"/>
                  </a:moveTo>
                  <a:lnTo>
                    <a:pt x="4064000" y="0"/>
                  </a:lnTo>
                  <a:lnTo>
                    <a:pt x="1449416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94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PA-任意多边形 63"/>
            <p:cNvSpPr/>
            <p:nvPr>
              <p:custDataLst>
                <p:tags r:id="rId16"/>
              </p:custDataLst>
            </p:nvPr>
          </p:nvSpPr>
          <p:spPr>
            <a:xfrm>
              <a:off x="9405890" y="4572001"/>
              <a:ext cx="2786111" cy="2009537"/>
            </a:xfrm>
            <a:custGeom>
              <a:avLst/>
              <a:gdLst>
                <a:gd name="connsiteX0" fmla="*/ 2786111 w 2786111"/>
                <a:gd name="connsiteY0" fmla="*/ 0 h 2009537"/>
                <a:gd name="connsiteX1" fmla="*/ 1051589 w 2786111"/>
                <a:gd name="connsiteY1" fmla="*/ 2009537 h 2009537"/>
                <a:gd name="connsiteX2" fmla="*/ 0 w 2786111"/>
                <a:gd name="connsiteY2" fmla="*/ 433897 h 20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009537">
                  <a:moveTo>
                    <a:pt x="2786111" y="0"/>
                  </a:moveTo>
                  <a:lnTo>
                    <a:pt x="1051589" y="2009537"/>
                  </a:lnTo>
                  <a:lnTo>
                    <a:pt x="0" y="433897"/>
                  </a:lnTo>
                  <a:close/>
                </a:path>
              </a:pathLst>
            </a:custGeom>
            <a:solidFill>
              <a:schemeClr val="bg1">
                <a:lumMod val="85000"/>
                <a:alpha val="294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任意多边形 66"/>
            <p:cNvSpPr/>
            <p:nvPr>
              <p:custDataLst>
                <p:tags r:id="rId17"/>
              </p:custDataLst>
            </p:nvPr>
          </p:nvSpPr>
          <p:spPr>
            <a:xfrm>
              <a:off x="10457478" y="4572000"/>
              <a:ext cx="1734522" cy="2286000"/>
            </a:xfrm>
            <a:custGeom>
              <a:avLst/>
              <a:gdLst>
                <a:gd name="connsiteX0" fmla="*/ 1734522 w 1734522"/>
                <a:gd name="connsiteY0" fmla="*/ 0 h 2286000"/>
                <a:gd name="connsiteX1" fmla="*/ 1734522 w 1734522"/>
                <a:gd name="connsiteY1" fmla="*/ 2286000 h 2286000"/>
                <a:gd name="connsiteX2" fmla="*/ 0 w 1734522"/>
                <a:gd name="connsiteY2" fmla="*/ 2009537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4522" h="2286000">
                  <a:moveTo>
                    <a:pt x="1734522" y="0"/>
                  </a:moveTo>
                  <a:lnTo>
                    <a:pt x="1734522" y="2286000"/>
                  </a:lnTo>
                  <a:lnTo>
                    <a:pt x="0" y="2009537"/>
                  </a:lnTo>
                  <a:close/>
                </a:path>
              </a:pathLst>
            </a:custGeom>
            <a:solidFill>
              <a:schemeClr val="bg1">
                <a:lumMod val="85000"/>
                <a:alpha val="2259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PA-任意多边形 69"/>
            <p:cNvSpPr/>
            <p:nvPr>
              <p:custDataLst>
                <p:tags r:id="rId18"/>
              </p:custDataLst>
            </p:nvPr>
          </p:nvSpPr>
          <p:spPr>
            <a:xfrm>
              <a:off x="9405890" y="2224971"/>
              <a:ext cx="2786111" cy="2780927"/>
            </a:xfrm>
            <a:custGeom>
              <a:avLst/>
              <a:gdLst>
                <a:gd name="connsiteX0" fmla="*/ 171527 w 2786111"/>
                <a:gd name="connsiteY0" fmla="*/ 0 h 2780927"/>
                <a:gd name="connsiteX1" fmla="*/ 2786111 w 2786111"/>
                <a:gd name="connsiteY1" fmla="*/ 2347030 h 2780927"/>
                <a:gd name="connsiteX2" fmla="*/ 0 w 2786111"/>
                <a:gd name="connsiteY2" fmla="*/ 2780927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780927">
                  <a:moveTo>
                    <a:pt x="171527" y="0"/>
                  </a:moveTo>
                  <a:lnTo>
                    <a:pt x="2786111" y="2347030"/>
                  </a:lnTo>
                  <a:lnTo>
                    <a:pt x="0" y="2780927"/>
                  </a:lnTo>
                  <a:close/>
                </a:path>
              </a:pathLst>
            </a:custGeom>
            <a:solidFill>
              <a:schemeClr val="bg1">
                <a:lumMod val="85000"/>
                <a:alpha val="95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任意多边形 72"/>
            <p:cNvSpPr/>
            <p:nvPr>
              <p:custDataLst>
                <p:tags r:id="rId19"/>
              </p:custDataLst>
            </p:nvPr>
          </p:nvSpPr>
          <p:spPr>
            <a:xfrm>
              <a:off x="9577416" y="2224970"/>
              <a:ext cx="2614584" cy="2347030"/>
            </a:xfrm>
            <a:custGeom>
              <a:avLst/>
              <a:gdLst>
                <a:gd name="connsiteX0" fmla="*/ 0 w 2614584"/>
                <a:gd name="connsiteY0" fmla="*/ 0 h 2347030"/>
                <a:gd name="connsiteX1" fmla="*/ 2614584 w 2614584"/>
                <a:gd name="connsiteY1" fmla="*/ 61030 h 2347030"/>
                <a:gd name="connsiteX2" fmla="*/ 2614584 w 2614584"/>
                <a:gd name="connsiteY2" fmla="*/ 2347030 h 23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347030">
                  <a:moveTo>
                    <a:pt x="0" y="0"/>
                  </a:moveTo>
                  <a:lnTo>
                    <a:pt x="2614584" y="61030"/>
                  </a:lnTo>
                  <a:lnTo>
                    <a:pt x="2614584" y="2347030"/>
                  </a:lnTo>
                  <a:close/>
                </a:path>
              </a:pathLst>
            </a:custGeom>
            <a:solidFill>
              <a:schemeClr val="bg1">
                <a:lumMod val="85000"/>
                <a:alpha val="2001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任意多边形 75"/>
            <p:cNvSpPr/>
            <p:nvPr>
              <p:custDataLst>
                <p:tags r:id="rId20"/>
              </p:custDataLst>
            </p:nvPr>
          </p:nvSpPr>
          <p:spPr>
            <a:xfrm>
              <a:off x="4374942" y="2936006"/>
              <a:ext cx="3753059" cy="3921994"/>
            </a:xfrm>
            <a:custGeom>
              <a:avLst/>
              <a:gdLst>
                <a:gd name="connsiteX0" fmla="*/ 459825 w 3753059"/>
                <a:gd name="connsiteY0" fmla="*/ 0 h 3921994"/>
                <a:gd name="connsiteX1" fmla="*/ 3753059 w 3753059"/>
                <a:gd name="connsiteY1" fmla="*/ 3921994 h 3921994"/>
                <a:gd name="connsiteX2" fmla="*/ 0 w 3753059"/>
                <a:gd name="connsiteY2" fmla="*/ 2602470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3059" h="3921994">
                  <a:moveTo>
                    <a:pt x="459825" y="0"/>
                  </a:moveTo>
                  <a:lnTo>
                    <a:pt x="3753059" y="3921994"/>
                  </a:lnTo>
                  <a:lnTo>
                    <a:pt x="0" y="2602470"/>
                  </a:lnTo>
                  <a:close/>
                </a:path>
              </a:pathLst>
            </a:custGeom>
            <a:solidFill>
              <a:schemeClr val="bg1">
                <a:lumMod val="85000"/>
                <a:alpha val="450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任意多边形 78"/>
            <p:cNvSpPr/>
            <p:nvPr>
              <p:custDataLst>
                <p:tags r:id="rId21"/>
              </p:custDataLst>
            </p:nvPr>
          </p:nvSpPr>
          <p:spPr>
            <a:xfrm>
              <a:off x="4834767" y="2936006"/>
              <a:ext cx="4571123" cy="3921994"/>
            </a:xfrm>
            <a:custGeom>
              <a:avLst/>
              <a:gdLst>
                <a:gd name="connsiteX0" fmla="*/ 0 w 4571123"/>
                <a:gd name="connsiteY0" fmla="*/ 0 h 3921994"/>
                <a:gd name="connsiteX1" fmla="*/ 4571123 w 4571123"/>
                <a:gd name="connsiteY1" fmla="*/ 2069891 h 3921994"/>
                <a:gd name="connsiteX2" fmla="*/ 3293234 w 4571123"/>
                <a:gd name="connsiteY2" fmla="*/ 3921994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3921994">
                  <a:moveTo>
                    <a:pt x="0" y="0"/>
                  </a:moveTo>
                  <a:lnTo>
                    <a:pt x="4571123" y="2069891"/>
                  </a:lnTo>
                  <a:lnTo>
                    <a:pt x="3293234" y="3921994"/>
                  </a:lnTo>
                  <a:close/>
                </a:path>
              </a:pathLst>
            </a:custGeom>
            <a:solidFill>
              <a:schemeClr val="bg1">
                <a:lumMod val="85000"/>
                <a:alpha val="212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任意多边形 81"/>
            <p:cNvSpPr/>
            <p:nvPr>
              <p:custDataLst>
                <p:tags r:id="rId22"/>
              </p:custDataLst>
            </p:nvPr>
          </p:nvSpPr>
          <p:spPr>
            <a:xfrm>
              <a:off x="8128000" y="6523724"/>
              <a:ext cx="2329478" cy="334276"/>
            </a:xfrm>
            <a:custGeom>
              <a:avLst/>
              <a:gdLst>
                <a:gd name="connsiteX0" fmla="*/ 2081220 w 2329478"/>
                <a:gd name="connsiteY0" fmla="*/ 0 h 334276"/>
                <a:gd name="connsiteX1" fmla="*/ 2329478 w 2329478"/>
                <a:gd name="connsiteY1" fmla="*/ 57813 h 334276"/>
                <a:gd name="connsiteX2" fmla="*/ 0 w 2329478"/>
                <a:gd name="connsiteY2" fmla="*/ 334276 h 3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9478" h="334276">
                  <a:moveTo>
                    <a:pt x="2081220" y="0"/>
                  </a:moveTo>
                  <a:lnTo>
                    <a:pt x="2329478" y="57813"/>
                  </a:lnTo>
                  <a:lnTo>
                    <a:pt x="0" y="334276"/>
                  </a:lnTo>
                  <a:close/>
                </a:path>
              </a:pathLst>
            </a:custGeom>
            <a:solidFill>
              <a:schemeClr val="bg1">
                <a:lumMod val="85000"/>
                <a:alpha val="1313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PA-任意多边形 84"/>
            <p:cNvSpPr/>
            <p:nvPr>
              <p:custDataLst>
                <p:tags r:id="rId23"/>
              </p:custDataLst>
            </p:nvPr>
          </p:nvSpPr>
          <p:spPr>
            <a:xfrm>
              <a:off x="8128000" y="6581538"/>
              <a:ext cx="4064000" cy="276463"/>
            </a:xfrm>
            <a:custGeom>
              <a:avLst/>
              <a:gdLst>
                <a:gd name="connsiteX0" fmla="*/ 2329478 w 4064000"/>
                <a:gd name="connsiteY0" fmla="*/ 0 h 276463"/>
                <a:gd name="connsiteX1" fmla="*/ 4064000 w 4064000"/>
                <a:gd name="connsiteY1" fmla="*/ 276463 h 276463"/>
                <a:gd name="connsiteX2" fmla="*/ 0 w 4064000"/>
                <a:gd name="connsiteY2" fmla="*/ 276463 h 27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76463">
                  <a:moveTo>
                    <a:pt x="2329478" y="0"/>
                  </a:moveTo>
                  <a:lnTo>
                    <a:pt x="4064000" y="276463"/>
                  </a:lnTo>
                  <a:lnTo>
                    <a:pt x="0" y="276463"/>
                  </a:lnTo>
                  <a:close/>
                </a:path>
              </a:pathLst>
            </a:custGeom>
            <a:solidFill>
              <a:schemeClr val="bg1">
                <a:lumMod val="85000"/>
                <a:alpha val="95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任意多边形 87"/>
            <p:cNvSpPr/>
            <p:nvPr>
              <p:custDataLst>
                <p:tags r:id="rId24"/>
              </p:custDataLst>
            </p:nvPr>
          </p:nvSpPr>
          <p:spPr>
            <a:xfrm>
              <a:off x="4064000" y="5538476"/>
              <a:ext cx="4064000" cy="1319524"/>
            </a:xfrm>
            <a:custGeom>
              <a:avLst/>
              <a:gdLst>
                <a:gd name="connsiteX0" fmla="*/ 310941 w 4064000"/>
                <a:gd name="connsiteY0" fmla="*/ 0 h 1319524"/>
                <a:gd name="connsiteX1" fmla="*/ 4064000 w 4064000"/>
                <a:gd name="connsiteY1" fmla="*/ 1319524 h 1319524"/>
                <a:gd name="connsiteX2" fmla="*/ 0 w 4064000"/>
                <a:gd name="connsiteY2" fmla="*/ 1319524 h 131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1319524">
                  <a:moveTo>
                    <a:pt x="310941" y="0"/>
                  </a:moveTo>
                  <a:lnTo>
                    <a:pt x="4064000" y="1319524"/>
                  </a:lnTo>
                  <a:lnTo>
                    <a:pt x="0" y="1319524"/>
                  </a:lnTo>
                  <a:close/>
                </a:path>
              </a:pathLst>
            </a:custGeom>
            <a:solidFill>
              <a:schemeClr val="bg1">
                <a:lumMod val="85000"/>
                <a:alpha val="3022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任意多边形 90"/>
            <p:cNvSpPr/>
            <p:nvPr>
              <p:custDataLst>
                <p:tags r:id="rId25"/>
              </p:custDataLst>
            </p:nvPr>
          </p:nvSpPr>
          <p:spPr>
            <a:xfrm>
              <a:off x="8128000" y="5005898"/>
              <a:ext cx="2081220" cy="1852103"/>
            </a:xfrm>
            <a:custGeom>
              <a:avLst/>
              <a:gdLst>
                <a:gd name="connsiteX0" fmla="*/ 1277889 w 2081220"/>
                <a:gd name="connsiteY0" fmla="*/ 0 h 1852103"/>
                <a:gd name="connsiteX1" fmla="*/ 2081220 w 2081220"/>
                <a:gd name="connsiteY1" fmla="*/ 1517827 h 1852103"/>
                <a:gd name="connsiteX2" fmla="*/ 0 w 2081220"/>
                <a:gd name="connsiteY2" fmla="*/ 1852103 h 185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1220" h="1852103">
                  <a:moveTo>
                    <a:pt x="1277889" y="0"/>
                  </a:moveTo>
                  <a:lnTo>
                    <a:pt x="2081220" y="1517827"/>
                  </a:lnTo>
                  <a:lnTo>
                    <a:pt x="0" y="1852103"/>
                  </a:lnTo>
                  <a:close/>
                </a:path>
              </a:pathLst>
            </a:custGeom>
            <a:solidFill>
              <a:schemeClr val="bg1">
                <a:lumMod val="85000"/>
                <a:alpha val="182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8" name="PA-任意多边形 21"/>
            <p:cNvSpPr/>
            <p:nvPr>
              <p:custDataLst>
                <p:tags r:id="rId2"/>
              </p:custDataLst>
            </p:nvPr>
          </p:nvSpPr>
          <p:spPr>
            <a:xfrm>
              <a:off x="4834767" y="2618373"/>
              <a:ext cx="4571123" cy="2387524"/>
            </a:xfrm>
            <a:custGeom>
              <a:avLst/>
              <a:gdLst>
                <a:gd name="connsiteX0" fmla="*/ 309464 w 4571123"/>
                <a:gd name="connsiteY0" fmla="*/ 0 h 2387524"/>
                <a:gd name="connsiteX1" fmla="*/ 4571123 w 4571123"/>
                <a:gd name="connsiteY1" fmla="*/ 2387524 h 2387524"/>
                <a:gd name="connsiteX2" fmla="*/ 0 w 4571123"/>
                <a:gd name="connsiteY2" fmla="*/ 317633 h 238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2387524">
                  <a:moveTo>
                    <a:pt x="309464" y="0"/>
                  </a:moveTo>
                  <a:lnTo>
                    <a:pt x="4571123" y="2387524"/>
                  </a:lnTo>
                  <a:lnTo>
                    <a:pt x="0" y="317633"/>
                  </a:lnTo>
                  <a:close/>
                </a:path>
              </a:pathLst>
            </a:custGeom>
            <a:solidFill>
              <a:schemeClr val="bg1">
                <a:lumMod val="85000"/>
                <a:alpha val="102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任意多边形 24"/>
            <p:cNvSpPr/>
            <p:nvPr>
              <p:custDataLst>
                <p:tags r:id="rId3"/>
              </p:custDataLst>
            </p:nvPr>
          </p:nvSpPr>
          <p:spPr>
            <a:xfrm>
              <a:off x="5144230" y="2224971"/>
              <a:ext cx="4433186" cy="2780927"/>
            </a:xfrm>
            <a:custGeom>
              <a:avLst/>
              <a:gdLst>
                <a:gd name="connsiteX0" fmla="*/ 4433186 w 4433186"/>
                <a:gd name="connsiteY0" fmla="*/ 0 h 2780927"/>
                <a:gd name="connsiteX1" fmla="*/ 4261659 w 4433186"/>
                <a:gd name="connsiteY1" fmla="*/ 2780927 h 2780927"/>
                <a:gd name="connsiteX2" fmla="*/ 0 w 4433186"/>
                <a:gd name="connsiteY2" fmla="*/ 393403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780927">
                  <a:moveTo>
                    <a:pt x="4433186" y="0"/>
                  </a:moveTo>
                  <a:lnTo>
                    <a:pt x="4261659" y="2780927"/>
                  </a:lnTo>
                  <a:lnTo>
                    <a:pt x="0" y="393403"/>
                  </a:lnTo>
                  <a:close/>
                </a:path>
              </a:pathLst>
            </a:custGeom>
            <a:solidFill>
              <a:schemeClr val="bg1">
                <a:lumMod val="85000"/>
                <a:alpha val="85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PA-任意多边形 27"/>
            <p:cNvSpPr/>
            <p:nvPr>
              <p:custDataLst>
                <p:tags r:id="rId4"/>
              </p:custDataLst>
            </p:nvPr>
          </p:nvSpPr>
          <p:spPr>
            <a:xfrm>
              <a:off x="9405890" y="5005897"/>
              <a:ext cx="1051589" cy="1575640"/>
            </a:xfrm>
            <a:custGeom>
              <a:avLst/>
              <a:gdLst>
                <a:gd name="connsiteX0" fmla="*/ 0 w 1051589"/>
                <a:gd name="connsiteY0" fmla="*/ 0 h 1575640"/>
                <a:gd name="connsiteX1" fmla="*/ 1051589 w 1051589"/>
                <a:gd name="connsiteY1" fmla="*/ 1575640 h 1575640"/>
                <a:gd name="connsiteX2" fmla="*/ 803331 w 1051589"/>
                <a:gd name="connsiteY2" fmla="*/ 1517827 h 15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589" h="1575640">
                  <a:moveTo>
                    <a:pt x="0" y="0"/>
                  </a:moveTo>
                  <a:lnTo>
                    <a:pt x="1051589" y="1575640"/>
                  </a:lnTo>
                  <a:lnTo>
                    <a:pt x="803331" y="1517827"/>
                  </a:lnTo>
                  <a:close/>
                </a:path>
              </a:pathLst>
            </a:custGeom>
            <a:solidFill>
              <a:schemeClr val="bg1">
                <a:lumMod val="85000"/>
                <a:alpha val="69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任意多边形 30"/>
            <p:cNvSpPr/>
            <p:nvPr>
              <p:custDataLst>
                <p:tags r:id="rId5"/>
              </p:custDataLst>
            </p:nvPr>
          </p:nvSpPr>
          <p:spPr>
            <a:xfrm>
              <a:off x="4064000" y="0"/>
              <a:ext cx="1080230" cy="2936006"/>
            </a:xfrm>
            <a:custGeom>
              <a:avLst/>
              <a:gdLst>
                <a:gd name="connsiteX0" fmla="*/ 0 w 1080230"/>
                <a:gd name="connsiteY0" fmla="*/ 0 h 2936006"/>
                <a:gd name="connsiteX1" fmla="*/ 1080230 w 1080230"/>
                <a:gd name="connsiteY1" fmla="*/ 2618373 h 2936006"/>
                <a:gd name="connsiteX2" fmla="*/ 770766 w 1080230"/>
                <a:gd name="connsiteY2" fmla="*/ 2936006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230" h="2936006">
                  <a:moveTo>
                    <a:pt x="0" y="0"/>
                  </a:moveTo>
                  <a:lnTo>
                    <a:pt x="1080230" y="2618373"/>
                  </a:lnTo>
                  <a:lnTo>
                    <a:pt x="770766" y="2936006"/>
                  </a:lnTo>
                  <a:close/>
                </a:path>
              </a:pathLst>
            </a:custGeom>
            <a:solidFill>
              <a:schemeClr val="bg1">
                <a:lumMod val="85000"/>
                <a:alpha val="76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33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112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任意多边形 36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4834766" cy="2936006"/>
            </a:xfrm>
            <a:custGeom>
              <a:avLst/>
              <a:gdLst>
                <a:gd name="connsiteX0" fmla="*/ 4064000 w 4834766"/>
                <a:gd name="connsiteY0" fmla="*/ 0 h 2936006"/>
                <a:gd name="connsiteX1" fmla="*/ 4834766 w 4834766"/>
                <a:gd name="connsiteY1" fmla="*/ 2936006 h 2936006"/>
                <a:gd name="connsiteX2" fmla="*/ 0 w 4834766"/>
                <a:gd name="connsiteY2" fmla="*/ 2286000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936006">
                  <a:moveTo>
                    <a:pt x="4064000" y="0"/>
                  </a:moveTo>
                  <a:lnTo>
                    <a:pt x="4834766" y="2936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39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PA-任意多边形 39"/>
            <p:cNvSpPr/>
            <p:nvPr>
              <p:custDataLst>
                <p:tags r:id="rId8"/>
              </p:custDataLst>
            </p:nvPr>
          </p:nvSpPr>
          <p:spPr>
            <a:xfrm>
              <a:off x="9577416" y="0"/>
              <a:ext cx="2614584" cy="2286000"/>
            </a:xfrm>
            <a:custGeom>
              <a:avLst/>
              <a:gdLst>
                <a:gd name="connsiteX0" fmla="*/ 2614584 w 2614584"/>
                <a:gd name="connsiteY0" fmla="*/ 0 h 2286000"/>
                <a:gd name="connsiteX1" fmla="*/ 2614584 w 2614584"/>
                <a:gd name="connsiteY1" fmla="*/ 2286000 h 2286000"/>
                <a:gd name="connsiteX2" fmla="*/ 0 w 2614584"/>
                <a:gd name="connsiteY2" fmla="*/ 222497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286000">
                  <a:moveTo>
                    <a:pt x="2614584" y="0"/>
                  </a:moveTo>
                  <a:lnTo>
                    <a:pt x="2614584" y="2286000"/>
                  </a:lnTo>
                  <a:lnTo>
                    <a:pt x="0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197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-任意多边形 42"/>
            <p:cNvSpPr/>
            <p:nvPr>
              <p:custDataLst>
                <p:tags r:id="rId9"/>
              </p:custDataLst>
            </p:nvPr>
          </p:nvSpPr>
          <p:spPr>
            <a:xfrm>
              <a:off x="0" y="2936006"/>
              <a:ext cx="4834766" cy="2602470"/>
            </a:xfrm>
            <a:custGeom>
              <a:avLst/>
              <a:gdLst>
                <a:gd name="connsiteX0" fmla="*/ 4834766 w 4834766"/>
                <a:gd name="connsiteY0" fmla="*/ 0 h 2602470"/>
                <a:gd name="connsiteX1" fmla="*/ 4374941 w 4834766"/>
                <a:gd name="connsiteY1" fmla="*/ 2602470 h 2602470"/>
                <a:gd name="connsiteX2" fmla="*/ 0 w 4834766"/>
                <a:gd name="connsiteY2" fmla="*/ 1635994 h 260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602470">
                  <a:moveTo>
                    <a:pt x="4834766" y="0"/>
                  </a:moveTo>
                  <a:lnTo>
                    <a:pt x="4374941" y="2602470"/>
                  </a:lnTo>
                  <a:lnTo>
                    <a:pt x="0" y="1635994"/>
                  </a:lnTo>
                  <a:close/>
                </a:path>
              </a:pathLst>
            </a:custGeom>
            <a:solidFill>
              <a:schemeClr val="bg1">
                <a:lumMod val="85000"/>
                <a:alpha val="16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任意多边形 45"/>
            <p:cNvSpPr/>
            <p:nvPr>
              <p:custDataLst>
                <p:tags r:id="rId10"/>
              </p:custDataLst>
            </p:nvPr>
          </p:nvSpPr>
          <p:spPr>
            <a:xfrm>
              <a:off x="0" y="2286000"/>
              <a:ext cx="4834766" cy="2286000"/>
            </a:xfrm>
            <a:custGeom>
              <a:avLst/>
              <a:gdLst>
                <a:gd name="connsiteX0" fmla="*/ 0 w 4834766"/>
                <a:gd name="connsiteY0" fmla="*/ 0 h 2286000"/>
                <a:gd name="connsiteX1" fmla="*/ 4834766 w 4834766"/>
                <a:gd name="connsiteY1" fmla="*/ 650006 h 2286000"/>
                <a:gd name="connsiteX2" fmla="*/ 0 w 4834766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286000">
                  <a:moveTo>
                    <a:pt x="0" y="0"/>
                  </a:moveTo>
                  <a:lnTo>
                    <a:pt x="4834766" y="650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84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任意多边形 48"/>
            <p:cNvSpPr/>
            <p:nvPr>
              <p:custDataLst>
                <p:tags r:id="rId11"/>
              </p:custDataLst>
            </p:nvPr>
          </p:nvSpPr>
          <p:spPr>
            <a:xfrm>
              <a:off x="0" y="457200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228600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648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PA-任意多边形 51"/>
            <p:cNvSpPr/>
            <p:nvPr>
              <p:custDataLst>
                <p:tags r:id="rId12"/>
              </p:custDataLst>
            </p:nvPr>
          </p:nvSpPr>
          <p:spPr>
            <a:xfrm>
              <a:off x="1" y="4572000"/>
              <a:ext cx="4374941" cy="2286000"/>
            </a:xfrm>
            <a:custGeom>
              <a:avLst/>
              <a:gdLst>
                <a:gd name="connsiteX0" fmla="*/ 0 w 4374941"/>
                <a:gd name="connsiteY0" fmla="*/ 0 h 2286000"/>
                <a:gd name="connsiteX1" fmla="*/ 4374941 w 4374941"/>
                <a:gd name="connsiteY1" fmla="*/ 966476 h 2286000"/>
                <a:gd name="connsiteX2" fmla="*/ 4064000 w 4374941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4941" h="2286000">
                  <a:moveTo>
                    <a:pt x="0" y="0"/>
                  </a:moveTo>
                  <a:lnTo>
                    <a:pt x="4374941" y="966476"/>
                  </a:lnTo>
                  <a:lnTo>
                    <a:pt x="406400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35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任意多边形 54"/>
            <p:cNvSpPr/>
            <p:nvPr>
              <p:custDataLst>
                <p:tags r:id="rId13"/>
              </p:custDataLst>
            </p:nvPr>
          </p:nvSpPr>
          <p:spPr>
            <a:xfrm>
              <a:off x="5144230" y="1"/>
              <a:ext cx="4433186" cy="2618373"/>
            </a:xfrm>
            <a:custGeom>
              <a:avLst/>
              <a:gdLst>
                <a:gd name="connsiteX0" fmla="*/ 2983770 w 4433186"/>
                <a:gd name="connsiteY0" fmla="*/ 0 h 2618373"/>
                <a:gd name="connsiteX1" fmla="*/ 4433186 w 4433186"/>
                <a:gd name="connsiteY1" fmla="*/ 2224970 h 2618373"/>
                <a:gd name="connsiteX2" fmla="*/ 0 w 4433186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618373">
                  <a:moveTo>
                    <a:pt x="2983770" y="0"/>
                  </a:moveTo>
                  <a:lnTo>
                    <a:pt x="4433186" y="2224970"/>
                  </a:lnTo>
                  <a:lnTo>
                    <a:pt x="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25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PA-任意多边形 57"/>
            <p:cNvSpPr/>
            <p:nvPr>
              <p:custDataLst>
                <p:tags r:id="rId14"/>
              </p:custDataLst>
            </p:nvPr>
          </p:nvSpPr>
          <p:spPr>
            <a:xfrm>
              <a:off x="4064000" y="1"/>
              <a:ext cx="4064000" cy="2618373"/>
            </a:xfrm>
            <a:custGeom>
              <a:avLst/>
              <a:gdLst>
                <a:gd name="connsiteX0" fmla="*/ 0 w 4064000"/>
                <a:gd name="connsiteY0" fmla="*/ 0 h 2618373"/>
                <a:gd name="connsiteX1" fmla="*/ 4064000 w 4064000"/>
                <a:gd name="connsiteY1" fmla="*/ 0 h 2618373"/>
                <a:gd name="connsiteX2" fmla="*/ 1080230 w 4064000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618373">
                  <a:moveTo>
                    <a:pt x="0" y="0"/>
                  </a:moveTo>
                  <a:lnTo>
                    <a:pt x="4064000" y="0"/>
                  </a:lnTo>
                  <a:lnTo>
                    <a:pt x="108023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452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PA-任意多边形 60"/>
            <p:cNvSpPr/>
            <p:nvPr>
              <p:custDataLst>
                <p:tags r:id="rId15"/>
              </p:custDataLst>
            </p:nvPr>
          </p:nvSpPr>
          <p:spPr>
            <a:xfrm>
              <a:off x="8128000" y="0"/>
              <a:ext cx="4064000" cy="2224970"/>
            </a:xfrm>
            <a:custGeom>
              <a:avLst/>
              <a:gdLst>
                <a:gd name="connsiteX0" fmla="*/ 0 w 4064000"/>
                <a:gd name="connsiteY0" fmla="*/ 0 h 2224970"/>
                <a:gd name="connsiteX1" fmla="*/ 4064000 w 4064000"/>
                <a:gd name="connsiteY1" fmla="*/ 0 h 2224970"/>
                <a:gd name="connsiteX2" fmla="*/ 1449416 w 4064000"/>
                <a:gd name="connsiteY2" fmla="*/ 2224970 h 22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24970">
                  <a:moveTo>
                    <a:pt x="0" y="0"/>
                  </a:moveTo>
                  <a:lnTo>
                    <a:pt x="4064000" y="0"/>
                  </a:lnTo>
                  <a:lnTo>
                    <a:pt x="1449416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94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PA-任意多边形 63"/>
            <p:cNvSpPr/>
            <p:nvPr>
              <p:custDataLst>
                <p:tags r:id="rId16"/>
              </p:custDataLst>
            </p:nvPr>
          </p:nvSpPr>
          <p:spPr>
            <a:xfrm>
              <a:off x="9405890" y="4572001"/>
              <a:ext cx="2786111" cy="2009537"/>
            </a:xfrm>
            <a:custGeom>
              <a:avLst/>
              <a:gdLst>
                <a:gd name="connsiteX0" fmla="*/ 2786111 w 2786111"/>
                <a:gd name="connsiteY0" fmla="*/ 0 h 2009537"/>
                <a:gd name="connsiteX1" fmla="*/ 1051589 w 2786111"/>
                <a:gd name="connsiteY1" fmla="*/ 2009537 h 2009537"/>
                <a:gd name="connsiteX2" fmla="*/ 0 w 2786111"/>
                <a:gd name="connsiteY2" fmla="*/ 433897 h 20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009537">
                  <a:moveTo>
                    <a:pt x="2786111" y="0"/>
                  </a:moveTo>
                  <a:lnTo>
                    <a:pt x="1051589" y="2009537"/>
                  </a:lnTo>
                  <a:lnTo>
                    <a:pt x="0" y="433897"/>
                  </a:lnTo>
                  <a:close/>
                </a:path>
              </a:pathLst>
            </a:custGeom>
            <a:solidFill>
              <a:schemeClr val="bg1">
                <a:lumMod val="85000"/>
                <a:alpha val="294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任意多边形 66"/>
            <p:cNvSpPr/>
            <p:nvPr>
              <p:custDataLst>
                <p:tags r:id="rId17"/>
              </p:custDataLst>
            </p:nvPr>
          </p:nvSpPr>
          <p:spPr>
            <a:xfrm>
              <a:off x="10457478" y="4572000"/>
              <a:ext cx="1734522" cy="2286000"/>
            </a:xfrm>
            <a:custGeom>
              <a:avLst/>
              <a:gdLst>
                <a:gd name="connsiteX0" fmla="*/ 1734522 w 1734522"/>
                <a:gd name="connsiteY0" fmla="*/ 0 h 2286000"/>
                <a:gd name="connsiteX1" fmla="*/ 1734522 w 1734522"/>
                <a:gd name="connsiteY1" fmla="*/ 2286000 h 2286000"/>
                <a:gd name="connsiteX2" fmla="*/ 0 w 1734522"/>
                <a:gd name="connsiteY2" fmla="*/ 2009537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4522" h="2286000">
                  <a:moveTo>
                    <a:pt x="1734522" y="0"/>
                  </a:moveTo>
                  <a:lnTo>
                    <a:pt x="1734522" y="2286000"/>
                  </a:lnTo>
                  <a:lnTo>
                    <a:pt x="0" y="2009537"/>
                  </a:lnTo>
                  <a:close/>
                </a:path>
              </a:pathLst>
            </a:custGeom>
            <a:solidFill>
              <a:schemeClr val="bg1">
                <a:lumMod val="85000"/>
                <a:alpha val="2259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PA-任意多边形 69"/>
            <p:cNvSpPr/>
            <p:nvPr>
              <p:custDataLst>
                <p:tags r:id="rId18"/>
              </p:custDataLst>
            </p:nvPr>
          </p:nvSpPr>
          <p:spPr>
            <a:xfrm>
              <a:off x="9405890" y="2224971"/>
              <a:ext cx="2786111" cy="2780927"/>
            </a:xfrm>
            <a:custGeom>
              <a:avLst/>
              <a:gdLst>
                <a:gd name="connsiteX0" fmla="*/ 171527 w 2786111"/>
                <a:gd name="connsiteY0" fmla="*/ 0 h 2780927"/>
                <a:gd name="connsiteX1" fmla="*/ 2786111 w 2786111"/>
                <a:gd name="connsiteY1" fmla="*/ 2347030 h 2780927"/>
                <a:gd name="connsiteX2" fmla="*/ 0 w 2786111"/>
                <a:gd name="connsiteY2" fmla="*/ 2780927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780927">
                  <a:moveTo>
                    <a:pt x="171527" y="0"/>
                  </a:moveTo>
                  <a:lnTo>
                    <a:pt x="2786111" y="2347030"/>
                  </a:lnTo>
                  <a:lnTo>
                    <a:pt x="0" y="2780927"/>
                  </a:lnTo>
                  <a:close/>
                </a:path>
              </a:pathLst>
            </a:custGeom>
            <a:solidFill>
              <a:schemeClr val="bg1">
                <a:lumMod val="85000"/>
                <a:alpha val="95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任意多边形 72"/>
            <p:cNvSpPr/>
            <p:nvPr>
              <p:custDataLst>
                <p:tags r:id="rId19"/>
              </p:custDataLst>
            </p:nvPr>
          </p:nvSpPr>
          <p:spPr>
            <a:xfrm>
              <a:off x="9577416" y="2224970"/>
              <a:ext cx="2614584" cy="2347030"/>
            </a:xfrm>
            <a:custGeom>
              <a:avLst/>
              <a:gdLst>
                <a:gd name="connsiteX0" fmla="*/ 0 w 2614584"/>
                <a:gd name="connsiteY0" fmla="*/ 0 h 2347030"/>
                <a:gd name="connsiteX1" fmla="*/ 2614584 w 2614584"/>
                <a:gd name="connsiteY1" fmla="*/ 61030 h 2347030"/>
                <a:gd name="connsiteX2" fmla="*/ 2614584 w 2614584"/>
                <a:gd name="connsiteY2" fmla="*/ 2347030 h 23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347030">
                  <a:moveTo>
                    <a:pt x="0" y="0"/>
                  </a:moveTo>
                  <a:lnTo>
                    <a:pt x="2614584" y="61030"/>
                  </a:lnTo>
                  <a:lnTo>
                    <a:pt x="2614584" y="2347030"/>
                  </a:lnTo>
                  <a:close/>
                </a:path>
              </a:pathLst>
            </a:custGeom>
            <a:solidFill>
              <a:schemeClr val="bg1">
                <a:lumMod val="85000"/>
                <a:alpha val="2001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任意多边形 75"/>
            <p:cNvSpPr/>
            <p:nvPr>
              <p:custDataLst>
                <p:tags r:id="rId20"/>
              </p:custDataLst>
            </p:nvPr>
          </p:nvSpPr>
          <p:spPr>
            <a:xfrm>
              <a:off x="4374942" y="2936006"/>
              <a:ext cx="3753059" cy="3921994"/>
            </a:xfrm>
            <a:custGeom>
              <a:avLst/>
              <a:gdLst>
                <a:gd name="connsiteX0" fmla="*/ 459825 w 3753059"/>
                <a:gd name="connsiteY0" fmla="*/ 0 h 3921994"/>
                <a:gd name="connsiteX1" fmla="*/ 3753059 w 3753059"/>
                <a:gd name="connsiteY1" fmla="*/ 3921994 h 3921994"/>
                <a:gd name="connsiteX2" fmla="*/ 0 w 3753059"/>
                <a:gd name="connsiteY2" fmla="*/ 2602470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3059" h="3921994">
                  <a:moveTo>
                    <a:pt x="459825" y="0"/>
                  </a:moveTo>
                  <a:lnTo>
                    <a:pt x="3753059" y="3921994"/>
                  </a:lnTo>
                  <a:lnTo>
                    <a:pt x="0" y="2602470"/>
                  </a:lnTo>
                  <a:close/>
                </a:path>
              </a:pathLst>
            </a:custGeom>
            <a:solidFill>
              <a:schemeClr val="bg1">
                <a:lumMod val="85000"/>
                <a:alpha val="450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任意多边形 78"/>
            <p:cNvSpPr/>
            <p:nvPr>
              <p:custDataLst>
                <p:tags r:id="rId21"/>
              </p:custDataLst>
            </p:nvPr>
          </p:nvSpPr>
          <p:spPr>
            <a:xfrm>
              <a:off x="4834767" y="2936006"/>
              <a:ext cx="4571123" cy="3921994"/>
            </a:xfrm>
            <a:custGeom>
              <a:avLst/>
              <a:gdLst>
                <a:gd name="connsiteX0" fmla="*/ 0 w 4571123"/>
                <a:gd name="connsiteY0" fmla="*/ 0 h 3921994"/>
                <a:gd name="connsiteX1" fmla="*/ 4571123 w 4571123"/>
                <a:gd name="connsiteY1" fmla="*/ 2069891 h 3921994"/>
                <a:gd name="connsiteX2" fmla="*/ 3293234 w 4571123"/>
                <a:gd name="connsiteY2" fmla="*/ 3921994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3921994">
                  <a:moveTo>
                    <a:pt x="0" y="0"/>
                  </a:moveTo>
                  <a:lnTo>
                    <a:pt x="4571123" y="2069891"/>
                  </a:lnTo>
                  <a:lnTo>
                    <a:pt x="3293234" y="3921994"/>
                  </a:lnTo>
                  <a:close/>
                </a:path>
              </a:pathLst>
            </a:custGeom>
            <a:solidFill>
              <a:schemeClr val="bg1">
                <a:lumMod val="85000"/>
                <a:alpha val="212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任意多边形 81"/>
            <p:cNvSpPr/>
            <p:nvPr>
              <p:custDataLst>
                <p:tags r:id="rId22"/>
              </p:custDataLst>
            </p:nvPr>
          </p:nvSpPr>
          <p:spPr>
            <a:xfrm>
              <a:off x="8128000" y="6523724"/>
              <a:ext cx="2329478" cy="334276"/>
            </a:xfrm>
            <a:custGeom>
              <a:avLst/>
              <a:gdLst>
                <a:gd name="connsiteX0" fmla="*/ 2081220 w 2329478"/>
                <a:gd name="connsiteY0" fmla="*/ 0 h 334276"/>
                <a:gd name="connsiteX1" fmla="*/ 2329478 w 2329478"/>
                <a:gd name="connsiteY1" fmla="*/ 57813 h 334276"/>
                <a:gd name="connsiteX2" fmla="*/ 0 w 2329478"/>
                <a:gd name="connsiteY2" fmla="*/ 334276 h 3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9478" h="334276">
                  <a:moveTo>
                    <a:pt x="2081220" y="0"/>
                  </a:moveTo>
                  <a:lnTo>
                    <a:pt x="2329478" y="57813"/>
                  </a:lnTo>
                  <a:lnTo>
                    <a:pt x="0" y="334276"/>
                  </a:lnTo>
                  <a:close/>
                </a:path>
              </a:pathLst>
            </a:custGeom>
            <a:solidFill>
              <a:schemeClr val="bg1">
                <a:lumMod val="85000"/>
                <a:alpha val="1313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PA-任意多边形 84"/>
            <p:cNvSpPr/>
            <p:nvPr>
              <p:custDataLst>
                <p:tags r:id="rId23"/>
              </p:custDataLst>
            </p:nvPr>
          </p:nvSpPr>
          <p:spPr>
            <a:xfrm>
              <a:off x="8128000" y="6581538"/>
              <a:ext cx="4064000" cy="276463"/>
            </a:xfrm>
            <a:custGeom>
              <a:avLst/>
              <a:gdLst>
                <a:gd name="connsiteX0" fmla="*/ 2329478 w 4064000"/>
                <a:gd name="connsiteY0" fmla="*/ 0 h 276463"/>
                <a:gd name="connsiteX1" fmla="*/ 4064000 w 4064000"/>
                <a:gd name="connsiteY1" fmla="*/ 276463 h 276463"/>
                <a:gd name="connsiteX2" fmla="*/ 0 w 4064000"/>
                <a:gd name="connsiteY2" fmla="*/ 276463 h 27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76463">
                  <a:moveTo>
                    <a:pt x="2329478" y="0"/>
                  </a:moveTo>
                  <a:lnTo>
                    <a:pt x="4064000" y="276463"/>
                  </a:lnTo>
                  <a:lnTo>
                    <a:pt x="0" y="276463"/>
                  </a:lnTo>
                  <a:close/>
                </a:path>
              </a:pathLst>
            </a:custGeom>
            <a:solidFill>
              <a:schemeClr val="bg1">
                <a:lumMod val="85000"/>
                <a:alpha val="95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任意多边形 87"/>
            <p:cNvSpPr/>
            <p:nvPr>
              <p:custDataLst>
                <p:tags r:id="rId24"/>
              </p:custDataLst>
            </p:nvPr>
          </p:nvSpPr>
          <p:spPr>
            <a:xfrm>
              <a:off x="4064000" y="5538476"/>
              <a:ext cx="4064000" cy="1319524"/>
            </a:xfrm>
            <a:custGeom>
              <a:avLst/>
              <a:gdLst>
                <a:gd name="connsiteX0" fmla="*/ 310941 w 4064000"/>
                <a:gd name="connsiteY0" fmla="*/ 0 h 1319524"/>
                <a:gd name="connsiteX1" fmla="*/ 4064000 w 4064000"/>
                <a:gd name="connsiteY1" fmla="*/ 1319524 h 1319524"/>
                <a:gd name="connsiteX2" fmla="*/ 0 w 4064000"/>
                <a:gd name="connsiteY2" fmla="*/ 1319524 h 131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1319524">
                  <a:moveTo>
                    <a:pt x="310941" y="0"/>
                  </a:moveTo>
                  <a:lnTo>
                    <a:pt x="4064000" y="1319524"/>
                  </a:lnTo>
                  <a:lnTo>
                    <a:pt x="0" y="1319524"/>
                  </a:lnTo>
                  <a:close/>
                </a:path>
              </a:pathLst>
            </a:custGeom>
            <a:solidFill>
              <a:schemeClr val="bg1">
                <a:lumMod val="85000"/>
                <a:alpha val="3022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任意多边形 90"/>
            <p:cNvSpPr/>
            <p:nvPr>
              <p:custDataLst>
                <p:tags r:id="rId25"/>
              </p:custDataLst>
            </p:nvPr>
          </p:nvSpPr>
          <p:spPr>
            <a:xfrm>
              <a:off x="8128000" y="5005898"/>
              <a:ext cx="2081220" cy="1852103"/>
            </a:xfrm>
            <a:custGeom>
              <a:avLst/>
              <a:gdLst>
                <a:gd name="connsiteX0" fmla="*/ 1277889 w 2081220"/>
                <a:gd name="connsiteY0" fmla="*/ 0 h 1852103"/>
                <a:gd name="connsiteX1" fmla="*/ 2081220 w 2081220"/>
                <a:gd name="connsiteY1" fmla="*/ 1517827 h 1852103"/>
                <a:gd name="connsiteX2" fmla="*/ 0 w 2081220"/>
                <a:gd name="connsiteY2" fmla="*/ 1852103 h 185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1220" h="1852103">
                  <a:moveTo>
                    <a:pt x="1277889" y="0"/>
                  </a:moveTo>
                  <a:lnTo>
                    <a:pt x="2081220" y="1517827"/>
                  </a:lnTo>
                  <a:lnTo>
                    <a:pt x="0" y="1852103"/>
                  </a:lnTo>
                  <a:close/>
                </a:path>
              </a:pathLst>
            </a:custGeom>
            <a:solidFill>
              <a:schemeClr val="bg1">
                <a:lumMod val="85000"/>
                <a:alpha val="182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8" name="PA-任意多边形 21"/>
            <p:cNvSpPr/>
            <p:nvPr>
              <p:custDataLst>
                <p:tags r:id="rId2"/>
              </p:custDataLst>
            </p:nvPr>
          </p:nvSpPr>
          <p:spPr>
            <a:xfrm>
              <a:off x="4834767" y="2618373"/>
              <a:ext cx="4571123" cy="2387524"/>
            </a:xfrm>
            <a:custGeom>
              <a:avLst/>
              <a:gdLst>
                <a:gd name="connsiteX0" fmla="*/ 309464 w 4571123"/>
                <a:gd name="connsiteY0" fmla="*/ 0 h 2387524"/>
                <a:gd name="connsiteX1" fmla="*/ 4571123 w 4571123"/>
                <a:gd name="connsiteY1" fmla="*/ 2387524 h 2387524"/>
                <a:gd name="connsiteX2" fmla="*/ 0 w 4571123"/>
                <a:gd name="connsiteY2" fmla="*/ 317633 h 238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2387524">
                  <a:moveTo>
                    <a:pt x="309464" y="0"/>
                  </a:moveTo>
                  <a:lnTo>
                    <a:pt x="4571123" y="2387524"/>
                  </a:lnTo>
                  <a:lnTo>
                    <a:pt x="0" y="317633"/>
                  </a:lnTo>
                  <a:close/>
                </a:path>
              </a:pathLst>
            </a:custGeom>
            <a:solidFill>
              <a:schemeClr val="bg1">
                <a:lumMod val="85000"/>
                <a:alpha val="102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任意多边形 24"/>
            <p:cNvSpPr/>
            <p:nvPr>
              <p:custDataLst>
                <p:tags r:id="rId3"/>
              </p:custDataLst>
            </p:nvPr>
          </p:nvSpPr>
          <p:spPr>
            <a:xfrm>
              <a:off x="5144230" y="2224971"/>
              <a:ext cx="4433186" cy="2780927"/>
            </a:xfrm>
            <a:custGeom>
              <a:avLst/>
              <a:gdLst>
                <a:gd name="connsiteX0" fmla="*/ 4433186 w 4433186"/>
                <a:gd name="connsiteY0" fmla="*/ 0 h 2780927"/>
                <a:gd name="connsiteX1" fmla="*/ 4261659 w 4433186"/>
                <a:gd name="connsiteY1" fmla="*/ 2780927 h 2780927"/>
                <a:gd name="connsiteX2" fmla="*/ 0 w 4433186"/>
                <a:gd name="connsiteY2" fmla="*/ 393403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780927">
                  <a:moveTo>
                    <a:pt x="4433186" y="0"/>
                  </a:moveTo>
                  <a:lnTo>
                    <a:pt x="4261659" y="2780927"/>
                  </a:lnTo>
                  <a:lnTo>
                    <a:pt x="0" y="393403"/>
                  </a:lnTo>
                  <a:close/>
                </a:path>
              </a:pathLst>
            </a:custGeom>
            <a:solidFill>
              <a:schemeClr val="bg1">
                <a:lumMod val="85000"/>
                <a:alpha val="85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PA-任意多边形 27"/>
            <p:cNvSpPr/>
            <p:nvPr>
              <p:custDataLst>
                <p:tags r:id="rId4"/>
              </p:custDataLst>
            </p:nvPr>
          </p:nvSpPr>
          <p:spPr>
            <a:xfrm>
              <a:off x="9405890" y="5005897"/>
              <a:ext cx="1051589" cy="1575640"/>
            </a:xfrm>
            <a:custGeom>
              <a:avLst/>
              <a:gdLst>
                <a:gd name="connsiteX0" fmla="*/ 0 w 1051589"/>
                <a:gd name="connsiteY0" fmla="*/ 0 h 1575640"/>
                <a:gd name="connsiteX1" fmla="*/ 1051589 w 1051589"/>
                <a:gd name="connsiteY1" fmla="*/ 1575640 h 1575640"/>
                <a:gd name="connsiteX2" fmla="*/ 803331 w 1051589"/>
                <a:gd name="connsiteY2" fmla="*/ 1517827 h 15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589" h="1575640">
                  <a:moveTo>
                    <a:pt x="0" y="0"/>
                  </a:moveTo>
                  <a:lnTo>
                    <a:pt x="1051589" y="1575640"/>
                  </a:lnTo>
                  <a:lnTo>
                    <a:pt x="803331" y="1517827"/>
                  </a:lnTo>
                  <a:close/>
                </a:path>
              </a:pathLst>
            </a:custGeom>
            <a:solidFill>
              <a:schemeClr val="bg1">
                <a:lumMod val="85000"/>
                <a:alpha val="69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任意多边形 30"/>
            <p:cNvSpPr/>
            <p:nvPr>
              <p:custDataLst>
                <p:tags r:id="rId5"/>
              </p:custDataLst>
            </p:nvPr>
          </p:nvSpPr>
          <p:spPr>
            <a:xfrm>
              <a:off x="4064000" y="0"/>
              <a:ext cx="1080230" cy="2936006"/>
            </a:xfrm>
            <a:custGeom>
              <a:avLst/>
              <a:gdLst>
                <a:gd name="connsiteX0" fmla="*/ 0 w 1080230"/>
                <a:gd name="connsiteY0" fmla="*/ 0 h 2936006"/>
                <a:gd name="connsiteX1" fmla="*/ 1080230 w 1080230"/>
                <a:gd name="connsiteY1" fmla="*/ 2618373 h 2936006"/>
                <a:gd name="connsiteX2" fmla="*/ 770766 w 1080230"/>
                <a:gd name="connsiteY2" fmla="*/ 2936006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230" h="2936006">
                  <a:moveTo>
                    <a:pt x="0" y="0"/>
                  </a:moveTo>
                  <a:lnTo>
                    <a:pt x="1080230" y="2618373"/>
                  </a:lnTo>
                  <a:lnTo>
                    <a:pt x="770766" y="2936006"/>
                  </a:lnTo>
                  <a:close/>
                </a:path>
              </a:pathLst>
            </a:custGeom>
            <a:solidFill>
              <a:schemeClr val="bg1">
                <a:lumMod val="85000"/>
                <a:alpha val="76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33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112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任意多边形 36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4834766" cy="2936006"/>
            </a:xfrm>
            <a:custGeom>
              <a:avLst/>
              <a:gdLst>
                <a:gd name="connsiteX0" fmla="*/ 4064000 w 4834766"/>
                <a:gd name="connsiteY0" fmla="*/ 0 h 2936006"/>
                <a:gd name="connsiteX1" fmla="*/ 4834766 w 4834766"/>
                <a:gd name="connsiteY1" fmla="*/ 2936006 h 2936006"/>
                <a:gd name="connsiteX2" fmla="*/ 0 w 4834766"/>
                <a:gd name="connsiteY2" fmla="*/ 2286000 h 293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936006">
                  <a:moveTo>
                    <a:pt x="4064000" y="0"/>
                  </a:moveTo>
                  <a:lnTo>
                    <a:pt x="4834766" y="2936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39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PA-任意多边形 39"/>
            <p:cNvSpPr/>
            <p:nvPr>
              <p:custDataLst>
                <p:tags r:id="rId8"/>
              </p:custDataLst>
            </p:nvPr>
          </p:nvSpPr>
          <p:spPr>
            <a:xfrm>
              <a:off x="9577416" y="0"/>
              <a:ext cx="2614584" cy="2286000"/>
            </a:xfrm>
            <a:custGeom>
              <a:avLst/>
              <a:gdLst>
                <a:gd name="connsiteX0" fmla="*/ 2614584 w 2614584"/>
                <a:gd name="connsiteY0" fmla="*/ 0 h 2286000"/>
                <a:gd name="connsiteX1" fmla="*/ 2614584 w 2614584"/>
                <a:gd name="connsiteY1" fmla="*/ 2286000 h 2286000"/>
                <a:gd name="connsiteX2" fmla="*/ 0 w 2614584"/>
                <a:gd name="connsiteY2" fmla="*/ 222497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286000">
                  <a:moveTo>
                    <a:pt x="2614584" y="0"/>
                  </a:moveTo>
                  <a:lnTo>
                    <a:pt x="2614584" y="2286000"/>
                  </a:lnTo>
                  <a:lnTo>
                    <a:pt x="0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197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-任意多边形 42"/>
            <p:cNvSpPr/>
            <p:nvPr>
              <p:custDataLst>
                <p:tags r:id="rId9"/>
              </p:custDataLst>
            </p:nvPr>
          </p:nvSpPr>
          <p:spPr>
            <a:xfrm>
              <a:off x="0" y="2936006"/>
              <a:ext cx="4834766" cy="2602470"/>
            </a:xfrm>
            <a:custGeom>
              <a:avLst/>
              <a:gdLst>
                <a:gd name="connsiteX0" fmla="*/ 4834766 w 4834766"/>
                <a:gd name="connsiteY0" fmla="*/ 0 h 2602470"/>
                <a:gd name="connsiteX1" fmla="*/ 4374941 w 4834766"/>
                <a:gd name="connsiteY1" fmla="*/ 2602470 h 2602470"/>
                <a:gd name="connsiteX2" fmla="*/ 0 w 4834766"/>
                <a:gd name="connsiteY2" fmla="*/ 1635994 h 260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602470">
                  <a:moveTo>
                    <a:pt x="4834766" y="0"/>
                  </a:moveTo>
                  <a:lnTo>
                    <a:pt x="4374941" y="2602470"/>
                  </a:lnTo>
                  <a:lnTo>
                    <a:pt x="0" y="1635994"/>
                  </a:lnTo>
                  <a:close/>
                </a:path>
              </a:pathLst>
            </a:custGeom>
            <a:solidFill>
              <a:schemeClr val="bg1">
                <a:lumMod val="85000"/>
                <a:alpha val="16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任意多边形 45"/>
            <p:cNvSpPr/>
            <p:nvPr>
              <p:custDataLst>
                <p:tags r:id="rId10"/>
              </p:custDataLst>
            </p:nvPr>
          </p:nvSpPr>
          <p:spPr>
            <a:xfrm>
              <a:off x="0" y="2286000"/>
              <a:ext cx="4834766" cy="2286000"/>
            </a:xfrm>
            <a:custGeom>
              <a:avLst/>
              <a:gdLst>
                <a:gd name="connsiteX0" fmla="*/ 0 w 4834766"/>
                <a:gd name="connsiteY0" fmla="*/ 0 h 2286000"/>
                <a:gd name="connsiteX1" fmla="*/ 4834766 w 4834766"/>
                <a:gd name="connsiteY1" fmla="*/ 650006 h 2286000"/>
                <a:gd name="connsiteX2" fmla="*/ 0 w 4834766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4766" h="2286000">
                  <a:moveTo>
                    <a:pt x="0" y="0"/>
                  </a:moveTo>
                  <a:lnTo>
                    <a:pt x="4834766" y="650006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84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任意多边形 48"/>
            <p:cNvSpPr/>
            <p:nvPr>
              <p:custDataLst>
                <p:tags r:id="rId11"/>
              </p:custDataLst>
            </p:nvPr>
          </p:nvSpPr>
          <p:spPr>
            <a:xfrm>
              <a:off x="0" y="4572000"/>
              <a:ext cx="4064000" cy="2286000"/>
            </a:xfrm>
            <a:custGeom>
              <a:avLst/>
              <a:gdLst>
                <a:gd name="connsiteX0" fmla="*/ 0 w 4064000"/>
                <a:gd name="connsiteY0" fmla="*/ 0 h 2286000"/>
                <a:gd name="connsiteX1" fmla="*/ 4064000 w 4064000"/>
                <a:gd name="connsiteY1" fmla="*/ 2286000 h 2286000"/>
                <a:gd name="connsiteX2" fmla="*/ 0 w 406400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86000">
                  <a:moveTo>
                    <a:pt x="0" y="0"/>
                  </a:moveTo>
                  <a:lnTo>
                    <a:pt x="40640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648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PA-任意多边形 51"/>
            <p:cNvSpPr/>
            <p:nvPr>
              <p:custDataLst>
                <p:tags r:id="rId12"/>
              </p:custDataLst>
            </p:nvPr>
          </p:nvSpPr>
          <p:spPr>
            <a:xfrm>
              <a:off x="1" y="4572000"/>
              <a:ext cx="4374941" cy="2286000"/>
            </a:xfrm>
            <a:custGeom>
              <a:avLst/>
              <a:gdLst>
                <a:gd name="connsiteX0" fmla="*/ 0 w 4374941"/>
                <a:gd name="connsiteY0" fmla="*/ 0 h 2286000"/>
                <a:gd name="connsiteX1" fmla="*/ 4374941 w 4374941"/>
                <a:gd name="connsiteY1" fmla="*/ 966476 h 2286000"/>
                <a:gd name="connsiteX2" fmla="*/ 4064000 w 4374941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4941" h="2286000">
                  <a:moveTo>
                    <a:pt x="0" y="0"/>
                  </a:moveTo>
                  <a:lnTo>
                    <a:pt x="4374941" y="966476"/>
                  </a:lnTo>
                  <a:lnTo>
                    <a:pt x="4064000" y="2286000"/>
                  </a:lnTo>
                  <a:close/>
                </a:path>
              </a:pathLst>
            </a:custGeom>
            <a:solidFill>
              <a:schemeClr val="bg1">
                <a:lumMod val="85000"/>
                <a:alpha val="235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任意多边形 54"/>
            <p:cNvSpPr/>
            <p:nvPr>
              <p:custDataLst>
                <p:tags r:id="rId13"/>
              </p:custDataLst>
            </p:nvPr>
          </p:nvSpPr>
          <p:spPr>
            <a:xfrm>
              <a:off x="5144230" y="1"/>
              <a:ext cx="4433186" cy="2618373"/>
            </a:xfrm>
            <a:custGeom>
              <a:avLst/>
              <a:gdLst>
                <a:gd name="connsiteX0" fmla="*/ 2983770 w 4433186"/>
                <a:gd name="connsiteY0" fmla="*/ 0 h 2618373"/>
                <a:gd name="connsiteX1" fmla="*/ 4433186 w 4433186"/>
                <a:gd name="connsiteY1" fmla="*/ 2224970 h 2618373"/>
                <a:gd name="connsiteX2" fmla="*/ 0 w 4433186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3186" h="2618373">
                  <a:moveTo>
                    <a:pt x="2983770" y="0"/>
                  </a:moveTo>
                  <a:lnTo>
                    <a:pt x="4433186" y="2224970"/>
                  </a:lnTo>
                  <a:lnTo>
                    <a:pt x="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25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PA-任意多边形 57"/>
            <p:cNvSpPr/>
            <p:nvPr>
              <p:custDataLst>
                <p:tags r:id="rId14"/>
              </p:custDataLst>
            </p:nvPr>
          </p:nvSpPr>
          <p:spPr>
            <a:xfrm>
              <a:off x="4064000" y="1"/>
              <a:ext cx="4064000" cy="2618373"/>
            </a:xfrm>
            <a:custGeom>
              <a:avLst/>
              <a:gdLst>
                <a:gd name="connsiteX0" fmla="*/ 0 w 4064000"/>
                <a:gd name="connsiteY0" fmla="*/ 0 h 2618373"/>
                <a:gd name="connsiteX1" fmla="*/ 4064000 w 4064000"/>
                <a:gd name="connsiteY1" fmla="*/ 0 h 2618373"/>
                <a:gd name="connsiteX2" fmla="*/ 1080230 w 4064000"/>
                <a:gd name="connsiteY2" fmla="*/ 2618373 h 26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618373">
                  <a:moveTo>
                    <a:pt x="0" y="0"/>
                  </a:moveTo>
                  <a:lnTo>
                    <a:pt x="4064000" y="0"/>
                  </a:lnTo>
                  <a:lnTo>
                    <a:pt x="1080230" y="2618373"/>
                  </a:lnTo>
                  <a:close/>
                </a:path>
              </a:pathLst>
            </a:custGeom>
            <a:solidFill>
              <a:schemeClr val="bg1">
                <a:lumMod val="85000"/>
                <a:alpha val="452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PA-任意多边形 60"/>
            <p:cNvSpPr/>
            <p:nvPr>
              <p:custDataLst>
                <p:tags r:id="rId15"/>
              </p:custDataLst>
            </p:nvPr>
          </p:nvSpPr>
          <p:spPr>
            <a:xfrm>
              <a:off x="8128000" y="0"/>
              <a:ext cx="4064000" cy="2224970"/>
            </a:xfrm>
            <a:custGeom>
              <a:avLst/>
              <a:gdLst>
                <a:gd name="connsiteX0" fmla="*/ 0 w 4064000"/>
                <a:gd name="connsiteY0" fmla="*/ 0 h 2224970"/>
                <a:gd name="connsiteX1" fmla="*/ 4064000 w 4064000"/>
                <a:gd name="connsiteY1" fmla="*/ 0 h 2224970"/>
                <a:gd name="connsiteX2" fmla="*/ 1449416 w 4064000"/>
                <a:gd name="connsiteY2" fmla="*/ 2224970 h 22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224970">
                  <a:moveTo>
                    <a:pt x="0" y="0"/>
                  </a:moveTo>
                  <a:lnTo>
                    <a:pt x="4064000" y="0"/>
                  </a:lnTo>
                  <a:lnTo>
                    <a:pt x="1449416" y="2224970"/>
                  </a:lnTo>
                  <a:close/>
                </a:path>
              </a:pathLst>
            </a:custGeom>
            <a:solidFill>
              <a:schemeClr val="bg1">
                <a:lumMod val="85000"/>
                <a:alpha val="944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PA-任意多边形 63"/>
            <p:cNvSpPr/>
            <p:nvPr>
              <p:custDataLst>
                <p:tags r:id="rId16"/>
              </p:custDataLst>
            </p:nvPr>
          </p:nvSpPr>
          <p:spPr>
            <a:xfrm>
              <a:off x="9405890" y="4572001"/>
              <a:ext cx="2786111" cy="2009537"/>
            </a:xfrm>
            <a:custGeom>
              <a:avLst/>
              <a:gdLst>
                <a:gd name="connsiteX0" fmla="*/ 2786111 w 2786111"/>
                <a:gd name="connsiteY0" fmla="*/ 0 h 2009537"/>
                <a:gd name="connsiteX1" fmla="*/ 1051589 w 2786111"/>
                <a:gd name="connsiteY1" fmla="*/ 2009537 h 2009537"/>
                <a:gd name="connsiteX2" fmla="*/ 0 w 2786111"/>
                <a:gd name="connsiteY2" fmla="*/ 433897 h 20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009537">
                  <a:moveTo>
                    <a:pt x="2786111" y="0"/>
                  </a:moveTo>
                  <a:lnTo>
                    <a:pt x="1051589" y="2009537"/>
                  </a:lnTo>
                  <a:lnTo>
                    <a:pt x="0" y="433897"/>
                  </a:lnTo>
                  <a:close/>
                </a:path>
              </a:pathLst>
            </a:custGeom>
            <a:solidFill>
              <a:schemeClr val="bg1">
                <a:lumMod val="85000"/>
                <a:alpha val="294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任意多边形 66"/>
            <p:cNvSpPr/>
            <p:nvPr>
              <p:custDataLst>
                <p:tags r:id="rId17"/>
              </p:custDataLst>
            </p:nvPr>
          </p:nvSpPr>
          <p:spPr>
            <a:xfrm>
              <a:off x="10457478" y="4572000"/>
              <a:ext cx="1734522" cy="2286000"/>
            </a:xfrm>
            <a:custGeom>
              <a:avLst/>
              <a:gdLst>
                <a:gd name="connsiteX0" fmla="*/ 1734522 w 1734522"/>
                <a:gd name="connsiteY0" fmla="*/ 0 h 2286000"/>
                <a:gd name="connsiteX1" fmla="*/ 1734522 w 1734522"/>
                <a:gd name="connsiteY1" fmla="*/ 2286000 h 2286000"/>
                <a:gd name="connsiteX2" fmla="*/ 0 w 1734522"/>
                <a:gd name="connsiteY2" fmla="*/ 2009537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4522" h="2286000">
                  <a:moveTo>
                    <a:pt x="1734522" y="0"/>
                  </a:moveTo>
                  <a:lnTo>
                    <a:pt x="1734522" y="2286000"/>
                  </a:lnTo>
                  <a:lnTo>
                    <a:pt x="0" y="2009537"/>
                  </a:lnTo>
                  <a:close/>
                </a:path>
              </a:pathLst>
            </a:custGeom>
            <a:solidFill>
              <a:schemeClr val="bg1">
                <a:lumMod val="85000"/>
                <a:alpha val="2259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PA-任意多边形 69"/>
            <p:cNvSpPr/>
            <p:nvPr>
              <p:custDataLst>
                <p:tags r:id="rId18"/>
              </p:custDataLst>
            </p:nvPr>
          </p:nvSpPr>
          <p:spPr>
            <a:xfrm>
              <a:off x="9405890" y="2224971"/>
              <a:ext cx="2786111" cy="2780927"/>
            </a:xfrm>
            <a:custGeom>
              <a:avLst/>
              <a:gdLst>
                <a:gd name="connsiteX0" fmla="*/ 171527 w 2786111"/>
                <a:gd name="connsiteY0" fmla="*/ 0 h 2780927"/>
                <a:gd name="connsiteX1" fmla="*/ 2786111 w 2786111"/>
                <a:gd name="connsiteY1" fmla="*/ 2347030 h 2780927"/>
                <a:gd name="connsiteX2" fmla="*/ 0 w 2786111"/>
                <a:gd name="connsiteY2" fmla="*/ 2780927 h 27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111" h="2780927">
                  <a:moveTo>
                    <a:pt x="171527" y="0"/>
                  </a:moveTo>
                  <a:lnTo>
                    <a:pt x="2786111" y="2347030"/>
                  </a:lnTo>
                  <a:lnTo>
                    <a:pt x="0" y="2780927"/>
                  </a:lnTo>
                  <a:close/>
                </a:path>
              </a:pathLst>
            </a:custGeom>
            <a:solidFill>
              <a:schemeClr val="bg1">
                <a:lumMod val="85000"/>
                <a:alpha val="95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任意多边形 72"/>
            <p:cNvSpPr/>
            <p:nvPr>
              <p:custDataLst>
                <p:tags r:id="rId19"/>
              </p:custDataLst>
            </p:nvPr>
          </p:nvSpPr>
          <p:spPr>
            <a:xfrm>
              <a:off x="9577416" y="2224970"/>
              <a:ext cx="2614584" cy="2347030"/>
            </a:xfrm>
            <a:custGeom>
              <a:avLst/>
              <a:gdLst>
                <a:gd name="connsiteX0" fmla="*/ 0 w 2614584"/>
                <a:gd name="connsiteY0" fmla="*/ 0 h 2347030"/>
                <a:gd name="connsiteX1" fmla="*/ 2614584 w 2614584"/>
                <a:gd name="connsiteY1" fmla="*/ 61030 h 2347030"/>
                <a:gd name="connsiteX2" fmla="*/ 2614584 w 2614584"/>
                <a:gd name="connsiteY2" fmla="*/ 2347030 h 23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584" h="2347030">
                  <a:moveTo>
                    <a:pt x="0" y="0"/>
                  </a:moveTo>
                  <a:lnTo>
                    <a:pt x="2614584" y="61030"/>
                  </a:lnTo>
                  <a:lnTo>
                    <a:pt x="2614584" y="2347030"/>
                  </a:lnTo>
                  <a:close/>
                </a:path>
              </a:pathLst>
            </a:custGeom>
            <a:solidFill>
              <a:schemeClr val="bg1">
                <a:lumMod val="85000"/>
                <a:alpha val="2001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任意多边形 75"/>
            <p:cNvSpPr/>
            <p:nvPr>
              <p:custDataLst>
                <p:tags r:id="rId20"/>
              </p:custDataLst>
            </p:nvPr>
          </p:nvSpPr>
          <p:spPr>
            <a:xfrm>
              <a:off x="4374942" y="2936006"/>
              <a:ext cx="3753059" cy="3921994"/>
            </a:xfrm>
            <a:custGeom>
              <a:avLst/>
              <a:gdLst>
                <a:gd name="connsiteX0" fmla="*/ 459825 w 3753059"/>
                <a:gd name="connsiteY0" fmla="*/ 0 h 3921994"/>
                <a:gd name="connsiteX1" fmla="*/ 3753059 w 3753059"/>
                <a:gd name="connsiteY1" fmla="*/ 3921994 h 3921994"/>
                <a:gd name="connsiteX2" fmla="*/ 0 w 3753059"/>
                <a:gd name="connsiteY2" fmla="*/ 2602470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3059" h="3921994">
                  <a:moveTo>
                    <a:pt x="459825" y="0"/>
                  </a:moveTo>
                  <a:lnTo>
                    <a:pt x="3753059" y="3921994"/>
                  </a:lnTo>
                  <a:lnTo>
                    <a:pt x="0" y="2602470"/>
                  </a:lnTo>
                  <a:close/>
                </a:path>
              </a:pathLst>
            </a:custGeom>
            <a:solidFill>
              <a:schemeClr val="bg1">
                <a:lumMod val="85000"/>
                <a:alpha val="450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任意多边形 78"/>
            <p:cNvSpPr/>
            <p:nvPr>
              <p:custDataLst>
                <p:tags r:id="rId21"/>
              </p:custDataLst>
            </p:nvPr>
          </p:nvSpPr>
          <p:spPr>
            <a:xfrm>
              <a:off x="4834767" y="2936006"/>
              <a:ext cx="4571123" cy="3921994"/>
            </a:xfrm>
            <a:custGeom>
              <a:avLst/>
              <a:gdLst>
                <a:gd name="connsiteX0" fmla="*/ 0 w 4571123"/>
                <a:gd name="connsiteY0" fmla="*/ 0 h 3921994"/>
                <a:gd name="connsiteX1" fmla="*/ 4571123 w 4571123"/>
                <a:gd name="connsiteY1" fmla="*/ 2069891 h 3921994"/>
                <a:gd name="connsiteX2" fmla="*/ 3293234 w 4571123"/>
                <a:gd name="connsiteY2" fmla="*/ 3921994 h 39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1123" h="3921994">
                  <a:moveTo>
                    <a:pt x="0" y="0"/>
                  </a:moveTo>
                  <a:lnTo>
                    <a:pt x="4571123" y="2069891"/>
                  </a:lnTo>
                  <a:lnTo>
                    <a:pt x="3293234" y="3921994"/>
                  </a:lnTo>
                  <a:close/>
                </a:path>
              </a:pathLst>
            </a:custGeom>
            <a:solidFill>
              <a:schemeClr val="bg1">
                <a:lumMod val="85000"/>
                <a:alpha val="212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任意多边形 81"/>
            <p:cNvSpPr/>
            <p:nvPr>
              <p:custDataLst>
                <p:tags r:id="rId22"/>
              </p:custDataLst>
            </p:nvPr>
          </p:nvSpPr>
          <p:spPr>
            <a:xfrm>
              <a:off x="8128000" y="6523724"/>
              <a:ext cx="2329478" cy="334276"/>
            </a:xfrm>
            <a:custGeom>
              <a:avLst/>
              <a:gdLst>
                <a:gd name="connsiteX0" fmla="*/ 2081220 w 2329478"/>
                <a:gd name="connsiteY0" fmla="*/ 0 h 334276"/>
                <a:gd name="connsiteX1" fmla="*/ 2329478 w 2329478"/>
                <a:gd name="connsiteY1" fmla="*/ 57813 h 334276"/>
                <a:gd name="connsiteX2" fmla="*/ 0 w 2329478"/>
                <a:gd name="connsiteY2" fmla="*/ 334276 h 3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9478" h="334276">
                  <a:moveTo>
                    <a:pt x="2081220" y="0"/>
                  </a:moveTo>
                  <a:lnTo>
                    <a:pt x="2329478" y="57813"/>
                  </a:lnTo>
                  <a:lnTo>
                    <a:pt x="0" y="334276"/>
                  </a:lnTo>
                  <a:close/>
                </a:path>
              </a:pathLst>
            </a:custGeom>
            <a:solidFill>
              <a:schemeClr val="bg1">
                <a:lumMod val="85000"/>
                <a:alpha val="1313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PA-任意多边形 84"/>
            <p:cNvSpPr/>
            <p:nvPr>
              <p:custDataLst>
                <p:tags r:id="rId23"/>
              </p:custDataLst>
            </p:nvPr>
          </p:nvSpPr>
          <p:spPr>
            <a:xfrm>
              <a:off x="8128000" y="6581538"/>
              <a:ext cx="4064000" cy="276463"/>
            </a:xfrm>
            <a:custGeom>
              <a:avLst/>
              <a:gdLst>
                <a:gd name="connsiteX0" fmla="*/ 2329478 w 4064000"/>
                <a:gd name="connsiteY0" fmla="*/ 0 h 276463"/>
                <a:gd name="connsiteX1" fmla="*/ 4064000 w 4064000"/>
                <a:gd name="connsiteY1" fmla="*/ 276463 h 276463"/>
                <a:gd name="connsiteX2" fmla="*/ 0 w 4064000"/>
                <a:gd name="connsiteY2" fmla="*/ 276463 h 27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276463">
                  <a:moveTo>
                    <a:pt x="2329478" y="0"/>
                  </a:moveTo>
                  <a:lnTo>
                    <a:pt x="4064000" y="276463"/>
                  </a:lnTo>
                  <a:lnTo>
                    <a:pt x="0" y="276463"/>
                  </a:lnTo>
                  <a:close/>
                </a:path>
              </a:pathLst>
            </a:custGeom>
            <a:solidFill>
              <a:schemeClr val="bg1">
                <a:lumMod val="85000"/>
                <a:alpha val="95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任意多边形 87"/>
            <p:cNvSpPr/>
            <p:nvPr>
              <p:custDataLst>
                <p:tags r:id="rId24"/>
              </p:custDataLst>
            </p:nvPr>
          </p:nvSpPr>
          <p:spPr>
            <a:xfrm>
              <a:off x="4064000" y="5538476"/>
              <a:ext cx="4064000" cy="1319524"/>
            </a:xfrm>
            <a:custGeom>
              <a:avLst/>
              <a:gdLst>
                <a:gd name="connsiteX0" fmla="*/ 310941 w 4064000"/>
                <a:gd name="connsiteY0" fmla="*/ 0 h 1319524"/>
                <a:gd name="connsiteX1" fmla="*/ 4064000 w 4064000"/>
                <a:gd name="connsiteY1" fmla="*/ 1319524 h 1319524"/>
                <a:gd name="connsiteX2" fmla="*/ 0 w 4064000"/>
                <a:gd name="connsiteY2" fmla="*/ 1319524 h 131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1319524">
                  <a:moveTo>
                    <a:pt x="310941" y="0"/>
                  </a:moveTo>
                  <a:lnTo>
                    <a:pt x="4064000" y="1319524"/>
                  </a:lnTo>
                  <a:lnTo>
                    <a:pt x="0" y="1319524"/>
                  </a:lnTo>
                  <a:close/>
                </a:path>
              </a:pathLst>
            </a:custGeom>
            <a:solidFill>
              <a:schemeClr val="bg1">
                <a:lumMod val="85000"/>
                <a:alpha val="3022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任意多边形 90"/>
            <p:cNvSpPr/>
            <p:nvPr>
              <p:custDataLst>
                <p:tags r:id="rId25"/>
              </p:custDataLst>
            </p:nvPr>
          </p:nvSpPr>
          <p:spPr>
            <a:xfrm>
              <a:off x="8128000" y="5005898"/>
              <a:ext cx="2081220" cy="1852103"/>
            </a:xfrm>
            <a:custGeom>
              <a:avLst/>
              <a:gdLst>
                <a:gd name="connsiteX0" fmla="*/ 1277889 w 2081220"/>
                <a:gd name="connsiteY0" fmla="*/ 0 h 1852103"/>
                <a:gd name="connsiteX1" fmla="*/ 2081220 w 2081220"/>
                <a:gd name="connsiteY1" fmla="*/ 1517827 h 1852103"/>
                <a:gd name="connsiteX2" fmla="*/ 0 w 2081220"/>
                <a:gd name="connsiteY2" fmla="*/ 1852103 h 185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1220" h="1852103">
                  <a:moveTo>
                    <a:pt x="1277889" y="0"/>
                  </a:moveTo>
                  <a:lnTo>
                    <a:pt x="2081220" y="1517827"/>
                  </a:lnTo>
                  <a:lnTo>
                    <a:pt x="0" y="1852103"/>
                  </a:lnTo>
                  <a:close/>
                </a:path>
              </a:pathLst>
            </a:custGeom>
            <a:solidFill>
              <a:schemeClr val="bg1">
                <a:lumMod val="85000"/>
                <a:alpha val="182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 userDrawn="1"/>
        </p:nvCxnSpPr>
        <p:spPr>
          <a:xfrm>
            <a:off x="476428" y="774394"/>
            <a:ext cx="113044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0A71-099F-49FE-932B-CEF7D94041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D333-CD4D-465E-B389-1B043067E1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94774" y="2020186"/>
            <a:ext cx="516427" cy="2391380"/>
            <a:chOff x="2736112" y="1725074"/>
            <a:chExt cx="786810" cy="3643422"/>
          </a:xfrm>
          <a:solidFill>
            <a:schemeClr val="tx1"/>
          </a:solidFill>
        </p:grpSpPr>
        <p:sp>
          <p:nvSpPr>
            <p:cNvPr id="7" name="任意多边形: 形状 6"/>
            <p:cNvSpPr/>
            <p:nvPr/>
          </p:nvSpPr>
          <p:spPr>
            <a:xfrm>
              <a:off x="2736112" y="1725074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2736112" y="4581686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428809" y="2020821"/>
            <a:ext cx="516427" cy="2391380"/>
            <a:chOff x="7811386" y="1725074"/>
            <a:chExt cx="786810" cy="3643422"/>
          </a:xfrm>
          <a:solidFill>
            <a:schemeClr val="tx1"/>
          </a:solidFill>
        </p:grpSpPr>
        <p:sp>
          <p:nvSpPr>
            <p:cNvPr id="10" name="任意多边形: 形状 9"/>
            <p:cNvSpPr/>
            <p:nvPr/>
          </p:nvSpPr>
          <p:spPr>
            <a:xfrm rot="10800000" flipV="1">
              <a:off x="7811386" y="1725074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rot="10800000">
              <a:off x="7811386" y="4581686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56513" y="2446675"/>
            <a:ext cx="1147953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面向显示应用的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微米LED外延和芯片关键技术综述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4411566"/>
            <a:ext cx="0" cy="4935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04384" y="4932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汇报人：张浩东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235" y="987425"/>
            <a:ext cx="8176895" cy="300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670" y="4222750"/>
            <a:ext cx="106152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由于c面生长的GaN存在自发极化电场，同时量子阱InGaN与GaN的晶格失配会导致压电极化电场。极化电场使得量子阱区域能带发生倾斜，电子和空穴波函数在空间上重叠减小，产生量子限制斯塔克效应，</a:t>
            </a:r>
            <a:r>
              <a:rPr lang="zh-CN" altLang="en-US" sz="2000" b="1"/>
              <a:t>使得辐射复合几率下降。同时由于极化电场的存在，电流变化时峰值波长会产生偏移导致显示色差。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6263005" y="5976620"/>
            <a:ext cx="5768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Fiorentini  V,  Bernardini  F,  Della  Sala  F,  Di  Carlo  A,  Lugli</a:t>
            </a:r>
            <a:endParaRPr lang="zh-CN" altLang="en-US" sz="1600" b="1"/>
          </a:p>
          <a:p>
            <a:pPr algn="l"/>
            <a:r>
              <a:rPr lang="zh-CN" altLang="en-US" sz="1600" b="1"/>
              <a:t>P 1999 Phys. Rev. B 60 8849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脑图基础模板2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8170"/>
            <a:ext cx="5887085" cy="2164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2437765"/>
            <a:ext cx="9156700" cy="3333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96990" y="6202045"/>
            <a:ext cx="5654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Zhao  H  P,  Liu  G  Y,  Zhang  J,  Poplawsky  J  D,  Dierolf  V,</a:t>
            </a:r>
            <a:endParaRPr lang="zh-CN" altLang="en-US" sz="1600" b="1"/>
          </a:p>
          <a:p>
            <a:pPr algn="l"/>
            <a:r>
              <a:rPr lang="zh-CN" altLang="en-US" sz="1600" b="1"/>
              <a:t>Tansu N 2011 Opt. Express 19 A991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6211570" y="1115695"/>
            <a:ext cx="5663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文章制备了发光波长为520-525nm的三层交错InGaN量子阱，三层的InGaN的的In含量不同。测试结果其载流子复合效率比传统的InGaN量子阱提高了1.38-3.72倍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95885" y="5770880"/>
            <a:ext cx="6115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温度梯度生长法通过外延温度的变化控制InGaN中的In组分，生长多层In组分不同的InGaN势阱，从而形成能带形状交错的量子阱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2390140"/>
            <a:ext cx="9211310" cy="3453130"/>
          </a:xfrm>
          <a:prstGeom prst="rect">
            <a:avLst/>
          </a:prstGeom>
        </p:spPr>
      </p:pic>
      <p:pic>
        <p:nvPicPr>
          <p:cNvPr id="4" name="图片 3" descr="脑图基础模板2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678815"/>
            <a:ext cx="5744210" cy="2112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9545" y="6122035"/>
            <a:ext cx="6690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Kimura S, Yoshida H, Uesugi K, Ito T, Okada A, Nunoue S</a:t>
            </a:r>
            <a:endParaRPr lang="zh-CN" altLang="en-US" sz="1600" b="1"/>
          </a:p>
          <a:p>
            <a:r>
              <a:rPr lang="zh-CN" altLang="en-US" sz="1600" b="1"/>
              <a:t>2016 J. Appl. Phys. 120 113104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73380" y="5843270"/>
            <a:ext cx="52800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文章在ＩｎＧａＮ／ＧａＮ量子阱中间插入厚度为１ｎｍ的　ＡｌＧａＮ层，插入层可以促进空穴注入，提高小电流下的辐复合速率。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525135" y="1072515"/>
            <a:ext cx="6543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AlGaN等插入层可以调整量子阱的能带结构，阻止ＩｎＧａＮ中的Ｉｎ向外扩散，并且插入层可以弛豫量子阱不同层之间的压应力，这使得器件制备过程中的温度上限得到提高，从而减少缺陷，提高载流子复合效率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1720" y="5932170"/>
            <a:ext cx="6771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/>
              <a:t>Huang Chen S W, Huang Y M, Singh K J, Hsu Y C, Liou F</a:t>
            </a:r>
            <a:endParaRPr lang="zh-CN" altLang="en-US" sz="1600" b="1"/>
          </a:p>
          <a:p>
            <a:pPr algn="l"/>
            <a:r>
              <a:rPr lang="zh-CN" altLang="en-US" sz="1600" b="1"/>
              <a:t>J, Song J, Choi J, Lee P T, Lin C C, Chen Z, Han J, Wu T</a:t>
            </a:r>
            <a:endParaRPr lang="zh-CN" altLang="en-US" sz="1600" b="1"/>
          </a:p>
          <a:p>
            <a:pPr algn="l"/>
            <a:r>
              <a:rPr lang="zh-CN" altLang="en-US" sz="1600" b="1"/>
              <a:t>Z, Kuo H C 2020 Photonics Res. 8 630</a:t>
            </a:r>
            <a:endParaRPr lang="zh-CN" altLang="en-US" sz="1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37180"/>
            <a:ext cx="6349365" cy="2052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0" y="2792095"/>
            <a:ext cx="6453505" cy="2230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10" y="5360670"/>
            <a:ext cx="5711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文章报道了在4英寸图形化蓝宝石衬底上生长半极性面为（20-21）的GaN，其峰值EQE可以达到对应的c面GaN微米LED的60%。</a:t>
            </a:r>
            <a:endParaRPr lang="zh-CN" altLang="en-US" sz="2000" b="1"/>
          </a:p>
        </p:txBody>
      </p:sp>
      <p:pic>
        <p:nvPicPr>
          <p:cNvPr id="9" name="图片 8" descr="脑图基础模板2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593725"/>
            <a:ext cx="6492240" cy="238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49365" y="1104900"/>
            <a:ext cx="5466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采用半极性GaN替代c面GaN能有有效地减小极化电场，半极性GaN拥有更高的掺In能力，可以实现更长波长的光发射，因此应用于微米LED全彩显示有一定优势。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8210" y="1693596"/>
            <a:ext cx="1837129" cy="1735404"/>
            <a:chOff x="2671783" y="1884832"/>
            <a:chExt cx="794512" cy="750518"/>
          </a:xfrm>
        </p:grpSpPr>
        <p:sp>
          <p:nvSpPr>
            <p:cNvPr id="4" name="文本框 3"/>
            <p:cNvSpPr txBox="1"/>
            <p:nvPr/>
          </p:nvSpPr>
          <p:spPr>
            <a:xfrm>
              <a:off x="2885949" y="1969592"/>
              <a:ext cx="366179" cy="625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71783" y="1889004"/>
              <a:ext cx="161176" cy="746346"/>
              <a:chOff x="2736112" y="1725074"/>
              <a:chExt cx="786810" cy="3643422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3305119" y="1884832"/>
              <a:ext cx="161176" cy="746346"/>
              <a:chOff x="2736112" y="1725074"/>
              <a:chExt cx="786810" cy="364342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169796" y="3741262"/>
            <a:ext cx="7852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脑图基础模板2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71120"/>
            <a:ext cx="11087100" cy="671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655" y="4170680"/>
            <a:ext cx="10854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目前InGaN/GaN LED可以在蓝光和绿光波段实现高效发光，但是红光波段发光效率偏低。具体原因是红光波段的LED需要掺杂更多的In来减小禁带宽度，而较多的In含量会导致偏析和更严重的晶格失配，并且In的掺杂需要较低的生长温度，这会提高缺陷密度。</a:t>
            </a:r>
            <a:endParaRPr lang="zh-CN" altLang="en-US" sz="2000" b="1"/>
          </a:p>
        </p:txBody>
      </p:sp>
      <p:pic>
        <p:nvPicPr>
          <p:cNvPr id="5" name="图片 4" descr="脑图基础模板2(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230" y="877570"/>
            <a:ext cx="6479540" cy="3228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脑图基础模板2(７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551180"/>
            <a:ext cx="4709795" cy="2346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13" b="54152"/>
          <a:stretch>
            <a:fillRect/>
          </a:stretch>
        </p:blipFill>
        <p:spPr>
          <a:xfrm>
            <a:off x="-476885" y="2597785"/>
            <a:ext cx="6469380" cy="2272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70980" y="5869305"/>
            <a:ext cx="55352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Gong  Z,  Gu  E  D,  Jin  S  R,  Massoubre  D,  Guilhabert  B,</a:t>
            </a:r>
            <a:endParaRPr lang="zh-CN" altLang="en-US" sz="1600" b="1"/>
          </a:p>
          <a:p>
            <a:pPr algn="l"/>
            <a:r>
              <a:rPr lang="zh-CN" altLang="en-US" sz="1600" b="1"/>
              <a:t>Zhang H X, Dawson M D, Poher V, Kennedy G T, French P</a:t>
            </a:r>
            <a:endParaRPr lang="zh-CN" altLang="en-US" sz="1600" b="1"/>
          </a:p>
          <a:p>
            <a:pPr algn="l"/>
            <a:r>
              <a:rPr lang="zh-CN" altLang="en-US" sz="1600" b="1"/>
              <a:t>M W, Neil M A A 2008 J. Phys. D 41 094002</a:t>
            </a:r>
            <a:endParaRPr lang="zh-CN" altLang="en-US" sz="1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5588" t="45412" r="-1555" b="846"/>
          <a:stretch>
            <a:fillRect/>
          </a:stretch>
        </p:blipFill>
        <p:spPr>
          <a:xfrm>
            <a:off x="5838825" y="2597785"/>
            <a:ext cx="6543040" cy="2663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850" y="5435600"/>
            <a:ext cx="6132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文章通过紫外微米LED激发ＣｄＳｅ／ＺｎＳ量子点实现了绿光和红光的颜色转换。揭示了量子点在微米LED全彩现实中的应用。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695315" y="836295"/>
            <a:ext cx="61817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量子点是一种重要的低维材料，通过对量子点施加一定的光压，可以使其发出特定频率的光，发光频率会随着量子点的尺寸改变而改变。量子点处于纳米尺度，具有吸收光谱宽，发射光谱窄的优点。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８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553720"/>
            <a:ext cx="4604385" cy="2294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2580640"/>
            <a:ext cx="5021580" cy="427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70" y="1236980"/>
            <a:ext cx="4613275" cy="407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7115" y="6185535"/>
            <a:ext cx="7074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/>
              <a:t>Sekiguchi H, Kishino K, Kikuchi A 2010 Appl. Phys. Lett. 96</a:t>
            </a:r>
            <a:endParaRPr lang="zh-CN" altLang="en-US" sz="1600" b="1"/>
          </a:p>
          <a:p>
            <a:pPr algn="l"/>
            <a:r>
              <a:rPr lang="zh-CN" altLang="en-US" sz="1600" b="1"/>
              <a:t>231104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9012555" y="999490"/>
            <a:ext cx="31642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纳米柱LED的侧向约束远小于普通LED，可以有效地弛豫应力，从而有效地降低GaN位错密度，减小极化电场。纳米柱LED主要是通过控制纳米柱的直径</a:t>
            </a:r>
            <a:r>
              <a:rPr lang="zh-CN" altLang="en-US" sz="2000" b="1"/>
              <a:t>来改变发光波长。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文章通过制备直径从</a:t>
            </a:r>
            <a:r>
              <a:rPr lang="en-US" altLang="zh-CN" sz="2000" b="1"/>
              <a:t>143nm-270nm</a:t>
            </a:r>
            <a:r>
              <a:rPr lang="zh-CN" altLang="en-US" sz="2000" b="1"/>
              <a:t>的纳米柱</a:t>
            </a:r>
            <a:r>
              <a:rPr lang="en-US" altLang="zh-CN" sz="2000" b="1"/>
              <a:t>LED</a:t>
            </a:r>
            <a:r>
              <a:rPr lang="zh-CN" altLang="en-US" sz="2000" b="1"/>
              <a:t>实现了波长从</a:t>
            </a:r>
            <a:r>
              <a:rPr lang="en-US" altLang="zh-CN" sz="2000" b="1"/>
              <a:t>480-630nm</a:t>
            </a:r>
            <a:r>
              <a:rPr lang="zh-CN" altLang="en-US" sz="2000" b="1"/>
              <a:t>的覆盖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65" y="419100"/>
            <a:ext cx="594487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4765" y="4403090"/>
            <a:ext cx="9602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微米LED芯片制备完成后，需要将其转移到电流驱动背板上，由于尺寸较小，所以需要转移的像素量将会达到千万量级，传统的转移技术效率过低。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246836" y="1340395"/>
            <a:ext cx="4062878" cy="499903"/>
            <a:chOff x="2671783" y="2034540"/>
            <a:chExt cx="4882985" cy="600810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1783" y="2034540"/>
              <a:ext cx="636028" cy="600810"/>
              <a:chOff x="2671783" y="1884832"/>
              <a:chExt cx="794512" cy="75051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852649" y="2006072"/>
                <a:ext cx="458599" cy="530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2671783" y="1889004"/>
                <a:ext cx="161176" cy="746346"/>
                <a:chOff x="2736112" y="1725074"/>
                <a:chExt cx="786810" cy="3643422"/>
              </a:xfrm>
            </p:grpSpPr>
            <p:sp>
              <p:nvSpPr>
                <p:cNvPr id="6" name="任意多边形: 形状 5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7" name="任意多边形: 形状 6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0800000">
                <a:off x="3305119" y="1884832"/>
                <a:ext cx="161176" cy="746346"/>
                <a:chOff x="2736112" y="1725074"/>
                <a:chExt cx="786810" cy="3643422"/>
              </a:xfrm>
            </p:grpSpPr>
            <p:sp>
              <p:nvSpPr>
                <p:cNvPr id="9" name="任意多边形: 形状 8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0" name="任意多边形: 形状 9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3481981" y="2060826"/>
              <a:ext cx="4072787" cy="47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微米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46836" y="2286587"/>
            <a:ext cx="4062878" cy="499903"/>
            <a:chOff x="2671783" y="2034540"/>
            <a:chExt cx="4882985" cy="6008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71783" y="2034540"/>
              <a:ext cx="636028" cy="600810"/>
              <a:chOff x="2671783" y="1884832"/>
              <a:chExt cx="794512" cy="75051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852649" y="2006072"/>
                <a:ext cx="458599" cy="530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671783" y="1889004"/>
                <a:ext cx="161176" cy="746346"/>
                <a:chOff x="2736112" y="1725074"/>
                <a:chExt cx="786810" cy="3643422"/>
              </a:xfrm>
            </p:grpSpPr>
            <p:sp>
              <p:nvSpPr>
                <p:cNvPr id="32" name="任意多边形: 形状 31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10800000">
                <a:off x="3305119" y="1884832"/>
                <a:ext cx="161176" cy="746346"/>
                <a:chOff x="2736112" y="1725074"/>
                <a:chExt cx="786810" cy="3643422"/>
              </a:xfrm>
            </p:grpSpPr>
            <p:sp>
              <p:nvSpPr>
                <p:cNvPr id="30" name="任意多边形: 形状 29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3481981" y="2060826"/>
              <a:ext cx="4072787" cy="47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微米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外延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46836" y="3232779"/>
            <a:ext cx="4062878" cy="499903"/>
            <a:chOff x="2671783" y="2034540"/>
            <a:chExt cx="4882985" cy="600810"/>
          </a:xfrm>
        </p:grpSpPr>
        <p:grpSp>
          <p:nvGrpSpPr>
            <p:cNvPr id="35" name="组合 34"/>
            <p:cNvGrpSpPr/>
            <p:nvPr/>
          </p:nvGrpSpPr>
          <p:grpSpPr>
            <a:xfrm>
              <a:off x="2671783" y="2034540"/>
              <a:ext cx="636028" cy="600810"/>
              <a:chOff x="2671783" y="1884832"/>
              <a:chExt cx="794512" cy="75051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852649" y="2006072"/>
                <a:ext cx="458599" cy="530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671783" y="1889004"/>
                <a:ext cx="161176" cy="746346"/>
                <a:chOff x="2736112" y="1725074"/>
                <a:chExt cx="786810" cy="3643422"/>
              </a:xfrm>
            </p:grpSpPr>
            <p:sp>
              <p:nvSpPr>
                <p:cNvPr id="42" name="任意多边形: 形状 41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43" name="任意多边形: 形状 42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10800000">
                <a:off x="3305119" y="1884832"/>
                <a:ext cx="161176" cy="746346"/>
                <a:chOff x="2736112" y="1725074"/>
                <a:chExt cx="786810" cy="3643422"/>
              </a:xfrm>
            </p:grpSpPr>
            <p:sp>
              <p:nvSpPr>
                <p:cNvPr id="40" name="任意多边形: 形状 39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3481981" y="2060826"/>
              <a:ext cx="4072787" cy="47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微米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46836" y="4178972"/>
            <a:ext cx="4062878" cy="499903"/>
            <a:chOff x="2671783" y="2034540"/>
            <a:chExt cx="4882985" cy="600810"/>
          </a:xfrm>
        </p:grpSpPr>
        <p:grpSp>
          <p:nvGrpSpPr>
            <p:cNvPr id="45" name="组合 44"/>
            <p:cNvGrpSpPr/>
            <p:nvPr/>
          </p:nvGrpSpPr>
          <p:grpSpPr>
            <a:xfrm>
              <a:off x="2671783" y="2034540"/>
              <a:ext cx="636028" cy="600810"/>
              <a:chOff x="2671783" y="1884832"/>
              <a:chExt cx="794512" cy="750518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852649" y="2006072"/>
                <a:ext cx="458599" cy="530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671783" y="1889004"/>
                <a:ext cx="161176" cy="746346"/>
                <a:chOff x="2736112" y="1725074"/>
                <a:chExt cx="786810" cy="3643422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10800000">
                <a:off x="3305119" y="1884832"/>
                <a:ext cx="161176" cy="746346"/>
                <a:chOff x="2736112" y="1725074"/>
                <a:chExt cx="786810" cy="364342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3481981" y="2060826"/>
              <a:ext cx="4072787" cy="47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微米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芯片检测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46836" y="5147855"/>
            <a:ext cx="4062878" cy="499903"/>
            <a:chOff x="2671783" y="2034540"/>
            <a:chExt cx="4882985" cy="600810"/>
          </a:xfrm>
        </p:grpSpPr>
        <p:grpSp>
          <p:nvGrpSpPr>
            <p:cNvPr id="3" name="组合 2"/>
            <p:cNvGrpSpPr/>
            <p:nvPr/>
          </p:nvGrpSpPr>
          <p:grpSpPr>
            <a:xfrm>
              <a:off x="2671783" y="2034540"/>
              <a:ext cx="636028" cy="600810"/>
              <a:chOff x="2671783" y="1884832"/>
              <a:chExt cx="794512" cy="75051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828132" y="1971587"/>
                <a:ext cx="305070" cy="55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５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671783" y="1889004"/>
                <a:ext cx="161176" cy="746346"/>
                <a:chOff x="2736112" y="1725074"/>
                <a:chExt cx="786810" cy="3643422"/>
              </a:xfrm>
            </p:grpSpPr>
            <p:sp>
              <p:nvSpPr>
                <p:cNvPr id="16" name="任意多边形: 形状 5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  <p:sp>
              <p:nvSpPr>
                <p:cNvPr id="17" name="任意多边形: 形状 6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 rot="10800000">
                <a:off x="3305119" y="1884832"/>
                <a:ext cx="161176" cy="746346"/>
                <a:chOff x="2736112" y="1725074"/>
                <a:chExt cx="786810" cy="3643422"/>
              </a:xfrm>
            </p:grpSpPr>
            <p:sp>
              <p:nvSpPr>
                <p:cNvPr id="19" name="任意多边形: 形状 8"/>
                <p:cNvSpPr/>
                <p:nvPr/>
              </p:nvSpPr>
              <p:spPr>
                <a:xfrm>
                  <a:off x="2736112" y="1725074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  <p:sp>
              <p:nvSpPr>
                <p:cNvPr id="20" name="任意多边形: 形状 9"/>
                <p:cNvSpPr/>
                <p:nvPr/>
              </p:nvSpPr>
              <p:spPr>
                <a:xfrm flipV="1">
                  <a:off x="2736112" y="4581686"/>
                  <a:ext cx="786810" cy="786810"/>
                </a:xfrm>
                <a:custGeom>
                  <a:avLst/>
                  <a:gdLst>
                    <a:gd name="connsiteX0" fmla="*/ 274972 w 2948763"/>
                    <a:gd name="connsiteY0" fmla="*/ 0 h 2948763"/>
                    <a:gd name="connsiteX1" fmla="*/ 2948763 w 2948763"/>
                    <a:gd name="connsiteY1" fmla="*/ 0 h 2948763"/>
                    <a:gd name="connsiteX2" fmla="*/ 2948763 w 2948763"/>
                    <a:gd name="connsiteY2" fmla="*/ 56706 h 2948763"/>
                    <a:gd name="connsiteX3" fmla="*/ 280871 w 2948763"/>
                    <a:gd name="connsiteY3" fmla="*/ 56706 h 2948763"/>
                    <a:gd name="connsiteX4" fmla="*/ 56706 w 2948763"/>
                    <a:gd name="connsiteY4" fmla="*/ 280871 h 2948763"/>
                    <a:gd name="connsiteX5" fmla="*/ 56706 w 2948763"/>
                    <a:gd name="connsiteY5" fmla="*/ 2948763 h 2948763"/>
                    <a:gd name="connsiteX6" fmla="*/ 0 w 2948763"/>
                    <a:gd name="connsiteY6" fmla="*/ 2948763 h 2948763"/>
                    <a:gd name="connsiteX7" fmla="*/ 0 w 2948763"/>
                    <a:gd name="connsiteY7" fmla="*/ 274972 h 2948763"/>
                    <a:gd name="connsiteX8" fmla="*/ 274972 w 2948763"/>
                    <a:gd name="connsiteY8" fmla="*/ 0 h 2948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763" h="2948763">
                      <a:moveTo>
                        <a:pt x="274972" y="0"/>
                      </a:moveTo>
                      <a:lnTo>
                        <a:pt x="2948763" y="0"/>
                      </a:lnTo>
                      <a:lnTo>
                        <a:pt x="2948763" y="56706"/>
                      </a:lnTo>
                      <a:lnTo>
                        <a:pt x="280871" y="56706"/>
                      </a:lnTo>
                      <a:cubicBezTo>
                        <a:pt x="157068" y="56706"/>
                        <a:pt x="56706" y="157068"/>
                        <a:pt x="56706" y="280871"/>
                      </a:cubicBezTo>
                      <a:lnTo>
                        <a:pt x="56706" y="2948763"/>
                      </a:lnTo>
                      <a:lnTo>
                        <a:pt x="0" y="2948763"/>
                      </a:lnTo>
                      <a:lnTo>
                        <a:pt x="0" y="274972"/>
                      </a:lnTo>
                      <a:cubicBezTo>
                        <a:pt x="0" y="123109"/>
                        <a:pt x="123109" y="0"/>
                        <a:pt x="2749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</p:grpSp>
        <p:sp>
          <p:nvSpPr>
            <p:cNvPr id="21" name="文本框 20"/>
            <p:cNvSpPr txBox="1"/>
            <p:nvPr/>
          </p:nvSpPr>
          <p:spPr>
            <a:xfrm>
              <a:off x="3481981" y="2060826"/>
              <a:ext cx="4072787" cy="47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脑图基础模板2(19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640" y="570230"/>
            <a:ext cx="3921760" cy="2655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2380" y="5702300"/>
            <a:ext cx="66719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/>
              <a:t>Bower C A, Meitl M A, Raymond B, Radauscher E, Cok R,</a:t>
            </a:r>
            <a:endParaRPr lang="zh-CN" altLang="en-US" sz="1600" b="1"/>
          </a:p>
          <a:p>
            <a:pPr algn="l"/>
            <a:r>
              <a:rPr lang="zh-CN" altLang="en-US" sz="1600" b="1"/>
              <a:t>Bonafede  S,  Gomez  D,  Moore  T,  Prevatte  C,  Fisher  B,</a:t>
            </a:r>
            <a:endParaRPr lang="zh-CN" altLang="en-US" sz="1600" b="1"/>
          </a:p>
          <a:p>
            <a:pPr algn="l"/>
            <a:r>
              <a:rPr lang="zh-CN" altLang="en-US" sz="1600" b="1"/>
              <a:t>Rotzoll  R,  Melnik  G  A,  Fecioru  A,  Trindade  A  J 2017</a:t>
            </a:r>
            <a:endParaRPr lang="zh-CN" altLang="en-US" sz="1600" b="1"/>
          </a:p>
          <a:p>
            <a:pPr algn="l"/>
            <a:r>
              <a:rPr lang="zh-CN" altLang="en-US" sz="1600" b="1"/>
              <a:t>Photonics Res. 5 A23</a:t>
            </a:r>
            <a:endParaRPr lang="zh-CN" altLang="en-US" sz="1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70" y="2597150"/>
            <a:ext cx="4996180" cy="302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3084195"/>
            <a:ext cx="5664200" cy="2704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6690" y="5788660"/>
            <a:ext cx="56241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Ezhilarasu  G,  Hanna  A,  Paranjpe  A,  Iyer  S  S 2019 IEEE</a:t>
            </a:r>
            <a:endParaRPr lang="zh-CN" altLang="en-US" sz="1600" b="1"/>
          </a:p>
          <a:p>
            <a:pPr algn="l"/>
            <a:r>
              <a:rPr lang="zh-CN" altLang="en-US" sz="1600" b="1"/>
              <a:t>69th Electronic Components and Technology Conference</a:t>
            </a:r>
            <a:endParaRPr lang="zh-CN" altLang="en-US" sz="1600" b="1"/>
          </a:p>
          <a:p>
            <a:pPr algn="l"/>
            <a:r>
              <a:rPr lang="zh-CN" altLang="en-US" sz="1600" b="1"/>
              <a:t>(ECTC) Las  Vegas,  USA,  May  28 –31,  2019 p1470 https://</a:t>
            </a:r>
            <a:endParaRPr lang="zh-CN" altLang="en-US" sz="1600" b="1"/>
          </a:p>
          <a:p>
            <a:pPr algn="l"/>
            <a:r>
              <a:rPr lang="zh-CN" altLang="en-US" sz="1600" b="1"/>
              <a:t>doi.org/10.1109/ECTC.2019.00226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4314825" y="1012825"/>
            <a:ext cx="780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用范德华力，静电力或者磁力等作用力，将芯片移动到基板上再释放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4314825" y="1701165"/>
            <a:ext cx="7802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将待转移的微米LED芯片粘合在临时转移衬底上，然后用紫外激光照射界面处，使界面处ＧａＮ受热分解，然后将临时转移衬底放置到目标基板上。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8210" y="1693596"/>
            <a:ext cx="1837129" cy="1735404"/>
            <a:chOff x="2671783" y="1884832"/>
            <a:chExt cx="794512" cy="750518"/>
          </a:xfrm>
        </p:grpSpPr>
        <p:sp>
          <p:nvSpPr>
            <p:cNvPr id="4" name="文本框 3"/>
            <p:cNvSpPr txBox="1"/>
            <p:nvPr/>
          </p:nvSpPr>
          <p:spPr>
            <a:xfrm>
              <a:off x="2885949" y="1969592"/>
              <a:ext cx="366179" cy="625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71783" y="1889004"/>
              <a:ext cx="161176" cy="746346"/>
              <a:chOff x="2736112" y="1725074"/>
              <a:chExt cx="786810" cy="3643422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3305119" y="1884832"/>
              <a:ext cx="161176" cy="746346"/>
              <a:chOff x="2736112" y="1725074"/>
              <a:chExt cx="786810" cy="364342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169796" y="3741262"/>
            <a:ext cx="7852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脑图基础模板2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2415" y="1428750"/>
            <a:ext cx="6566535" cy="2547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7155" y="4142105"/>
            <a:ext cx="94583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由于微米LED的芯片数动辄上千万颗，生产过程中需要检测出芯片中的坏点进行移除或修复。目前的检测技术主要有光致发光ＰＬ技术和电致发光EL技术。PL技术无接触无损坏并且可以快速扫描，但是缺点是无法检测出芯片电学性能上的问题。EL可以检测电学性质缺陷，但是EL测试工艺复杂，并且可能对芯片造成损坏。所以传统的EL测试不能满足微米LED的检测需求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四、检测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815"/>
            <a:ext cx="5255895" cy="2038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75400" y="5938520"/>
            <a:ext cx="54991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Chen Z Z, Pan Z J, Jiao F, Zhang S L, Kang X N, Chen Y</a:t>
            </a:r>
            <a:endParaRPr lang="zh-CN" altLang="en-US" sz="1600" b="1"/>
          </a:p>
          <a:p>
            <a:pPr algn="l"/>
            <a:r>
              <a:rPr lang="zh-CN" altLang="en-US" sz="1600" b="1"/>
              <a:t>F,  Zhan  J  L,  Chen  Y  Y,  Nie  J  X,  Shen  B  2020 Chinese</a:t>
            </a:r>
            <a:endParaRPr lang="zh-CN" altLang="en-US" sz="1600" b="1"/>
          </a:p>
          <a:p>
            <a:pPr algn="l"/>
            <a:r>
              <a:rPr lang="zh-CN" altLang="en-US" sz="1600" b="1"/>
              <a:t>Patent 202010366912.6 (in Chinese) </a:t>
            </a:r>
            <a:endParaRPr lang="zh-CN" altLang="en-US" sz="16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560" r="12710"/>
          <a:stretch>
            <a:fillRect/>
          </a:stretch>
        </p:blipFill>
        <p:spPr>
          <a:xfrm>
            <a:off x="4849495" y="1162050"/>
            <a:ext cx="7233285" cy="4533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7980" y="2815590"/>
            <a:ext cx="43954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       </a:t>
            </a:r>
            <a:r>
              <a:rPr lang="zh-CN" altLang="en-US" sz="2400" b="1"/>
              <a:t>提高</a:t>
            </a:r>
            <a:r>
              <a:rPr lang="en-US" altLang="zh-CN" sz="2400" b="1"/>
              <a:t>EL</a:t>
            </a:r>
            <a:r>
              <a:rPr lang="zh-CN" altLang="en-US" sz="2400" b="1"/>
              <a:t>检测效率，用大尺度的总亮度来检测LED发光亮度，并且用高像素的数码相机和显微镜结合来提高分辨率。</a:t>
            </a:r>
            <a:endParaRPr lang="zh-CN" altLang="en-US" sz="2400" b="1"/>
          </a:p>
          <a:p>
            <a:pPr algn="l"/>
            <a:r>
              <a:rPr lang="en-US" altLang="zh-CN" sz="2400" b="1"/>
              <a:t>       </a:t>
            </a:r>
            <a:r>
              <a:rPr lang="zh-CN" altLang="en-US" sz="2400" b="1"/>
              <a:t>北京大学宽禁带中心提出共聚焦拉曼结合PL的检测系统，共聚焦拉曼检测过程简单，速度快，无伤检测，分辨率满足微米LED的需求。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8210" y="1693596"/>
            <a:ext cx="1837129" cy="1735404"/>
            <a:chOff x="2671783" y="1884832"/>
            <a:chExt cx="794512" cy="750518"/>
          </a:xfrm>
        </p:grpSpPr>
        <p:sp>
          <p:nvSpPr>
            <p:cNvPr id="4" name="文本框 3"/>
            <p:cNvSpPr txBox="1"/>
            <p:nvPr/>
          </p:nvSpPr>
          <p:spPr>
            <a:xfrm>
              <a:off x="2885949" y="1969592"/>
              <a:ext cx="362500" cy="625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8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71783" y="1889004"/>
              <a:ext cx="161176" cy="746346"/>
              <a:chOff x="2736112" y="1725074"/>
              <a:chExt cx="786810" cy="3643422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3305119" y="1884832"/>
              <a:ext cx="161176" cy="746346"/>
              <a:chOff x="2736112" y="1725074"/>
              <a:chExt cx="786810" cy="364342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169796" y="3741262"/>
            <a:ext cx="7852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1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9340" y="370205"/>
            <a:ext cx="100533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836374" y="2020186"/>
            <a:ext cx="516427" cy="2391380"/>
            <a:chOff x="2736112" y="1725074"/>
            <a:chExt cx="786810" cy="3643422"/>
          </a:xfrm>
          <a:solidFill>
            <a:schemeClr val="tx1"/>
          </a:solidFill>
        </p:grpSpPr>
        <p:sp>
          <p:nvSpPr>
            <p:cNvPr id="7" name="任意多边形: 形状 6"/>
            <p:cNvSpPr/>
            <p:nvPr/>
          </p:nvSpPr>
          <p:spPr>
            <a:xfrm>
              <a:off x="2736112" y="1725074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2736112" y="4581686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18959" y="2020186"/>
            <a:ext cx="516427" cy="2391380"/>
            <a:chOff x="7811386" y="1725074"/>
            <a:chExt cx="786810" cy="3643422"/>
          </a:xfrm>
          <a:solidFill>
            <a:schemeClr val="tx1"/>
          </a:solidFill>
        </p:grpSpPr>
        <p:sp>
          <p:nvSpPr>
            <p:cNvPr id="10" name="任意多边形: 形状 9"/>
            <p:cNvSpPr/>
            <p:nvPr/>
          </p:nvSpPr>
          <p:spPr>
            <a:xfrm rot="10800000" flipV="1">
              <a:off x="7811386" y="1725074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rot="10800000">
              <a:off x="7811386" y="4581686"/>
              <a:ext cx="786810" cy="786810"/>
            </a:xfrm>
            <a:custGeom>
              <a:avLst/>
              <a:gdLst>
                <a:gd name="connsiteX0" fmla="*/ 274972 w 2948763"/>
                <a:gd name="connsiteY0" fmla="*/ 0 h 2948763"/>
                <a:gd name="connsiteX1" fmla="*/ 2948763 w 2948763"/>
                <a:gd name="connsiteY1" fmla="*/ 0 h 2948763"/>
                <a:gd name="connsiteX2" fmla="*/ 2948763 w 2948763"/>
                <a:gd name="connsiteY2" fmla="*/ 56706 h 2948763"/>
                <a:gd name="connsiteX3" fmla="*/ 280871 w 2948763"/>
                <a:gd name="connsiteY3" fmla="*/ 56706 h 2948763"/>
                <a:gd name="connsiteX4" fmla="*/ 56706 w 2948763"/>
                <a:gd name="connsiteY4" fmla="*/ 280871 h 2948763"/>
                <a:gd name="connsiteX5" fmla="*/ 56706 w 2948763"/>
                <a:gd name="connsiteY5" fmla="*/ 2948763 h 2948763"/>
                <a:gd name="connsiteX6" fmla="*/ 0 w 2948763"/>
                <a:gd name="connsiteY6" fmla="*/ 2948763 h 2948763"/>
                <a:gd name="connsiteX7" fmla="*/ 0 w 2948763"/>
                <a:gd name="connsiteY7" fmla="*/ 274972 h 2948763"/>
                <a:gd name="connsiteX8" fmla="*/ 274972 w 2948763"/>
                <a:gd name="connsiteY8" fmla="*/ 0 h 294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8763" h="2948763">
                  <a:moveTo>
                    <a:pt x="274972" y="0"/>
                  </a:moveTo>
                  <a:lnTo>
                    <a:pt x="2948763" y="0"/>
                  </a:lnTo>
                  <a:lnTo>
                    <a:pt x="2948763" y="56706"/>
                  </a:lnTo>
                  <a:lnTo>
                    <a:pt x="280871" y="56706"/>
                  </a:lnTo>
                  <a:cubicBezTo>
                    <a:pt x="157068" y="56706"/>
                    <a:pt x="56706" y="157068"/>
                    <a:pt x="56706" y="280871"/>
                  </a:cubicBezTo>
                  <a:lnTo>
                    <a:pt x="56706" y="2948763"/>
                  </a:lnTo>
                  <a:lnTo>
                    <a:pt x="0" y="2948763"/>
                  </a:lnTo>
                  <a:lnTo>
                    <a:pt x="0" y="274972"/>
                  </a:lnTo>
                  <a:cubicBezTo>
                    <a:pt x="0" y="123109"/>
                    <a:pt x="123109" y="0"/>
                    <a:pt x="27497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50083" y="2701356"/>
            <a:ext cx="5291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谢谢大家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8210" y="1693596"/>
            <a:ext cx="1837129" cy="1735404"/>
            <a:chOff x="2671783" y="1884832"/>
            <a:chExt cx="794512" cy="750518"/>
          </a:xfrm>
        </p:grpSpPr>
        <p:sp>
          <p:nvSpPr>
            <p:cNvPr id="4" name="文本框 3"/>
            <p:cNvSpPr txBox="1"/>
            <p:nvPr/>
          </p:nvSpPr>
          <p:spPr>
            <a:xfrm>
              <a:off x="2885949" y="1969592"/>
              <a:ext cx="366179" cy="625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71783" y="1889004"/>
              <a:ext cx="161176" cy="746346"/>
              <a:chOff x="2736112" y="1725074"/>
              <a:chExt cx="786810" cy="3643422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3305119" y="1884832"/>
              <a:ext cx="161176" cy="746346"/>
              <a:chOff x="2736112" y="1725074"/>
              <a:chExt cx="786810" cy="364342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744708" y="3741262"/>
            <a:ext cx="6524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185" y="2635885"/>
            <a:ext cx="10750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微米LED是指尺寸在50微米一下的LED，微米LED尺寸小，集成度高，在亮度对比度，分辨率，能耗，使用寿命，响应速度和热稳定性等方面具有更大的优势。目前微米LED的问题主要集中在材料外延，芯片加工方面。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6202045" y="6187440"/>
            <a:ext cx="5074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Fan Z Y, Lin J Y, Jiang H X 2008 J. Phys. D 4145 94001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088210" y="1693596"/>
            <a:ext cx="1837129" cy="1735404"/>
            <a:chOff x="2671783" y="1884832"/>
            <a:chExt cx="794512" cy="750518"/>
          </a:xfrm>
        </p:grpSpPr>
        <p:sp>
          <p:nvSpPr>
            <p:cNvPr id="4" name="文本框 3"/>
            <p:cNvSpPr txBox="1"/>
            <p:nvPr/>
          </p:nvSpPr>
          <p:spPr>
            <a:xfrm>
              <a:off x="2885949" y="1969592"/>
              <a:ext cx="366179" cy="625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71783" y="1889004"/>
              <a:ext cx="161176" cy="746346"/>
              <a:chOff x="2736112" y="1725074"/>
              <a:chExt cx="786810" cy="3643422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3305119" y="1884832"/>
              <a:ext cx="161176" cy="746346"/>
              <a:chOff x="2736112" y="1725074"/>
              <a:chExt cx="786810" cy="3643422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2736112" y="1725074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flipV="1">
                <a:off x="2736112" y="4581686"/>
                <a:ext cx="786810" cy="786810"/>
              </a:xfrm>
              <a:custGeom>
                <a:avLst/>
                <a:gdLst>
                  <a:gd name="connsiteX0" fmla="*/ 274972 w 2948763"/>
                  <a:gd name="connsiteY0" fmla="*/ 0 h 2948763"/>
                  <a:gd name="connsiteX1" fmla="*/ 2948763 w 2948763"/>
                  <a:gd name="connsiteY1" fmla="*/ 0 h 2948763"/>
                  <a:gd name="connsiteX2" fmla="*/ 2948763 w 2948763"/>
                  <a:gd name="connsiteY2" fmla="*/ 56706 h 2948763"/>
                  <a:gd name="connsiteX3" fmla="*/ 280871 w 2948763"/>
                  <a:gd name="connsiteY3" fmla="*/ 56706 h 2948763"/>
                  <a:gd name="connsiteX4" fmla="*/ 56706 w 2948763"/>
                  <a:gd name="connsiteY4" fmla="*/ 280871 h 2948763"/>
                  <a:gd name="connsiteX5" fmla="*/ 56706 w 2948763"/>
                  <a:gd name="connsiteY5" fmla="*/ 2948763 h 2948763"/>
                  <a:gd name="connsiteX6" fmla="*/ 0 w 2948763"/>
                  <a:gd name="connsiteY6" fmla="*/ 2948763 h 2948763"/>
                  <a:gd name="connsiteX7" fmla="*/ 0 w 2948763"/>
                  <a:gd name="connsiteY7" fmla="*/ 274972 h 2948763"/>
                  <a:gd name="connsiteX8" fmla="*/ 274972 w 2948763"/>
                  <a:gd name="connsiteY8" fmla="*/ 0 h 294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8763" h="2948763">
                    <a:moveTo>
                      <a:pt x="274972" y="0"/>
                    </a:moveTo>
                    <a:lnTo>
                      <a:pt x="2948763" y="0"/>
                    </a:lnTo>
                    <a:lnTo>
                      <a:pt x="2948763" y="56706"/>
                    </a:lnTo>
                    <a:lnTo>
                      <a:pt x="280871" y="56706"/>
                    </a:lnTo>
                    <a:cubicBezTo>
                      <a:pt x="157068" y="56706"/>
                      <a:pt x="56706" y="157068"/>
                      <a:pt x="56706" y="280871"/>
                    </a:cubicBezTo>
                    <a:lnTo>
                      <a:pt x="56706" y="2948763"/>
                    </a:lnTo>
                    <a:lnTo>
                      <a:pt x="0" y="2948763"/>
                    </a:lnTo>
                    <a:lnTo>
                      <a:pt x="0" y="274972"/>
                    </a:lnTo>
                    <a:cubicBezTo>
                      <a:pt x="0" y="123109"/>
                      <a:pt x="123109" y="0"/>
                      <a:pt x="27497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2169796" y="3741262"/>
            <a:ext cx="7852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脑图基础模板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70" y="678815"/>
            <a:ext cx="12294870" cy="587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33675" y="412750"/>
            <a:ext cx="6724650" cy="3707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5380" y="4370070"/>
            <a:ext cx="9921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微米LED芯片侧壁具有许多表面悬挂键，同时器件制备过程中的ICP刻蚀会对芯片侧壁造成损伤。由于</a:t>
            </a:r>
            <a:r>
              <a:rPr lang="zh-CN" altLang="en-US" sz="2000" b="1">
                <a:sym typeface="+mn-ea"/>
              </a:rPr>
              <a:t>微米LED芯片的侧壁面积与台面面积之比远大于普通LED芯片，这</a:t>
            </a:r>
            <a:r>
              <a:rPr lang="zh-CN" altLang="en-US" sz="2000" b="1">
                <a:sym typeface="+mn-ea"/>
              </a:rPr>
              <a:t>使得表面缺陷问题更加严重。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6546850" y="6312535"/>
            <a:ext cx="5212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David Hwang et al 2017 Appl. Phys. Express 10 032101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19177"/>
          <a:stretch>
            <a:fillRect/>
          </a:stretch>
        </p:blipFill>
        <p:spPr>
          <a:xfrm>
            <a:off x="4662805" y="1042670"/>
            <a:ext cx="7529195" cy="34283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脑图基础模板2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678815"/>
            <a:ext cx="4124325" cy="227457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735" y="4404360"/>
          <a:ext cx="4812665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397000" imgH="419100" progId="Equation.KSEE3">
                  <p:embed/>
                </p:oleObj>
              </mc:Choice>
              <mc:Fallback>
                <p:oleObj name="" r:id="rId3" imgW="1397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35" y="4404360"/>
                        <a:ext cx="4812665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59550" y="6520815"/>
            <a:ext cx="5958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Karpov S 2015 Opt. Quantum Electron 47 1293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476250" y="3429635"/>
            <a:ext cx="274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ABC model</a:t>
            </a:r>
            <a:endParaRPr lang="en-US" altLang="zh-CN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5577205" y="4833620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不考虑LED的漏电</a:t>
            </a:r>
            <a:endParaRPr lang="zh-CN" altLang="en-US" sz="2000" b="1"/>
          </a:p>
          <a:p>
            <a:pPr algn="l"/>
            <a:r>
              <a:rPr lang="zh-CN" altLang="en-US" sz="2000" b="1"/>
              <a:t>非平衡电子和空穴浓度相等</a:t>
            </a:r>
            <a:endParaRPr lang="zh-CN" altLang="en-US" sz="2000" b="1"/>
          </a:p>
          <a:p>
            <a:pPr algn="l"/>
            <a:r>
              <a:rPr lang="zh-CN" altLang="en-US" sz="2000" b="1"/>
              <a:t>公式中的系数是一个定值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760095" y="59639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缺陷复合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2302510" y="59639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辐射复合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3844925" y="59639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俄歇复合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428" y="218340"/>
            <a:ext cx="46365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315" y="944880"/>
            <a:ext cx="4420870" cy="496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4300" y="6089015"/>
            <a:ext cx="6816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Wong  M  S,  Hwang  D,  Alhassan  A  I,  Lee  C,  Ley  R,</a:t>
            </a:r>
            <a:endParaRPr lang="zh-CN" altLang="en-US" sz="1600" b="1"/>
          </a:p>
          <a:p>
            <a:r>
              <a:rPr lang="zh-CN" altLang="en-US" sz="1600" b="1"/>
              <a:t>Nakamura S, DenBaars S P 2018 Opt. Express 26 21324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145415" y="2811780"/>
            <a:ext cx="71189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侧壁钝化法的原理就是通过在LED侧壁沉积一层物质例如二氧化硅来抑制表面缺陷导致的非辐射复合。 </a:t>
            </a:r>
            <a:endParaRPr lang="zh-CN" altLang="en-US" sz="2000" b="1"/>
          </a:p>
          <a:p>
            <a:pPr algn="l"/>
            <a:r>
              <a:rPr lang="zh-CN" altLang="en-US" sz="2000" b="1"/>
              <a:t>LED-1 未经侧壁钝化处理,  </a:t>
            </a:r>
            <a:endParaRPr lang="zh-CN" altLang="en-US" sz="2000" b="1"/>
          </a:p>
          <a:p>
            <a:pPr algn="l"/>
            <a:r>
              <a:rPr lang="zh-CN" altLang="en-US" sz="2000" b="1"/>
              <a:t>LED-2 经过 ALD 侧壁钝化和干法刻蚀开孔处理, </a:t>
            </a:r>
            <a:endParaRPr lang="zh-CN" altLang="en-US" sz="2000" b="1"/>
          </a:p>
          <a:p>
            <a:pPr algn="l"/>
            <a:r>
              <a:rPr lang="zh-CN" altLang="en-US" sz="2000" b="1"/>
              <a:t>LED-3 经过 PECVD 侧壁钝化和湿法刻蚀开孔处理,</a:t>
            </a:r>
            <a:endParaRPr lang="zh-CN" altLang="en-US" sz="2000" b="1"/>
          </a:p>
          <a:p>
            <a:pPr algn="l"/>
            <a:r>
              <a:rPr lang="zh-CN" altLang="en-US" sz="2000" b="1"/>
              <a:t>LED-4 经过 ALD 侧壁钝化和湿法刻蚀开孔处理,</a:t>
            </a:r>
            <a:endParaRPr lang="zh-CN" altLang="en-US" sz="2000" b="1"/>
          </a:p>
          <a:p>
            <a:pPr algn="l"/>
            <a:r>
              <a:rPr lang="zh-CN" altLang="en-US" sz="2000" b="1"/>
              <a:t>结果表明采用 ALD 侧壁钝化和湿法刻蚀开孔的方</a:t>
            </a:r>
            <a:endParaRPr lang="zh-CN" altLang="en-US" sz="2000" b="1"/>
          </a:p>
          <a:p>
            <a:pPr algn="l"/>
            <a:r>
              <a:rPr lang="zh-CN" altLang="en-US" sz="2000" b="1"/>
              <a:t>式对 micro-LED 侧壁进行处理效果最好。</a:t>
            </a:r>
            <a:endParaRPr lang="zh-CN" altLang="en-US" sz="2000" b="1"/>
          </a:p>
        </p:txBody>
      </p:sp>
      <p:pic>
        <p:nvPicPr>
          <p:cNvPr id="7" name="图片 6" descr="脑图基础模板2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07060"/>
            <a:ext cx="4405630" cy="243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3"/>
</p:tagLst>
</file>

<file path=ppt/tags/tag10.xml><?xml version="1.0" encoding="utf-8"?>
<p:tagLst xmlns:p="http://schemas.openxmlformats.org/presentationml/2006/main">
  <p:tag name="PA" val="v5.2.3"/>
</p:tagLst>
</file>

<file path=ppt/tags/tag11.xml><?xml version="1.0" encoding="utf-8"?>
<p:tagLst xmlns:p="http://schemas.openxmlformats.org/presentationml/2006/main">
  <p:tag name="PA" val="v5.2.3"/>
</p:tagLst>
</file>

<file path=ppt/tags/tag12.xml><?xml version="1.0" encoding="utf-8"?>
<p:tagLst xmlns:p="http://schemas.openxmlformats.org/presentationml/2006/main">
  <p:tag name="PA" val="v5.2.3"/>
</p:tagLst>
</file>

<file path=ppt/tags/tag13.xml><?xml version="1.0" encoding="utf-8"?>
<p:tagLst xmlns:p="http://schemas.openxmlformats.org/presentationml/2006/main">
  <p:tag name="PA" val="v5.2.3"/>
</p:tagLst>
</file>

<file path=ppt/tags/tag14.xml><?xml version="1.0" encoding="utf-8"?>
<p:tagLst xmlns:p="http://schemas.openxmlformats.org/presentationml/2006/main">
  <p:tag name="PA" val="v5.2.3"/>
</p:tagLst>
</file>

<file path=ppt/tags/tag15.xml><?xml version="1.0" encoding="utf-8"?>
<p:tagLst xmlns:p="http://schemas.openxmlformats.org/presentationml/2006/main">
  <p:tag name="PA" val="v5.2.3"/>
</p:tagLst>
</file>

<file path=ppt/tags/tag16.xml><?xml version="1.0" encoding="utf-8"?>
<p:tagLst xmlns:p="http://schemas.openxmlformats.org/presentationml/2006/main">
  <p:tag name="PA" val="v5.2.3"/>
</p:tagLst>
</file>

<file path=ppt/tags/tag17.xml><?xml version="1.0" encoding="utf-8"?>
<p:tagLst xmlns:p="http://schemas.openxmlformats.org/presentationml/2006/main">
  <p:tag name="PA" val="v5.2.3"/>
</p:tagLst>
</file>

<file path=ppt/tags/tag18.xml><?xml version="1.0" encoding="utf-8"?>
<p:tagLst xmlns:p="http://schemas.openxmlformats.org/presentationml/2006/main">
  <p:tag name="PA" val="v5.2.3"/>
</p:tagLst>
</file>

<file path=ppt/tags/tag19.xml><?xml version="1.0" encoding="utf-8"?>
<p:tagLst xmlns:p="http://schemas.openxmlformats.org/presentationml/2006/main">
  <p:tag name="PA" val="v5.2.3"/>
</p:tagLst>
</file>

<file path=ppt/tags/tag2.xml><?xml version="1.0" encoding="utf-8"?>
<p:tagLst xmlns:p="http://schemas.openxmlformats.org/presentationml/2006/main">
  <p:tag name="PA" val="v5.2.3"/>
</p:tagLst>
</file>

<file path=ppt/tags/tag20.xml><?xml version="1.0" encoding="utf-8"?>
<p:tagLst xmlns:p="http://schemas.openxmlformats.org/presentationml/2006/main">
  <p:tag name="PA" val="v5.2.3"/>
</p:tagLst>
</file>

<file path=ppt/tags/tag21.xml><?xml version="1.0" encoding="utf-8"?>
<p:tagLst xmlns:p="http://schemas.openxmlformats.org/presentationml/2006/main">
  <p:tag name="PA" val="v5.2.3"/>
</p:tagLst>
</file>

<file path=ppt/tags/tag22.xml><?xml version="1.0" encoding="utf-8"?>
<p:tagLst xmlns:p="http://schemas.openxmlformats.org/presentationml/2006/main">
  <p:tag name="PA" val="v5.2.3"/>
</p:tagLst>
</file>

<file path=ppt/tags/tag23.xml><?xml version="1.0" encoding="utf-8"?>
<p:tagLst xmlns:p="http://schemas.openxmlformats.org/presentationml/2006/main">
  <p:tag name="PA" val="v5.2.3"/>
</p:tagLst>
</file>

<file path=ppt/tags/tag24.xml><?xml version="1.0" encoding="utf-8"?>
<p:tagLst xmlns:p="http://schemas.openxmlformats.org/presentationml/2006/main">
  <p:tag name="PA" val="v5.2.3"/>
</p:tagLst>
</file>

<file path=ppt/tags/tag25.xml><?xml version="1.0" encoding="utf-8"?>
<p:tagLst xmlns:p="http://schemas.openxmlformats.org/presentationml/2006/main">
  <p:tag name="PA" val="v5.2.3"/>
</p:tagLst>
</file>

<file path=ppt/tags/tag26.xml><?xml version="1.0" encoding="utf-8"?>
<p:tagLst xmlns:p="http://schemas.openxmlformats.org/presentationml/2006/main">
  <p:tag name="PA" val="v5.2.3"/>
</p:tagLst>
</file>

<file path=ppt/tags/tag27.xml><?xml version="1.0" encoding="utf-8"?>
<p:tagLst xmlns:p="http://schemas.openxmlformats.org/presentationml/2006/main">
  <p:tag name="PA" val="v5.2.3"/>
</p:tagLst>
</file>

<file path=ppt/tags/tag28.xml><?xml version="1.0" encoding="utf-8"?>
<p:tagLst xmlns:p="http://schemas.openxmlformats.org/presentationml/2006/main">
  <p:tag name="PA" val="v5.2.3"/>
</p:tagLst>
</file>

<file path=ppt/tags/tag29.xml><?xml version="1.0" encoding="utf-8"?>
<p:tagLst xmlns:p="http://schemas.openxmlformats.org/presentationml/2006/main">
  <p:tag name="PA" val="v5.2.3"/>
</p:tagLst>
</file>

<file path=ppt/tags/tag3.xml><?xml version="1.0" encoding="utf-8"?>
<p:tagLst xmlns:p="http://schemas.openxmlformats.org/presentationml/2006/main">
  <p:tag name="PA" val="v5.2.3"/>
</p:tagLst>
</file>

<file path=ppt/tags/tag30.xml><?xml version="1.0" encoding="utf-8"?>
<p:tagLst xmlns:p="http://schemas.openxmlformats.org/presentationml/2006/main">
  <p:tag name="PA" val="v5.2.3"/>
</p:tagLst>
</file>

<file path=ppt/tags/tag31.xml><?xml version="1.0" encoding="utf-8"?>
<p:tagLst xmlns:p="http://schemas.openxmlformats.org/presentationml/2006/main">
  <p:tag name="PA" val="v5.2.3"/>
</p:tagLst>
</file>

<file path=ppt/tags/tag32.xml><?xml version="1.0" encoding="utf-8"?>
<p:tagLst xmlns:p="http://schemas.openxmlformats.org/presentationml/2006/main">
  <p:tag name="PA" val="v5.2.3"/>
</p:tagLst>
</file>

<file path=ppt/tags/tag33.xml><?xml version="1.0" encoding="utf-8"?>
<p:tagLst xmlns:p="http://schemas.openxmlformats.org/presentationml/2006/main">
  <p:tag name="PA" val="v5.2.3"/>
</p:tagLst>
</file>

<file path=ppt/tags/tag34.xml><?xml version="1.0" encoding="utf-8"?>
<p:tagLst xmlns:p="http://schemas.openxmlformats.org/presentationml/2006/main">
  <p:tag name="PA" val="v5.2.3"/>
</p:tagLst>
</file>

<file path=ppt/tags/tag35.xml><?xml version="1.0" encoding="utf-8"?>
<p:tagLst xmlns:p="http://schemas.openxmlformats.org/presentationml/2006/main">
  <p:tag name="PA" val="v5.2.3"/>
</p:tagLst>
</file>

<file path=ppt/tags/tag36.xml><?xml version="1.0" encoding="utf-8"?>
<p:tagLst xmlns:p="http://schemas.openxmlformats.org/presentationml/2006/main">
  <p:tag name="PA" val="v5.2.3"/>
</p:tagLst>
</file>

<file path=ppt/tags/tag37.xml><?xml version="1.0" encoding="utf-8"?>
<p:tagLst xmlns:p="http://schemas.openxmlformats.org/presentationml/2006/main">
  <p:tag name="PA" val="v5.2.3"/>
</p:tagLst>
</file>

<file path=ppt/tags/tag38.xml><?xml version="1.0" encoding="utf-8"?>
<p:tagLst xmlns:p="http://schemas.openxmlformats.org/presentationml/2006/main">
  <p:tag name="PA" val="v5.2.3"/>
</p:tagLst>
</file>

<file path=ppt/tags/tag39.xml><?xml version="1.0" encoding="utf-8"?>
<p:tagLst xmlns:p="http://schemas.openxmlformats.org/presentationml/2006/main">
  <p:tag name="PA" val="v5.2.3"/>
</p:tagLst>
</file>

<file path=ppt/tags/tag4.xml><?xml version="1.0" encoding="utf-8"?>
<p:tagLst xmlns:p="http://schemas.openxmlformats.org/presentationml/2006/main">
  <p:tag name="PA" val="v5.2.3"/>
</p:tagLst>
</file>

<file path=ppt/tags/tag40.xml><?xml version="1.0" encoding="utf-8"?>
<p:tagLst xmlns:p="http://schemas.openxmlformats.org/presentationml/2006/main">
  <p:tag name="PA" val="v5.2.3"/>
</p:tagLst>
</file>

<file path=ppt/tags/tag41.xml><?xml version="1.0" encoding="utf-8"?>
<p:tagLst xmlns:p="http://schemas.openxmlformats.org/presentationml/2006/main">
  <p:tag name="PA" val="v5.2.3"/>
</p:tagLst>
</file>

<file path=ppt/tags/tag42.xml><?xml version="1.0" encoding="utf-8"?>
<p:tagLst xmlns:p="http://schemas.openxmlformats.org/presentationml/2006/main">
  <p:tag name="PA" val="v5.2.3"/>
</p:tagLst>
</file>

<file path=ppt/tags/tag43.xml><?xml version="1.0" encoding="utf-8"?>
<p:tagLst xmlns:p="http://schemas.openxmlformats.org/presentationml/2006/main">
  <p:tag name="PA" val="v5.2.3"/>
</p:tagLst>
</file>

<file path=ppt/tags/tag44.xml><?xml version="1.0" encoding="utf-8"?>
<p:tagLst xmlns:p="http://schemas.openxmlformats.org/presentationml/2006/main">
  <p:tag name="PA" val="v5.2.3"/>
</p:tagLst>
</file>

<file path=ppt/tags/tag45.xml><?xml version="1.0" encoding="utf-8"?>
<p:tagLst xmlns:p="http://schemas.openxmlformats.org/presentationml/2006/main">
  <p:tag name="PA" val="v5.2.3"/>
</p:tagLst>
</file>

<file path=ppt/tags/tag46.xml><?xml version="1.0" encoding="utf-8"?>
<p:tagLst xmlns:p="http://schemas.openxmlformats.org/presentationml/2006/main">
  <p:tag name="PA" val="v5.2.3"/>
</p:tagLst>
</file>

<file path=ppt/tags/tag47.xml><?xml version="1.0" encoding="utf-8"?>
<p:tagLst xmlns:p="http://schemas.openxmlformats.org/presentationml/2006/main">
  <p:tag name="PA" val="v5.2.3"/>
</p:tagLst>
</file>

<file path=ppt/tags/tag48.xml><?xml version="1.0" encoding="utf-8"?>
<p:tagLst xmlns:p="http://schemas.openxmlformats.org/presentationml/2006/main">
  <p:tag name="PA" val="v5.2.3"/>
</p:tagLst>
</file>

<file path=ppt/tags/tag49.xml><?xml version="1.0" encoding="utf-8"?>
<p:tagLst xmlns:p="http://schemas.openxmlformats.org/presentationml/2006/main">
  <p:tag name="PA" val="v5.2.3"/>
</p:tagLst>
</file>

<file path=ppt/tags/tag5.xml><?xml version="1.0" encoding="utf-8"?>
<p:tagLst xmlns:p="http://schemas.openxmlformats.org/presentationml/2006/main">
  <p:tag name="PA" val="v5.2.3"/>
</p:tagLst>
</file>

<file path=ppt/tags/tag50.xml><?xml version="1.0" encoding="utf-8"?>
<p:tagLst xmlns:p="http://schemas.openxmlformats.org/presentationml/2006/main">
  <p:tag name="PA" val="v5.2.3"/>
</p:tagLst>
</file>

<file path=ppt/tags/tag51.xml><?xml version="1.0" encoding="utf-8"?>
<p:tagLst xmlns:p="http://schemas.openxmlformats.org/presentationml/2006/main">
  <p:tag name="PA" val="v5.2.3"/>
</p:tagLst>
</file>

<file path=ppt/tags/tag52.xml><?xml version="1.0" encoding="utf-8"?>
<p:tagLst xmlns:p="http://schemas.openxmlformats.org/presentationml/2006/main">
  <p:tag name="PA" val="v5.2.3"/>
</p:tagLst>
</file>

<file path=ppt/tags/tag53.xml><?xml version="1.0" encoding="utf-8"?>
<p:tagLst xmlns:p="http://schemas.openxmlformats.org/presentationml/2006/main">
  <p:tag name="PA" val="v5.2.3"/>
</p:tagLst>
</file>

<file path=ppt/tags/tag54.xml><?xml version="1.0" encoding="utf-8"?>
<p:tagLst xmlns:p="http://schemas.openxmlformats.org/presentationml/2006/main">
  <p:tag name="PA" val="v5.2.3"/>
</p:tagLst>
</file>

<file path=ppt/tags/tag55.xml><?xml version="1.0" encoding="utf-8"?>
<p:tagLst xmlns:p="http://schemas.openxmlformats.org/presentationml/2006/main">
  <p:tag name="PA" val="v5.2.3"/>
</p:tagLst>
</file>

<file path=ppt/tags/tag56.xml><?xml version="1.0" encoding="utf-8"?>
<p:tagLst xmlns:p="http://schemas.openxmlformats.org/presentationml/2006/main">
  <p:tag name="PA" val="v5.2.3"/>
</p:tagLst>
</file>

<file path=ppt/tags/tag57.xml><?xml version="1.0" encoding="utf-8"?>
<p:tagLst xmlns:p="http://schemas.openxmlformats.org/presentationml/2006/main">
  <p:tag name="PA" val="v5.2.3"/>
</p:tagLst>
</file>

<file path=ppt/tags/tag58.xml><?xml version="1.0" encoding="utf-8"?>
<p:tagLst xmlns:p="http://schemas.openxmlformats.org/presentationml/2006/main">
  <p:tag name="PA" val="v5.2.3"/>
</p:tagLst>
</file>

<file path=ppt/tags/tag59.xml><?xml version="1.0" encoding="utf-8"?>
<p:tagLst xmlns:p="http://schemas.openxmlformats.org/presentationml/2006/main">
  <p:tag name="PA" val="v5.2.3"/>
</p:tagLst>
</file>

<file path=ppt/tags/tag6.xml><?xml version="1.0" encoding="utf-8"?>
<p:tagLst xmlns:p="http://schemas.openxmlformats.org/presentationml/2006/main">
  <p:tag name="PA" val="v5.2.3"/>
</p:tagLst>
</file>

<file path=ppt/tags/tag60.xml><?xml version="1.0" encoding="utf-8"?>
<p:tagLst xmlns:p="http://schemas.openxmlformats.org/presentationml/2006/main">
  <p:tag name="PA" val="v5.2.3"/>
</p:tagLst>
</file>

<file path=ppt/tags/tag61.xml><?xml version="1.0" encoding="utf-8"?>
<p:tagLst xmlns:p="http://schemas.openxmlformats.org/presentationml/2006/main">
  <p:tag name="PA" val="v5.2.3"/>
</p:tagLst>
</file>

<file path=ppt/tags/tag62.xml><?xml version="1.0" encoding="utf-8"?>
<p:tagLst xmlns:p="http://schemas.openxmlformats.org/presentationml/2006/main">
  <p:tag name="PA" val="v5.2.3"/>
</p:tagLst>
</file>

<file path=ppt/tags/tag63.xml><?xml version="1.0" encoding="utf-8"?>
<p:tagLst xmlns:p="http://schemas.openxmlformats.org/presentationml/2006/main">
  <p:tag name="PA" val="v5.2.3"/>
</p:tagLst>
</file>

<file path=ppt/tags/tag64.xml><?xml version="1.0" encoding="utf-8"?>
<p:tagLst xmlns:p="http://schemas.openxmlformats.org/presentationml/2006/main">
  <p:tag name="PA" val="v5.2.3"/>
</p:tagLst>
</file>

<file path=ppt/tags/tag65.xml><?xml version="1.0" encoding="utf-8"?>
<p:tagLst xmlns:p="http://schemas.openxmlformats.org/presentationml/2006/main">
  <p:tag name="PA" val="v5.2.3"/>
</p:tagLst>
</file>

<file path=ppt/tags/tag66.xml><?xml version="1.0" encoding="utf-8"?>
<p:tagLst xmlns:p="http://schemas.openxmlformats.org/presentationml/2006/main">
  <p:tag name="PA" val="v5.2.3"/>
</p:tagLst>
</file>

<file path=ppt/tags/tag67.xml><?xml version="1.0" encoding="utf-8"?>
<p:tagLst xmlns:p="http://schemas.openxmlformats.org/presentationml/2006/main">
  <p:tag name="PA" val="v5.2.3"/>
</p:tagLst>
</file>

<file path=ppt/tags/tag68.xml><?xml version="1.0" encoding="utf-8"?>
<p:tagLst xmlns:p="http://schemas.openxmlformats.org/presentationml/2006/main">
  <p:tag name="PA" val="v5.2.3"/>
</p:tagLst>
</file>

<file path=ppt/tags/tag69.xml><?xml version="1.0" encoding="utf-8"?>
<p:tagLst xmlns:p="http://schemas.openxmlformats.org/presentationml/2006/main">
  <p:tag name="PA" val="v5.2.3"/>
</p:tagLst>
</file>

<file path=ppt/tags/tag7.xml><?xml version="1.0" encoding="utf-8"?>
<p:tagLst xmlns:p="http://schemas.openxmlformats.org/presentationml/2006/main">
  <p:tag name="PA" val="v5.2.3"/>
</p:tagLst>
</file>

<file path=ppt/tags/tag70.xml><?xml version="1.0" encoding="utf-8"?>
<p:tagLst xmlns:p="http://schemas.openxmlformats.org/presentationml/2006/main">
  <p:tag name="PA" val="v5.2.3"/>
</p:tagLst>
</file>

<file path=ppt/tags/tag71.xml><?xml version="1.0" encoding="utf-8"?>
<p:tagLst xmlns:p="http://schemas.openxmlformats.org/presentationml/2006/main">
  <p:tag name="PA" val="v5.2.3"/>
</p:tagLst>
</file>

<file path=ppt/tags/tag72.xml><?xml version="1.0" encoding="utf-8"?>
<p:tagLst xmlns:p="http://schemas.openxmlformats.org/presentationml/2006/main">
  <p:tag name="PA" val="v5.2.3"/>
</p:tagLst>
</file>

<file path=ppt/tags/tag73.xml><?xml version="1.0" encoding="utf-8"?>
<p:tagLst xmlns:p="http://schemas.openxmlformats.org/presentationml/2006/main">
  <p:tag name="KSO_WM_UNIT_PLACING_PICTURE_USER_VIEWPORT" val="{&quot;height&quot;:8685,&quot;width&quot;:15750}"/>
</p:tagLst>
</file>

<file path=ppt/tags/tag74.xml><?xml version="1.0" encoding="utf-8"?>
<p:tagLst xmlns:p="http://schemas.openxmlformats.org/presentationml/2006/main">
  <p:tag name="KSO_WM_UNIT_PLACING_PICTURE_USER_VIEWPORT" val="{&quot;height&quot;:8685,&quot;width&quot;:12825}"/>
</p:tagLst>
</file>

<file path=ppt/tags/tag75.xml><?xml version="1.0" encoding="utf-8"?>
<p:tagLst xmlns:p="http://schemas.openxmlformats.org/presentationml/2006/main">
  <p:tag name="KSO_WM_UNIT_PLACING_PICTURE_USER_VIEWPORT" val="{&quot;height&quot;:10800,&quot;width&quot;:15832}"/>
</p:tagLst>
</file>

<file path=ppt/tags/tag8.xml><?xml version="1.0" encoding="utf-8"?>
<p:tagLst xmlns:p="http://schemas.openxmlformats.org/presentationml/2006/main">
  <p:tag name="PA" val="v5.2.3"/>
</p:tagLst>
</file>

<file path=ppt/tags/tag9.xml><?xml version="1.0" encoding="utf-8"?>
<p:tagLst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演示</Application>
  <PresentationFormat>宽屏</PresentationFormat>
  <Paragraphs>185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张浩东</cp:lastModifiedBy>
  <cp:revision>43</cp:revision>
  <dcterms:created xsi:type="dcterms:W3CDTF">2019-01-08T06:00:00Z</dcterms:created>
  <dcterms:modified xsi:type="dcterms:W3CDTF">2021-12-15T13:13:35Z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v1.0_mb_qTsMX3yGnDs0ZE4uS9qfbg==</vt:lpwstr>
  </property>
  <property fmtid="{D5CDD505-2E9C-101B-9397-08002B2CF9AE}" pid="4" name="ICV">
    <vt:lpwstr>422110B27BD34C7ABDA02FF0325E7E1F</vt:lpwstr>
  </property>
</Properties>
</file>