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5"/>
  </p:notesMasterIdLst>
  <p:sldIdLst>
    <p:sldId id="295" r:id="rId4"/>
    <p:sldId id="342" r:id="rId5"/>
    <p:sldId id="343" r:id="rId6"/>
    <p:sldId id="344" r:id="rId7"/>
    <p:sldId id="345" r:id="rId8"/>
    <p:sldId id="286" r:id="rId9"/>
    <p:sldId id="320" r:id="rId10"/>
    <p:sldId id="327" r:id="rId11"/>
    <p:sldId id="346" r:id="rId12"/>
    <p:sldId id="34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云坤" initials="王" lastIdx="1" clrIdx="0">
    <p:extLst>
      <p:ext uri="{19B8F6BF-5375-455C-9EA6-DF929625EA0E}">
        <p15:presenceInfo xmlns:p15="http://schemas.microsoft.com/office/powerpoint/2012/main" userId="10481755dee2f0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BDDF1"/>
    <a:srgbClr val="E4E4E4"/>
    <a:srgbClr val="9A0000"/>
    <a:srgbClr val="40BAD2"/>
    <a:srgbClr val="0000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3987" autoAdjust="0"/>
  </p:normalViewPr>
  <p:slideViewPr>
    <p:cSldViewPr snapToGrid="0">
      <p:cViewPr varScale="1">
        <p:scale>
          <a:sx n="123" d="100"/>
          <a:sy n="123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云坤" userId="10481755dee2f0ec" providerId="LiveId" clId="{08FC3130-6EBE-47B3-90B9-04E3B5593000}"/>
    <pc:docChg chg="undo redo custSel addSld delSld modSld sldOrd">
      <pc:chgData name="王 云坤" userId="10481755dee2f0ec" providerId="LiveId" clId="{08FC3130-6EBE-47B3-90B9-04E3B5593000}" dt="2018-11-27T00:11:04.959" v="2702" actId="20577"/>
      <pc:docMkLst>
        <pc:docMk/>
      </pc:docMkLst>
      <pc:sldChg chg="addSp delSp modSp delAnim modAnim">
        <pc:chgData name="王 云坤" userId="10481755dee2f0ec" providerId="LiveId" clId="{08FC3130-6EBE-47B3-90B9-04E3B5593000}" dt="2018-11-25T12:41:17.217" v="860"/>
        <pc:sldMkLst>
          <pc:docMk/>
          <pc:sldMk cId="203188196" sldId="286"/>
        </pc:sldMkLst>
        <pc:spChg chg="mod">
          <ac:chgData name="王 云坤" userId="10481755dee2f0ec" providerId="LiveId" clId="{08FC3130-6EBE-47B3-90B9-04E3B5593000}" dt="2018-11-25T11:18:51.579" v="103" actId="1076"/>
          <ac:spMkLst>
            <pc:docMk/>
            <pc:sldMk cId="203188196" sldId="286"/>
            <ac:spMk id="5" creationId="{ED523330-47B4-4663-8D9D-81663B5C18B1}"/>
          </ac:spMkLst>
        </pc:spChg>
        <pc:spChg chg="mod">
          <ac:chgData name="王 云坤" userId="10481755dee2f0ec" providerId="LiveId" clId="{08FC3130-6EBE-47B3-90B9-04E3B5593000}" dt="2018-11-25T12:30:56.181" v="703" actId="20577"/>
          <ac:spMkLst>
            <pc:docMk/>
            <pc:sldMk cId="203188196" sldId="286"/>
            <ac:spMk id="6" creationId="{82E665BE-BD78-4BAE-A3B6-8AEA248BA03C}"/>
          </ac:spMkLst>
        </pc:spChg>
        <pc:spChg chg="del">
          <ac:chgData name="王 云坤" userId="10481755dee2f0ec" providerId="LiveId" clId="{08FC3130-6EBE-47B3-90B9-04E3B5593000}" dt="2018-11-25T09:16:14.842" v="22" actId="478"/>
          <ac:spMkLst>
            <pc:docMk/>
            <pc:sldMk cId="203188196" sldId="286"/>
            <ac:spMk id="8" creationId="{00000000-0000-0000-0000-000000000000}"/>
          </ac:spMkLst>
        </pc:spChg>
        <pc:spChg chg="mod">
          <ac:chgData name="王 云坤" userId="10481755dee2f0ec" providerId="LiveId" clId="{08FC3130-6EBE-47B3-90B9-04E3B5593000}" dt="2018-11-25T09:17:41.138" v="27" actId="1076"/>
          <ac:spMkLst>
            <pc:docMk/>
            <pc:sldMk cId="203188196" sldId="286"/>
            <ac:spMk id="9" creationId="{00000000-0000-0000-0000-000000000000}"/>
          </ac:spMkLst>
        </pc:spChg>
        <pc:spChg chg="add mod">
          <ac:chgData name="王 云坤" userId="10481755dee2f0ec" providerId="LiveId" clId="{08FC3130-6EBE-47B3-90B9-04E3B5593000}" dt="2018-11-25T11:23:11.585" v="133" actId="164"/>
          <ac:spMkLst>
            <pc:docMk/>
            <pc:sldMk cId="203188196" sldId="286"/>
            <ac:spMk id="12" creationId="{A1744D8F-1F8E-477F-BA75-2436D43969B3}"/>
          </ac:spMkLst>
        </pc:spChg>
        <pc:spChg chg="add mod">
          <ac:chgData name="王 云坤" userId="10481755dee2f0ec" providerId="LiveId" clId="{08FC3130-6EBE-47B3-90B9-04E3B5593000}" dt="2018-11-25T11:23:11.585" v="133" actId="164"/>
          <ac:spMkLst>
            <pc:docMk/>
            <pc:sldMk cId="203188196" sldId="286"/>
            <ac:spMk id="13" creationId="{D3412493-0E25-4B80-B285-D35923C485A8}"/>
          </ac:spMkLst>
        </pc:spChg>
        <pc:spChg chg="add mod">
          <ac:chgData name="王 云坤" userId="10481755dee2f0ec" providerId="LiveId" clId="{08FC3130-6EBE-47B3-90B9-04E3B5593000}" dt="2018-11-25T11:24:25.780" v="144" actId="1037"/>
          <ac:spMkLst>
            <pc:docMk/>
            <pc:sldMk cId="203188196" sldId="286"/>
            <ac:spMk id="14" creationId="{8A725E9F-45A5-43BA-AB94-4F4690610EBF}"/>
          </ac:spMkLst>
        </pc:spChg>
        <pc:spChg chg="add mod">
          <ac:chgData name="王 云坤" userId="10481755dee2f0ec" providerId="LiveId" clId="{08FC3130-6EBE-47B3-90B9-04E3B5593000}" dt="2018-11-25T11:24:22.675" v="142" actId="1037"/>
          <ac:spMkLst>
            <pc:docMk/>
            <pc:sldMk cId="203188196" sldId="286"/>
            <ac:spMk id="15" creationId="{E6F1E2BD-6F23-4EE9-9C14-D4735995C39A}"/>
          </ac:spMkLst>
        </pc:spChg>
        <pc:spChg chg="mod">
          <ac:chgData name="王 云坤" userId="10481755dee2f0ec" providerId="LiveId" clId="{08FC3130-6EBE-47B3-90B9-04E3B5593000}" dt="2018-11-25T11:24:28.506" v="146" actId="1037"/>
          <ac:spMkLst>
            <pc:docMk/>
            <pc:sldMk cId="203188196" sldId="286"/>
            <ac:spMk id="20" creationId="{2E86296B-044E-402E-9D97-BAB706E44EBB}"/>
          </ac:spMkLst>
        </pc:spChg>
        <pc:spChg chg="mod">
          <ac:chgData name="王 云坤" userId="10481755dee2f0ec" providerId="LiveId" clId="{08FC3130-6EBE-47B3-90B9-04E3B5593000}" dt="2018-11-25T11:24:29.459" v="148" actId="1037"/>
          <ac:spMkLst>
            <pc:docMk/>
            <pc:sldMk cId="203188196" sldId="286"/>
            <ac:spMk id="21" creationId="{FE78E8E2-054E-4AF4-9A02-3091C6BBB4EE}"/>
          </ac:spMkLst>
        </pc:spChg>
        <pc:spChg chg="add del">
          <ac:chgData name="王 云坤" userId="10481755dee2f0ec" providerId="LiveId" clId="{08FC3130-6EBE-47B3-90B9-04E3B5593000}" dt="2018-11-25T12:12:52.534" v="150"/>
          <ac:spMkLst>
            <pc:docMk/>
            <pc:sldMk cId="203188196" sldId="286"/>
            <ac:spMk id="22" creationId="{59604651-7E0F-4339-A12F-FBC9F41E7A53}"/>
          </ac:spMkLst>
        </pc:spChg>
        <pc:spChg chg="add mod">
          <ac:chgData name="王 云坤" userId="10481755dee2f0ec" providerId="LiveId" clId="{08FC3130-6EBE-47B3-90B9-04E3B5593000}" dt="2018-11-25T12:40:11.908" v="835"/>
          <ac:spMkLst>
            <pc:docMk/>
            <pc:sldMk cId="203188196" sldId="286"/>
            <ac:spMk id="23" creationId="{8DA98380-59AC-4B8D-9D06-8D5732DFFABE}"/>
          </ac:spMkLst>
        </pc:spChg>
        <pc:spChg chg="add mod">
          <ac:chgData name="王 云坤" userId="10481755dee2f0ec" providerId="LiveId" clId="{08FC3130-6EBE-47B3-90B9-04E3B5593000}" dt="2018-11-25T12:15:27.117" v="209" actId="2711"/>
          <ac:spMkLst>
            <pc:docMk/>
            <pc:sldMk cId="203188196" sldId="286"/>
            <ac:spMk id="24" creationId="{801E4D29-3B90-4E35-AB34-0D55AB913E25}"/>
          </ac:spMkLst>
        </pc:spChg>
        <pc:spChg chg="add mod">
          <ac:chgData name="王 云坤" userId="10481755dee2f0ec" providerId="LiveId" clId="{08FC3130-6EBE-47B3-90B9-04E3B5593000}" dt="2018-11-25T12:15:05.257" v="200" actId="20577"/>
          <ac:spMkLst>
            <pc:docMk/>
            <pc:sldMk cId="203188196" sldId="286"/>
            <ac:spMk id="25" creationId="{95D44022-D5C9-4800-99D6-DC56066222B0}"/>
          </ac:spMkLst>
        </pc:spChg>
        <pc:spChg chg="add mod">
          <ac:chgData name="王 云坤" userId="10481755dee2f0ec" providerId="LiveId" clId="{08FC3130-6EBE-47B3-90B9-04E3B5593000}" dt="2018-11-25T12:23:13.715" v="567" actId="164"/>
          <ac:spMkLst>
            <pc:docMk/>
            <pc:sldMk cId="203188196" sldId="286"/>
            <ac:spMk id="26" creationId="{29D25874-9B83-4E46-815A-238A070DFBF9}"/>
          </ac:spMkLst>
        </pc:spChg>
        <pc:spChg chg="add del mod">
          <ac:chgData name="王 云坤" userId="10481755dee2f0ec" providerId="LiveId" clId="{08FC3130-6EBE-47B3-90B9-04E3B5593000}" dt="2018-11-25T12:18:01.741" v="261"/>
          <ac:spMkLst>
            <pc:docMk/>
            <pc:sldMk cId="203188196" sldId="286"/>
            <ac:spMk id="27" creationId="{2A85CBDF-186B-4F99-A817-79663FA7A573}"/>
          </ac:spMkLst>
        </pc:spChg>
        <pc:spChg chg="add mod">
          <ac:chgData name="王 云坤" userId="10481755dee2f0ec" providerId="LiveId" clId="{08FC3130-6EBE-47B3-90B9-04E3B5593000}" dt="2018-11-25T12:23:13.715" v="567" actId="164"/>
          <ac:spMkLst>
            <pc:docMk/>
            <pc:sldMk cId="203188196" sldId="286"/>
            <ac:spMk id="28" creationId="{4F8DE964-C5C2-4A33-9638-27F51CBD2DF7}"/>
          </ac:spMkLst>
        </pc:spChg>
        <pc:spChg chg="add mod">
          <ac:chgData name="王 云坤" userId="10481755dee2f0ec" providerId="LiveId" clId="{08FC3130-6EBE-47B3-90B9-04E3B5593000}" dt="2018-11-25T12:23:13.715" v="567" actId="164"/>
          <ac:spMkLst>
            <pc:docMk/>
            <pc:sldMk cId="203188196" sldId="286"/>
            <ac:spMk id="29" creationId="{10613A95-70B0-4911-84B1-FEAE036AFD4B}"/>
          </ac:spMkLst>
        </pc:spChg>
        <pc:spChg chg="add mod">
          <ac:chgData name="王 云坤" userId="10481755dee2f0ec" providerId="LiveId" clId="{08FC3130-6EBE-47B3-90B9-04E3B5593000}" dt="2018-11-25T12:23:13.715" v="567" actId="164"/>
          <ac:spMkLst>
            <pc:docMk/>
            <pc:sldMk cId="203188196" sldId="286"/>
            <ac:spMk id="33" creationId="{437F738A-919A-45CE-B4F6-E92A38B91A8B}"/>
          </ac:spMkLst>
        </pc:spChg>
        <pc:spChg chg="add mod">
          <ac:chgData name="王 云坤" userId="10481755dee2f0ec" providerId="LiveId" clId="{08FC3130-6EBE-47B3-90B9-04E3B5593000}" dt="2018-11-25T12:23:13.715" v="567" actId="164"/>
          <ac:spMkLst>
            <pc:docMk/>
            <pc:sldMk cId="203188196" sldId="286"/>
            <ac:spMk id="34" creationId="{EA8A4CA1-43E6-4603-829A-D49D2E15DDA8}"/>
          </ac:spMkLst>
        </pc:spChg>
        <pc:spChg chg="add del mod">
          <ac:chgData name="王 云坤" userId="10481755dee2f0ec" providerId="LiveId" clId="{08FC3130-6EBE-47B3-90B9-04E3B5593000}" dt="2018-11-25T12:20:48.549" v="545" actId="478"/>
          <ac:spMkLst>
            <pc:docMk/>
            <pc:sldMk cId="203188196" sldId="286"/>
            <ac:spMk id="35" creationId="{D9F4F3C5-B4A4-487A-99F9-05CD49D38A48}"/>
          </ac:spMkLst>
        </pc:spChg>
        <pc:spChg chg="add mod">
          <ac:chgData name="王 云坤" userId="10481755dee2f0ec" providerId="LiveId" clId="{08FC3130-6EBE-47B3-90B9-04E3B5593000}" dt="2018-11-25T12:23:13.715" v="567" actId="164"/>
          <ac:spMkLst>
            <pc:docMk/>
            <pc:sldMk cId="203188196" sldId="286"/>
            <ac:spMk id="36" creationId="{67E23B10-8607-4EF1-9E2F-3C3F5C392F83}"/>
          </ac:spMkLst>
        </pc:spChg>
        <pc:spChg chg="add mod">
          <ac:chgData name="王 云坤" userId="10481755dee2f0ec" providerId="LiveId" clId="{08FC3130-6EBE-47B3-90B9-04E3B5593000}" dt="2018-11-25T12:23:13.715" v="567" actId="164"/>
          <ac:spMkLst>
            <pc:docMk/>
            <pc:sldMk cId="203188196" sldId="286"/>
            <ac:spMk id="39" creationId="{11F4404F-BAE9-4932-B096-1D2DF539D0AD}"/>
          </ac:spMkLst>
        </pc:spChg>
        <pc:spChg chg="add mod">
          <ac:chgData name="王 云坤" userId="10481755dee2f0ec" providerId="LiveId" clId="{08FC3130-6EBE-47B3-90B9-04E3B5593000}" dt="2018-11-25T12:23:13.715" v="567" actId="164"/>
          <ac:spMkLst>
            <pc:docMk/>
            <pc:sldMk cId="203188196" sldId="286"/>
            <ac:spMk id="40" creationId="{338CDE76-C6E6-49B4-90A6-4772036696B5}"/>
          </ac:spMkLst>
        </pc:spChg>
        <pc:spChg chg="add mod">
          <ac:chgData name="王 云坤" userId="10481755dee2f0ec" providerId="LiveId" clId="{08FC3130-6EBE-47B3-90B9-04E3B5593000}" dt="2018-11-25T12:24:58.014" v="593" actId="1076"/>
          <ac:spMkLst>
            <pc:docMk/>
            <pc:sldMk cId="203188196" sldId="286"/>
            <ac:spMk id="43" creationId="{3206C387-2473-4C70-9A6D-44BF04B6E611}"/>
          </ac:spMkLst>
        </pc:spChg>
        <pc:spChg chg="add mod">
          <ac:chgData name="王 云坤" userId="10481755dee2f0ec" providerId="LiveId" clId="{08FC3130-6EBE-47B3-90B9-04E3B5593000}" dt="2018-11-25T12:27:23.914" v="634"/>
          <ac:spMkLst>
            <pc:docMk/>
            <pc:sldMk cId="203188196" sldId="286"/>
            <ac:spMk id="45" creationId="{D54D4D8A-518A-44DC-B919-2AB37BD058ED}"/>
          </ac:spMkLst>
        </pc:spChg>
        <pc:spChg chg="add mod">
          <ac:chgData name="王 云坤" userId="10481755dee2f0ec" providerId="LiveId" clId="{08FC3130-6EBE-47B3-90B9-04E3B5593000}" dt="2018-11-25T12:28:32.978" v="684" actId="1076"/>
          <ac:spMkLst>
            <pc:docMk/>
            <pc:sldMk cId="203188196" sldId="286"/>
            <ac:spMk id="46" creationId="{8EEB7652-28BD-4041-83B7-98193B06B475}"/>
          </ac:spMkLst>
        </pc:spChg>
        <pc:spChg chg="add mod">
          <ac:chgData name="王 云坤" userId="10481755dee2f0ec" providerId="LiveId" clId="{08FC3130-6EBE-47B3-90B9-04E3B5593000}" dt="2018-11-25T12:41:05.865" v="857" actId="1076"/>
          <ac:spMkLst>
            <pc:docMk/>
            <pc:sldMk cId="203188196" sldId="286"/>
            <ac:spMk id="47" creationId="{C39CD906-193A-4D00-A43B-08460195A88F}"/>
          </ac:spMkLst>
        </pc:spChg>
        <pc:spChg chg="add mod">
          <ac:chgData name="王 云坤" userId="10481755dee2f0ec" providerId="LiveId" clId="{08FC3130-6EBE-47B3-90B9-04E3B5593000}" dt="2018-11-25T12:41:00.843" v="856" actId="122"/>
          <ac:spMkLst>
            <pc:docMk/>
            <pc:sldMk cId="203188196" sldId="286"/>
            <ac:spMk id="48" creationId="{650D6CD5-2E0B-48D3-9702-0D79DD763612}"/>
          </ac:spMkLst>
        </pc:spChg>
        <pc:grpChg chg="add mod">
          <ac:chgData name="王 云坤" userId="10481755dee2f0ec" providerId="LiveId" clId="{08FC3130-6EBE-47B3-90B9-04E3B5593000}" dt="2018-11-25T12:23:13.715" v="567" actId="164"/>
          <ac:grpSpMkLst>
            <pc:docMk/>
            <pc:sldMk cId="203188196" sldId="286"/>
            <ac:grpSpMk id="16" creationId="{05706EE8-800D-4B7A-BA8A-0F590E6F0538}"/>
          </ac:grpSpMkLst>
        </pc:grpChg>
        <pc:grpChg chg="add mod">
          <ac:chgData name="王 云坤" userId="10481755dee2f0ec" providerId="LiveId" clId="{08FC3130-6EBE-47B3-90B9-04E3B5593000}" dt="2018-11-25T12:23:13.715" v="567" actId="164"/>
          <ac:grpSpMkLst>
            <pc:docMk/>
            <pc:sldMk cId="203188196" sldId="286"/>
            <ac:grpSpMk id="17" creationId="{3114698F-58E4-4709-AFC0-2D76779C9723}"/>
          </ac:grpSpMkLst>
        </pc:grpChg>
        <pc:grpChg chg="add mod">
          <ac:chgData name="王 云坤" userId="10481755dee2f0ec" providerId="LiveId" clId="{08FC3130-6EBE-47B3-90B9-04E3B5593000}" dt="2018-11-25T12:25:10.654" v="596" actId="14100"/>
          <ac:grpSpMkLst>
            <pc:docMk/>
            <pc:sldMk cId="203188196" sldId="286"/>
            <ac:grpSpMk id="44" creationId="{3D35D34E-6172-40DE-9711-237F8F1D233F}"/>
          </ac:grpSpMkLst>
        </pc:grpChg>
        <pc:picChg chg="add del mod">
          <ac:chgData name="王 云坤" userId="10481755dee2f0ec" providerId="LiveId" clId="{08FC3130-6EBE-47B3-90B9-04E3B5593000}" dt="2018-11-25T09:16:16.162" v="23" actId="478"/>
          <ac:picMkLst>
            <pc:docMk/>
            <pc:sldMk cId="203188196" sldId="286"/>
            <ac:picMk id="3" creationId="{9DDD0C22-4641-416D-950B-59530F3EEB42}"/>
          </ac:picMkLst>
        </pc:picChg>
        <pc:picChg chg="add del mod">
          <ac:chgData name="王 云坤" userId="10481755dee2f0ec" providerId="LiveId" clId="{08FC3130-6EBE-47B3-90B9-04E3B5593000}" dt="2018-11-25T11:19:53.120" v="112" actId="478"/>
          <ac:picMkLst>
            <pc:docMk/>
            <pc:sldMk cId="203188196" sldId="286"/>
            <ac:picMk id="7" creationId="{45B46B13-7296-49F0-A71C-020935D55758}"/>
          </ac:picMkLst>
        </pc:picChg>
        <pc:picChg chg="add mod">
          <ac:chgData name="王 云坤" userId="10481755dee2f0ec" providerId="LiveId" clId="{08FC3130-6EBE-47B3-90B9-04E3B5593000}" dt="2018-11-25T12:23:21.829" v="570" actId="1076"/>
          <ac:picMkLst>
            <pc:docMk/>
            <pc:sldMk cId="203188196" sldId="286"/>
            <ac:picMk id="10" creationId="{A671C723-85F0-49D5-BD98-FA11E6273B28}"/>
          </ac:picMkLst>
        </pc:picChg>
        <pc:cxnChg chg="add mod">
          <ac:chgData name="王 云坤" userId="10481755dee2f0ec" providerId="LiveId" clId="{08FC3130-6EBE-47B3-90B9-04E3B5593000}" dt="2018-11-25T12:23:13.715" v="567" actId="164"/>
          <ac:cxnSpMkLst>
            <pc:docMk/>
            <pc:sldMk cId="203188196" sldId="286"/>
            <ac:cxnSpMk id="31" creationId="{9F586E0B-F8A8-4008-BFAB-6ECF19240531}"/>
          </ac:cxnSpMkLst>
        </pc:cxnChg>
        <pc:cxnChg chg="add mod">
          <ac:chgData name="王 云坤" userId="10481755dee2f0ec" providerId="LiveId" clId="{08FC3130-6EBE-47B3-90B9-04E3B5593000}" dt="2018-11-25T12:23:13.715" v="567" actId="164"/>
          <ac:cxnSpMkLst>
            <pc:docMk/>
            <pc:sldMk cId="203188196" sldId="286"/>
            <ac:cxnSpMk id="32" creationId="{0A8D076C-C67E-438C-BB58-B97D0F2907C8}"/>
          </ac:cxnSpMkLst>
        </pc:cxnChg>
        <pc:cxnChg chg="add mod">
          <ac:chgData name="王 云坤" userId="10481755dee2f0ec" providerId="LiveId" clId="{08FC3130-6EBE-47B3-90B9-04E3B5593000}" dt="2018-11-25T12:23:13.715" v="567" actId="164"/>
          <ac:cxnSpMkLst>
            <pc:docMk/>
            <pc:sldMk cId="203188196" sldId="286"/>
            <ac:cxnSpMk id="37" creationId="{D3A031E7-A900-4215-B1A4-9D38D2558D4C}"/>
          </ac:cxnSpMkLst>
        </pc:cxnChg>
        <pc:cxnChg chg="add mod">
          <ac:chgData name="王 云坤" userId="10481755dee2f0ec" providerId="LiveId" clId="{08FC3130-6EBE-47B3-90B9-04E3B5593000}" dt="2018-11-25T12:23:13.715" v="567" actId="164"/>
          <ac:cxnSpMkLst>
            <pc:docMk/>
            <pc:sldMk cId="203188196" sldId="286"/>
            <ac:cxnSpMk id="38" creationId="{F635DF40-6845-4F27-B1DE-D89912A90811}"/>
          </ac:cxnSpMkLst>
        </pc:cxnChg>
      </pc:sldChg>
      <pc:sldChg chg="modSp">
        <pc:chgData name="王 云坤" userId="10481755dee2f0ec" providerId="LiveId" clId="{08FC3130-6EBE-47B3-90B9-04E3B5593000}" dt="2018-11-25T08:54:43.265" v="17" actId="20577"/>
        <pc:sldMkLst>
          <pc:docMk/>
          <pc:sldMk cId="2796547766" sldId="295"/>
        </pc:sldMkLst>
        <pc:spChg chg="mod">
          <ac:chgData name="王 云坤" userId="10481755dee2f0ec" providerId="LiveId" clId="{08FC3130-6EBE-47B3-90B9-04E3B5593000}" dt="2018-11-25T08:54:43.265" v="17" actId="20577"/>
          <ac:spMkLst>
            <pc:docMk/>
            <pc:sldMk cId="2796547766" sldId="295"/>
            <ac:spMk id="8" creationId="{EF60EAC8-B111-46D2-B93F-B064677085CC}"/>
          </ac:spMkLst>
        </pc:spChg>
      </pc:sldChg>
      <pc:sldChg chg="addSp delSp modSp delAnim modAnim">
        <pc:chgData name="王 云坤" userId="10481755dee2f0ec" providerId="LiveId" clId="{08FC3130-6EBE-47B3-90B9-04E3B5593000}" dt="2018-11-25T12:51:15.815" v="961" actId="1076"/>
        <pc:sldMkLst>
          <pc:docMk/>
          <pc:sldMk cId="3831519174" sldId="318"/>
        </pc:sldMkLst>
        <pc:spChg chg="add mod">
          <ac:chgData name="王 云坤" userId="10481755dee2f0ec" providerId="LiveId" clId="{08FC3130-6EBE-47B3-90B9-04E3B5593000}" dt="2018-11-25T12:50:55.908" v="954"/>
          <ac:spMkLst>
            <pc:docMk/>
            <pc:sldMk cId="3831519174" sldId="318"/>
            <ac:spMk id="4" creationId="{1F42EE1C-674D-47A8-A1AD-2FC59B114D00}"/>
          </ac:spMkLst>
        </pc:spChg>
        <pc:spChg chg="add mod">
          <ac:chgData name="王 云坤" userId="10481755dee2f0ec" providerId="LiveId" clId="{08FC3130-6EBE-47B3-90B9-04E3B5593000}" dt="2018-11-25T12:51:15.815" v="961" actId="1076"/>
          <ac:spMkLst>
            <pc:docMk/>
            <pc:sldMk cId="3831519174" sldId="318"/>
            <ac:spMk id="6" creationId="{81BE5686-214F-45DF-A1ED-F59BC048D8C6}"/>
          </ac:spMkLst>
        </pc:spChg>
        <pc:spChg chg="del">
          <ac:chgData name="王 云坤" userId="10481755dee2f0ec" providerId="LiveId" clId="{08FC3130-6EBE-47B3-90B9-04E3B5593000}" dt="2018-11-25T12:44:26.643" v="914" actId="478"/>
          <ac:spMkLst>
            <pc:docMk/>
            <pc:sldMk cId="3831519174" sldId="318"/>
            <ac:spMk id="8" creationId="{00000000-0000-0000-0000-000000000000}"/>
          </ac:spMkLst>
        </pc:spChg>
        <pc:spChg chg="del">
          <ac:chgData name="王 云坤" userId="10481755dee2f0ec" providerId="LiveId" clId="{08FC3130-6EBE-47B3-90B9-04E3B5593000}" dt="2018-11-25T12:47:54.956" v="922" actId="478"/>
          <ac:spMkLst>
            <pc:docMk/>
            <pc:sldMk cId="3831519174" sldId="318"/>
            <ac:spMk id="9" creationId="{00000000-0000-0000-0000-000000000000}"/>
          </ac:spMkLst>
        </pc:spChg>
        <pc:spChg chg="mod">
          <ac:chgData name="王 云坤" userId="10481755dee2f0ec" providerId="LiveId" clId="{08FC3130-6EBE-47B3-90B9-04E3B5593000}" dt="2018-11-25T12:44:22.183" v="913" actId="14100"/>
          <ac:spMkLst>
            <pc:docMk/>
            <pc:sldMk cId="3831519174" sldId="318"/>
            <ac:spMk id="10" creationId="{82E665BE-BD78-4BAE-A3B6-8AEA248BA03C}"/>
          </ac:spMkLst>
        </pc:spChg>
        <pc:picChg chg="add mod">
          <ac:chgData name="王 云坤" userId="10481755dee2f0ec" providerId="LiveId" clId="{08FC3130-6EBE-47B3-90B9-04E3B5593000}" dt="2018-11-25T12:50:05.446" v="938" actId="1076"/>
          <ac:picMkLst>
            <pc:docMk/>
            <pc:sldMk cId="3831519174" sldId="318"/>
            <ac:picMk id="3" creationId="{F17AB691-953A-45F1-9E0D-4C0C2C6CCEAA}"/>
          </ac:picMkLst>
        </pc:picChg>
      </pc:sldChg>
      <pc:sldChg chg="addSp delSp modSp delAnim">
        <pc:chgData name="王 云坤" userId="10481755dee2f0ec" providerId="LiveId" clId="{08FC3130-6EBE-47B3-90B9-04E3B5593000}" dt="2018-11-25T13:16:34.642" v="1090" actId="14100"/>
        <pc:sldMkLst>
          <pc:docMk/>
          <pc:sldMk cId="4246715394" sldId="319"/>
        </pc:sldMkLst>
        <pc:spChg chg="add del mod">
          <ac:chgData name="王 云坤" userId="10481755dee2f0ec" providerId="LiveId" clId="{08FC3130-6EBE-47B3-90B9-04E3B5593000}" dt="2018-11-25T13:13:29.952" v="993" actId="478"/>
          <ac:spMkLst>
            <pc:docMk/>
            <pc:sldMk cId="4246715394" sldId="319"/>
            <ac:spMk id="2" creationId="{93D053AA-C67C-4B03-9358-4CA56BA226E8}"/>
          </ac:spMkLst>
        </pc:spChg>
        <pc:spChg chg="add mod">
          <ac:chgData name="王 云坤" userId="10481755dee2f0ec" providerId="LiveId" clId="{08FC3130-6EBE-47B3-90B9-04E3B5593000}" dt="2018-11-25T13:15:32.159" v="1041" actId="1076"/>
          <ac:spMkLst>
            <pc:docMk/>
            <pc:sldMk cId="4246715394" sldId="319"/>
            <ac:spMk id="3" creationId="{97F28604-46B0-42B4-876F-2870E67CFEE0}"/>
          </ac:spMkLst>
        </pc:spChg>
        <pc:spChg chg="add mod">
          <ac:chgData name="王 云坤" userId="10481755dee2f0ec" providerId="LiveId" clId="{08FC3130-6EBE-47B3-90B9-04E3B5593000}" dt="2018-11-25T13:15:43.317" v="1043" actId="947"/>
          <ac:spMkLst>
            <pc:docMk/>
            <pc:sldMk cId="4246715394" sldId="319"/>
            <ac:spMk id="6" creationId="{3DD7599D-1E56-4573-986D-1175962A63D2}"/>
          </ac:spMkLst>
        </pc:spChg>
        <pc:spChg chg="add del">
          <ac:chgData name="王 云坤" userId="10481755dee2f0ec" providerId="LiveId" clId="{08FC3130-6EBE-47B3-90B9-04E3B5593000}" dt="2018-11-25T12:54:35.214" v="966"/>
          <ac:spMkLst>
            <pc:docMk/>
            <pc:sldMk cId="4246715394" sldId="319"/>
            <ac:spMk id="7" creationId="{D9917F8A-CED2-4F6B-9C8F-5846322B182F}"/>
          </ac:spMkLst>
        </pc:spChg>
        <pc:spChg chg="del">
          <ac:chgData name="王 云坤" userId="10481755dee2f0ec" providerId="LiveId" clId="{08FC3130-6EBE-47B3-90B9-04E3B5593000}" dt="2018-11-25T12:54:38.799" v="969" actId="478"/>
          <ac:spMkLst>
            <pc:docMk/>
            <pc:sldMk cId="4246715394" sldId="319"/>
            <ac:spMk id="8" creationId="{00000000-0000-0000-0000-000000000000}"/>
          </ac:spMkLst>
        </pc:spChg>
        <pc:spChg chg="del">
          <ac:chgData name="王 云坤" userId="10481755dee2f0ec" providerId="LiveId" clId="{08FC3130-6EBE-47B3-90B9-04E3B5593000}" dt="2018-11-25T12:54:36.666" v="967" actId="478"/>
          <ac:spMkLst>
            <pc:docMk/>
            <pc:sldMk cId="4246715394" sldId="319"/>
            <ac:spMk id="9" creationId="{00000000-0000-0000-0000-000000000000}"/>
          </ac:spMkLst>
        </pc:spChg>
        <pc:spChg chg="mod">
          <ac:chgData name="王 云坤" userId="10481755dee2f0ec" providerId="LiveId" clId="{08FC3130-6EBE-47B3-90B9-04E3B5593000}" dt="2018-11-25T13:16:34.642" v="1090" actId="14100"/>
          <ac:spMkLst>
            <pc:docMk/>
            <pc:sldMk cId="4246715394" sldId="319"/>
            <ac:spMk id="10" creationId="{82E665BE-BD78-4BAE-A3B6-8AEA248BA03C}"/>
          </ac:spMkLst>
        </pc:spChg>
        <pc:spChg chg="add mod">
          <ac:chgData name="王 云坤" userId="10481755dee2f0ec" providerId="LiveId" clId="{08FC3130-6EBE-47B3-90B9-04E3B5593000}" dt="2018-11-25T12:55:43.938" v="973" actId="1076"/>
          <ac:spMkLst>
            <pc:docMk/>
            <pc:sldMk cId="4246715394" sldId="319"/>
            <ac:spMk id="12" creationId="{8AD705DA-9B1F-46AA-AFAE-2DD1CEEC05E1}"/>
          </ac:spMkLst>
        </pc:spChg>
        <pc:picChg chg="add mod">
          <ac:chgData name="王 云坤" userId="10481755dee2f0ec" providerId="LiveId" clId="{08FC3130-6EBE-47B3-90B9-04E3B5593000}" dt="2018-11-25T13:15:27.027" v="1039" actId="1076"/>
          <ac:picMkLst>
            <pc:docMk/>
            <pc:sldMk cId="4246715394" sldId="319"/>
            <ac:picMk id="4" creationId="{E3D026BC-0D42-47AB-B9F0-161F4B2E4141}"/>
          </ac:picMkLst>
        </pc:picChg>
        <pc:picChg chg="add mod">
          <ac:chgData name="王 云坤" userId="10481755dee2f0ec" providerId="LiveId" clId="{08FC3130-6EBE-47B3-90B9-04E3B5593000}" dt="2018-11-25T13:15:43.942" v="1044" actId="1076"/>
          <ac:picMkLst>
            <pc:docMk/>
            <pc:sldMk cId="4246715394" sldId="319"/>
            <ac:picMk id="13" creationId="{75C2762F-11F6-40B1-BA97-5C51F4306FAE}"/>
          </ac:picMkLst>
        </pc:picChg>
      </pc:sldChg>
      <pc:sldChg chg="addSp delSp modSp add modAnim">
        <pc:chgData name="王 云坤" userId="10481755dee2f0ec" providerId="LiveId" clId="{08FC3130-6EBE-47B3-90B9-04E3B5593000}" dt="2018-11-25T13:02:10.436" v="982" actId="20577"/>
        <pc:sldMkLst>
          <pc:docMk/>
          <pc:sldMk cId="2636170500" sldId="320"/>
        </pc:sldMkLst>
        <pc:spChg chg="add mod">
          <ac:chgData name="王 云坤" userId="10481755dee2f0ec" providerId="LiveId" clId="{08FC3130-6EBE-47B3-90B9-04E3B5593000}" dt="2018-11-25T12:33:10.717" v="744" actId="207"/>
          <ac:spMkLst>
            <pc:docMk/>
            <pc:sldMk cId="2636170500" sldId="320"/>
            <ac:spMk id="3" creationId="{6F2CD1D1-C7A8-4896-BB7D-141A24AB0254}"/>
          </ac:spMkLst>
        </pc:spChg>
        <pc:spChg chg="add del mod">
          <ac:chgData name="王 云坤" userId="10481755dee2f0ec" providerId="LiveId" clId="{08FC3130-6EBE-47B3-90B9-04E3B5593000}" dt="2018-11-25T13:02:10.436" v="982" actId="20577"/>
          <ac:spMkLst>
            <pc:docMk/>
            <pc:sldMk cId="2636170500" sldId="320"/>
            <ac:spMk id="4" creationId="{361C9404-5DDD-4DDF-8DFA-F45C015F42E3}"/>
          </ac:spMkLst>
        </pc:spChg>
        <pc:spChg chg="mod">
          <ac:chgData name="王 云坤" userId="10481755dee2f0ec" providerId="LiveId" clId="{08FC3130-6EBE-47B3-90B9-04E3B5593000}" dt="2018-11-25T12:31:01.024" v="704" actId="14100"/>
          <ac:spMkLst>
            <pc:docMk/>
            <pc:sldMk cId="2636170500" sldId="320"/>
            <ac:spMk id="6" creationId="{82E665BE-BD78-4BAE-A3B6-8AEA248BA03C}"/>
          </ac:spMkLst>
        </pc:spChg>
        <pc:spChg chg="add mod">
          <ac:chgData name="王 云坤" userId="10481755dee2f0ec" providerId="LiveId" clId="{08FC3130-6EBE-47B3-90B9-04E3B5593000}" dt="2018-11-25T12:38:20.115" v="832" actId="947"/>
          <ac:spMkLst>
            <pc:docMk/>
            <pc:sldMk cId="2636170500" sldId="320"/>
            <ac:spMk id="7" creationId="{E2366F1D-D870-4883-8117-747512A967E1}"/>
          </ac:spMkLst>
        </pc:spChg>
        <pc:spChg chg="add mod">
          <ac:chgData name="王 云坤" userId="10481755dee2f0ec" providerId="LiveId" clId="{08FC3130-6EBE-47B3-90B9-04E3B5593000}" dt="2018-11-25T12:53:44.864" v="964" actId="208"/>
          <ac:spMkLst>
            <pc:docMk/>
            <pc:sldMk cId="2636170500" sldId="320"/>
            <ac:spMk id="8" creationId="{B798CB9F-672B-4ECC-BD6B-12C4054556E6}"/>
          </ac:spMkLst>
        </pc:spChg>
        <pc:spChg chg="del">
          <ac:chgData name="王 云坤" userId="10481755dee2f0ec" providerId="LiveId" clId="{08FC3130-6EBE-47B3-90B9-04E3B5593000}" dt="2018-11-25T12:25:37.893" v="601" actId="478"/>
          <ac:spMkLst>
            <pc:docMk/>
            <pc:sldMk cId="2636170500" sldId="320"/>
            <ac:spMk id="23" creationId="{8DA98380-59AC-4B8D-9D06-8D5732DFFABE}"/>
          </ac:spMkLst>
        </pc:spChg>
        <pc:spChg chg="del">
          <ac:chgData name="王 云坤" userId="10481755dee2f0ec" providerId="LiveId" clId="{08FC3130-6EBE-47B3-90B9-04E3B5593000}" dt="2018-11-25T12:25:37.893" v="601" actId="478"/>
          <ac:spMkLst>
            <pc:docMk/>
            <pc:sldMk cId="2636170500" sldId="320"/>
            <ac:spMk id="24" creationId="{801E4D29-3B90-4E35-AB34-0D55AB913E25}"/>
          </ac:spMkLst>
        </pc:spChg>
        <pc:spChg chg="del">
          <ac:chgData name="王 云坤" userId="10481755dee2f0ec" providerId="LiveId" clId="{08FC3130-6EBE-47B3-90B9-04E3B5593000}" dt="2018-11-25T12:25:37.893" v="601" actId="478"/>
          <ac:spMkLst>
            <pc:docMk/>
            <pc:sldMk cId="2636170500" sldId="320"/>
            <ac:spMk id="25" creationId="{95D44022-D5C9-4800-99D6-DC56066222B0}"/>
          </ac:spMkLst>
        </pc:spChg>
        <pc:spChg chg="del">
          <ac:chgData name="王 云坤" userId="10481755dee2f0ec" providerId="LiveId" clId="{08FC3130-6EBE-47B3-90B9-04E3B5593000}" dt="2018-11-25T12:25:36.589" v="600" actId="478"/>
          <ac:spMkLst>
            <pc:docMk/>
            <pc:sldMk cId="2636170500" sldId="320"/>
            <ac:spMk id="43" creationId="{3206C387-2473-4C70-9A6D-44BF04B6E611}"/>
          </ac:spMkLst>
        </pc:spChg>
        <pc:spChg chg="del">
          <ac:chgData name="王 云坤" userId="10481755dee2f0ec" providerId="LiveId" clId="{08FC3130-6EBE-47B3-90B9-04E3B5593000}" dt="2018-11-25T12:25:33.965" v="599" actId="478"/>
          <ac:spMkLst>
            <pc:docMk/>
            <pc:sldMk cId="2636170500" sldId="320"/>
            <ac:spMk id="45" creationId="{D54D4D8A-518A-44DC-B919-2AB37BD058ED}"/>
          </ac:spMkLst>
        </pc:spChg>
        <pc:grpChg chg="del">
          <ac:chgData name="王 云坤" userId="10481755dee2f0ec" providerId="LiveId" clId="{08FC3130-6EBE-47B3-90B9-04E3B5593000}" dt="2018-11-25T12:25:37.893" v="601" actId="478"/>
          <ac:grpSpMkLst>
            <pc:docMk/>
            <pc:sldMk cId="2636170500" sldId="320"/>
            <ac:grpSpMk id="44" creationId="{3D35D34E-6172-40DE-9711-237F8F1D233F}"/>
          </ac:grpSpMkLst>
        </pc:grpChg>
        <pc:picChg chg="add mod">
          <ac:chgData name="王 云坤" userId="10481755dee2f0ec" providerId="LiveId" clId="{08FC3130-6EBE-47B3-90B9-04E3B5593000}" dt="2018-11-25T12:28:45.818" v="685" actId="1076"/>
          <ac:picMkLst>
            <pc:docMk/>
            <pc:sldMk cId="2636170500" sldId="320"/>
            <ac:picMk id="2" creationId="{B0CAE964-CBFB-4FED-8F89-804977CE2C6B}"/>
          </ac:picMkLst>
        </pc:picChg>
        <pc:picChg chg="del">
          <ac:chgData name="王 云坤" userId="10481755dee2f0ec" providerId="LiveId" clId="{08FC3130-6EBE-47B3-90B9-04E3B5593000}" dt="2018-11-25T12:25:32.902" v="598" actId="478"/>
          <ac:picMkLst>
            <pc:docMk/>
            <pc:sldMk cId="2636170500" sldId="320"/>
            <ac:picMk id="10" creationId="{A671C723-85F0-49D5-BD98-FA11E6273B28}"/>
          </ac:picMkLst>
        </pc:picChg>
      </pc:sldChg>
      <pc:sldChg chg="delSp modSp add ord">
        <pc:chgData name="王 云坤" userId="10481755dee2f0ec" providerId="LiveId" clId="{08FC3130-6EBE-47B3-90B9-04E3B5593000}" dt="2018-11-25T14:17:57.120" v="1586" actId="1036"/>
        <pc:sldMkLst>
          <pc:docMk/>
          <pc:sldMk cId="3939581781" sldId="322"/>
        </pc:sldMkLst>
        <pc:picChg chg="mod">
          <ac:chgData name="王 云坤" userId="10481755dee2f0ec" providerId="LiveId" clId="{08FC3130-6EBE-47B3-90B9-04E3B5593000}" dt="2018-11-25T14:17:57.120" v="1586" actId="1036"/>
          <ac:picMkLst>
            <pc:docMk/>
            <pc:sldMk cId="3939581781" sldId="322"/>
            <ac:picMk id="9" creationId="{5286DD2A-301E-492B-BC4C-BF57D15CD9D5}"/>
          </ac:picMkLst>
        </pc:picChg>
        <pc:picChg chg="del">
          <ac:chgData name="王 云坤" userId="10481755dee2f0ec" providerId="LiveId" clId="{08FC3130-6EBE-47B3-90B9-04E3B5593000}" dt="2018-11-25T13:54:24.104" v="1324" actId="478"/>
          <ac:picMkLst>
            <pc:docMk/>
            <pc:sldMk cId="3939581781" sldId="322"/>
            <ac:picMk id="17" creationId="{BB5CF11B-B9F3-4D77-800B-6A170F939087}"/>
          </ac:picMkLst>
        </pc:picChg>
      </pc:sldChg>
      <pc:sldChg chg="addSp delSp modSp add modNotesTx">
        <pc:chgData name="王 云坤" userId="10481755dee2f0ec" providerId="LiveId" clId="{08FC3130-6EBE-47B3-90B9-04E3B5593000}" dt="2018-11-25T14:15:12.889" v="1528"/>
        <pc:sldMkLst>
          <pc:docMk/>
          <pc:sldMk cId="2297766188" sldId="323"/>
        </pc:sldMkLst>
        <pc:spChg chg="add del mod">
          <ac:chgData name="王 云坤" userId="10481755dee2f0ec" providerId="LiveId" clId="{08FC3130-6EBE-47B3-90B9-04E3B5593000}" dt="2018-11-25T14:15:12.889" v="1528"/>
          <ac:spMkLst>
            <pc:docMk/>
            <pc:sldMk cId="2297766188" sldId="323"/>
            <ac:spMk id="2" creationId="{ED71650A-B39B-40D7-90C7-2CF1342F306C}"/>
          </ac:spMkLst>
        </pc:spChg>
        <pc:spChg chg="mod">
          <ac:chgData name="王 云坤" userId="10481755dee2f0ec" providerId="LiveId" clId="{08FC3130-6EBE-47B3-90B9-04E3B5593000}" dt="2018-11-25T14:12:00.847" v="1516" actId="5793"/>
          <ac:spMkLst>
            <pc:docMk/>
            <pc:sldMk cId="2297766188" sldId="323"/>
            <ac:spMk id="8" creationId="{67378801-3F3D-4593-AB83-36E2E2C5CA90}"/>
          </ac:spMkLst>
        </pc:spChg>
        <pc:picChg chg="mod">
          <ac:chgData name="王 云坤" userId="10481755dee2f0ec" providerId="LiveId" clId="{08FC3130-6EBE-47B3-90B9-04E3B5593000}" dt="2018-11-25T14:11:42.299" v="1511" actId="1076"/>
          <ac:picMkLst>
            <pc:docMk/>
            <pc:sldMk cId="2297766188" sldId="323"/>
            <ac:picMk id="17" creationId="{BB5CF11B-B9F3-4D77-800B-6A170F939087}"/>
          </ac:picMkLst>
        </pc:picChg>
        <pc:picChg chg="mod">
          <ac:chgData name="王 云坤" userId="10481755dee2f0ec" providerId="LiveId" clId="{08FC3130-6EBE-47B3-90B9-04E3B5593000}" dt="2018-11-25T14:11:39.466" v="1509" actId="1076"/>
          <ac:picMkLst>
            <pc:docMk/>
            <pc:sldMk cId="2297766188" sldId="323"/>
            <ac:picMk id="18" creationId="{D1625C11-A8B0-4509-B19D-EC5854C441A8}"/>
          </ac:picMkLst>
        </pc:picChg>
      </pc:sldChg>
      <pc:sldChg chg="addSp delSp modSp add ord">
        <pc:chgData name="王 云坤" userId="10481755dee2f0ec" providerId="LiveId" clId="{08FC3130-6EBE-47B3-90B9-04E3B5593000}" dt="2018-11-25T15:11:18.110" v="1695" actId="2711"/>
        <pc:sldMkLst>
          <pc:docMk/>
          <pc:sldMk cId="3949991779" sldId="325"/>
        </pc:sldMkLst>
        <pc:spChg chg="del mod">
          <ac:chgData name="王 云坤" userId="10481755dee2f0ec" providerId="LiveId" clId="{08FC3130-6EBE-47B3-90B9-04E3B5593000}" dt="2018-11-25T14:54:08.060" v="1642" actId="478"/>
          <ac:spMkLst>
            <pc:docMk/>
            <pc:sldMk cId="3949991779" sldId="325"/>
            <ac:spMk id="2" creationId="{92ED9D28-2604-44B0-9827-D3733A6221CE}"/>
          </ac:spMkLst>
        </pc:spChg>
        <pc:spChg chg="add mod">
          <ac:chgData name="王 云坤" userId="10481755dee2f0ec" providerId="LiveId" clId="{08FC3130-6EBE-47B3-90B9-04E3B5593000}" dt="2018-11-25T15:11:18.110" v="1695" actId="2711"/>
          <ac:spMkLst>
            <pc:docMk/>
            <pc:sldMk cId="3949991779" sldId="325"/>
            <ac:spMk id="7" creationId="{D6A17045-9095-499F-9A9F-CBADD9C1DD08}"/>
          </ac:spMkLst>
        </pc:spChg>
        <pc:spChg chg="mod">
          <ac:chgData name="王 云坤" userId="10481755dee2f0ec" providerId="LiveId" clId="{08FC3130-6EBE-47B3-90B9-04E3B5593000}" dt="2018-11-25T14:54:17.179" v="1645" actId="1076"/>
          <ac:spMkLst>
            <pc:docMk/>
            <pc:sldMk cId="3949991779" sldId="325"/>
            <ac:spMk id="12" creationId="{8AD705DA-9B1F-46AA-AFAE-2DD1CEEC05E1}"/>
          </ac:spMkLst>
        </pc:spChg>
        <pc:picChg chg="del mod">
          <ac:chgData name="王 云坤" userId="10481755dee2f0ec" providerId="LiveId" clId="{08FC3130-6EBE-47B3-90B9-04E3B5593000}" dt="2018-11-25T14:54:07.123" v="1641" actId="478"/>
          <ac:picMkLst>
            <pc:docMk/>
            <pc:sldMk cId="3949991779" sldId="325"/>
            <ac:picMk id="3" creationId="{2B522460-3819-40E3-9FB3-43D0F28F598A}"/>
          </ac:picMkLst>
        </pc:picChg>
        <pc:picChg chg="add mod">
          <ac:chgData name="王 云坤" userId="10481755dee2f0ec" providerId="LiveId" clId="{08FC3130-6EBE-47B3-90B9-04E3B5593000}" dt="2018-11-25T14:56:21.959" v="1676" actId="1076"/>
          <ac:picMkLst>
            <pc:docMk/>
            <pc:sldMk cId="3949991779" sldId="325"/>
            <ac:picMk id="4" creationId="{F9C96253-4A76-452B-BCEB-5A02DA7A4D6F}"/>
          </ac:picMkLst>
        </pc:picChg>
        <pc:picChg chg="add mod">
          <ac:chgData name="王 云坤" userId="10481755dee2f0ec" providerId="LiveId" clId="{08FC3130-6EBE-47B3-90B9-04E3B5593000}" dt="2018-11-25T14:55:08.987" v="1650" actId="1076"/>
          <ac:picMkLst>
            <pc:docMk/>
            <pc:sldMk cId="3949991779" sldId="325"/>
            <ac:picMk id="6" creationId="{CA91DB63-6045-49A8-8034-47DF5A84FAD1}"/>
          </ac:picMkLst>
        </pc:picChg>
        <pc:picChg chg="add mod modCrop">
          <ac:chgData name="王 云坤" userId="10481755dee2f0ec" providerId="LiveId" clId="{08FC3130-6EBE-47B3-90B9-04E3B5593000}" dt="2018-11-25T15:10:21.930" v="1694" actId="1076"/>
          <ac:picMkLst>
            <pc:docMk/>
            <pc:sldMk cId="3949991779" sldId="325"/>
            <ac:picMk id="8" creationId="{7DEAD268-F286-49EA-9667-95AB6931C2A6}"/>
          </ac:picMkLst>
        </pc:picChg>
      </pc:sldChg>
      <pc:sldChg chg="delSp modSp add ord">
        <pc:chgData name="王 云坤" userId="10481755dee2f0ec" providerId="LiveId" clId="{08FC3130-6EBE-47B3-90B9-04E3B5593000}" dt="2018-11-25T14:54:04.492" v="1640"/>
        <pc:sldMkLst>
          <pc:docMk/>
          <pc:sldMk cId="3039831479" sldId="326"/>
        </pc:sldMkLst>
        <pc:spChg chg="mod">
          <ac:chgData name="王 云坤" userId="10481755dee2f0ec" providerId="LiveId" clId="{08FC3130-6EBE-47B3-90B9-04E3B5593000}" dt="2018-11-25T14:53:54.206" v="1638" actId="948"/>
          <ac:spMkLst>
            <pc:docMk/>
            <pc:sldMk cId="3039831479" sldId="326"/>
            <ac:spMk id="2" creationId="{92ED9D28-2604-44B0-9827-D3733A6221CE}"/>
          </ac:spMkLst>
        </pc:spChg>
        <pc:spChg chg="mod">
          <ac:chgData name="王 云坤" userId="10481755dee2f0ec" providerId="LiveId" clId="{08FC3130-6EBE-47B3-90B9-04E3B5593000}" dt="2018-11-25T14:53:47.614" v="1637" actId="1076"/>
          <ac:spMkLst>
            <pc:docMk/>
            <pc:sldMk cId="3039831479" sldId="326"/>
            <ac:spMk id="12" creationId="{8AD705DA-9B1F-46AA-AFAE-2DD1CEEC05E1}"/>
          </ac:spMkLst>
        </pc:spChg>
        <pc:picChg chg="mod">
          <ac:chgData name="王 云坤" userId="10481755dee2f0ec" providerId="LiveId" clId="{08FC3130-6EBE-47B3-90B9-04E3B5593000}" dt="2018-11-25T14:53:55.697" v="1639" actId="1076"/>
          <ac:picMkLst>
            <pc:docMk/>
            <pc:sldMk cId="3039831479" sldId="326"/>
            <ac:picMk id="3" creationId="{2B522460-3819-40E3-9FB3-43D0F28F598A}"/>
          </ac:picMkLst>
        </pc:picChg>
        <pc:picChg chg="del mod">
          <ac:chgData name="王 云坤" userId="10481755dee2f0ec" providerId="LiveId" clId="{08FC3130-6EBE-47B3-90B9-04E3B5593000}" dt="2018-11-25T14:53:38.827" v="1632" actId="478"/>
          <ac:picMkLst>
            <pc:docMk/>
            <pc:sldMk cId="3039831479" sldId="326"/>
            <ac:picMk id="4" creationId="{F9C96253-4A76-452B-BCEB-5A02DA7A4D6F}"/>
          </ac:picMkLst>
        </pc:picChg>
      </pc:sldChg>
      <pc:sldChg chg="addSp delSp modSp add ord">
        <pc:chgData name="王 云坤" userId="10481755dee2f0ec" providerId="LiveId" clId="{08FC3130-6EBE-47B3-90B9-04E3B5593000}" dt="2018-11-25T16:02:25.066" v="1856" actId="1076"/>
        <pc:sldMkLst>
          <pc:docMk/>
          <pc:sldMk cId="1471262091" sldId="327"/>
        </pc:sldMkLst>
        <pc:spChg chg="del">
          <ac:chgData name="王 云坤" userId="10481755dee2f0ec" providerId="LiveId" clId="{08FC3130-6EBE-47B3-90B9-04E3B5593000}" dt="2018-11-25T15:39:43.081" v="1722" actId="478"/>
          <ac:spMkLst>
            <pc:docMk/>
            <pc:sldMk cId="1471262091" sldId="327"/>
            <ac:spMk id="7" creationId="{D6A17045-9095-499F-9A9F-CBADD9C1DD08}"/>
          </ac:spMkLst>
        </pc:spChg>
        <pc:spChg chg="add mod">
          <ac:chgData name="王 云坤" userId="10481755dee2f0ec" providerId="LiveId" clId="{08FC3130-6EBE-47B3-90B9-04E3B5593000}" dt="2018-11-25T16:01:44.666" v="1849" actId="1076"/>
          <ac:spMkLst>
            <pc:docMk/>
            <pc:sldMk cId="1471262091" sldId="327"/>
            <ac:spMk id="9" creationId="{9A2B92F6-9AB4-48BB-A6C6-5A85B70F2021}"/>
          </ac:spMkLst>
        </pc:spChg>
        <pc:spChg chg="add mod">
          <ac:chgData name="王 云坤" userId="10481755dee2f0ec" providerId="LiveId" clId="{08FC3130-6EBE-47B3-90B9-04E3B5593000}" dt="2018-11-25T16:02:25.066" v="1856" actId="1076"/>
          <ac:spMkLst>
            <pc:docMk/>
            <pc:sldMk cId="1471262091" sldId="327"/>
            <ac:spMk id="10" creationId="{9A047002-2B7C-4574-A9F9-44414F545E41}"/>
          </ac:spMkLst>
        </pc:spChg>
        <pc:spChg chg="mod">
          <ac:chgData name="王 云坤" userId="10481755dee2f0ec" providerId="LiveId" clId="{08FC3130-6EBE-47B3-90B9-04E3B5593000}" dt="2018-11-25T15:57:23.283" v="1795" actId="1076"/>
          <ac:spMkLst>
            <pc:docMk/>
            <pc:sldMk cId="1471262091" sldId="327"/>
            <ac:spMk id="12" creationId="{8AD705DA-9B1F-46AA-AFAE-2DD1CEEC05E1}"/>
          </ac:spMkLst>
        </pc:spChg>
        <pc:spChg chg="add mod">
          <ac:chgData name="王 云坤" userId="10481755dee2f0ec" providerId="LiveId" clId="{08FC3130-6EBE-47B3-90B9-04E3B5593000}" dt="2018-11-25T16:02:08.322" v="1855" actId="1076"/>
          <ac:spMkLst>
            <pc:docMk/>
            <pc:sldMk cId="1471262091" sldId="327"/>
            <ac:spMk id="13" creationId="{AED58933-7E12-4681-950C-B051331E930E}"/>
          </ac:spMkLst>
        </pc:spChg>
        <pc:spChg chg="mod">
          <ac:chgData name="王 云坤" userId="10481755dee2f0ec" providerId="LiveId" clId="{08FC3130-6EBE-47B3-90B9-04E3B5593000}" dt="2018-11-25T15:40:01.722" v="1757" actId="14100"/>
          <ac:spMkLst>
            <pc:docMk/>
            <pc:sldMk cId="1471262091" sldId="327"/>
            <ac:spMk id="14" creationId="{82EDE5F7-3566-43DF-A4FD-D240E524873F}"/>
          </ac:spMkLst>
        </pc:spChg>
        <pc:picChg chg="add mod modCrop">
          <ac:chgData name="王 云坤" userId="10481755dee2f0ec" providerId="LiveId" clId="{08FC3130-6EBE-47B3-90B9-04E3B5593000}" dt="2018-11-25T16:01:47.828" v="1851" actId="1076"/>
          <ac:picMkLst>
            <pc:docMk/>
            <pc:sldMk cId="1471262091" sldId="327"/>
            <ac:picMk id="2" creationId="{4DEAF60A-AB51-4BD1-8F48-AFD4554A60E1}"/>
          </ac:picMkLst>
        </pc:picChg>
        <pc:picChg chg="add mod">
          <ac:chgData name="王 云坤" userId="10481755dee2f0ec" providerId="LiveId" clId="{08FC3130-6EBE-47B3-90B9-04E3B5593000}" dt="2018-11-25T16:01:42.376" v="1848" actId="1076"/>
          <ac:picMkLst>
            <pc:docMk/>
            <pc:sldMk cId="1471262091" sldId="327"/>
            <ac:picMk id="3" creationId="{DA7B7A37-058F-450A-8406-9FBA16BBB93B}"/>
          </ac:picMkLst>
        </pc:picChg>
        <pc:picChg chg="del">
          <ac:chgData name="王 云坤" userId="10481755dee2f0ec" providerId="LiveId" clId="{08FC3130-6EBE-47B3-90B9-04E3B5593000}" dt="2018-11-25T15:39:41.862" v="1721" actId="478"/>
          <ac:picMkLst>
            <pc:docMk/>
            <pc:sldMk cId="1471262091" sldId="327"/>
            <ac:picMk id="4" creationId="{F9C96253-4A76-452B-BCEB-5A02DA7A4D6F}"/>
          </ac:picMkLst>
        </pc:picChg>
        <pc:picChg chg="del">
          <ac:chgData name="王 云坤" userId="10481755dee2f0ec" providerId="LiveId" clId="{08FC3130-6EBE-47B3-90B9-04E3B5593000}" dt="2018-11-25T15:39:40.675" v="1719" actId="478"/>
          <ac:picMkLst>
            <pc:docMk/>
            <pc:sldMk cId="1471262091" sldId="327"/>
            <ac:picMk id="6" creationId="{CA91DB63-6045-49A8-8034-47DF5A84FAD1}"/>
          </ac:picMkLst>
        </pc:picChg>
        <pc:picChg chg="del">
          <ac:chgData name="王 云坤" userId="10481755dee2f0ec" providerId="LiveId" clId="{08FC3130-6EBE-47B3-90B9-04E3B5593000}" dt="2018-11-25T15:39:41.362" v="1720" actId="478"/>
          <ac:picMkLst>
            <pc:docMk/>
            <pc:sldMk cId="1471262091" sldId="327"/>
            <ac:picMk id="8" creationId="{7DEAD268-F286-49EA-9667-95AB6931C2A6}"/>
          </ac:picMkLst>
        </pc:picChg>
      </pc:sldChg>
      <pc:sldChg chg="add del">
        <pc:chgData name="王 云坤" userId="10481755dee2f0ec" providerId="LiveId" clId="{08FC3130-6EBE-47B3-90B9-04E3B5593000}" dt="2018-11-26T15:13:23.308" v="2073" actId="2696"/>
        <pc:sldMkLst>
          <pc:docMk/>
          <pc:sldMk cId="70342661" sldId="329"/>
        </pc:sldMkLst>
      </pc:sldChg>
      <pc:sldChg chg="addSp delSp modSp add">
        <pc:chgData name="王 云坤" userId="10481755dee2f0ec" providerId="LiveId" clId="{08FC3130-6EBE-47B3-90B9-04E3B5593000}" dt="2018-11-26T15:18:23.048" v="2154" actId="20577"/>
        <pc:sldMkLst>
          <pc:docMk/>
          <pc:sldMk cId="626816479" sldId="330"/>
        </pc:sldMkLst>
        <pc:spChg chg="del">
          <ac:chgData name="王 云坤" userId="10481755dee2f0ec" providerId="LiveId" clId="{08FC3130-6EBE-47B3-90B9-04E3B5593000}" dt="2018-11-25T16:08:10.260" v="1862" actId="478"/>
          <ac:spMkLst>
            <pc:docMk/>
            <pc:sldMk cId="626816479" sldId="330"/>
            <ac:spMk id="7" creationId="{D6A17045-9095-499F-9A9F-CBADD9C1DD08}"/>
          </ac:spMkLst>
        </pc:spChg>
        <pc:spChg chg="del">
          <ac:chgData name="王 云坤" userId="10481755dee2f0ec" providerId="LiveId" clId="{08FC3130-6EBE-47B3-90B9-04E3B5593000}" dt="2018-11-25T16:08:10.260" v="1862" actId="478"/>
          <ac:spMkLst>
            <pc:docMk/>
            <pc:sldMk cId="626816479" sldId="330"/>
            <ac:spMk id="12" creationId="{8AD705DA-9B1F-46AA-AFAE-2DD1CEEC05E1}"/>
          </ac:spMkLst>
        </pc:spChg>
        <pc:spChg chg="mod">
          <ac:chgData name="王 云坤" userId="10481755dee2f0ec" providerId="LiveId" clId="{08FC3130-6EBE-47B3-90B9-04E3B5593000}" dt="2018-11-26T15:18:23.048" v="2154" actId="20577"/>
          <ac:spMkLst>
            <pc:docMk/>
            <pc:sldMk cId="626816479" sldId="330"/>
            <ac:spMk id="14" creationId="{82EDE5F7-3566-43DF-A4FD-D240E524873F}"/>
          </ac:spMkLst>
        </pc:spChg>
        <pc:spChg chg="add del mod">
          <ac:chgData name="王 云坤" userId="10481755dee2f0ec" providerId="LiveId" clId="{08FC3130-6EBE-47B3-90B9-04E3B5593000}" dt="2018-11-26T15:16:34.297" v="2115" actId="20577"/>
          <ac:spMkLst>
            <pc:docMk/>
            <pc:sldMk cId="626816479" sldId="330"/>
            <ac:spMk id="15" creationId="{EA431C57-D004-4A64-A72D-474B1083148E}"/>
          </ac:spMkLst>
        </pc:spChg>
        <pc:spChg chg="add del">
          <ac:chgData name="王 云坤" userId="10481755dee2f0ec" providerId="LiveId" clId="{08FC3130-6EBE-47B3-90B9-04E3B5593000}" dt="2018-11-25T16:34:52.082" v="2028"/>
          <ac:spMkLst>
            <pc:docMk/>
            <pc:sldMk cId="626816479" sldId="330"/>
            <ac:spMk id="17" creationId="{9D5C8DBD-0BD1-4777-810F-AC1CCB87A7E3}"/>
          </ac:spMkLst>
        </pc:spChg>
        <pc:spChg chg="add del mod">
          <ac:chgData name="王 云坤" userId="10481755dee2f0ec" providerId="LiveId" clId="{08FC3130-6EBE-47B3-90B9-04E3B5593000}" dt="2018-11-25T16:35:45.070" v="2049"/>
          <ac:spMkLst>
            <pc:docMk/>
            <pc:sldMk cId="626816479" sldId="330"/>
            <ac:spMk id="18" creationId="{BD2D4807-6949-4C44-9365-4D77809962DA}"/>
          </ac:spMkLst>
        </pc:spChg>
        <pc:picChg chg="add mod">
          <ac:chgData name="王 云坤" userId="10481755dee2f0ec" providerId="LiveId" clId="{08FC3130-6EBE-47B3-90B9-04E3B5593000}" dt="2018-11-25T16:10:20.098" v="1887" actId="1076"/>
          <ac:picMkLst>
            <pc:docMk/>
            <pc:sldMk cId="626816479" sldId="330"/>
            <ac:picMk id="3" creationId="{9A58E467-6E5E-4D90-B1F3-0454EFED816B}"/>
          </ac:picMkLst>
        </pc:picChg>
        <pc:picChg chg="del">
          <ac:chgData name="王 云坤" userId="10481755dee2f0ec" providerId="LiveId" clId="{08FC3130-6EBE-47B3-90B9-04E3B5593000}" dt="2018-11-25T16:08:10.260" v="1862" actId="478"/>
          <ac:picMkLst>
            <pc:docMk/>
            <pc:sldMk cId="626816479" sldId="330"/>
            <ac:picMk id="4" creationId="{F9C96253-4A76-452B-BCEB-5A02DA7A4D6F}"/>
          </ac:picMkLst>
        </pc:picChg>
        <pc:picChg chg="del">
          <ac:chgData name="王 云坤" userId="10481755dee2f0ec" providerId="LiveId" clId="{08FC3130-6EBE-47B3-90B9-04E3B5593000}" dt="2018-11-25T16:08:08.271" v="1861" actId="478"/>
          <ac:picMkLst>
            <pc:docMk/>
            <pc:sldMk cId="626816479" sldId="330"/>
            <ac:picMk id="6" creationId="{CA91DB63-6045-49A8-8034-47DF5A84FAD1}"/>
          </ac:picMkLst>
        </pc:picChg>
        <pc:picChg chg="del">
          <ac:chgData name="王 云坤" userId="10481755dee2f0ec" providerId="LiveId" clId="{08FC3130-6EBE-47B3-90B9-04E3B5593000}" dt="2018-11-25T16:08:10.260" v="1862" actId="478"/>
          <ac:picMkLst>
            <pc:docMk/>
            <pc:sldMk cId="626816479" sldId="330"/>
            <ac:picMk id="8" creationId="{7DEAD268-F286-49EA-9667-95AB6931C2A6}"/>
          </ac:picMkLst>
        </pc:picChg>
        <pc:picChg chg="add del mod">
          <ac:chgData name="王 云坤" userId="10481755dee2f0ec" providerId="LiveId" clId="{08FC3130-6EBE-47B3-90B9-04E3B5593000}" dt="2018-11-25T16:14:18.643" v="1923" actId="478"/>
          <ac:picMkLst>
            <pc:docMk/>
            <pc:sldMk cId="626816479" sldId="330"/>
            <ac:picMk id="9" creationId="{071DB525-74DE-4C57-9150-E40F55E4EB2C}"/>
          </ac:picMkLst>
        </pc:picChg>
        <pc:picChg chg="add mod">
          <ac:chgData name="王 云坤" userId="10481755dee2f0ec" providerId="LiveId" clId="{08FC3130-6EBE-47B3-90B9-04E3B5593000}" dt="2018-11-25T16:36:11.816" v="2059" actId="1076"/>
          <ac:picMkLst>
            <pc:docMk/>
            <pc:sldMk cId="626816479" sldId="330"/>
            <ac:picMk id="13" creationId="{FF4FACBE-455E-4126-AED1-555A4EE45DF8}"/>
          </ac:picMkLst>
        </pc:picChg>
        <pc:picChg chg="add del mod">
          <ac:chgData name="王 云坤" userId="10481755dee2f0ec" providerId="LiveId" clId="{08FC3130-6EBE-47B3-90B9-04E3B5593000}" dt="2018-11-25T16:35:45.570" v="2051"/>
          <ac:picMkLst>
            <pc:docMk/>
            <pc:sldMk cId="626816479" sldId="330"/>
            <ac:picMk id="16" creationId="{85918046-D1EE-4316-A838-75A9C02EF222}"/>
          </ac:picMkLst>
        </pc:picChg>
      </pc:sldChg>
      <pc:sldChg chg="addSp delSp modSp add">
        <pc:chgData name="王 云坤" userId="10481755dee2f0ec" providerId="LiveId" clId="{08FC3130-6EBE-47B3-90B9-04E3B5593000}" dt="2018-11-25T16:43:59.776" v="2071" actId="478"/>
        <pc:sldMkLst>
          <pc:docMk/>
          <pc:sldMk cId="1921518526" sldId="331"/>
        </pc:sldMkLst>
        <pc:spChg chg="mod">
          <ac:chgData name="王 云坤" userId="10481755dee2f0ec" providerId="LiveId" clId="{08FC3130-6EBE-47B3-90B9-04E3B5593000}" dt="2018-11-25T16:14:05.780" v="1920" actId="14100"/>
          <ac:spMkLst>
            <pc:docMk/>
            <pc:sldMk cId="1921518526" sldId="331"/>
            <ac:spMk id="14" creationId="{82EDE5F7-3566-43DF-A4FD-D240E524873F}"/>
          </ac:spMkLst>
        </pc:spChg>
        <pc:picChg chg="add mod">
          <ac:chgData name="王 云坤" userId="10481755dee2f0ec" providerId="LiveId" clId="{08FC3130-6EBE-47B3-90B9-04E3B5593000}" dt="2018-11-25T16:40:24.206" v="2062" actId="1076"/>
          <ac:picMkLst>
            <pc:docMk/>
            <pc:sldMk cId="1921518526" sldId="331"/>
            <ac:picMk id="2" creationId="{82785E78-F4DB-4C7F-A468-05D5BFCE9A67}"/>
          </ac:picMkLst>
        </pc:picChg>
        <pc:picChg chg="add mod">
          <ac:chgData name="王 云坤" userId="10481755dee2f0ec" providerId="LiveId" clId="{08FC3130-6EBE-47B3-90B9-04E3B5593000}" dt="2018-11-25T16:41:11.500" v="2066" actId="1076"/>
          <ac:picMkLst>
            <pc:docMk/>
            <pc:sldMk cId="1921518526" sldId="331"/>
            <ac:picMk id="4" creationId="{8E0581B6-3515-4DFF-BF58-685DA6686A95}"/>
          </ac:picMkLst>
        </pc:picChg>
        <pc:picChg chg="add del">
          <ac:chgData name="王 云坤" userId="10481755dee2f0ec" providerId="LiveId" clId="{08FC3130-6EBE-47B3-90B9-04E3B5593000}" dt="2018-11-25T16:43:59.776" v="2071" actId="478"/>
          <ac:picMkLst>
            <pc:docMk/>
            <pc:sldMk cId="1921518526" sldId="331"/>
            <ac:picMk id="6" creationId="{911E4929-8459-4907-B216-21BFDCE8518A}"/>
          </ac:picMkLst>
        </pc:picChg>
        <pc:picChg chg="del mod">
          <ac:chgData name="王 云坤" userId="10481755dee2f0ec" providerId="LiveId" clId="{08FC3130-6EBE-47B3-90B9-04E3B5593000}" dt="2018-11-25T16:40:27.702" v="2064" actId="478"/>
          <ac:picMkLst>
            <pc:docMk/>
            <pc:sldMk cId="1921518526" sldId="331"/>
            <ac:picMk id="9" creationId="{071DB525-74DE-4C57-9150-E40F55E4EB2C}"/>
          </ac:picMkLst>
        </pc:picChg>
        <pc:picChg chg="del">
          <ac:chgData name="王 云坤" userId="10481755dee2f0ec" providerId="LiveId" clId="{08FC3130-6EBE-47B3-90B9-04E3B5593000}" dt="2018-11-25T16:14:13.943" v="1921" actId="478"/>
          <ac:picMkLst>
            <pc:docMk/>
            <pc:sldMk cId="1921518526" sldId="331"/>
            <ac:picMk id="13" creationId="{FF4FACBE-455E-4126-AED1-555A4EE45DF8}"/>
          </ac:picMkLst>
        </pc:picChg>
      </pc:sldChg>
      <pc:sldChg chg="addSp delSp modSp add">
        <pc:chgData name="王 云坤" userId="10481755dee2f0ec" providerId="LiveId" clId="{08FC3130-6EBE-47B3-90B9-04E3B5593000}" dt="2018-11-26T15:18:29.992" v="2156"/>
        <pc:sldMkLst>
          <pc:docMk/>
          <pc:sldMk cId="1357371944" sldId="332"/>
        </pc:sldMkLst>
        <pc:spChg chg="add">
          <ac:chgData name="王 云坤" userId="10481755dee2f0ec" providerId="LiveId" clId="{08FC3130-6EBE-47B3-90B9-04E3B5593000}" dt="2018-11-26T15:18:29.992" v="2156"/>
          <ac:spMkLst>
            <pc:docMk/>
            <pc:sldMk cId="1357371944" sldId="332"/>
            <ac:spMk id="8" creationId="{EF357773-CB4F-49A5-B8A5-E1F6A00763BD}"/>
          </ac:spMkLst>
        </pc:spChg>
        <pc:spChg chg="del">
          <ac:chgData name="王 云坤" userId="10481755dee2f0ec" providerId="LiveId" clId="{08FC3130-6EBE-47B3-90B9-04E3B5593000}" dt="2018-11-26T15:18:29.639" v="2155" actId="478"/>
          <ac:spMkLst>
            <pc:docMk/>
            <pc:sldMk cId="1357371944" sldId="332"/>
            <ac:spMk id="14" creationId="{82EDE5F7-3566-43DF-A4FD-D240E524873F}"/>
          </ac:spMkLst>
        </pc:spChg>
        <pc:picChg chg="add mod">
          <ac:chgData name="王 云坤" userId="10481755dee2f0ec" providerId="LiveId" clId="{08FC3130-6EBE-47B3-90B9-04E3B5593000}" dt="2018-11-26T15:15:19.273" v="2112" actId="1076"/>
          <ac:picMkLst>
            <pc:docMk/>
            <pc:sldMk cId="1357371944" sldId="332"/>
            <ac:picMk id="2" creationId="{09C306A4-7098-4C77-9448-32D475F2D042}"/>
          </ac:picMkLst>
        </pc:picChg>
        <pc:picChg chg="del">
          <ac:chgData name="王 云坤" userId="10481755dee2f0ec" providerId="LiveId" clId="{08FC3130-6EBE-47B3-90B9-04E3B5593000}" dt="2018-11-25T16:43:57.698" v="2069" actId="478"/>
          <ac:picMkLst>
            <pc:docMk/>
            <pc:sldMk cId="1357371944" sldId="332"/>
            <ac:picMk id="2" creationId="{82785E78-F4DB-4C7F-A468-05D5BFCE9A67}"/>
          </ac:picMkLst>
        </pc:picChg>
        <pc:picChg chg="del">
          <ac:chgData name="王 云坤" userId="10481755dee2f0ec" providerId="LiveId" clId="{08FC3130-6EBE-47B3-90B9-04E3B5593000}" dt="2018-11-25T16:43:58.495" v="2070" actId="478"/>
          <ac:picMkLst>
            <pc:docMk/>
            <pc:sldMk cId="1357371944" sldId="332"/>
            <ac:picMk id="4" creationId="{8E0581B6-3515-4DFF-BF58-685DA6686A95}"/>
          </ac:picMkLst>
        </pc:picChg>
        <pc:picChg chg="del mod">
          <ac:chgData name="王 云坤" userId="10481755dee2f0ec" providerId="LiveId" clId="{08FC3130-6EBE-47B3-90B9-04E3B5593000}" dt="2018-11-26T15:15:10.970" v="2107" actId="478"/>
          <ac:picMkLst>
            <pc:docMk/>
            <pc:sldMk cId="1357371944" sldId="332"/>
            <ac:picMk id="6" creationId="{911E4929-8459-4907-B216-21BFDCE8518A}"/>
          </ac:picMkLst>
        </pc:picChg>
      </pc:sldChg>
      <pc:sldChg chg="modSp add ord">
        <pc:chgData name="王 云坤" userId="10481755dee2f0ec" providerId="LiveId" clId="{08FC3130-6EBE-47B3-90B9-04E3B5593000}" dt="2018-11-26T15:14:41.304" v="2106"/>
        <pc:sldMkLst>
          <pc:docMk/>
          <pc:sldMk cId="3453045630" sldId="333"/>
        </pc:sldMkLst>
        <pc:spChg chg="mod">
          <ac:chgData name="王 云坤" userId="10481755dee2f0ec" providerId="LiveId" clId="{08FC3130-6EBE-47B3-90B9-04E3B5593000}" dt="2018-11-26T15:14:34.460" v="2105" actId="14100"/>
          <ac:spMkLst>
            <pc:docMk/>
            <pc:sldMk cId="3453045630" sldId="333"/>
            <ac:spMk id="14" creationId="{82EDE5F7-3566-43DF-A4FD-D240E524873F}"/>
          </ac:spMkLst>
        </pc:spChg>
      </pc:sldChg>
      <pc:sldChg chg="addSp delSp modSp add">
        <pc:chgData name="王 云坤" userId="10481755dee2f0ec" providerId="LiveId" clId="{08FC3130-6EBE-47B3-90B9-04E3B5593000}" dt="2018-11-26T15:19:57.302" v="2193" actId="20577"/>
        <pc:sldMkLst>
          <pc:docMk/>
          <pc:sldMk cId="3386976611" sldId="334"/>
        </pc:sldMkLst>
        <pc:spChg chg="mod">
          <ac:chgData name="王 云坤" userId="10481755dee2f0ec" providerId="LiveId" clId="{08FC3130-6EBE-47B3-90B9-04E3B5593000}" dt="2018-11-26T15:19:57.302" v="2193" actId="20577"/>
          <ac:spMkLst>
            <pc:docMk/>
            <pc:sldMk cId="3386976611" sldId="334"/>
            <ac:spMk id="14" creationId="{82EDE5F7-3566-43DF-A4FD-D240E524873F}"/>
          </ac:spMkLst>
        </pc:spChg>
        <pc:picChg chg="add mod">
          <ac:chgData name="王 云坤" userId="10481755dee2f0ec" providerId="LiveId" clId="{08FC3130-6EBE-47B3-90B9-04E3B5593000}" dt="2018-11-26T15:19:09.900" v="2162" actId="1076"/>
          <ac:picMkLst>
            <pc:docMk/>
            <pc:sldMk cId="3386976611" sldId="334"/>
            <ac:picMk id="2" creationId="{188E3F04-9FDB-4A0B-B463-CB87500783DB}"/>
          </ac:picMkLst>
        </pc:picChg>
        <pc:picChg chg="del">
          <ac:chgData name="王 云坤" userId="10481755dee2f0ec" providerId="LiveId" clId="{08FC3130-6EBE-47B3-90B9-04E3B5593000}" dt="2018-11-26T15:18:11.236" v="2144" actId="478"/>
          <ac:picMkLst>
            <pc:docMk/>
            <pc:sldMk cId="3386976611" sldId="334"/>
            <ac:picMk id="6" creationId="{911E4929-8459-4907-B216-21BFDCE8518A}"/>
          </ac:picMkLst>
        </pc:picChg>
      </pc:sldChg>
      <pc:sldChg chg="addSp delSp modSp add">
        <pc:chgData name="王 云坤" userId="10481755dee2f0ec" providerId="LiveId" clId="{08FC3130-6EBE-47B3-90B9-04E3B5593000}" dt="2018-11-26T15:20:18.607" v="2195" actId="1076"/>
        <pc:sldMkLst>
          <pc:docMk/>
          <pc:sldMk cId="2168015517" sldId="335"/>
        </pc:sldMkLst>
        <pc:spChg chg="mod">
          <ac:chgData name="王 云坤" userId="10481755dee2f0ec" providerId="LiveId" clId="{08FC3130-6EBE-47B3-90B9-04E3B5593000}" dt="2018-11-26T15:17:51.848" v="2139" actId="14100"/>
          <ac:spMkLst>
            <pc:docMk/>
            <pc:sldMk cId="2168015517" sldId="335"/>
            <ac:spMk id="14" creationId="{82EDE5F7-3566-43DF-A4FD-D240E524873F}"/>
          </ac:spMkLst>
        </pc:spChg>
        <pc:picChg chg="add mod modCrop">
          <ac:chgData name="王 云坤" userId="10481755dee2f0ec" providerId="LiveId" clId="{08FC3130-6EBE-47B3-90B9-04E3B5593000}" dt="2018-11-26T15:20:18.607" v="2195" actId="1076"/>
          <ac:picMkLst>
            <pc:docMk/>
            <pc:sldMk cId="2168015517" sldId="335"/>
            <ac:picMk id="2" creationId="{80C22DE5-2203-4833-9800-C100A91883C9}"/>
          </ac:picMkLst>
        </pc:picChg>
        <pc:picChg chg="del">
          <ac:chgData name="王 云坤" userId="10481755dee2f0ec" providerId="LiveId" clId="{08FC3130-6EBE-47B3-90B9-04E3B5593000}" dt="2018-11-26T15:17:02.468" v="2117" actId="478"/>
          <ac:picMkLst>
            <pc:docMk/>
            <pc:sldMk cId="2168015517" sldId="335"/>
            <ac:picMk id="6" creationId="{911E4929-8459-4907-B216-21BFDCE8518A}"/>
          </ac:picMkLst>
        </pc:picChg>
      </pc:sldChg>
      <pc:sldChg chg="addSp delSp modSp add ord">
        <pc:chgData name="王 云坤" userId="10481755dee2f0ec" providerId="LiveId" clId="{08FC3130-6EBE-47B3-90B9-04E3B5593000}" dt="2018-11-26T23:49:15.035" v="2342" actId="1582"/>
        <pc:sldMkLst>
          <pc:docMk/>
          <pc:sldMk cId="2675558906" sldId="336"/>
        </pc:sldMkLst>
        <pc:spChg chg="del">
          <ac:chgData name="王 云坤" userId="10481755dee2f0ec" providerId="LiveId" clId="{08FC3130-6EBE-47B3-90B9-04E3B5593000}" dt="2018-11-26T23:40:02.229" v="2225" actId="478"/>
          <ac:spMkLst>
            <pc:docMk/>
            <pc:sldMk cId="2675558906" sldId="336"/>
            <ac:spMk id="2" creationId="{92ED9D28-2604-44B0-9827-D3733A6221CE}"/>
          </ac:spMkLst>
        </pc:spChg>
        <pc:spChg chg="mod">
          <ac:chgData name="王 云坤" userId="10481755dee2f0ec" providerId="LiveId" clId="{08FC3130-6EBE-47B3-90B9-04E3B5593000}" dt="2018-11-26T23:39:37.891" v="2199" actId="207"/>
          <ac:spMkLst>
            <pc:docMk/>
            <pc:sldMk cId="2675558906" sldId="336"/>
            <ac:spMk id="5" creationId="{ED523330-47B4-4663-8D9D-81663B5C18B1}"/>
          </ac:spMkLst>
        </pc:spChg>
        <pc:spChg chg="add mod">
          <ac:chgData name="王 云坤" userId="10481755dee2f0ec" providerId="LiveId" clId="{08FC3130-6EBE-47B3-90B9-04E3B5593000}" dt="2018-11-26T23:49:15.035" v="2342" actId="1582"/>
          <ac:spMkLst>
            <pc:docMk/>
            <pc:sldMk cId="2675558906" sldId="336"/>
            <ac:spMk id="9" creationId="{33DBB287-AE47-4C2D-BCC6-E8C442350544}"/>
          </ac:spMkLst>
        </pc:spChg>
        <pc:spChg chg="add del mod">
          <ac:chgData name="王 云坤" userId="10481755dee2f0ec" providerId="LiveId" clId="{08FC3130-6EBE-47B3-90B9-04E3B5593000}" dt="2018-11-26T23:48:46.516" v="2338" actId="478"/>
          <ac:spMkLst>
            <pc:docMk/>
            <pc:sldMk cId="2675558906" sldId="336"/>
            <ac:spMk id="10" creationId="{0BF10597-59C3-47DE-AD38-227F831C9F9E}"/>
          </ac:spMkLst>
        </pc:spChg>
        <pc:spChg chg="del">
          <ac:chgData name="王 云坤" userId="10481755dee2f0ec" providerId="LiveId" clId="{08FC3130-6EBE-47B3-90B9-04E3B5593000}" dt="2018-11-26T23:40:03.510" v="2226" actId="478"/>
          <ac:spMkLst>
            <pc:docMk/>
            <pc:sldMk cId="2675558906" sldId="336"/>
            <ac:spMk id="12" creationId="{8AD705DA-9B1F-46AA-AFAE-2DD1CEEC05E1}"/>
          </ac:spMkLst>
        </pc:spChg>
        <pc:spChg chg="add mod">
          <ac:chgData name="王 云坤" userId="10481755dee2f0ec" providerId="LiveId" clId="{08FC3130-6EBE-47B3-90B9-04E3B5593000}" dt="2018-11-26T23:47:12.764" v="2310" actId="1076"/>
          <ac:spMkLst>
            <pc:docMk/>
            <pc:sldMk cId="2675558906" sldId="336"/>
            <ac:spMk id="13" creationId="{51391EA6-BF9E-4F97-9760-6B80CE92005A}"/>
          </ac:spMkLst>
        </pc:spChg>
        <pc:spChg chg="mod">
          <ac:chgData name="王 云坤" userId="10481755dee2f0ec" providerId="LiveId" clId="{08FC3130-6EBE-47B3-90B9-04E3B5593000}" dt="2018-11-26T23:39:59.377" v="2223" actId="14100"/>
          <ac:spMkLst>
            <pc:docMk/>
            <pc:sldMk cId="2675558906" sldId="336"/>
            <ac:spMk id="14" creationId="{82EDE5F7-3566-43DF-A4FD-D240E524873F}"/>
          </ac:spMkLst>
        </pc:spChg>
        <pc:spChg chg="add mod">
          <ac:chgData name="王 云坤" userId="10481755dee2f0ec" providerId="LiveId" clId="{08FC3130-6EBE-47B3-90B9-04E3B5593000}" dt="2018-11-26T23:47:35.322" v="2332" actId="947"/>
          <ac:spMkLst>
            <pc:docMk/>
            <pc:sldMk cId="2675558906" sldId="336"/>
            <ac:spMk id="15" creationId="{04E5B7E8-6144-4EAB-9327-F67992BEC566}"/>
          </ac:spMkLst>
        </pc:spChg>
        <pc:spChg chg="add mod">
          <ac:chgData name="王 云坤" userId="10481755dee2f0ec" providerId="LiveId" clId="{08FC3130-6EBE-47B3-90B9-04E3B5593000}" dt="2018-11-26T23:49:08.287" v="2341" actId="1582"/>
          <ac:spMkLst>
            <pc:docMk/>
            <pc:sldMk cId="2675558906" sldId="336"/>
            <ac:spMk id="16" creationId="{2F345F38-EA32-464B-910E-5B5AA26C4772}"/>
          </ac:spMkLst>
        </pc:spChg>
        <pc:picChg chg="del">
          <ac:chgData name="王 云坤" userId="10481755dee2f0ec" providerId="LiveId" clId="{08FC3130-6EBE-47B3-90B9-04E3B5593000}" dt="2018-11-26T23:40:00.689" v="2224" actId="478"/>
          <ac:picMkLst>
            <pc:docMk/>
            <pc:sldMk cId="2675558906" sldId="336"/>
            <ac:picMk id="3" creationId="{2B522460-3819-40E3-9FB3-43D0F28F598A}"/>
          </ac:picMkLst>
        </pc:picChg>
        <pc:picChg chg="add del mod">
          <ac:chgData name="王 云坤" userId="10481755dee2f0ec" providerId="LiveId" clId="{08FC3130-6EBE-47B3-90B9-04E3B5593000}" dt="2018-11-26T23:43:13.670" v="2239" actId="478"/>
          <ac:picMkLst>
            <pc:docMk/>
            <pc:sldMk cId="2675558906" sldId="336"/>
            <ac:picMk id="4" creationId="{AB0338CC-9B7A-49C2-B06F-FEFF8C7E2066}"/>
          </ac:picMkLst>
        </pc:picChg>
        <pc:picChg chg="add mod modCrop">
          <ac:chgData name="王 云坤" userId="10481755dee2f0ec" providerId="LiveId" clId="{08FC3130-6EBE-47B3-90B9-04E3B5593000}" dt="2018-11-26T23:47:57.507" v="2335" actId="14100"/>
          <ac:picMkLst>
            <pc:docMk/>
            <pc:sldMk cId="2675558906" sldId="336"/>
            <ac:picMk id="6" creationId="{31F36AFB-2969-4ABA-B990-35E6C7B4C0F4}"/>
          </ac:picMkLst>
        </pc:picChg>
        <pc:picChg chg="add del mod">
          <ac:chgData name="王 云坤" userId="10481755dee2f0ec" providerId="LiveId" clId="{08FC3130-6EBE-47B3-90B9-04E3B5593000}" dt="2018-11-26T23:45:23.532" v="2247" actId="478"/>
          <ac:picMkLst>
            <pc:docMk/>
            <pc:sldMk cId="2675558906" sldId="336"/>
            <ac:picMk id="7" creationId="{E1C72DAF-0DCB-4819-8CFD-B13E5091192B}"/>
          </ac:picMkLst>
        </pc:picChg>
        <pc:picChg chg="add mod">
          <ac:chgData name="王 云坤" userId="10481755dee2f0ec" providerId="LiveId" clId="{08FC3130-6EBE-47B3-90B9-04E3B5593000}" dt="2018-11-26T23:46:40.197" v="2298" actId="1076"/>
          <ac:picMkLst>
            <pc:docMk/>
            <pc:sldMk cId="2675558906" sldId="336"/>
            <ac:picMk id="8" creationId="{AC0E01F9-C7AC-4430-92EB-54173E651674}"/>
          </ac:picMkLst>
        </pc:picChg>
      </pc:sldChg>
      <pc:sldChg chg="delSp add del">
        <pc:chgData name="王 云坤" userId="10481755dee2f0ec" providerId="LiveId" clId="{08FC3130-6EBE-47B3-90B9-04E3B5593000}" dt="2018-11-26T23:49:41.124" v="2349" actId="2696"/>
        <pc:sldMkLst>
          <pc:docMk/>
          <pc:sldMk cId="1762212211" sldId="337"/>
        </pc:sldMkLst>
        <pc:spChg chg="del">
          <ac:chgData name="王 云坤" userId="10481755dee2f0ec" providerId="LiveId" clId="{08FC3130-6EBE-47B3-90B9-04E3B5593000}" dt="2018-11-26T23:49:32.181" v="2346" actId="478"/>
          <ac:spMkLst>
            <pc:docMk/>
            <pc:sldMk cId="1762212211" sldId="337"/>
            <ac:spMk id="9" creationId="{33DBB287-AE47-4C2D-BCC6-E8C442350544}"/>
          </ac:spMkLst>
        </pc:spChg>
        <pc:spChg chg="del">
          <ac:chgData name="王 云坤" userId="10481755dee2f0ec" providerId="LiveId" clId="{08FC3130-6EBE-47B3-90B9-04E3B5593000}" dt="2018-11-26T23:49:33.181" v="2347" actId="478"/>
          <ac:spMkLst>
            <pc:docMk/>
            <pc:sldMk cId="1762212211" sldId="337"/>
            <ac:spMk id="16" creationId="{2F345F38-EA32-464B-910E-5B5AA26C4772}"/>
          </ac:spMkLst>
        </pc:spChg>
        <pc:picChg chg="del">
          <ac:chgData name="王 云坤" userId="10481755dee2f0ec" providerId="LiveId" clId="{08FC3130-6EBE-47B3-90B9-04E3B5593000}" dt="2018-11-26T23:49:30.657" v="2345" actId="478"/>
          <ac:picMkLst>
            <pc:docMk/>
            <pc:sldMk cId="1762212211" sldId="337"/>
            <ac:picMk id="6" creationId="{31F36AFB-2969-4ABA-B990-35E6C7B4C0F4}"/>
          </ac:picMkLst>
        </pc:picChg>
        <pc:picChg chg="del">
          <ac:chgData name="王 云坤" userId="10481755dee2f0ec" providerId="LiveId" clId="{08FC3130-6EBE-47B3-90B9-04E3B5593000}" dt="2018-11-26T23:49:30.235" v="2344" actId="478"/>
          <ac:picMkLst>
            <pc:docMk/>
            <pc:sldMk cId="1762212211" sldId="337"/>
            <ac:picMk id="8" creationId="{AC0E01F9-C7AC-4430-92EB-54173E651674}"/>
          </ac:picMkLst>
        </pc:picChg>
      </pc:sldChg>
      <pc:sldChg chg="addSp delSp modSp add">
        <pc:chgData name="王 云坤" userId="10481755dee2f0ec" providerId="LiveId" clId="{08FC3130-6EBE-47B3-90B9-04E3B5593000}" dt="2018-11-26T23:51:07.107" v="2404" actId="1076"/>
        <pc:sldMkLst>
          <pc:docMk/>
          <pc:sldMk cId="769362272" sldId="338"/>
        </pc:sldMkLst>
        <pc:spChg chg="del">
          <ac:chgData name="王 云坤" userId="10481755dee2f0ec" providerId="LiveId" clId="{08FC3130-6EBE-47B3-90B9-04E3B5593000}" dt="2018-11-26T23:49:47.357" v="2351" actId="478"/>
          <ac:spMkLst>
            <pc:docMk/>
            <pc:sldMk cId="769362272" sldId="338"/>
            <ac:spMk id="9" creationId="{33DBB287-AE47-4C2D-BCC6-E8C442350544}"/>
          </ac:spMkLst>
        </pc:spChg>
        <pc:spChg chg="del">
          <ac:chgData name="王 云坤" userId="10481755dee2f0ec" providerId="LiveId" clId="{08FC3130-6EBE-47B3-90B9-04E3B5593000}" dt="2018-11-26T23:49:51.425" v="2352" actId="478"/>
          <ac:spMkLst>
            <pc:docMk/>
            <pc:sldMk cId="769362272" sldId="338"/>
            <ac:spMk id="13" creationId="{51391EA6-BF9E-4F97-9760-6B80CE92005A}"/>
          </ac:spMkLst>
        </pc:spChg>
        <pc:spChg chg="mod">
          <ac:chgData name="王 云坤" userId="10481755dee2f0ec" providerId="LiveId" clId="{08FC3130-6EBE-47B3-90B9-04E3B5593000}" dt="2018-11-26T23:49:56.326" v="2353" actId="1076"/>
          <ac:spMkLst>
            <pc:docMk/>
            <pc:sldMk cId="769362272" sldId="338"/>
            <ac:spMk id="15" creationId="{04E5B7E8-6144-4EAB-9327-F67992BEC566}"/>
          </ac:spMkLst>
        </pc:spChg>
        <pc:spChg chg="mod">
          <ac:chgData name="王 云坤" userId="10481755dee2f0ec" providerId="LiveId" clId="{08FC3130-6EBE-47B3-90B9-04E3B5593000}" dt="2018-11-26T23:49:56.326" v="2353" actId="1076"/>
          <ac:spMkLst>
            <pc:docMk/>
            <pc:sldMk cId="769362272" sldId="338"/>
            <ac:spMk id="16" creationId="{2F345F38-EA32-464B-910E-5B5AA26C4772}"/>
          </ac:spMkLst>
        </pc:spChg>
        <pc:spChg chg="add mod">
          <ac:chgData name="王 云坤" userId="10481755dee2f0ec" providerId="LiveId" clId="{08FC3130-6EBE-47B3-90B9-04E3B5593000}" dt="2018-11-26T23:51:07.107" v="2404" actId="1076"/>
          <ac:spMkLst>
            <pc:docMk/>
            <pc:sldMk cId="769362272" sldId="338"/>
            <ac:spMk id="17" creationId="{3372F805-2EDA-45F0-AC98-DBC9CB590C1C}"/>
          </ac:spMkLst>
        </pc:spChg>
        <pc:picChg chg="add mod modCrop">
          <ac:chgData name="王 云坤" userId="10481755dee2f0ec" providerId="LiveId" clId="{08FC3130-6EBE-47B3-90B9-04E3B5593000}" dt="2018-11-26T23:50:21.339" v="2361" actId="14100"/>
          <ac:picMkLst>
            <pc:docMk/>
            <pc:sldMk cId="769362272" sldId="338"/>
            <ac:picMk id="3" creationId="{C1A15790-8DEB-45F2-B03D-B83128D94B8E}"/>
          </ac:picMkLst>
        </pc:picChg>
        <pc:picChg chg="mod">
          <ac:chgData name="王 云坤" userId="10481755dee2f0ec" providerId="LiveId" clId="{08FC3130-6EBE-47B3-90B9-04E3B5593000}" dt="2018-11-26T23:49:56.326" v="2353" actId="1076"/>
          <ac:picMkLst>
            <pc:docMk/>
            <pc:sldMk cId="769362272" sldId="338"/>
            <ac:picMk id="6" creationId="{31F36AFB-2969-4ABA-B990-35E6C7B4C0F4}"/>
          </ac:picMkLst>
        </pc:picChg>
        <pc:picChg chg="del">
          <ac:chgData name="王 云坤" userId="10481755dee2f0ec" providerId="LiveId" clId="{08FC3130-6EBE-47B3-90B9-04E3B5593000}" dt="2018-11-26T23:49:45.662" v="2350" actId="478"/>
          <ac:picMkLst>
            <pc:docMk/>
            <pc:sldMk cId="769362272" sldId="338"/>
            <ac:picMk id="8" creationId="{AC0E01F9-C7AC-4430-92EB-54173E651674}"/>
          </ac:picMkLst>
        </pc:picChg>
      </pc:sldChg>
      <pc:sldChg chg="addSp delSp modSp add">
        <pc:chgData name="王 云坤" userId="10481755dee2f0ec" providerId="LiveId" clId="{08FC3130-6EBE-47B3-90B9-04E3B5593000}" dt="2018-11-27T00:03:46.213" v="2579" actId="20577"/>
        <pc:sldMkLst>
          <pc:docMk/>
          <pc:sldMk cId="1570465908" sldId="339"/>
        </pc:sldMkLst>
        <pc:spChg chg="add mod">
          <ac:chgData name="王 云坤" userId="10481755dee2f0ec" providerId="LiveId" clId="{08FC3130-6EBE-47B3-90B9-04E3B5593000}" dt="2018-11-27T00:03:46.213" v="2579" actId="20577"/>
          <ac:spMkLst>
            <pc:docMk/>
            <pc:sldMk cId="1570465908" sldId="339"/>
            <ac:spMk id="9" creationId="{20655055-B131-4D1B-BA64-AEE75D586589}"/>
          </ac:spMkLst>
        </pc:spChg>
        <pc:spChg chg="del">
          <ac:chgData name="王 云坤" userId="10481755dee2f0ec" providerId="LiveId" clId="{08FC3130-6EBE-47B3-90B9-04E3B5593000}" dt="2018-11-26T23:51:17.616" v="2407" actId="478"/>
          <ac:spMkLst>
            <pc:docMk/>
            <pc:sldMk cId="1570465908" sldId="339"/>
            <ac:spMk id="15" creationId="{04E5B7E8-6144-4EAB-9327-F67992BEC566}"/>
          </ac:spMkLst>
        </pc:spChg>
        <pc:spChg chg="del">
          <ac:chgData name="王 云坤" userId="10481755dee2f0ec" providerId="LiveId" clId="{08FC3130-6EBE-47B3-90B9-04E3B5593000}" dt="2018-11-26T23:51:15.313" v="2406" actId="478"/>
          <ac:spMkLst>
            <pc:docMk/>
            <pc:sldMk cId="1570465908" sldId="339"/>
            <ac:spMk id="16" creationId="{2F345F38-EA32-464B-910E-5B5AA26C4772}"/>
          </ac:spMkLst>
        </pc:spChg>
        <pc:spChg chg="mod">
          <ac:chgData name="王 云坤" userId="10481755dee2f0ec" providerId="LiveId" clId="{08FC3130-6EBE-47B3-90B9-04E3B5593000}" dt="2018-11-26T23:51:23.583" v="2408" actId="1076"/>
          <ac:spMkLst>
            <pc:docMk/>
            <pc:sldMk cId="1570465908" sldId="339"/>
            <ac:spMk id="17" creationId="{3372F805-2EDA-45F0-AC98-DBC9CB590C1C}"/>
          </ac:spMkLst>
        </pc:spChg>
        <pc:spChg chg="add mod">
          <ac:chgData name="王 云坤" userId="10481755dee2f0ec" providerId="LiveId" clId="{08FC3130-6EBE-47B3-90B9-04E3B5593000}" dt="2018-11-26T23:58:00.161" v="2462" actId="313"/>
          <ac:spMkLst>
            <pc:docMk/>
            <pc:sldMk cId="1570465908" sldId="339"/>
            <ac:spMk id="18" creationId="{CF1BC564-1578-45F3-847B-7375AD75DBDE}"/>
          </ac:spMkLst>
        </pc:spChg>
        <pc:picChg chg="mod modCrop">
          <ac:chgData name="王 云坤" userId="10481755dee2f0ec" providerId="LiveId" clId="{08FC3130-6EBE-47B3-90B9-04E3B5593000}" dt="2018-11-26T23:53:08.759" v="2420" actId="1076"/>
          <ac:picMkLst>
            <pc:docMk/>
            <pc:sldMk cId="1570465908" sldId="339"/>
            <ac:picMk id="3" creationId="{C1A15790-8DEB-45F2-B03D-B83128D94B8E}"/>
          </ac:picMkLst>
        </pc:picChg>
        <pc:picChg chg="add del mod modCrop">
          <ac:chgData name="王 云坤" userId="10481755dee2f0ec" providerId="LiveId" clId="{08FC3130-6EBE-47B3-90B9-04E3B5593000}" dt="2018-11-26T23:53:59.176" v="2424" actId="478"/>
          <ac:picMkLst>
            <pc:docMk/>
            <pc:sldMk cId="1570465908" sldId="339"/>
            <ac:picMk id="4" creationId="{1C529831-CDF3-4DD6-83A0-638AFCFFE387}"/>
          </ac:picMkLst>
        </pc:picChg>
        <pc:picChg chg="del">
          <ac:chgData name="王 云坤" userId="10481755dee2f0ec" providerId="LiveId" clId="{08FC3130-6EBE-47B3-90B9-04E3B5593000}" dt="2018-11-26T23:51:15.313" v="2406" actId="478"/>
          <ac:picMkLst>
            <pc:docMk/>
            <pc:sldMk cId="1570465908" sldId="339"/>
            <ac:picMk id="6" creationId="{31F36AFB-2969-4ABA-B990-35E6C7B4C0F4}"/>
          </ac:picMkLst>
        </pc:picChg>
        <pc:picChg chg="add mod">
          <ac:chgData name="王 云坤" userId="10481755dee2f0ec" providerId="LiveId" clId="{08FC3130-6EBE-47B3-90B9-04E3B5593000}" dt="2018-11-26T23:57:14.876" v="2430" actId="1076"/>
          <ac:picMkLst>
            <pc:docMk/>
            <pc:sldMk cId="1570465908" sldId="339"/>
            <ac:picMk id="8" creationId="{3D7F2A0E-93C6-42FA-B3A8-27421318B461}"/>
          </ac:picMkLst>
        </pc:picChg>
      </pc:sldChg>
      <pc:sldChg chg="addSp delSp modSp add">
        <pc:chgData name="王 云坤" userId="10481755dee2f0ec" providerId="LiveId" clId="{08FC3130-6EBE-47B3-90B9-04E3B5593000}" dt="2018-11-26T23:59:58.616" v="2506" actId="1076"/>
        <pc:sldMkLst>
          <pc:docMk/>
          <pc:sldMk cId="23850159" sldId="340"/>
        </pc:sldMkLst>
        <pc:spChg chg="mod">
          <ac:chgData name="王 云坤" userId="10481755dee2f0ec" providerId="LiveId" clId="{08FC3130-6EBE-47B3-90B9-04E3B5593000}" dt="2018-11-26T23:59:29.842" v="2495" actId="1076"/>
          <ac:spMkLst>
            <pc:docMk/>
            <pc:sldMk cId="23850159" sldId="340"/>
            <ac:spMk id="17" creationId="{3372F805-2EDA-45F0-AC98-DBC9CB590C1C}"/>
          </ac:spMkLst>
        </pc:spChg>
        <pc:spChg chg="mod">
          <ac:chgData name="王 云坤" userId="10481755dee2f0ec" providerId="LiveId" clId="{08FC3130-6EBE-47B3-90B9-04E3B5593000}" dt="2018-11-26T23:59:58.616" v="2506" actId="1076"/>
          <ac:spMkLst>
            <pc:docMk/>
            <pc:sldMk cId="23850159" sldId="340"/>
            <ac:spMk id="18" creationId="{CF1BC564-1578-45F3-847B-7375AD75DBDE}"/>
          </ac:spMkLst>
        </pc:spChg>
        <pc:picChg chg="del">
          <ac:chgData name="王 云坤" userId="10481755dee2f0ec" providerId="LiveId" clId="{08FC3130-6EBE-47B3-90B9-04E3B5593000}" dt="2018-11-26T23:58:15.009" v="2464" actId="478"/>
          <ac:picMkLst>
            <pc:docMk/>
            <pc:sldMk cId="23850159" sldId="340"/>
            <ac:picMk id="3" creationId="{C1A15790-8DEB-45F2-B03D-B83128D94B8E}"/>
          </ac:picMkLst>
        </pc:picChg>
        <pc:picChg chg="add mod">
          <ac:chgData name="王 云坤" userId="10481755dee2f0ec" providerId="LiveId" clId="{08FC3130-6EBE-47B3-90B9-04E3B5593000}" dt="2018-11-26T23:59:31.342" v="2496" actId="1076"/>
          <ac:picMkLst>
            <pc:docMk/>
            <pc:sldMk cId="23850159" sldId="340"/>
            <ac:picMk id="4" creationId="{F2D5D307-49E0-4D03-8B43-DA3E05856D4D}"/>
          </ac:picMkLst>
        </pc:picChg>
        <pc:picChg chg="add mod modCrop">
          <ac:chgData name="王 云坤" userId="10481755dee2f0ec" providerId="LiveId" clId="{08FC3130-6EBE-47B3-90B9-04E3B5593000}" dt="2018-11-26T23:59:55.997" v="2505" actId="1076"/>
          <ac:picMkLst>
            <pc:docMk/>
            <pc:sldMk cId="23850159" sldId="340"/>
            <ac:picMk id="7" creationId="{B8FD1CBF-8A6B-4589-AF2E-768F3429AE88}"/>
          </ac:picMkLst>
        </pc:picChg>
        <pc:picChg chg="del">
          <ac:chgData name="王 云坤" userId="10481755dee2f0ec" providerId="LiveId" clId="{08FC3130-6EBE-47B3-90B9-04E3B5593000}" dt="2018-11-26T23:58:15.462" v="2465" actId="478"/>
          <ac:picMkLst>
            <pc:docMk/>
            <pc:sldMk cId="23850159" sldId="340"/>
            <ac:picMk id="8" creationId="{3D7F2A0E-93C6-42FA-B3A8-27421318B461}"/>
          </ac:picMkLst>
        </pc:picChg>
      </pc:sldChg>
      <pc:sldChg chg="addSp delSp modSp add modAnim">
        <pc:chgData name="王 云坤" userId="10481755dee2f0ec" providerId="LiveId" clId="{08FC3130-6EBE-47B3-90B9-04E3B5593000}" dt="2018-11-27T00:11:04.959" v="2702" actId="20577"/>
        <pc:sldMkLst>
          <pc:docMk/>
          <pc:sldMk cId="2495796059" sldId="341"/>
        </pc:sldMkLst>
        <pc:spChg chg="add mod">
          <ac:chgData name="王 云坤" userId="10481755dee2f0ec" providerId="LiveId" clId="{08FC3130-6EBE-47B3-90B9-04E3B5593000}" dt="2018-11-27T00:09:44.041" v="2684" actId="1076"/>
          <ac:spMkLst>
            <pc:docMk/>
            <pc:sldMk cId="2495796059" sldId="341"/>
            <ac:spMk id="2" creationId="{2F3FDAF6-0993-4A91-A925-C21E8AD7E749}"/>
          </ac:spMkLst>
        </pc:spChg>
        <pc:spChg chg="add mod">
          <ac:chgData name="王 云坤" userId="10481755dee2f0ec" providerId="LiveId" clId="{08FC3130-6EBE-47B3-90B9-04E3B5593000}" dt="2018-11-27T00:09:44.041" v="2684" actId="1076"/>
          <ac:spMkLst>
            <pc:docMk/>
            <pc:sldMk cId="2495796059" sldId="341"/>
            <ac:spMk id="4" creationId="{40474206-3744-4EA4-BA53-A3FA3A044781}"/>
          </ac:spMkLst>
        </pc:spChg>
        <pc:spChg chg="add mod">
          <ac:chgData name="王 云坤" userId="10481755dee2f0ec" providerId="LiveId" clId="{08FC3130-6EBE-47B3-90B9-04E3B5593000}" dt="2018-11-27T00:09:47.151" v="2685" actId="1076"/>
          <ac:spMkLst>
            <pc:docMk/>
            <pc:sldMk cId="2495796059" sldId="341"/>
            <ac:spMk id="7" creationId="{5E7F3BE8-13A7-46C9-8C4F-291C0E9A9C13}"/>
          </ac:spMkLst>
        </pc:spChg>
        <pc:spChg chg="mod">
          <ac:chgData name="王 云坤" userId="10481755dee2f0ec" providerId="LiveId" clId="{08FC3130-6EBE-47B3-90B9-04E3B5593000}" dt="2018-11-27T00:06:51.352" v="2660" actId="1076"/>
          <ac:spMkLst>
            <pc:docMk/>
            <pc:sldMk cId="2495796059" sldId="341"/>
            <ac:spMk id="9" creationId="{20655055-B131-4D1B-BA64-AEE75D586589}"/>
          </ac:spMkLst>
        </pc:spChg>
        <pc:spChg chg="add mod topLvl">
          <ac:chgData name="王 云坤" userId="10481755dee2f0ec" providerId="LiveId" clId="{08FC3130-6EBE-47B3-90B9-04E3B5593000}" dt="2018-11-27T00:09:47.151" v="2685" actId="1076"/>
          <ac:spMkLst>
            <pc:docMk/>
            <pc:sldMk cId="2495796059" sldId="341"/>
            <ac:spMk id="12" creationId="{34DD60E0-F0E9-4644-B6FB-9D7BA37DE5BE}"/>
          </ac:spMkLst>
        </pc:spChg>
        <pc:spChg chg="add del mod topLvl">
          <ac:chgData name="王 云坤" userId="10481755dee2f0ec" providerId="LiveId" clId="{08FC3130-6EBE-47B3-90B9-04E3B5593000}" dt="2018-11-27T00:09:33.461" v="2682" actId="478"/>
          <ac:spMkLst>
            <pc:docMk/>
            <pc:sldMk cId="2495796059" sldId="341"/>
            <ac:spMk id="13" creationId="{82A3ABD0-9FC3-4639-AE22-98559CCA6C32}"/>
          </ac:spMkLst>
        </pc:spChg>
        <pc:spChg chg="mod">
          <ac:chgData name="王 云坤" userId="10481755dee2f0ec" providerId="LiveId" clId="{08FC3130-6EBE-47B3-90B9-04E3B5593000}" dt="2018-11-27T00:11:04.959" v="2702" actId="20577"/>
          <ac:spMkLst>
            <pc:docMk/>
            <pc:sldMk cId="2495796059" sldId="341"/>
            <ac:spMk id="14" creationId="{82EDE5F7-3566-43DF-A4FD-D240E524873F}"/>
          </ac:spMkLst>
        </pc:spChg>
        <pc:spChg chg="add mod">
          <ac:chgData name="王 云坤" userId="10481755dee2f0ec" providerId="LiveId" clId="{08FC3130-6EBE-47B3-90B9-04E3B5593000}" dt="2018-11-27T00:09:44.041" v="2684" actId="1076"/>
          <ac:spMkLst>
            <pc:docMk/>
            <pc:sldMk cId="2495796059" sldId="341"/>
            <ac:spMk id="15" creationId="{CFB3B717-5932-42C0-BA43-C36BBA4CD702}"/>
          </ac:spMkLst>
        </pc:spChg>
        <pc:spChg chg="del">
          <ac:chgData name="王 云坤" userId="10481755dee2f0ec" providerId="LiveId" clId="{08FC3130-6EBE-47B3-90B9-04E3B5593000}" dt="2018-11-27T00:04:08.976" v="2588" actId="478"/>
          <ac:spMkLst>
            <pc:docMk/>
            <pc:sldMk cId="2495796059" sldId="341"/>
            <ac:spMk id="17" creationId="{3372F805-2EDA-45F0-AC98-DBC9CB590C1C}"/>
          </ac:spMkLst>
        </pc:spChg>
        <pc:spChg chg="del mod">
          <ac:chgData name="王 云坤" userId="10481755dee2f0ec" providerId="LiveId" clId="{08FC3130-6EBE-47B3-90B9-04E3B5593000}" dt="2018-11-27T00:04:10.760" v="2590" actId="478"/>
          <ac:spMkLst>
            <pc:docMk/>
            <pc:sldMk cId="2495796059" sldId="341"/>
            <ac:spMk id="18" creationId="{CF1BC564-1578-45F3-847B-7375AD75DBDE}"/>
          </ac:spMkLst>
        </pc:spChg>
        <pc:grpChg chg="add del mod">
          <ac:chgData name="王 云坤" userId="10481755dee2f0ec" providerId="LiveId" clId="{08FC3130-6EBE-47B3-90B9-04E3B5593000}" dt="2018-11-27T00:09:33.461" v="2682" actId="478"/>
          <ac:grpSpMkLst>
            <pc:docMk/>
            <pc:sldMk cId="2495796059" sldId="341"/>
            <ac:grpSpMk id="6" creationId="{4DECE369-F056-4CB6-B359-8BC454586FCF}"/>
          </ac:grpSpMkLst>
        </pc:grpChg>
        <pc:picChg chg="del">
          <ac:chgData name="王 云坤" userId="10481755dee2f0ec" providerId="LiveId" clId="{08FC3130-6EBE-47B3-90B9-04E3B5593000}" dt="2018-11-27T00:03:51.477" v="2581" actId="478"/>
          <ac:picMkLst>
            <pc:docMk/>
            <pc:sldMk cId="2495796059" sldId="341"/>
            <ac:picMk id="3" creationId="{C1A15790-8DEB-45F2-B03D-B83128D94B8E}"/>
          </ac:picMkLst>
        </pc:picChg>
        <pc:picChg chg="del">
          <ac:chgData name="王 云坤" userId="10481755dee2f0ec" providerId="LiveId" clId="{08FC3130-6EBE-47B3-90B9-04E3B5593000}" dt="2018-11-27T00:03:51.946" v="2582" actId="478"/>
          <ac:picMkLst>
            <pc:docMk/>
            <pc:sldMk cId="2495796059" sldId="341"/>
            <ac:picMk id="8" creationId="{3D7F2A0E-93C6-42FA-B3A8-27421318B4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21398-3996-4C38-95EC-E5886DF1914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39068-2D57-4D6F-9A57-E9FCDC775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39068-2D57-4D6F-9A57-E9FCDC775E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97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39068-2D57-4D6F-9A57-E9FCDC775E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40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9068-2D57-4D6F-9A57-E9FCDC775E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1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9068-2D57-4D6F-9A57-E9FCDC775E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2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extremely rapid (few femtosecond) relaxation times inferred for high-lying states may, however, remain difficult to probe directly in the time domain, but are easily observable by </a:t>
            </a:r>
            <a:r>
              <a:rPr lang="en-US" altLang="zh-CN" dirty="0" err="1"/>
              <a:t>lineshape</a:t>
            </a:r>
            <a:r>
              <a:rPr lang="en-US" altLang="zh-CN" dirty="0"/>
              <a:t> analysis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9068-2D57-4D6F-9A57-E9FCDC775E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extremely rapid (few femtosecond) relaxation times inferred for high-lying states may, however, remain difficult to probe directly in the time domain, but are easily observable by </a:t>
            </a:r>
            <a:r>
              <a:rPr lang="en-US" altLang="zh-CN" dirty="0" err="1"/>
              <a:t>lineshape</a:t>
            </a:r>
            <a:r>
              <a:rPr lang="en-US" altLang="zh-CN" dirty="0"/>
              <a:t> analysis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9068-2D57-4D6F-9A57-E9FCDC775E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7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extremely rapid (few femtosecond) relaxation times inferred for high-lying states may, however, remain difficult to probe directly in the time domain, but are easily observable by </a:t>
            </a:r>
            <a:r>
              <a:rPr lang="en-US" altLang="zh-CN" dirty="0" err="1"/>
              <a:t>lineshape</a:t>
            </a:r>
            <a:r>
              <a:rPr lang="en-US" altLang="zh-CN" dirty="0"/>
              <a:t> analysis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9068-2D57-4D6F-9A57-E9FCDC775E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3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5" y="762003"/>
            <a:ext cx="292531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8344-A48C-4768-B66B-8E102D80E3AD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F1C2-F9A4-49BA-B29A-A67266E62298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9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5848-E849-4C1D-873B-826F67AB95A5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2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B0C15-C36D-43F5-B218-02D6CAE1E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2EDD9-49C6-4EE7-B6A9-62DD4EA9F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7482C-F635-4065-B279-5406D768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E9C7-8940-4341-9B4B-41A608BE8EC3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1B2BF-B9CE-487A-8AE1-C50A43B2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D4F5B-B472-413E-9317-9137CD6B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3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C7AE-A4E4-4096-90F6-4C85E2B5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918A-F4A6-4C28-A3C6-B3796507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D3D65-E0FC-4336-A62B-460A055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BF58-BEA4-43A9-9BAF-89EEB1CAA5C8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E6F96-9C31-4F9B-9EA5-126183C2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04089-DA52-4231-A92B-4F880A6D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9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5CAC0-869D-42D1-B185-DDF45F15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DCE03-7553-472E-BC91-7B8A5BE9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1A861-CE7E-4958-BEAA-EEF9EBA3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A2A-3959-4E70-9DCB-71EE29C04BA8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751CD-CEB4-43E1-B3BA-3E6A008D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04DD6-C4F2-4F84-A277-396886AD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1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1545C-4E54-4134-989B-056FDD01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303BB-718B-4276-8B5D-480FCFDB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C9E8D-CD48-4887-B994-1649D7E0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FA7C6-407C-46B0-BF68-9ED93EE3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5B3-D647-42C4-AF5E-A69D5B02BC70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2A3CB-36F4-4223-9D57-B0A68A9D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28722-DDED-43F5-82D7-C7D8E786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97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0B88-0D5B-4552-B0B0-663DBA67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26F41-9FA3-46E0-8321-50D4E7CC4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66DF5-C805-4CD1-8E7D-A1744254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2D8B81-9FD5-48A8-BEAF-E74BC9DCC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24CC6-9072-476A-9AC8-C60377795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6AE6AC-E789-478F-888D-C82D5AD5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85BE-7087-4572-8DF2-DCB30F3AA38F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D0F61E-D2A7-4330-A97C-8A2202AB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302BA6-E042-4382-85A1-058552B2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6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3DA2-712F-4FCB-9708-4657DA39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CD2031-FF00-42BE-A1C6-8D15E0A7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9F0E-DBB1-432B-812A-682C51F08192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FEB22-3C1E-45C3-B673-D85589EB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2217B-7837-4F52-8491-5BD5AF3E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04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6A88D3-8CD8-4F74-916B-8EB9FE34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B599-1C51-4FD9-A93A-C677F2EA8D81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62CD9-7C8F-4C96-A5C2-3D773B4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DA774-9BE2-4D91-A94C-B77FD8D8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6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F2DC3-553F-4F9B-A65E-714A16D3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5651A-743A-4DC5-91EA-EC62EBC0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1CAFC-6EB1-4DF7-BB0A-FF0C097E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8D843-DA02-4D17-8A57-C08F874C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DEC-483F-46BB-98DF-50E2C85765CD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AC654-B4F4-41A0-8365-013FCE4B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4D56B-C1A8-43C5-8D06-D465274F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0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F7EE-5869-4BAC-964B-87A9C104CD0C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82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935-D2BB-4E14-B558-24AA5D7B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AEEFE-5F2F-499F-8AC4-4EF29CA90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459BC-1752-4861-B0C8-426DC862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CFBA6-4028-4423-ADC9-411E9C08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5079-C1E5-4C25-A567-E0D1CB370BEB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070DB-772B-47FC-821E-268EA5F0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0B5F9-FB4D-40A6-BA4D-6737E9ED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35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079A5-01E5-48C6-80AE-E27E357D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62C8C-9D74-4DE9-87FE-47E321B7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B4D4A-A643-4DA1-BCC4-A5E81F95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E58-5B37-4FBF-95CB-FCEA4817B4F3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68999-D278-4077-BFD2-8F8680D3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AE3C0-FADE-4690-B28C-F91A887E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69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63C46-E7BC-44FB-A646-082DFD5B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6C591-9CBA-4960-8F70-232817D2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4BFA2-5111-4B34-8687-E624158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A170-6835-4C45-B939-2CEDD40260A7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14A9D-26D5-4B61-829F-2B8B7E33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751AA-7C1B-44C3-BD27-D1C2C8F0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55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B0C15-C36D-43F5-B218-02D6CAE1E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2EDD9-49C6-4EE7-B6A9-62DD4EA9F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7482C-F635-4065-B279-5406D768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1B2BF-B9CE-487A-8AE1-C50A43B2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D4F5B-B472-413E-9317-9137CD6B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23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C7AE-A4E4-4096-90F6-4C85E2B5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918A-F4A6-4C28-A3C6-B3796507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D3D65-E0FC-4336-A62B-460A055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E6F96-9C31-4F9B-9EA5-126183C2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04089-DA52-4231-A92B-4F880A6D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909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5CAC0-869D-42D1-B185-DDF45F15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DCE03-7553-472E-BC91-7B8A5BE9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1A861-CE7E-4958-BEAA-EEF9EBA3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751CD-CEB4-43E1-B3BA-3E6A008D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04DD6-C4F2-4F84-A277-396886AD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595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1545C-4E54-4134-989B-056FDD01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303BB-718B-4276-8B5D-480FCFDB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C9E8D-CD48-4887-B994-1649D7E0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FA7C6-407C-46B0-BF68-9ED93EE3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2A3CB-36F4-4223-9D57-B0A68A9D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28722-DDED-43F5-82D7-C7D8E786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333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0B88-0D5B-4552-B0B0-663DBA67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26F41-9FA3-46E0-8321-50D4E7CC4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66DF5-C805-4CD1-8E7D-A1744254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2D8B81-9FD5-48A8-BEAF-E74BC9DCC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24CC6-9072-476A-9AC8-C60377795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6AE6AC-E789-478F-888D-C82D5AD5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D0F61E-D2A7-4330-A97C-8A2202AB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302BA6-E042-4382-85A1-058552B2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933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3DA2-712F-4FCB-9708-4657DA39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CD2031-FF00-42BE-A1C6-8D15E0A7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FEB22-3C1E-45C3-B673-D85589EB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2217B-7837-4F52-8491-5BD5AF3E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030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6A88D3-8CD8-4F74-916B-8EB9FE34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62CD9-7C8F-4C96-A5C2-3D773B4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DA774-9BE2-4D91-A94C-B77FD8D8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1CCF-29DA-4C76-9846-A890C0DFADF3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69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F2DC3-553F-4F9B-A65E-714A16D3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5651A-743A-4DC5-91EA-EC62EBC0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1CAFC-6EB1-4DF7-BB0A-FF0C097EC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8D843-DA02-4D17-8A57-C08F874C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AC654-B4F4-41A0-8365-013FCE4B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4D56B-C1A8-43C5-8D06-D465274F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826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935-D2BB-4E14-B558-24AA5D7B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AEEFE-5F2F-499F-8AC4-4EF29CA90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459BC-1752-4861-B0C8-426DC862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CFBA6-4028-4423-ADC9-411E9C08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070DB-772B-47FC-821E-268EA5F0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0B5F9-FB4D-40A6-BA4D-6737E9ED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584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079A5-01E5-48C6-80AE-E27E357D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62C8C-9D74-4DE9-87FE-47E321B7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B4D4A-A643-4DA1-BCC4-A5E81F95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68999-D278-4077-BFD2-8F8680D3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AE3C0-FADE-4690-B28C-F91A887E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566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63C46-E7BC-44FB-A646-082DFD5B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6C591-9CBA-4960-8F70-232817D2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4BFA2-5111-4B34-8687-E624158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14A9D-26D5-4B61-829F-2B8B7E33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751AA-7C1B-44C3-BD27-D1C2C8F0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92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D2E3-B6E7-46FE-AB65-694B28FD0BA0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90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F73-6A58-453E-8920-820F82777AB0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9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C26B-DBF4-4560-870D-8A48BAA1D5F4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57A9-6540-4C69-8ACD-E5BF44E51078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0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08C0-A919-425F-B707-CB233DF0B412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7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6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D4A-6164-4050-BECF-DAE6EF3256A6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3" y="6356354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1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3BD950-92D2-4D04-936F-BA600AA5DBDF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4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8" y="6356354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0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1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9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9E4AD-A2A6-4536-84F8-473E3247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A33EA-3FF3-475F-A062-6C9EFA33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EC24C-03D1-46F5-B0C2-15CB4B633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096F-6ED7-43A3-8F93-C040EB42A94B}" type="datetime1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0B77-FBE1-4C88-A65C-2F9AE2D9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61976-F602-4FF4-B35C-C013F0B06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1C75-3584-4058-9960-B15218941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9E4AD-A2A6-4536-84F8-473E3247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A33EA-3FF3-475F-A062-6C9EFA33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EC24C-03D1-46F5-B0C2-15CB4B633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799EA-A31B-40CD-8135-72EF640BF1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0B77-FBE1-4C88-A65C-2F9AE2D9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61976-F602-4FF4-B35C-C013F0B06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81C75-3584-4058-9960-B152189411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8302" y="781052"/>
            <a:ext cx="9223701" cy="5343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90575"/>
            <a:ext cx="2870394" cy="5324475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C8208-FB39-4FD1-86D0-48452339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5" y="1896393"/>
            <a:ext cx="1414867" cy="1414867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75841778-9812-4768-8533-F36B6D6D7CD1}"/>
              </a:ext>
            </a:extLst>
          </p:cNvPr>
          <p:cNvSpPr txBox="1">
            <a:spLocks/>
          </p:cNvSpPr>
          <p:nvPr/>
        </p:nvSpPr>
        <p:spPr>
          <a:xfrm>
            <a:off x="3877937" y="4402106"/>
            <a:ext cx="7315200" cy="15192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王云坤 </a:t>
            </a:r>
            <a:endParaRPr lang="en-US" altLang="zh-CN" sz="2400" dirty="0" smtClean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2018.12.19</a:t>
            </a:r>
            <a:endParaRPr lang="en-US" altLang="zh-CN" sz="2400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52812"/>
            <a:ext cx="2816596" cy="74377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F60EAC8-B111-46D2-B93F-B064677085CC}"/>
              </a:ext>
            </a:extLst>
          </p:cNvPr>
          <p:cNvSpPr txBox="1">
            <a:spLocks/>
          </p:cNvSpPr>
          <p:nvPr/>
        </p:nvSpPr>
        <p:spPr>
          <a:xfrm>
            <a:off x="2925147" y="2203249"/>
            <a:ext cx="9220783" cy="1445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Interlayer </a:t>
            </a:r>
            <a:r>
              <a:rPr lang="en-US" altLang="zh-CN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Excitons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 Two-Dimensional Heterostructures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2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5" y="52910"/>
            <a:ext cx="690593" cy="6905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EDE5F7-3566-43DF-A4FD-D240E524873F}"/>
              </a:ext>
            </a:extLst>
          </p:cNvPr>
          <p:cNvSpPr txBox="1"/>
          <p:nvPr/>
        </p:nvSpPr>
        <p:spPr>
          <a:xfrm>
            <a:off x="162321" y="136595"/>
            <a:ext cx="32822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Excitonic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Transistor</a:t>
            </a: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t="54540" b="12135"/>
          <a:stretch/>
        </p:blipFill>
        <p:spPr>
          <a:xfrm>
            <a:off x="111133" y="62644"/>
            <a:ext cx="7312677" cy="6719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AD705DA-9B1F-46AA-AFAE-2DD1CEEC05E1}"/>
              </a:ext>
            </a:extLst>
          </p:cNvPr>
          <p:cNvSpPr/>
          <p:nvPr/>
        </p:nvSpPr>
        <p:spPr>
          <a:xfrm>
            <a:off x="9026985" y="6488667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Nature, 2018, 560(7718): 340</a:t>
            </a:r>
            <a:r>
              <a:rPr lang="it-IT" altLang="zh-CN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altLang="zh-CN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780" y="974312"/>
            <a:ext cx="6122306" cy="53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EAC8-B111-46D2-B93F-B06467708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863" y="2118813"/>
            <a:ext cx="7395056" cy="14417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Thanks for</a:t>
            </a:r>
            <a:br>
              <a:rPr lang="en-US" altLang="zh-CN" sz="5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5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your attention</a:t>
            </a:r>
            <a:endParaRPr lang="zh-CN" altLang="en-US" sz="5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41778-9812-4768-8533-F36B6D6D7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863" y="4670247"/>
            <a:ext cx="7315200" cy="914400"/>
          </a:xfrm>
        </p:spPr>
        <p:txBody>
          <a:bodyPr/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王云坤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2018.12.19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BC8208-FB39-4FD1-86D0-48452339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316" y="2118812"/>
            <a:ext cx="1414867" cy="14148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451" y="3759517"/>
            <a:ext cx="2816596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1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3" y="52909"/>
            <a:ext cx="690593" cy="6905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B391F73-83B5-4280-8A73-DEF8DE35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77" y="990594"/>
            <a:ext cx="9945045" cy="54980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17850" y="6488668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Photonics, 2014, 8(12): 899.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E665BE-BD78-4BAE-A3B6-8AEA248BA03C}"/>
              </a:ext>
            </a:extLst>
          </p:cNvPr>
          <p:cNvSpPr txBox="1"/>
          <p:nvPr/>
        </p:nvSpPr>
        <p:spPr>
          <a:xfrm>
            <a:off x="162319" y="136595"/>
            <a:ext cx="60254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Different Two-Dimensional Materials</a:t>
            </a:r>
          </a:p>
        </p:txBody>
      </p:sp>
    </p:spTree>
    <p:extLst>
      <p:ext uri="{BB962C8B-B14F-4D97-AF65-F5344CB8AC3E}">
        <p14:creationId xmlns:p14="http://schemas.microsoft.com/office/powerpoint/2010/main" val="9158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1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665BE-BD78-4BAE-A3B6-8AEA248BA03C}"/>
              </a:ext>
            </a:extLst>
          </p:cNvPr>
          <p:cNvSpPr txBox="1"/>
          <p:nvPr/>
        </p:nvSpPr>
        <p:spPr>
          <a:xfrm>
            <a:off x="177936" y="136595"/>
            <a:ext cx="67910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1087755">
              <a:defRPr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Transition Metal </a:t>
            </a:r>
            <a:r>
              <a:rPr lang="en-US" altLang="zh-CN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Dichalcogenides</a:t>
            </a:r>
            <a:r>
              <a:rPr lang="en-US" altLang="zh-CN" sz="2800" dirty="0" smtClean="0">
                <a:solidFill>
                  <a:prstClr val="black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(TMDs)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3" y="52909"/>
            <a:ext cx="690593" cy="6905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CB90A0-2FC3-4B46-8B0B-0FB333C612BC}"/>
              </a:ext>
            </a:extLst>
          </p:cNvPr>
          <p:cNvSpPr txBox="1"/>
          <p:nvPr/>
        </p:nvSpPr>
        <p:spPr>
          <a:xfrm>
            <a:off x="7475129" y="4908259"/>
            <a:ext cx="172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MoS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3CB720-42F2-4541-B124-85B103580472}"/>
              </a:ext>
            </a:extLst>
          </p:cNvPr>
          <p:cNvSpPr txBox="1"/>
          <p:nvPr/>
        </p:nvSpPr>
        <p:spPr>
          <a:xfrm>
            <a:off x="9314878" y="4907714"/>
            <a:ext cx="172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WS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897DB9-54EB-49BD-AB68-77A7B94B2AD7}"/>
              </a:ext>
            </a:extLst>
          </p:cNvPr>
          <p:cNvSpPr txBox="1"/>
          <p:nvPr/>
        </p:nvSpPr>
        <p:spPr>
          <a:xfrm>
            <a:off x="7534096" y="5527197"/>
            <a:ext cx="172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Mo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Se</a:t>
            </a:r>
            <a:r>
              <a:rPr kumimoji="0" lang="en-US" altLang="zh-CN" sz="240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kumimoji="0" lang="en-US" altLang="zh-CN" sz="240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30C32E-16A9-4925-A4E0-AAF4CFD93D9C}"/>
              </a:ext>
            </a:extLst>
          </p:cNvPr>
          <p:cNvSpPr txBox="1"/>
          <p:nvPr/>
        </p:nvSpPr>
        <p:spPr>
          <a:xfrm>
            <a:off x="9432812" y="5527196"/>
            <a:ext cx="172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WSe</a:t>
            </a:r>
            <a:r>
              <a:rPr kumimoji="0" lang="en-US" altLang="zh-CN" sz="240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kumimoji="0" lang="en-US" altLang="zh-CN" sz="240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1842" y="6488668"/>
            <a:ext cx="3668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Nature chemistry, 2013, 5(4): 263.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3120" y="4289256"/>
            <a:ext cx="3813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principal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81" y="953206"/>
            <a:ext cx="7086638" cy="284215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4" y="4172453"/>
            <a:ext cx="5569258" cy="2192895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807868" y="4039340"/>
            <a:ext cx="896645" cy="58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41201" y="4625266"/>
            <a:ext cx="896645" cy="148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1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665BE-BD78-4BAE-A3B6-8AEA248BA03C}"/>
              </a:ext>
            </a:extLst>
          </p:cNvPr>
          <p:cNvSpPr txBox="1"/>
          <p:nvPr/>
        </p:nvSpPr>
        <p:spPr>
          <a:xfrm>
            <a:off x="162320" y="136595"/>
            <a:ext cx="30264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Excition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in TMDs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3" y="52909"/>
            <a:ext cx="690593" cy="6905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88814" y="1341773"/>
            <a:ext cx="8683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exciton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 state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 an electron and an electron hole which are attracted to each other by the electrostatic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Coulomb force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836"/>
          <a:stretch/>
        </p:blipFill>
        <p:spPr>
          <a:xfrm>
            <a:off x="225681" y="933007"/>
            <a:ext cx="2838846" cy="266419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8075" y="4142560"/>
            <a:ext cx="5409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reduced dielectric screening and the quantum size effect present in these ultrathin materials make the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(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~500meV)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excitons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much stronger than those in traditional semiconductors.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517396" y="2740636"/>
            <a:ext cx="4248520" cy="3653727"/>
            <a:chOff x="7002651" y="2718565"/>
            <a:chExt cx="4248520" cy="365372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651" y="2718565"/>
              <a:ext cx="4248520" cy="3653727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10202953" y="4652649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7343685" y="6493107"/>
            <a:ext cx="484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Physical review letters, 2014, 113(7): 076802.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567" y="2740636"/>
            <a:ext cx="2101907" cy="34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1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665BE-BD78-4BAE-A3B6-8AEA248BA03C}"/>
              </a:ext>
            </a:extLst>
          </p:cNvPr>
          <p:cNvSpPr txBox="1"/>
          <p:nvPr/>
        </p:nvSpPr>
        <p:spPr>
          <a:xfrm>
            <a:off x="162319" y="167372"/>
            <a:ext cx="56969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Two-Dimensional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Heterostructures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3" y="52909"/>
            <a:ext cx="690593" cy="690593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8916744" y="6488668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Nature, 2013, 499(7459): 419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816154" y="2421507"/>
            <a:ext cx="3495784" cy="2983208"/>
            <a:chOff x="501522" y="3848776"/>
            <a:chExt cx="2843374" cy="241967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474659B-6019-4BE5-89E8-CAD34B85A929}"/>
                </a:ext>
              </a:extLst>
            </p:cNvPr>
            <p:cNvSpPr/>
            <p:nvPr/>
          </p:nvSpPr>
          <p:spPr>
            <a:xfrm>
              <a:off x="561034" y="5893998"/>
              <a:ext cx="2421074" cy="3744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Lego blocks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图片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22" y="3848776"/>
              <a:ext cx="2843374" cy="159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8211EF3-4565-4E80-9055-C2901C97D9F4}"/>
              </a:ext>
            </a:extLst>
          </p:cNvPr>
          <p:cNvSpPr/>
          <p:nvPr/>
        </p:nvSpPr>
        <p:spPr bwMode="auto">
          <a:xfrm>
            <a:off x="4054966" y="3071378"/>
            <a:ext cx="36370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could construct atomic-scale Lego?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7860914" y="1160320"/>
            <a:ext cx="2941864" cy="4256408"/>
            <a:chOff x="5883390" y="2903680"/>
            <a:chExt cx="2193075" cy="3540620"/>
          </a:xfrm>
        </p:grpSpPr>
        <p:pic>
          <p:nvPicPr>
            <p:cNvPr id="19" name="图片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73"/>
            <a:stretch>
              <a:fillRect/>
            </a:stretch>
          </p:blipFill>
          <p:spPr bwMode="auto">
            <a:xfrm>
              <a:off x="5883390" y="2903680"/>
              <a:ext cx="2193075" cy="294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33E1AE5-6717-49EE-A4A2-93F84AD2301C}"/>
                </a:ext>
              </a:extLst>
            </p:cNvPr>
            <p:cNvSpPr/>
            <p:nvPr/>
          </p:nvSpPr>
          <p:spPr>
            <a:xfrm>
              <a:off x="6153784" y="6060272"/>
              <a:ext cx="1834552" cy="3840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Heterostructures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右箭头 1"/>
          <p:cNvSpPr/>
          <p:nvPr/>
        </p:nvSpPr>
        <p:spPr>
          <a:xfrm>
            <a:off x="4749554" y="3946640"/>
            <a:ext cx="2247902" cy="2192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599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2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665BE-BD78-4BAE-A3B6-8AEA248BA03C}"/>
              </a:ext>
            </a:extLst>
          </p:cNvPr>
          <p:cNvSpPr txBox="1"/>
          <p:nvPr/>
        </p:nvSpPr>
        <p:spPr>
          <a:xfrm>
            <a:off x="162319" y="136595"/>
            <a:ext cx="64337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Band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alignment of 2D Heterostructures</a:t>
            </a:r>
            <a:endParaRPr lang="zh-CN" altLang="en-US" sz="1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5" y="52910"/>
            <a:ext cx="690593" cy="6905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42934" y="6488667"/>
            <a:ext cx="4549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nanotechnology, 2018, 13(11): 994.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71C723-85F0-49D5-BD98-FA11E627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13" y="982884"/>
            <a:ext cx="9571657" cy="476068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DA98380-59AC-4B8D-9D06-8D5732DFFABE}"/>
              </a:ext>
            </a:extLst>
          </p:cNvPr>
          <p:cNvSpPr/>
          <p:nvPr/>
        </p:nvSpPr>
        <p:spPr>
          <a:xfrm>
            <a:off x="337175" y="1639456"/>
            <a:ext cx="1022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Type I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1E4D29-3B90-4E35-AB34-0D55AB913E25}"/>
              </a:ext>
            </a:extLst>
          </p:cNvPr>
          <p:cNvSpPr/>
          <p:nvPr/>
        </p:nvSpPr>
        <p:spPr>
          <a:xfrm>
            <a:off x="337176" y="3744633"/>
            <a:ext cx="1107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Type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D44022-D5C9-4800-99D6-DC56066222B0}"/>
              </a:ext>
            </a:extLst>
          </p:cNvPr>
          <p:cNvSpPr/>
          <p:nvPr/>
        </p:nvSpPr>
        <p:spPr>
          <a:xfrm>
            <a:off x="337177" y="5481064"/>
            <a:ext cx="1276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Type III 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D35D34E-6172-40DE-9711-237F8F1D233F}"/>
              </a:ext>
            </a:extLst>
          </p:cNvPr>
          <p:cNvGrpSpPr/>
          <p:nvPr/>
        </p:nvGrpSpPr>
        <p:grpSpPr>
          <a:xfrm>
            <a:off x="1807906" y="5091765"/>
            <a:ext cx="2617393" cy="1629640"/>
            <a:chOff x="1781892" y="5023923"/>
            <a:chExt cx="2617393" cy="173413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5706EE8-800D-4B7A-BA8A-0F590E6F0538}"/>
                </a:ext>
              </a:extLst>
            </p:cNvPr>
            <p:cNvGrpSpPr/>
            <p:nvPr/>
          </p:nvGrpSpPr>
          <p:grpSpPr>
            <a:xfrm>
              <a:off x="1781892" y="5023923"/>
              <a:ext cx="1127563" cy="1697482"/>
              <a:chOff x="1504801" y="5023923"/>
              <a:chExt cx="1000822" cy="182704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1744D8F-1F8E-477F-BA75-2436D43969B3}"/>
                  </a:ext>
                </a:extLst>
              </p:cNvPr>
              <p:cNvSpPr/>
              <p:nvPr/>
            </p:nvSpPr>
            <p:spPr>
              <a:xfrm>
                <a:off x="1504801" y="5023923"/>
                <a:ext cx="494146" cy="905163"/>
              </a:xfrm>
              <a:prstGeom prst="rect">
                <a:avLst/>
              </a:prstGeom>
              <a:solidFill>
                <a:srgbClr val="CBDDF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3412493-0E25-4B80-B285-D35923C485A8}"/>
                  </a:ext>
                </a:extLst>
              </p:cNvPr>
              <p:cNvSpPr/>
              <p:nvPr/>
            </p:nvSpPr>
            <p:spPr>
              <a:xfrm>
                <a:off x="1504801" y="6280068"/>
                <a:ext cx="494146" cy="570895"/>
              </a:xfrm>
              <a:prstGeom prst="rect">
                <a:avLst/>
              </a:prstGeom>
              <a:solidFill>
                <a:srgbClr val="CBDDF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A725E9F-45A5-43BA-AB94-4F4690610EBF}"/>
                  </a:ext>
                </a:extLst>
              </p:cNvPr>
              <p:cNvSpPr/>
              <p:nvPr/>
            </p:nvSpPr>
            <p:spPr>
              <a:xfrm>
                <a:off x="2011477" y="5023923"/>
                <a:ext cx="494146" cy="406400"/>
              </a:xfrm>
              <a:prstGeom prst="rect">
                <a:avLst/>
              </a:prstGeom>
              <a:solidFill>
                <a:srgbClr val="CBDDF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6F1E2BD-6F23-4EE9-9C14-D4735995C39A}"/>
                  </a:ext>
                </a:extLst>
              </p:cNvPr>
              <p:cNvSpPr/>
              <p:nvPr/>
            </p:nvSpPr>
            <p:spPr>
              <a:xfrm>
                <a:off x="2011477" y="5698177"/>
                <a:ext cx="494146" cy="1152787"/>
              </a:xfrm>
              <a:prstGeom prst="rect">
                <a:avLst/>
              </a:prstGeom>
              <a:solidFill>
                <a:srgbClr val="CBDDF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114698F-58E4-4709-AFC0-2D76779C9723}"/>
                </a:ext>
              </a:extLst>
            </p:cNvPr>
            <p:cNvGrpSpPr/>
            <p:nvPr/>
          </p:nvGrpSpPr>
          <p:grpSpPr>
            <a:xfrm>
              <a:off x="3271722" y="5060574"/>
              <a:ext cx="1127563" cy="1697482"/>
              <a:chOff x="1504801" y="5023923"/>
              <a:chExt cx="1000822" cy="18270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5BF1A56-734A-4652-AD0E-47285850D18B}"/>
                  </a:ext>
                </a:extLst>
              </p:cNvPr>
              <p:cNvSpPr/>
              <p:nvPr/>
            </p:nvSpPr>
            <p:spPr>
              <a:xfrm>
                <a:off x="1504801" y="5023923"/>
                <a:ext cx="494146" cy="905163"/>
              </a:xfrm>
              <a:prstGeom prst="rect">
                <a:avLst/>
              </a:prstGeom>
              <a:solidFill>
                <a:srgbClr val="CBDDF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BBB48B2-85B3-4C6B-BDA4-BFF9C3FD0176}"/>
                  </a:ext>
                </a:extLst>
              </p:cNvPr>
              <p:cNvSpPr/>
              <p:nvPr/>
            </p:nvSpPr>
            <p:spPr>
              <a:xfrm>
                <a:off x="1504801" y="6280068"/>
                <a:ext cx="494146" cy="570895"/>
              </a:xfrm>
              <a:prstGeom prst="rect">
                <a:avLst/>
              </a:prstGeom>
              <a:solidFill>
                <a:srgbClr val="CBDDF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E86296B-044E-402E-9D97-BAB706E44EBB}"/>
                  </a:ext>
                </a:extLst>
              </p:cNvPr>
              <p:cNvSpPr/>
              <p:nvPr/>
            </p:nvSpPr>
            <p:spPr>
              <a:xfrm>
                <a:off x="2011477" y="5023923"/>
                <a:ext cx="494146" cy="406400"/>
              </a:xfrm>
              <a:prstGeom prst="rect">
                <a:avLst/>
              </a:prstGeom>
              <a:solidFill>
                <a:srgbClr val="CBDDF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78E8E2-054E-4AF4-9A02-3091C6BBB4EE}"/>
                  </a:ext>
                </a:extLst>
              </p:cNvPr>
              <p:cNvSpPr/>
              <p:nvPr/>
            </p:nvSpPr>
            <p:spPr>
              <a:xfrm>
                <a:off x="2011477" y="5698177"/>
                <a:ext cx="494146" cy="1152787"/>
              </a:xfrm>
              <a:prstGeom prst="rect">
                <a:avLst/>
              </a:prstGeom>
              <a:solidFill>
                <a:srgbClr val="CBDDF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9D25874-9B83-4E46-815A-238A070DFBF9}"/>
                </a:ext>
              </a:extLst>
            </p:cNvPr>
            <p:cNvSpPr/>
            <p:nvPr/>
          </p:nvSpPr>
          <p:spPr>
            <a:xfrm>
              <a:off x="1963893" y="5754121"/>
              <a:ext cx="165710" cy="16571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F8DE964-C5C2-4A33-9638-27F51CBD2DF7}"/>
                </a:ext>
              </a:extLst>
            </p:cNvPr>
            <p:cNvSpPr/>
            <p:nvPr/>
          </p:nvSpPr>
          <p:spPr>
            <a:xfrm>
              <a:off x="1968516" y="6128193"/>
              <a:ext cx="165710" cy="16571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+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0613A95-70B0-4911-84B1-FEAE036AFD4B}"/>
                </a:ext>
              </a:extLst>
            </p:cNvPr>
            <p:cNvSpPr/>
            <p:nvPr/>
          </p:nvSpPr>
          <p:spPr>
            <a:xfrm>
              <a:off x="2545791" y="5578634"/>
              <a:ext cx="165710" cy="16571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+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F586E0B-F8A8-4008-BFAB-6ECF19240531}"/>
                </a:ext>
              </a:extLst>
            </p:cNvPr>
            <p:cNvCxnSpPr/>
            <p:nvPr/>
          </p:nvCxnSpPr>
          <p:spPr>
            <a:xfrm>
              <a:off x="2144638" y="6128193"/>
              <a:ext cx="416188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A8D076C-C67E-438C-BB58-B97D0F2907C8}"/>
                </a:ext>
              </a:extLst>
            </p:cNvPr>
            <p:cNvCxnSpPr/>
            <p:nvPr/>
          </p:nvCxnSpPr>
          <p:spPr>
            <a:xfrm>
              <a:off x="2144638" y="5942727"/>
              <a:ext cx="41618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437F738A-919A-45CE-B4F6-E92A38B91A8B}"/>
                </a:ext>
              </a:extLst>
            </p:cNvPr>
            <p:cNvSpPr/>
            <p:nvPr/>
          </p:nvSpPr>
          <p:spPr>
            <a:xfrm>
              <a:off x="2254842" y="5856870"/>
              <a:ext cx="165710" cy="165708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A8A4CA1-43E6-4603-829A-D49D2E15DDA8}"/>
                </a:ext>
              </a:extLst>
            </p:cNvPr>
            <p:cNvSpPr/>
            <p:nvPr/>
          </p:nvSpPr>
          <p:spPr>
            <a:xfrm>
              <a:off x="4055926" y="5343114"/>
              <a:ext cx="165710" cy="16571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7E23B10-8607-4EF1-9E2F-3C3F5C392F83}"/>
                </a:ext>
              </a:extLst>
            </p:cNvPr>
            <p:cNvSpPr/>
            <p:nvPr/>
          </p:nvSpPr>
          <p:spPr>
            <a:xfrm>
              <a:off x="4046699" y="5610965"/>
              <a:ext cx="165710" cy="16571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+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3A031E7-A900-4215-B1A4-9D38D2558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30" y="6146535"/>
              <a:ext cx="449764" cy="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635DF40-6845-4F27-B1DE-D89912A90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30" y="6022578"/>
              <a:ext cx="514419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乘号 38">
              <a:extLst>
                <a:ext uri="{FF2B5EF4-FFF2-40B4-BE49-F238E27FC236}">
                  <a16:creationId xmlns:a16="http://schemas.microsoft.com/office/drawing/2014/main" id="{11F4404F-BAE9-4932-B096-1D2DF539D0AD}"/>
                </a:ext>
              </a:extLst>
            </p:cNvPr>
            <p:cNvSpPr/>
            <p:nvPr/>
          </p:nvSpPr>
          <p:spPr>
            <a:xfrm>
              <a:off x="3770784" y="6066530"/>
              <a:ext cx="165710" cy="165708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38CDE76-C6E6-49B4-90A6-4772036696B5}"/>
                </a:ext>
              </a:extLst>
            </p:cNvPr>
            <p:cNvSpPr/>
            <p:nvPr/>
          </p:nvSpPr>
          <p:spPr>
            <a:xfrm>
              <a:off x="3487895" y="5828017"/>
              <a:ext cx="165710" cy="16571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3206C387-2473-4C70-9A6D-44BF04B6E611}"/>
              </a:ext>
            </a:extLst>
          </p:cNvPr>
          <p:cNvSpPr/>
          <p:nvPr/>
        </p:nvSpPr>
        <p:spPr>
          <a:xfrm>
            <a:off x="1373520" y="797229"/>
            <a:ext cx="328296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Allowed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charge transfer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54D4D8A-518A-44DC-B919-2AB37BD058ED}"/>
              </a:ext>
            </a:extLst>
          </p:cNvPr>
          <p:cNvSpPr/>
          <p:nvPr/>
        </p:nvSpPr>
        <p:spPr>
          <a:xfrm>
            <a:off x="6027343" y="5702216"/>
            <a:ext cx="5002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Ab initio density functional theory calculation</a:t>
            </a:r>
          </a:p>
        </p:txBody>
      </p:sp>
    </p:spTree>
    <p:extLst>
      <p:ext uri="{BB962C8B-B14F-4D97-AF65-F5344CB8AC3E}">
        <p14:creationId xmlns:p14="http://schemas.microsoft.com/office/powerpoint/2010/main" val="2031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2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665BE-BD78-4BAE-A3B6-8AEA248BA03C}"/>
              </a:ext>
            </a:extLst>
          </p:cNvPr>
          <p:cNvSpPr txBox="1"/>
          <p:nvPr/>
        </p:nvSpPr>
        <p:spPr>
          <a:xfrm>
            <a:off x="162320" y="136595"/>
            <a:ext cx="55992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Absorption 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and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Emission of Light</a:t>
            </a:r>
            <a:endParaRPr lang="zh-CN" altLang="en-US" sz="1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5" y="52910"/>
            <a:ext cx="690593" cy="6905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42934" y="6488667"/>
            <a:ext cx="4549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nanotechnology, 2018, 13(11): 994.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CAE964-CBFB-4FED-8F89-804977CE2C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8342" t="46741" r="45352" b="34517"/>
          <a:stretch/>
        </p:blipFill>
        <p:spPr>
          <a:xfrm>
            <a:off x="1052004" y="2655903"/>
            <a:ext cx="630314" cy="7812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F2CD1D1-C7A8-4896-BB7D-141A24AB0254}"/>
              </a:ext>
            </a:extLst>
          </p:cNvPr>
          <p:cNvSpPr/>
          <p:nvPr/>
        </p:nvSpPr>
        <p:spPr>
          <a:xfrm>
            <a:off x="5014283" y="20430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Short timescales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＜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1ps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transfer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relaxation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615736" y="2325949"/>
            <a:ext cx="86113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15736" y="4156229"/>
            <a:ext cx="86113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76870" y="2034466"/>
            <a:ext cx="86113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76870" y="3767092"/>
            <a:ext cx="86113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024108" y="2396970"/>
            <a:ext cx="0" cy="1677881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B9D7CC7E-0633-4034-BBB8-D9BA80AAE2E5}"/>
              </a:ext>
            </a:extLst>
          </p:cNvPr>
          <p:cNvSpPr/>
          <p:nvPr/>
        </p:nvSpPr>
        <p:spPr>
          <a:xfrm rot="19906300">
            <a:off x="2120677" y="1836822"/>
            <a:ext cx="641877" cy="2444293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F2CD2C7-18A5-47E7-8976-AD5DD1D176FB}"/>
              </a:ext>
            </a:extLst>
          </p:cNvPr>
          <p:cNvSpPr/>
          <p:nvPr/>
        </p:nvSpPr>
        <p:spPr>
          <a:xfrm>
            <a:off x="1884195" y="4210975"/>
            <a:ext cx="279821" cy="2798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A5BA8D8-F9AD-437A-91E6-C8B06B2794E9}"/>
              </a:ext>
            </a:extLst>
          </p:cNvPr>
          <p:cNvSpPr/>
          <p:nvPr/>
        </p:nvSpPr>
        <p:spPr>
          <a:xfrm>
            <a:off x="1884196" y="4202098"/>
            <a:ext cx="279821" cy="279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186010" y="4090476"/>
            <a:ext cx="718021" cy="423342"/>
          </a:xfrm>
          <a:prstGeom prst="curvedConnector3">
            <a:avLst>
              <a:gd name="adj1" fmla="val 100348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619584" y="4459641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＜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1ps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B0CAE964-CBFB-4FED-8F89-804977CE2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28" t="46741" r="45352" b="34348"/>
          <a:stretch/>
        </p:blipFill>
        <p:spPr>
          <a:xfrm rot="17924887">
            <a:off x="3212463" y="2916133"/>
            <a:ext cx="623119" cy="78830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730511" y="2376921"/>
            <a:ext cx="19287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interlayer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exciton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~1ns(10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ps)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14283" y="3103040"/>
            <a:ext cx="669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34289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timescales (~</a:t>
            </a:r>
            <a:r>
              <a:rPr lang="en-US" altLang="zh-CN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1ns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recombination of interlayer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excitons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relaxation of the spin and valley degrees of freedom become relevant.</a:t>
            </a: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01E4D29-3B90-4E35-AB34-0D55AB913E25}"/>
              </a:ext>
            </a:extLst>
          </p:cNvPr>
          <p:cNvSpPr/>
          <p:nvPr/>
        </p:nvSpPr>
        <p:spPr>
          <a:xfrm>
            <a:off x="774812" y="1126367"/>
            <a:ext cx="3333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Type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 Band alignment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01E4D29-3B90-4E35-AB34-0D55AB913E25}"/>
              </a:ext>
            </a:extLst>
          </p:cNvPr>
          <p:cNvSpPr/>
          <p:nvPr/>
        </p:nvSpPr>
        <p:spPr>
          <a:xfrm>
            <a:off x="1652048" y="503239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01E4D29-3B90-4E35-AB34-0D55AB913E25}"/>
              </a:ext>
            </a:extLst>
          </p:cNvPr>
          <p:cNvSpPr/>
          <p:nvPr/>
        </p:nvSpPr>
        <p:spPr>
          <a:xfrm>
            <a:off x="2577081" y="503239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WSe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01E4D29-3B90-4E35-AB34-0D55AB913E25}"/>
              </a:ext>
            </a:extLst>
          </p:cNvPr>
          <p:cNvSpPr/>
          <p:nvPr/>
        </p:nvSpPr>
        <p:spPr>
          <a:xfrm>
            <a:off x="3474305" y="384707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01E4D29-3B90-4E35-AB34-0D55AB913E25}"/>
              </a:ext>
            </a:extLst>
          </p:cNvPr>
          <p:cNvSpPr/>
          <p:nvPr/>
        </p:nvSpPr>
        <p:spPr>
          <a:xfrm>
            <a:off x="3474305" y="206196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3212306" y="3109913"/>
            <a:ext cx="728663" cy="495300"/>
          </a:xfrm>
          <a:custGeom>
            <a:avLst/>
            <a:gdLst>
              <a:gd name="connsiteX0" fmla="*/ 550069 w 728663"/>
              <a:gd name="connsiteY0" fmla="*/ 0 h 495300"/>
              <a:gd name="connsiteX1" fmla="*/ 459582 w 728663"/>
              <a:gd name="connsiteY1" fmla="*/ 45243 h 495300"/>
              <a:gd name="connsiteX2" fmla="*/ 440532 w 728663"/>
              <a:gd name="connsiteY2" fmla="*/ 85725 h 495300"/>
              <a:gd name="connsiteX3" fmla="*/ 423863 w 728663"/>
              <a:gd name="connsiteY3" fmla="*/ 88106 h 495300"/>
              <a:gd name="connsiteX4" fmla="*/ 373857 w 728663"/>
              <a:gd name="connsiteY4" fmla="*/ 71437 h 495300"/>
              <a:gd name="connsiteX5" fmla="*/ 0 w 728663"/>
              <a:gd name="connsiteY5" fmla="*/ 373856 h 495300"/>
              <a:gd name="connsiteX6" fmla="*/ 221457 w 728663"/>
              <a:gd name="connsiteY6" fmla="*/ 495300 h 495300"/>
              <a:gd name="connsiteX7" fmla="*/ 697707 w 728663"/>
              <a:gd name="connsiteY7" fmla="*/ 238125 h 495300"/>
              <a:gd name="connsiteX8" fmla="*/ 728663 w 728663"/>
              <a:gd name="connsiteY8" fmla="*/ 97631 h 495300"/>
              <a:gd name="connsiteX9" fmla="*/ 550069 w 728663"/>
              <a:gd name="connsiteY9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663" h="495300">
                <a:moveTo>
                  <a:pt x="550069" y="0"/>
                </a:moveTo>
                <a:lnTo>
                  <a:pt x="459582" y="45243"/>
                </a:lnTo>
                <a:lnTo>
                  <a:pt x="440532" y="85725"/>
                </a:lnTo>
                <a:lnTo>
                  <a:pt x="423863" y="88106"/>
                </a:lnTo>
                <a:lnTo>
                  <a:pt x="373857" y="71437"/>
                </a:lnTo>
                <a:lnTo>
                  <a:pt x="0" y="373856"/>
                </a:lnTo>
                <a:lnTo>
                  <a:pt x="221457" y="495300"/>
                </a:lnTo>
                <a:lnTo>
                  <a:pt x="697707" y="238125"/>
                </a:lnTo>
                <a:lnTo>
                  <a:pt x="728663" y="97631"/>
                </a:lnTo>
                <a:lnTo>
                  <a:pt x="55006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7.40741E-7 L 4.375E-6 -0.3210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6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695 L 0.0358 0.00695 C 0.05182 0.00695 0.07213 -0.0118 0.07213 -0.02592 L 0.07213 -0.05787 " pathEditMode="relative" rAng="0" ptsTypes="AAAA"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32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32106 L 0.07213 -0.0599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38" grpId="0"/>
      <p:bldP spid="54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2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5" y="52910"/>
            <a:ext cx="690593" cy="6905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EDE5F7-3566-43DF-A4FD-D240E524873F}"/>
              </a:ext>
            </a:extLst>
          </p:cNvPr>
          <p:cNvSpPr txBox="1"/>
          <p:nvPr/>
        </p:nvSpPr>
        <p:spPr>
          <a:xfrm>
            <a:off x="162321" y="136595"/>
            <a:ext cx="32822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Excitonic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Transistor</a:t>
            </a: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21" y="2163523"/>
            <a:ext cx="8366393" cy="4694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62420"/>
          <a:stretch/>
        </p:blipFill>
        <p:spPr>
          <a:xfrm>
            <a:off x="162321" y="117409"/>
            <a:ext cx="8077837" cy="8370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t="54540"/>
          <a:stretch/>
        </p:blipFill>
        <p:spPr>
          <a:xfrm>
            <a:off x="162321" y="973678"/>
            <a:ext cx="8077837" cy="10125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AD705DA-9B1F-46AA-AFAE-2DD1CEEC05E1}"/>
              </a:ext>
            </a:extLst>
          </p:cNvPr>
          <p:cNvSpPr/>
          <p:nvPr/>
        </p:nvSpPr>
        <p:spPr>
          <a:xfrm>
            <a:off x="9026985" y="6488667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Nature, 2018, 560(7718): 340</a:t>
            </a:r>
            <a:r>
              <a:rPr lang="it-IT" altLang="zh-CN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altLang="zh-CN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650692" y="2024630"/>
                <a:ext cx="1691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92" y="2024630"/>
                <a:ext cx="1691873" cy="369332"/>
              </a:xfrm>
              <a:prstGeom prst="rect">
                <a:avLst/>
              </a:prstGeom>
              <a:blipFill>
                <a:blip r:embed="rId6"/>
                <a:stretch>
                  <a:fillRect l="-35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l="45326"/>
          <a:stretch/>
        </p:blipFill>
        <p:spPr>
          <a:xfrm>
            <a:off x="8924368" y="1479968"/>
            <a:ext cx="2991878" cy="23679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/>
          <a:srcRect r="53891"/>
          <a:stretch/>
        </p:blipFill>
        <p:spPr>
          <a:xfrm>
            <a:off x="9162923" y="3876317"/>
            <a:ext cx="2753323" cy="25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D523330-47B4-4663-8D9D-81663B5C18B1}"/>
              </a:ext>
            </a:extLst>
          </p:cNvPr>
          <p:cNvSpPr/>
          <p:nvPr/>
        </p:nvSpPr>
        <p:spPr>
          <a:xfrm>
            <a:off x="0" y="2"/>
            <a:ext cx="12192000" cy="79641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1D349B-7446-4E89-922C-04AD185DA48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85" y="52910"/>
            <a:ext cx="690593" cy="6905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EDE5F7-3566-43DF-A4FD-D240E524873F}"/>
              </a:ext>
            </a:extLst>
          </p:cNvPr>
          <p:cNvSpPr txBox="1"/>
          <p:nvPr/>
        </p:nvSpPr>
        <p:spPr>
          <a:xfrm>
            <a:off x="162321" y="136595"/>
            <a:ext cx="32822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Excitonic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Transistor</a:t>
            </a: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t="54540" b="12135"/>
          <a:stretch/>
        </p:blipFill>
        <p:spPr>
          <a:xfrm>
            <a:off x="111133" y="62644"/>
            <a:ext cx="7312677" cy="6719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AD705DA-9B1F-46AA-AFAE-2DD1CEEC05E1}"/>
              </a:ext>
            </a:extLst>
          </p:cNvPr>
          <p:cNvSpPr/>
          <p:nvPr/>
        </p:nvSpPr>
        <p:spPr>
          <a:xfrm>
            <a:off x="9026985" y="6488667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Nature, 2018, 560(7718): 340</a:t>
            </a:r>
            <a:r>
              <a:rPr lang="it-IT" altLang="zh-CN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altLang="zh-CN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b="65189"/>
          <a:stretch/>
        </p:blipFill>
        <p:spPr>
          <a:xfrm>
            <a:off x="427075" y="1055153"/>
            <a:ext cx="4706007" cy="223846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932312" y="994073"/>
            <a:ext cx="5932307" cy="5296935"/>
            <a:chOff x="5626418" y="939743"/>
            <a:chExt cx="5932307" cy="529693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/>
            <a:srcRect t="34653"/>
            <a:stretch/>
          </p:blipFill>
          <p:spPr>
            <a:xfrm>
              <a:off x="5626418" y="939743"/>
              <a:ext cx="5932307" cy="529693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1E4D29-3B90-4E35-AB34-0D55AB913E25}"/>
                </a:ext>
              </a:extLst>
            </p:cNvPr>
            <p:cNvSpPr/>
            <p:nvPr/>
          </p:nvSpPr>
          <p:spPr>
            <a:xfrm>
              <a:off x="7038928" y="2076133"/>
              <a:ext cx="1078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Diffusion</a:t>
              </a:r>
              <a:endParaRPr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3532" y="3552355"/>
            <a:ext cx="4839550" cy="2867487"/>
            <a:chOff x="293532" y="3552355"/>
            <a:chExt cx="4839550" cy="28674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532" y="3552355"/>
              <a:ext cx="4839550" cy="28674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01E4D29-3B90-4E35-AB34-0D55AB913E25}"/>
                    </a:ext>
                  </a:extLst>
                </p:cNvPr>
                <p:cNvSpPr/>
                <p:nvPr/>
              </p:nvSpPr>
              <p:spPr>
                <a:xfrm>
                  <a:off x="3167659" y="3799881"/>
                  <a:ext cx="119962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01E4D29-3B90-4E35-AB34-0D55AB913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659" y="3799881"/>
                  <a:ext cx="1199623" cy="362984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4225256" y="3167846"/>
            <a:ext cx="261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“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Excitonic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Transistor”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alphaModFix amt="61000"/>
          </a:blip>
          <a:srcRect/>
          <a:tile tx="0" ty="0" sx="100000" sy="100000" flip="none" algn="tl"/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</TotalTime>
  <Words>396</Words>
  <Application>Microsoft Office PowerPoint</Application>
  <PresentationFormat>宽屏</PresentationFormat>
  <Paragraphs>75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Open Sans</vt:lpstr>
      <vt:lpstr>等线</vt:lpstr>
      <vt:lpstr>等线 Light</vt:lpstr>
      <vt:lpstr>楷体</vt:lpstr>
      <vt:lpstr>微软雅黑</vt:lpstr>
      <vt:lpstr>幼圆</vt:lpstr>
      <vt:lpstr>Arial</vt:lpstr>
      <vt:lpstr>Cambria Math</vt:lpstr>
      <vt:lpstr>Corbel</vt:lpstr>
      <vt:lpstr>Times New Roman</vt:lpstr>
      <vt:lpstr>Wingdings 2</vt:lpstr>
      <vt:lpstr>框架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低维纳米材料与光子晶体耦合的光学器件</dc:title>
  <dc:creator>王 云坤</dc:creator>
  <cp:lastModifiedBy>王 云坤</cp:lastModifiedBy>
  <cp:revision>309</cp:revision>
  <dcterms:created xsi:type="dcterms:W3CDTF">2018-08-24T02:21:27Z</dcterms:created>
  <dcterms:modified xsi:type="dcterms:W3CDTF">2018-12-18T14:53:27Z</dcterms:modified>
</cp:coreProperties>
</file>