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69" r:id="rId6"/>
    <p:sldId id="262" r:id="rId7"/>
    <p:sldId id="267" r:id="rId8"/>
    <p:sldId id="268" r:id="rId9"/>
    <p:sldId id="270" r:id="rId10"/>
    <p:sldId id="271" r:id="rId11"/>
  </p:sldIdLst>
  <p:sldSz cx="12187238" cy="6859588"/>
  <p:notesSz cx="6858000" cy="9144000"/>
  <p:custDataLst>
    <p:tags r:id="rId13"/>
  </p:custDataLst>
  <p:defaultTextStyle>
    <a:defPPr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1F9"/>
    <a:srgbClr val="002052"/>
    <a:srgbClr val="002A0A"/>
    <a:srgbClr val="003D14"/>
    <a:srgbClr val="646464"/>
    <a:srgbClr val="5F5F5F"/>
    <a:srgbClr val="B9C4CA"/>
    <a:srgbClr val="90989E"/>
    <a:srgbClr val="4F5251"/>
    <a:srgbClr val="3F0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2" autoAdjust="0"/>
    <p:restoredTop sz="95330" autoAdjust="0"/>
  </p:normalViewPr>
  <p:slideViewPr>
    <p:cSldViewPr showGuides="1">
      <p:cViewPr varScale="1">
        <p:scale>
          <a:sx n="129" d="100"/>
          <a:sy n="129" d="100"/>
        </p:scale>
        <p:origin x="168" y="144"/>
      </p:cViewPr>
      <p:guideLst>
        <p:guide orient="horz" pos="2161"/>
        <p:guide orient="horz" pos="81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n WINTERTON" userId="ec278f71-548a-4c58-b5ee-83c3e9c0409b" providerId="ADAL" clId="{60732BA8-28FD-4FB2-A155-45F12E4DDF34}"/>
    <pc:docChg chg="undo custSel addSld delSld modSld">
      <pc:chgData name="Darin WINTERTON" userId="ec278f71-548a-4c58-b5ee-83c3e9c0409b" providerId="ADAL" clId="{60732BA8-28FD-4FB2-A155-45F12E4DDF34}" dt="2020-03-13T18:03:57.835" v="2594" actId="20577"/>
      <pc:docMkLst>
        <pc:docMk/>
      </pc:docMkLst>
      <pc:sldChg chg="modSp">
        <pc:chgData name="Darin WINTERTON" userId="ec278f71-548a-4c58-b5ee-83c3e9c0409b" providerId="ADAL" clId="{60732BA8-28FD-4FB2-A155-45F12E4DDF34}" dt="2020-03-13T16:56:03.873" v="40" actId="20577"/>
        <pc:sldMkLst>
          <pc:docMk/>
          <pc:sldMk cId="3550196387" sldId="256"/>
        </pc:sldMkLst>
        <pc:spChg chg="mod">
          <ac:chgData name="Darin WINTERTON" userId="ec278f71-548a-4c58-b5ee-83c3e9c0409b" providerId="ADAL" clId="{60732BA8-28FD-4FB2-A155-45F12E4DDF34}" dt="2020-03-13T16:56:03.873" v="40" actId="20577"/>
          <ac:spMkLst>
            <pc:docMk/>
            <pc:sldMk cId="3550196387" sldId="256"/>
            <ac:spMk id="2" creationId="{00000000-0000-0000-0000-000000000000}"/>
          </ac:spMkLst>
        </pc:spChg>
      </pc:sldChg>
      <pc:sldChg chg="modSp del">
        <pc:chgData name="Darin WINTERTON" userId="ec278f71-548a-4c58-b5ee-83c3e9c0409b" providerId="ADAL" clId="{60732BA8-28FD-4FB2-A155-45F12E4DDF34}" dt="2020-03-13T16:56:48.045" v="74" actId="2696"/>
        <pc:sldMkLst>
          <pc:docMk/>
          <pc:sldMk cId="2273607328" sldId="257"/>
        </pc:sldMkLst>
        <pc:graphicFrameChg chg="modGraphic">
          <ac:chgData name="Darin WINTERTON" userId="ec278f71-548a-4c58-b5ee-83c3e9c0409b" providerId="ADAL" clId="{60732BA8-28FD-4FB2-A155-45F12E4DDF34}" dt="2020-03-13T16:56:43.767" v="73" actId="20577"/>
          <ac:graphicFrameMkLst>
            <pc:docMk/>
            <pc:sldMk cId="2273607328" sldId="257"/>
            <ac:graphicFrameMk id="5" creationId="{00000000-0000-0000-0000-000000000000}"/>
          </ac:graphicFrameMkLst>
        </pc:graphicFrameChg>
      </pc:sldChg>
      <pc:sldChg chg="del">
        <pc:chgData name="Darin WINTERTON" userId="ec278f71-548a-4c58-b5ee-83c3e9c0409b" providerId="ADAL" clId="{60732BA8-28FD-4FB2-A155-45F12E4DDF34}" dt="2020-03-13T16:56:55.671" v="75" actId="2696"/>
        <pc:sldMkLst>
          <pc:docMk/>
          <pc:sldMk cId="3128608831" sldId="258"/>
        </pc:sldMkLst>
      </pc:sldChg>
      <pc:sldChg chg="del">
        <pc:chgData name="Darin WINTERTON" userId="ec278f71-548a-4c58-b5ee-83c3e9c0409b" providerId="ADAL" clId="{60732BA8-28FD-4FB2-A155-45F12E4DDF34}" dt="2020-03-13T16:57:00.132" v="77" actId="2696"/>
        <pc:sldMkLst>
          <pc:docMk/>
          <pc:sldMk cId="372444172" sldId="259"/>
        </pc:sldMkLst>
      </pc:sldChg>
      <pc:sldChg chg="del">
        <pc:chgData name="Darin WINTERTON" userId="ec278f71-548a-4c58-b5ee-83c3e9c0409b" providerId="ADAL" clId="{60732BA8-28FD-4FB2-A155-45F12E4DDF34}" dt="2020-03-13T16:57:02.348" v="83" actId="2696"/>
        <pc:sldMkLst>
          <pc:docMk/>
          <pc:sldMk cId="3264868484" sldId="260"/>
        </pc:sldMkLst>
      </pc:sldChg>
      <pc:sldChg chg="del">
        <pc:chgData name="Darin WINTERTON" userId="ec278f71-548a-4c58-b5ee-83c3e9c0409b" providerId="ADAL" clId="{60732BA8-28FD-4FB2-A155-45F12E4DDF34}" dt="2020-03-13T16:57:02.524" v="84" actId="2696"/>
        <pc:sldMkLst>
          <pc:docMk/>
          <pc:sldMk cId="1086009176" sldId="261"/>
        </pc:sldMkLst>
      </pc:sldChg>
      <pc:sldChg chg="addSp delSp modSp">
        <pc:chgData name="Darin WINTERTON" userId="ec278f71-548a-4c58-b5ee-83c3e9c0409b" providerId="ADAL" clId="{60732BA8-28FD-4FB2-A155-45F12E4DDF34}" dt="2020-03-13T17:02:47.714" v="374" actId="20577"/>
        <pc:sldMkLst>
          <pc:docMk/>
          <pc:sldMk cId="4053620719" sldId="262"/>
        </pc:sldMkLst>
        <pc:spChg chg="mod">
          <ac:chgData name="Darin WINTERTON" userId="ec278f71-548a-4c58-b5ee-83c3e9c0409b" providerId="ADAL" clId="{60732BA8-28FD-4FB2-A155-45F12E4DDF34}" dt="2020-03-13T16:57:38.415" v="118" actId="20577"/>
          <ac:spMkLst>
            <pc:docMk/>
            <pc:sldMk cId="4053620719" sldId="262"/>
            <ac:spMk id="2" creationId="{00000000-0000-0000-0000-000000000000}"/>
          </ac:spMkLst>
        </pc:spChg>
        <pc:spChg chg="add del mod">
          <ac:chgData name="Darin WINTERTON" userId="ec278f71-548a-4c58-b5ee-83c3e9c0409b" providerId="ADAL" clId="{60732BA8-28FD-4FB2-A155-45F12E4DDF34}" dt="2020-03-13T16:57:20.399" v="98" actId="478"/>
          <ac:spMkLst>
            <pc:docMk/>
            <pc:sldMk cId="4053620719" sldId="262"/>
            <ac:spMk id="18" creationId="{17BBD6DE-5CDE-4D20-A579-B5EA48B8ED93}"/>
          </ac:spMkLst>
        </pc:spChg>
        <pc:spChg chg="add mod">
          <ac:chgData name="Darin WINTERTON" userId="ec278f71-548a-4c58-b5ee-83c3e9c0409b" providerId="ADAL" clId="{60732BA8-28FD-4FB2-A155-45F12E4DDF34}" dt="2020-03-13T17:02:47.714" v="374" actId="20577"/>
          <ac:spMkLst>
            <pc:docMk/>
            <pc:sldMk cId="4053620719" sldId="262"/>
            <ac:spMk id="19" creationId="{B3BF9EAD-468A-46E4-9D1E-0D56944B8A3C}"/>
          </ac:spMkLst>
        </pc:spChg>
        <pc:grpChg chg="del">
          <ac:chgData name="Darin WINTERTON" userId="ec278f71-548a-4c58-b5ee-83c3e9c0409b" providerId="ADAL" clId="{60732BA8-28FD-4FB2-A155-45F12E4DDF34}" dt="2020-03-13T16:57:21.402" v="99" actId="478"/>
          <ac:grpSpMkLst>
            <pc:docMk/>
            <pc:sldMk cId="4053620719" sldId="262"/>
            <ac:grpSpMk id="11" creationId="{00000000-0000-0000-0000-000000000000}"/>
          </ac:grpSpMkLst>
        </pc:grpChg>
        <pc:grpChg chg="del">
          <ac:chgData name="Darin WINTERTON" userId="ec278f71-548a-4c58-b5ee-83c3e9c0409b" providerId="ADAL" clId="{60732BA8-28FD-4FB2-A155-45F12E4DDF34}" dt="2020-03-13T16:57:24.662" v="102" actId="478"/>
          <ac:grpSpMkLst>
            <pc:docMk/>
            <pc:sldMk cId="4053620719" sldId="262"/>
            <ac:grpSpMk id="12" creationId="{00000000-0000-0000-0000-000000000000}"/>
          </ac:grpSpMkLst>
        </pc:grpChg>
        <pc:grpChg chg="del">
          <ac:chgData name="Darin WINTERTON" userId="ec278f71-548a-4c58-b5ee-83c3e9c0409b" providerId="ADAL" clId="{60732BA8-28FD-4FB2-A155-45F12E4DDF34}" dt="2020-03-13T16:57:27.350" v="104" actId="478"/>
          <ac:grpSpMkLst>
            <pc:docMk/>
            <pc:sldMk cId="4053620719" sldId="262"/>
            <ac:grpSpMk id="15" creationId="{00000000-0000-0000-0000-000000000000}"/>
          </ac:grpSpMkLst>
        </pc:grpChg>
        <pc:graphicFrameChg chg="del modGraphic">
          <ac:chgData name="Darin WINTERTON" userId="ec278f71-548a-4c58-b5ee-83c3e9c0409b" providerId="ADAL" clId="{60732BA8-28FD-4FB2-A155-45F12E4DDF34}" dt="2020-03-13T16:57:15.275" v="97" actId="478"/>
          <ac:graphicFrameMkLst>
            <pc:docMk/>
            <pc:sldMk cId="4053620719" sldId="262"/>
            <ac:graphicFrameMk id="5" creationId="{00000000-0000-0000-0000-000000000000}"/>
          </ac:graphicFrameMkLst>
        </pc:graphicFrameChg>
        <pc:graphicFrameChg chg="del modGraphic">
          <ac:chgData name="Darin WINTERTON" userId="ec278f71-548a-4c58-b5ee-83c3e9c0409b" providerId="ADAL" clId="{60732BA8-28FD-4FB2-A155-45F12E4DDF34}" dt="2020-03-13T16:57:23.801" v="101" actId="478"/>
          <ac:graphicFrameMkLst>
            <pc:docMk/>
            <pc:sldMk cId="4053620719" sldId="262"/>
            <ac:graphicFrameMk id="6" creationId="{00000000-0000-0000-0000-000000000000}"/>
          </ac:graphicFrameMkLst>
        </pc:graphicFrameChg>
        <pc:graphicFrameChg chg="del">
          <ac:chgData name="Darin WINTERTON" userId="ec278f71-548a-4c58-b5ee-83c3e9c0409b" providerId="ADAL" clId="{60732BA8-28FD-4FB2-A155-45F12E4DDF34}" dt="2020-03-13T16:57:26.374" v="103" actId="478"/>
          <ac:graphicFrameMkLst>
            <pc:docMk/>
            <pc:sldMk cId="4053620719" sldId="262"/>
            <ac:graphicFrameMk id="7" creationId="{00000000-0000-0000-0000-000000000000}"/>
          </ac:graphicFrameMkLst>
        </pc:graphicFrameChg>
        <pc:graphicFrameChg chg="del">
          <ac:chgData name="Darin WINTERTON" userId="ec278f71-548a-4c58-b5ee-83c3e9c0409b" providerId="ADAL" clId="{60732BA8-28FD-4FB2-A155-45F12E4DDF34}" dt="2020-03-13T16:57:29.039" v="105" actId="478"/>
          <ac:graphicFrameMkLst>
            <pc:docMk/>
            <pc:sldMk cId="4053620719" sldId="262"/>
            <ac:graphicFrameMk id="8" creationId="{00000000-0000-0000-0000-000000000000}"/>
          </ac:graphicFrameMkLst>
        </pc:graphicFrameChg>
      </pc:sldChg>
      <pc:sldChg chg="del">
        <pc:chgData name="Darin WINTERTON" userId="ec278f71-548a-4c58-b5ee-83c3e9c0409b" providerId="ADAL" clId="{60732BA8-28FD-4FB2-A155-45F12E4DDF34}" dt="2020-03-13T16:57:03.202" v="87" actId="2696"/>
        <pc:sldMkLst>
          <pc:docMk/>
          <pc:sldMk cId="1772929205" sldId="263"/>
        </pc:sldMkLst>
      </pc:sldChg>
      <pc:sldChg chg="del">
        <pc:chgData name="Darin WINTERTON" userId="ec278f71-548a-4c58-b5ee-83c3e9c0409b" providerId="ADAL" clId="{60732BA8-28FD-4FB2-A155-45F12E4DDF34}" dt="2020-03-13T16:57:08.379" v="95" actId="2696"/>
        <pc:sldMkLst>
          <pc:docMk/>
          <pc:sldMk cId="1151691336" sldId="265"/>
        </pc:sldMkLst>
      </pc:sldChg>
      <pc:sldChg chg="addSp delSp modSp">
        <pc:chgData name="Darin WINTERTON" userId="ec278f71-548a-4c58-b5ee-83c3e9c0409b" providerId="ADAL" clId="{60732BA8-28FD-4FB2-A155-45F12E4DDF34}" dt="2020-03-13T17:11:07.916" v="472" actId="1076"/>
        <pc:sldMkLst>
          <pc:docMk/>
          <pc:sldMk cId="1870221639" sldId="267"/>
        </pc:sldMkLst>
        <pc:spChg chg="del">
          <ac:chgData name="Darin WINTERTON" userId="ec278f71-548a-4c58-b5ee-83c3e9c0409b" providerId="ADAL" clId="{60732BA8-28FD-4FB2-A155-45F12E4DDF34}" dt="2020-03-13T17:04:32.313" v="375" actId="478"/>
          <ac:spMkLst>
            <pc:docMk/>
            <pc:sldMk cId="1870221639" sldId="267"/>
            <ac:spMk id="2" creationId="{00000000-0000-0000-0000-000000000000}"/>
          </ac:spMkLst>
        </pc:spChg>
        <pc:spChg chg="del">
          <ac:chgData name="Darin WINTERTON" userId="ec278f71-548a-4c58-b5ee-83c3e9c0409b" providerId="ADAL" clId="{60732BA8-28FD-4FB2-A155-45F12E4DDF34}" dt="2020-03-13T17:04:32.313" v="375" actId="478"/>
          <ac:spMkLst>
            <pc:docMk/>
            <pc:sldMk cId="1870221639" sldId="267"/>
            <ac:spMk id="4" creationId="{00000000-0000-0000-0000-000000000000}"/>
          </ac:spMkLst>
        </pc:spChg>
        <pc:spChg chg="del">
          <ac:chgData name="Darin WINTERTON" userId="ec278f71-548a-4c58-b5ee-83c3e9c0409b" providerId="ADAL" clId="{60732BA8-28FD-4FB2-A155-45F12E4DDF34}" dt="2020-03-13T17:04:32.313" v="375" actId="478"/>
          <ac:spMkLst>
            <pc:docMk/>
            <pc:sldMk cId="1870221639" sldId="267"/>
            <ac:spMk id="18" creationId="{00000000-0000-0000-0000-000000000000}"/>
          </ac:spMkLst>
        </pc:spChg>
        <pc:spChg chg="add mod">
          <ac:chgData name="Darin WINTERTON" userId="ec278f71-548a-4c58-b5ee-83c3e9c0409b" providerId="ADAL" clId="{60732BA8-28FD-4FB2-A155-45F12E4DDF34}" dt="2020-03-13T17:04:39.872" v="387" actId="20577"/>
          <ac:spMkLst>
            <pc:docMk/>
            <pc:sldMk cId="1870221639" sldId="267"/>
            <ac:spMk id="19" creationId="{7DA5375E-88B2-43B9-B203-EB4D50A03985}"/>
          </ac:spMkLst>
        </pc:spChg>
        <pc:spChg chg="add mod">
          <ac:chgData name="Darin WINTERTON" userId="ec278f71-548a-4c58-b5ee-83c3e9c0409b" providerId="ADAL" clId="{60732BA8-28FD-4FB2-A155-45F12E4DDF34}" dt="2020-03-13T17:10:54.159" v="467" actId="1076"/>
          <ac:spMkLst>
            <pc:docMk/>
            <pc:sldMk cId="1870221639" sldId="267"/>
            <ac:spMk id="21" creationId="{9BA5AA1A-44A9-439B-9AD0-38173BD4286F}"/>
          </ac:spMkLst>
        </pc:spChg>
        <pc:grpChg chg="del">
          <ac:chgData name="Darin WINTERTON" userId="ec278f71-548a-4c58-b5ee-83c3e9c0409b" providerId="ADAL" clId="{60732BA8-28FD-4FB2-A155-45F12E4DDF34}" dt="2020-03-13T17:04:32.313" v="375" actId="478"/>
          <ac:grpSpMkLst>
            <pc:docMk/>
            <pc:sldMk cId="1870221639" sldId="267"/>
            <ac:grpSpMk id="11" creationId="{00000000-0000-0000-0000-000000000000}"/>
          </ac:grpSpMkLst>
        </pc:grpChg>
        <pc:grpChg chg="del">
          <ac:chgData name="Darin WINTERTON" userId="ec278f71-548a-4c58-b5ee-83c3e9c0409b" providerId="ADAL" clId="{60732BA8-28FD-4FB2-A155-45F12E4DDF34}" dt="2020-03-13T17:04:32.313" v="375" actId="478"/>
          <ac:grpSpMkLst>
            <pc:docMk/>
            <pc:sldMk cId="1870221639" sldId="267"/>
            <ac:grpSpMk id="12" creationId="{00000000-0000-0000-0000-000000000000}"/>
          </ac:grpSpMkLst>
        </pc:grpChg>
        <pc:grpChg chg="del">
          <ac:chgData name="Darin WINTERTON" userId="ec278f71-548a-4c58-b5ee-83c3e9c0409b" providerId="ADAL" clId="{60732BA8-28FD-4FB2-A155-45F12E4DDF34}" dt="2020-03-13T17:04:32.313" v="375" actId="478"/>
          <ac:grpSpMkLst>
            <pc:docMk/>
            <pc:sldMk cId="1870221639" sldId="267"/>
            <ac:grpSpMk id="15" creationId="{00000000-0000-0000-0000-000000000000}"/>
          </ac:grpSpMkLst>
        </pc:grpChg>
        <pc:graphicFrameChg chg="del">
          <ac:chgData name="Darin WINTERTON" userId="ec278f71-548a-4c58-b5ee-83c3e9c0409b" providerId="ADAL" clId="{60732BA8-28FD-4FB2-A155-45F12E4DDF34}" dt="2020-03-13T17:04:32.313" v="375" actId="478"/>
          <ac:graphicFrameMkLst>
            <pc:docMk/>
            <pc:sldMk cId="1870221639" sldId="267"/>
            <ac:graphicFrameMk id="5" creationId="{00000000-0000-0000-0000-000000000000}"/>
          </ac:graphicFrameMkLst>
        </pc:graphicFrameChg>
        <pc:graphicFrameChg chg="del">
          <ac:chgData name="Darin WINTERTON" userId="ec278f71-548a-4c58-b5ee-83c3e9c0409b" providerId="ADAL" clId="{60732BA8-28FD-4FB2-A155-45F12E4DDF34}" dt="2020-03-13T17:04:32.313" v="375" actId="478"/>
          <ac:graphicFrameMkLst>
            <pc:docMk/>
            <pc:sldMk cId="1870221639" sldId="267"/>
            <ac:graphicFrameMk id="6" creationId="{00000000-0000-0000-0000-000000000000}"/>
          </ac:graphicFrameMkLst>
        </pc:graphicFrameChg>
        <pc:graphicFrameChg chg="del">
          <ac:chgData name="Darin WINTERTON" userId="ec278f71-548a-4c58-b5ee-83c3e9c0409b" providerId="ADAL" clId="{60732BA8-28FD-4FB2-A155-45F12E4DDF34}" dt="2020-03-13T17:04:32.313" v="375" actId="478"/>
          <ac:graphicFrameMkLst>
            <pc:docMk/>
            <pc:sldMk cId="1870221639" sldId="267"/>
            <ac:graphicFrameMk id="7" creationId="{00000000-0000-0000-0000-000000000000}"/>
          </ac:graphicFrameMkLst>
        </pc:graphicFrameChg>
        <pc:graphicFrameChg chg="del">
          <ac:chgData name="Darin WINTERTON" userId="ec278f71-548a-4c58-b5ee-83c3e9c0409b" providerId="ADAL" clId="{60732BA8-28FD-4FB2-A155-45F12E4DDF34}" dt="2020-03-13T17:04:32.313" v="375" actId="478"/>
          <ac:graphicFrameMkLst>
            <pc:docMk/>
            <pc:sldMk cId="1870221639" sldId="267"/>
            <ac:graphicFrameMk id="8" creationId="{00000000-0000-0000-0000-000000000000}"/>
          </ac:graphicFrameMkLst>
        </pc:graphicFrameChg>
        <pc:picChg chg="add del mod">
          <ac:chgData name="Darin WINTERTON" userId="ec278f71-548a-4c58-b5ee-83c3e9c0409b" providerId="ADAL" clId="{60732BA8-28FD-4FB2-A155-45F12E4DDF34}" dt="2020-03-13T17:06:48.295" v="415" actId="478"/>
          <ac:picMkLst>
            <pc:docMk/>
            <pc:sldMk cId="1870221639" sldId="267"/>
            <ac:picMk id="22" creationId="{E5435FE3-0306-4C72-8A79-169E11D34024}"/>
          </ac:picMkLst>
        </pc:picChg>
        <pc:picChg chg="add mod">
          <ac:chgData name="Darin WINTERTON" userId="ec278f71-548a-4c58-b5ee-83c3e9c0409b" providerId="ADAL" clId="{60732BA8-28FD-4FB2-A155-45F12E4DDF34}" dt="2020-03-13T17:11:07.916" v="472" actId="1076"/>
          <ac:picMkLst>
            <pc:docMk/>
            <pc:sldMk cId="1870221639" sldId="267"/>
            <ac:picMk id="23" creationId="{6CAF687B-D922-4640-ABBD-C9E33D7F036C}"/>
          </ac:picMkLst>
        </pc:picChg>
        <pc:picChg chg="add mod">
          <ac:chgData name="Darin WINTERTON" userId="ec278f71-548a-4c58-b5ee-83c3e9c0409b" providerId="ADAL" clId="{60732BA8-28FD-4FB2-A155-45F12E4DDF34}" dt="2020-03-13T17:11:03.245" v="470" actId="1076"/>
          <ac:picMkLst>
            <pc:docMk/>
            <pc:sldMk cId="1870221639" sldId="267"/>
            <ac:picMk id="24" creationId="{95F2967B-265F-459B-849A-0C712A7802F9}"/>
          </ac:picMkLst>
        </pc:picChg>
        <pc:picChg chg="add mod modCrop">
          <ac:chgData name="Darin WINTERTON" userId="ec278f71-548a-4c58-b5ee-83c3e9c0409b" providerId="ADAL" clId="{60732BA8-28FD-4FB2-A155-45F12E4DDF34}" dt="2020-03-13T17:10:56.348" v="468" actId="1076"/>
          <ac:picMkLst>
            <pc:docMk/>
            <pc:sldMk cId="1870221639" sldId="267"/>
            <ac:picMk id="1026" creationId="{DC08C3AD-B8CF-4020-9E39-30B53ADF7FD5}"/>
          </ac:picMkLst>
        </pc:picChg>
        <pc:picChg chg="add mod modCrop">
          <ac:chgData name="Darin WINTERTON" userId="ec278f71-548a-4c58-b5ee-83c3e9c0409b" providerId="ADAL" clId="{60732BA8-28FD-4FB2-A155-45F12E4DDF34}" dt="2020-03-13T17:11:05.592" v="471" actId="1076"/>
          <ac:picMkLst>
            <pc:docMk/>
            <pc:sldMk cId="1870221639" sldId="267"/>
            <ac:picMk id="1028" creationId="{E37D1949-95BF-4D23-8147-FCE7C2CD8D96}"/>
          </ac:picMkLst>
        </pc:picChg>
      </pc:sldChg>
      <pc:sldChg chg="addSp delSp modSp">
        <pc:chgData name="Darin WINTERTON" userId="ec278f71-548a-4c58-b5ee-83c3e9c0409b" providerId="ADAL" clId="{60732BA8-28FD-4FB2-A155-45F12E4DDF34}" dt="2020-03-13T18:03:57.835" v="2594" actId="20577"/>
        <pc:sldMkLst>
          <pc:docMk/>
          <pc:sldMk cId="498617258" sldId="268"/>
        </pc:sldMkLst>
        <pc:spChg chg="del">
          <ac:chgData name="Darin WINTERTON" userId="ec278f71-548a-4c58-b5ee-83c3e9c0409b" providerId="ADAL" clId="{60732BA8-28FD-4FB2-A155-45F12E4DDF34}" dt="2020-03-13T17:11:57.115" v="494" actId="478"/>
          <ac:spMkLst>
            <pc:docMk/>
            <pc:sldMk cId="498617258" sldId="268"/>
            <ac:spMk id="2" creationId="{00000000-0000-0000-0000-000000000000}"/>
          </ac:spMkLst>
        </pc:spChg>
        <pc:spChg chg="del">
          <ac:chgData name="Darin WINTERTON" userId="ec278f71-548a-4c58-b5ee-83c3e9c0409b" providerId="ADAL" clId="{60732BA8-28FD-4FB2-A155-45F12E4DDF34}" dt="2020-03-13T17:11:57.115" v="494" actId="478"/>
          <ac:spMkLst>
            <pc:docMk/>
            <pc:sldMk cId="498617258" sldId="268"/>
            <ac:spMk id="4" creationId="{00000000-0000-0000-0000-000000000000}"/>
          </ac:spMkLst>
        </pc:spChg>
        <pc:spChg chg="add mod">
          <ac:chgData name="Darin WINTERTON" userId="ec278f71-548a-4c58-b5ee-83c3e9c0409b" providerId="ADAL" clId="{60732BA8-28FD-4FB2-A155-45F12E4DDF34}" dt="2020-03-13T17:12:10.894" v="510" actId="20577"/>
          <ac:spMkLst>
            <pc:docMk/>
            <pc:sldMk cId="498617258" sldId="268"/>
            <ac:spMk id="18" creationId="{3E26AEF9-3B65-4E52-974A-CC224EDAE94B}"/>
          </ac:spMkLst>
        </pc:spChg>
        <pc:spChg chg="del">
          <ac:chgData name="Darin WINTERTON" userId="ec278f71-548a-4c58-b5ee-83c3e9c0409b" providerId="ADAL" clId="{60732BA8-28FD-4FB2-A155-45F12E4DDF34}" dt="2020-03-13T17:11:57.115" v="494" actId="478"/>
          <ac:spMkLst>
            <pc:docMk/>
            <pc:sldMk cId="498617258" sldId="268"/>
            <ac:spMk id="19" creationId="{00000000-0000-0000-0000-000000000000}"/>
          </ac:spMkLst>
        </pc:spChg>
        <pc:spChg chg="add del mod">
          <ac:chgData name="Darin WINTERTON" userId="ec278f71-548a-4c58-b5ee-83c3e9c0409b" providerId="ADAL" clId="{60732BA8-28FD-4FB2-A155-45F12E4DDF34}" dt="2020-03-13T17:57:26.008" v="2204"/>
          <ac:spMkLst>
            <pc:docMk/>
            <pc:sldMk cId="498617258" sldId="268"/>
            <ac:spMk id="21" creationId="{91B27BA9-1292-42AF-911D-2D79FA957F83}"/>
          </ac:spMkLst>
        </pc:spChg>
        <pc:spChg chg="add mod">
          <ac:chgData name="Darin WINTERTON" userId="ec278f71-548a-4c58-b5ee-83c3e9c0409b" providerId="ADAL" clId="{60732BA8-28FD-4FB2-A155-45F12E4DDF34}" dt="2020-03-13T18:01:13.371" v="2313" actId="1036"/>
          <ac:spMkLst>
            <pc:docMk/>
            <pc:sldMk cId="498617258" sldId="268"/>
            <ac:spMk id="25" creationId="{9E36765F-674A-486B-A479-15637E6A09A3}"/>
          </ac:spMkLst>
        </pc:spChg>
        <pc:spChg chg="add mod">
          <ac:chgData name="Darin WINTERTON" userId="ec278f71-548a-4c58-b5ee-83c3e9c0409b" providerId="ADAL" clId="{60732BA8-28FD-4FB2-A155-45F12E4DDF34}" dt="2020-03-13T18:01:13.371" v="2313" actId="1036"/>
          <ac:spMkLst>
            <pc:docMk/>
            <pc:sldMk cId="498617258" sldId="268"/>
            <ac:spMk id="26" creationId="{97ADB1D2-E8B0-43E8-A1FB-6C516AEB988A}"/>
          </ac:spMkLst>
        </pc:spChg>
        <pc:spChg chg="add mod">
          <ac:chgData name="Darin WINTERTON" userId="ec278f71-548a-4c58-b5ee-83c3e9c0409b" providerId="ADAL" clId="{60732BA8-28FD-4FB2-A155-45F12E4DDF34}" dt="2020-03-13T18:01:13.371" v="2313" actId="1036"/>
          <ac:spMkLst>
            <pc:docMk/>
            <pc:sldMk cId="498617258" sldId="268"/>
            <ac:spMk id="27" creationId="{E8CB4794-85FF-4B73-BFFF-328187894DF7}"/>
          </ac:spMkLst>
        </pc:spChg>
        <pc:spChg chg="add mod">
          <ac:chgData name="Darin WINTERTON" userId="ec278f71-548a-4c58-b5ee-83c3e9c0409b" providerId="ADAL" clId="{60732BA8-28FD-4FB2-A155-45F12E4DDF34}" dt="2020-03-13T18:01:13.371" v="2313" actId="1036"/>
          <ac:spMkLst>
            <pc:docMk/>
            <pc:sldMk cId="498617258" sldId="268"/>
            <ac:spMk id="28" creationId="{75339430-7766-473C-BFCD-0C4C543AC4FE}"/>
          </ac:spMkLst>
        </pc:spChg>
        <pc:spChg chg="add mod">
          <ac:chgData name="Darin WINTERTON" userId="ec278f71-548a-4c58-b5ee-83c3e9c0409b" providerId="ADAL" clId="{60732BA8-28FD-4FB2-A155-45F12E4DDF34}" dt="2020-03-13T18:01:13.371" v="2313" actId="1036"/>
          <ac:spMkLst>
            <pc:docMk/>
            <pc:sldMk cId="498617258" sldId="268"/>
            <ac:spMk id="29" creationId="{DC6D2556-2A13-41AF-B86F-E78093C00003}"/>
          </ac:spMkLst>
        </pc:spChg>
        <pc:spChg chg="add mod">
          <ac:chgData name="Darin WINTERTON" userId="ec278f71-548a-4c58-b5ee-83c3e9c0409b" providerId="ADAL" clId="{60732BA8-28FD-4FB2-A155-45F12E4DDF34}" dt="2020-03-13T18:01:13.371" v="2313" actId="1036"/>
          <ac:spMkLst>
            <pc:docMk/>
            <pc:sldMk cId="498617258" sldId="268"/>
            <ac:spMk id="30" creationId="{986D3615-9390-4E09-9589-3B35D981E8F1}"/>
          </ac:spMkLst>
        </pc:spChg>
        <pc:spChg chg="add mod">
          <ac:chgData name="Darin WINTERTON" userId="ec278f71-548a-4c58-b5ee-83c3e9c0409b" providerId="ADAL" clId="{60732BA8-28FD-4FB2-A155-45F12E4DDF34}" dt="2020-03-13T18:01:13.371" v="2313" actId="1036"/>
          <ac:spMkLst>
            <pc:docMk/>
            <pc:sldMk cId="498617258" sldId="268"/>
            <ac:spMk id="31" creationId="{D43A1F3B-F357-47C2-971E-8C37B560AB9F}"/>
          </ac:spMkLst>
        </pc:spChg>
        <pc:spChg chg="add mod">
          <ac:chgData name="Darin WINTERTON" userId="ec278f71-548a-4c58-b5ee-83c3e9c0409b" providerId="ADAL" clId="{60732BA8-28FD-4FB2-A155-45F12E4DDF34}" dt="2020-03-13T18:01:13.371" v="2313" actId="1036"/>
          <ac:spMkLst>
            <pc:docMk/>
            <pc:sldMk cId="498617258" sldId="268"/>
            <ac:spMk id="32" creationId="{E04F9101-230F-4898-9152-8E5E738E132C}"/>
          </ac:spMkLst>
        </pc:spChg>
        <pc:spChg chg="add mod">
          <ac:chgData name="Darin WINTERTON" userId="ec278f71-548a-4c58-b5ee-83c3e9c0409b" providerId="ADAL" clId="{60732BA8-28FD-4FB2-A155-45F12E4DDF34}" dt="2020-03-13T18:01:28.217" v="2318" actId="1035"/>
          <ac:spMkLst>
            <pc:docMk/>
            <pc:sldMk cId="498617258" sldId="268"/>
            <ac:spMk id="33" creationId="{E55F75BA-E20F-4B44-BC58-E377C2FC7EE3}"/>
          </ac:spMkLst>
        </pc:spChg>
        <pc:spChg chg="add mod">
          <ac:chgData name="Darin WINTERTON" userId="ec278f71-548a-4c58-b5ee-83c3e9c0409b" providerId="ADAL" clId="{60732BA8-28FD-4FB2-A155-45F12E4DDF34}" dt="2020-03-13T18:03:57.835" v="2594" actId="20577"/>
          <ac:spMkLst>
            <pc:docMk/>
            <pc:sldMk cId="498617258" sldId="268"/>
            <ac:spMk id="34" creationId="{DB6591FA-A56A-4F4D-9EE6-57E9002AD7DA}"/>
          </ac:spMkLst>
        </pc:spChg>
        <pc:grpChg chg="del">
          <ac:chgData name="Darin WINTERTON" userId="ec278f71-548a-4c58-b5ee-83c3e9c0409b" providerId="ADAL" clId="{60732BA8-28FD-4FB2-A155-45F12E4DDF34}" dt="2020-03-13T17:11:57.115" v="494" actId="478"/>
          <ac:grpSpMkLst>
            <pc:docMk/>
            <pc:sldMk cId="498617258" sldId="268"/>
            <ac:grpSpMk id="11" creationId="{00000000-0000-0000-0000-000000000000}"/>
          </ac:grpSpMkLst>
        </pc:grpChg>
        <pc:grpChg chg="del">
          <ac:chgData name="Darin WINTERTON" userId="ec278f71-548a-4c58-b5ee-83c3e9c0409b" providerId="ADAL" clId="{60732BA8-28FD-4FB2-A155-45F12E4DDF34}" dt="2020-03-13T17:11:57.115" v="494" actId="478"/>
          <ac:grpSpMkLst>
            <pc:docMk/>
            <pc:sldMk cId="498617258" sldId="268"/>
            <ac:grpSpMk id="12" creationId="{00000000-0000-0000-0000-000000000000}"/>
          </ac:grpSpMkLst>
        </pc:grpChg>
        <pc:grpChg chg="del">
          <ac:chgData name="Darin WINTERTON" userId="ec278f71-548a-4c58-b5ee-83c3e9c0409b" providerId="ADAL" clId="{60732BA8-28FD-4FB2-A155-45F12E4DDF34}" dt="2020-03-13T17:11:57.115" v="494" actId="478"/>
          <ac:grpSpMkLst>
            <pc:docMk/>
            <pc:sldMk cId="498617258" sldId="268"/>
            <ac:grpSpMk id="15" creationId="{00000000-0000-0000-0000-000000000000}"/>
          </ac:grpSpMkLst>
        </pc:grpChg>
        <pc:graphicFrameChg chg="del">
          <ac:chgData name="Darin WINTERTON" userId="ec278f71-548a-4c58-b5ee-83c3e9c0409b" providerId="ADAL" clId="{60732BA8-28FD-4FB2-A155-45F12E4DDF34}" dt="2020-03-13T17:11:57.115" v="494" actId="478"/>
          <ac:graphicFrameMkLst>
            <pc:docMk/>
            <pc:sldMk cId="498617258" sldId="268"/>
            <ac:graphicFrameMk id="5" creationId="{00000000-0000-0000-0000-000000000000}"/>
          </ac:graphicFrameMkLst>
        </pc:graphicFrameChg>
        <pc:graphicFrameChg chg="del">
          <ac:chgData name="Darin WINTERTON" userId="ec278f71-548a-4c58-b5ee-83c3e9c0409b" providerId="ADAL" clId="{60732BA8-28FD-4FB2-A155-45F12E4DDF34}" dt="2020-03-13T17:11:57.115" v="494" actId="478"/>
          <ac:graphicFrameMkLst>
            <pc:docMk/>
            <pc:sldMk cId="498617258" sldId="268"/>
            <ac:graphicFrameMk id="6" creationId="{00000000-0000-0000-0000-000000000000}"/>
          </ac:graphicFrameMkLst>
        </pc:graphicFrameChg>
        <pc:graphicFrameChg chg="del">
          <ac:chgData name="Darin WINTERTON" userId="ec278f71-548a-4c58-b5ee-83c3e9c0409b" providerId="ADAL" clId="{60732BA8-28FD-4FB2-A155-45F12E4DDF34}" dt="2020-03-13T17:11:57.115" v="494" actId="478"/>
          <ac:graphicFrameMkLst>
            <pc:docMk/>
            <pc:sldMk cId="498617258" sldId="268"/>
            <ac:graphicFrameMk id="7" creationId="{00000000-0000-0000-0000-000000000000}"/>
          </ac:graphicFrameMkLst>
        </pc:graphicFrameChg>
        <pc:graphicFrameChg chg="del">
          <ac:chgData name="Darin WINTERTON" userId="ec278f71-548a-4c58-b5ee-83c3e9c0409b" providerId="ADAL" clId="{60732BA8-28FD-4FB2-A155-45F12E4DDF34}" dt="2020-03-13T17:11:57.115" v="494" actId="478"/>
          <ac:graphicFrameMkLst>
            <pc:docMk/>
            <pc:sldMk cId="498617258" sldId="268"/>
            <ac:graphicFrameMk id="8" creationId="{00000000-0000-0000-0000-000000000000}"/>
          </ac:graphicFrameMkLst>
        </pc:graphicFrameChg>
        <pc:picChg chg="add del mod modCrop">
          <ac:chgData name="Darin WINTERTON" userId="ec278f71-548a-4c58-b5ee-83c3e9c0409b" providerId="ADAL" clId="{60732BA8-28FD-4FB2-A155-45F12E4DDF34}" dt="2020-03-13T17:57:13.419" v="2203" actId="478"/>
          <ac:picMkLst>
            <pc:docMk/>
            <pc:sldMk cId="498617258" sldId="268"/>
            <ac:picMk id="22" creationId="{3B98622C-BBD0-4185-97CC-46FC3C6D9DE4}"/>
          </ac:picMkLst>
        </pc:picChg>
        <pc:picChg chg="add mod">
          <ac:chgData name="Darin WINTERTON" userId="ec278f71-548a-4c58-b5ee-83c3e9c0409b" providerId="ADAL" clId="{60732BA8-28FD-4FB2-A155-45F12E4DDF34}" dt="2020-03-13T18:01:13.371" v="2313" actId="1036"/>
          <ac:picMkLst>
            <pc:docMk/>
            <pc:sldMk cId="498617258" sldId="268"/>
            <ac:picMk id="24" creationId="{143B70B3-0E5A-458C-BE55-0F50BE6A1097}"/>
          </ac:picMkLst>
        </pc:picChg>
      </pc:sldChg>
      <pc:sldChg chg="addSp modSp add">
        <pc:chgData name="Darin WINTERTON" userId="ec278f71-548a-4c58-b5ee-83c3e9c0409b" providerId="ADAL" clId="{60732BA8-28FD-4FB2-A155-45F12E4DDF34}" dt="2020-03-13T17:11:43.139" v="493" actId="14100"/>
        <pc:sldMkLst>
          <pc:docMk/>
          <pc:sldMk cId="2491855759" sldId="269"/>
        </pc:sldMkLst>
        <pc:spChg chg="mod">
          <ac:chgData name="Darin WINTERTON" userId="ec278f71-548a-4c58-b5ee-83c3e9c0409b" providerId="ADAL" clId="{60732BA8-28FD-4FB2-A155-45F12E4DDF34}" dt="2020-03-13T17:11:23.640" v="489" actId="20577"/>
          <ac:spMkLst>
            <pc:docMk/>
            <pc:sldMk cId="2491855759" sldId="269"/>
            <ac:spMk id="2" creationId="{00000000-0000-0000-0000-000000000000}"/>
          </ac:spMkLst>
        </pc:spChg>
        <pc:spChg chg="mod">
          <ac:chgData name="Darin WINTERTON" userId="ec278f71-548a-4c58-b5ee-83c3e9c0409b" providerId="ADAL" clId="{60732BA8-28FD-4FB2-A155-45F12E4DDF34}" dt="2020-03-13T17:11:27.203" v="490" actId="6549"/>
          <ac:spMkLst>
            <pc:docMk/>
            <pc:sldMk cId="2491855759" sldId="269"/>
            <ac:spMk id="19" creationId="{B3BF9EAD-468A-46E4-9D1E-0D56944B8A3C}"/>
          </ac:spMkLst>
        </pc:spChg>
        <pc:picChg chg="add mod">
          <ac:chgData name="Darin WINTERTON" userId="ec278f71-548a-4c58-b5ee-83c3e9c0409b" providerId="ADAL" clId="{60732BA8-28FD-4FB2-A155-45F12E4DDF34}" dt="2020-03-13T17:11:43.139" v="493" actId="14100"/>
          <ac:picMkLst>
            <pc:docMk/>
            <pc:sldMk cId="2491855759" sldId="269"/>
            <ac:picMk id="5" creationId="{BA8D84C5-CAEE-4F8D-8C70-4191D675B63D}"/>
          </ac:picMkLst>
        </pc:picChg>
      </pc:sldChg>
      <pc:sldChg chg="del">
        <pc:chgData name="Darin WINTERTON" userId="ec278f71-548a-4c58-b5ee-83c3e9c0409b" providerId="ADAL" clId="{60732BA8-28FD-4FB2-A155-45F12E4DDF34}" dt="2020-03-13T16:57:04.568" v="93" actId="2696"/>
        <pc:sldMkLst>
          <pc:docMk/>
          <pc:sldMk cId="3901234826" sldId="269"/>
        </pc:sldMkLst>
      </pc:sldChg>
      <pc:sldChg chg="addSp delSp modSp add">
        <pc:chgData name="Darin WINTERTON" userId="ec278f71-548a-4c58-b5ee-83c3e9c0409b" providerId="ADAL" clId="{60732BA8-28FD-4FB2-A155-45F12E4DDF34}" dt="2020-03-13T17:55:47.336" v="2160" actId="20577"/>
        <pc:sldMkLst>
          <pc:docMk/>
          <pc:sldMk cId="2450523109" sldId="270"/>
        </pc:sldMkLst>
        <pc:spChg chg="add mod">
          <ac:chgData name="Darin WINTERTON" userId="ec278f71-548a-4c58-b5ee-83c3e9c0409b" providerId="ADAL" clId="{60732BA8-28FD-4FB2-A155-45F12E4DDF34}" dt="2020-03-13T17:37:28.307" v="1717" actId="164"/>
          <ac:spMkLst>
            <pc:docMk/>
            <pc:sldMk cId="2450523109" sldId="270"/>
            <ac:spMk id="3" creationId="{15518F54-1C15-493D-A921-3412E1F62032}"/>
          </ac:spMkLst>
        </pc:spChg>
        <pc:spChg chg="add mod">
          <ac:chgData name="Darin WINTERTON" userId="ec278f71-548a-4c58-b5ee-83c3e9c0409b" providerId="ADAL" clId="{60732BA8-28FD-4FB2-A155-45F12E4DDF34}" dt="2020-03-13T17:40:54.072" v="1767" actId="164"/>
          <ac:spMkLst>
            <pc:docMk/>
            <pc:sldMk cId="2450523109" sldId="270"/>
            <ac:spMk id="5" creationId="{B3A9136A-878A-4EDE-ACB5-1EE95B98DF22}"/>
          </ac:spMkLst>
        </pc:spChg>
        <pc:spChg chg="add mod">
          <ac:chgData name="Darin WINTERTON" userId="ec278f71-548a-4c58-b5ee-83c3e9c0409b" providerId="ADAL" clId="{60732BA8-28FD-4FB2-A155-45F12E4DDF34}" dt="2020-03-13T17:37:28.307" v="1717" actId="164"/>
          <ac:spMkLst>
            <pc:docMk/>
            <pc:sldMk cId="2450523109" sldId="270"/>
            <ac:spMk id="7" creationId="{9CEE8DD1-8273-4939-8183-3C28217DBDDE}"/>
          </ac:spMkLst>
        </pc:spChg>
        <pc:spChg chg="add mod">
          <ac:chgData name="Darin WINTERTON" userId="ec278f71-548a-4c58-b5ee-83c3e9c0409b" providerId="ADAL" clId="{60732BA8-28FD-4FB2-A155-45F12E4DDF34}" dt="2020-03-13T17:37:28.307" v="1717" actId="164"/>
          <ac:spMkLst>
            <pc:docMk/>
            <pc:sldMk cId="2450523109" sldId="270"/>
            <ac:spMk id="8" creationId="{C537408E-2E02-43D9-AF22-671FCC166005}"/>
          </ac:spMkLst>
        </pc:spChg>
        <pc:spChg chg="add mod">
          <ac:chgData name="Darin WINTERTON" userId="ec278f71-548a-4c58-b5ee-83c3e9c0409b" providerId="ADAL" clId="{60732BA8-28FD-4FB2-A155-45F12E4DDF34}" dt="2020-03-13T17:37:28.307" v="1717" actId="164"/>
          <ac:spMkLst>
            <pc:docMk/>
            <pc:sldMk cId="2450523109" sldId="270"/>
            <ac:spMk id="9" creationId="{E5647C6C-E1C2-4972-AF8B-02B92785E251}"/>
          </ac:spMkLst>
        </pc:spChg>
        <pc:spChg chg="add mod">
          <ac:chgData name="Darin WINTERTON" userId="ec278f71-548a-4c58-b5ee-83c3e9c0409b" providerId="ADAL" clId="{60732BA8-28FD-4FB2-A155-45F12E4DDF34}" dt="2020-03-13T17:37:28.307" v="1717" actId="164"/>
          <ac:spMkLst>
            <pc:docMk/>
            <pc:sldMk cId="2450523109" sldId="270"/>
            <ac:spMk id="10" creationId="{E2268455-144A-4D3E-9B5D-EC964029311B}"/>
          </ac:spMkLst>
        </pc:spChg>
        <pc:spChg chg="add mod">
          <ac:chgData name="Darin WINTERTON" userId="ec278f71-548a-4c58-b5ee-83c3e9c0409b" providerId="ADAL" clId="{60732BA8-28FD-4FB2-A155-45F12E4DDF34}" dt="2020-03-13T17:37:28.307" v="1717" actId="164"/>
          <ac:spMkLst>
            <pc:docMk/>
            <pc:sldMk cId="2450523109" sldId="270"/>
            <ac:spMk id="11" creationId="{B325248E-8AFE-4AE9-AF6E-525D8049BD74}"/>
          </ac:spMkLst>
        </pc:spChg>
        <pc:spChg chg="add mod">
          <ac:chgData name="Darin WINTERTON" userId="ec278f71-548a-4c58-b5ee-83c3e9c0409b" providerId="ADAL" clId="{60732BA8-28FD-4FB2-A155-45F12E4DDF34}" dt="2020-03-13T17:37:28.307" v="1717" actId="164"/>
          <ac:spMkLst>
            <pc:docMk/>
            <pc:sldMk cId="2450523109" sldId="270"/>
            <ac:spMk id="12" creationId="{67428AE1-0F8C-4D39-AECB-5E773D630DE3}"/>
          </ac:spMkLst>
        </pc:spChg>
        <pc:spChg chg="add mod">
          <ac:chgData name="Darin WINTERTON" userId="ec278f71-548a-4c58-b5ee-83c3e9c0409b" providerId="ADAL" clId="{60732BA8-28FD-4FB2-A155-45F12E4DDF34}" dt="2020-03-13T17:37:28.307" v="1717" actId="164"/>
          <ac:spMkLst>
            <pc:docMk/>
            <pc:sldMk cId="2450523109" sldId="270"/>
            <ac:spMk id="13" creationId="{78B5088C-3769-40BB-ADEA-8BEFB3F8900E}"/>
          </ac:spMkLst>
        </pc:spChg>
        <pc:spChg chg="add mod">
          <ac:chgData name="Darin WINTERTON" userId="ec278f71-548a-4c58-b5ee-83c3e9c0409b" providerId="ADAL" clId="{60732BA8-28FD-4FB2-A155-45F12E4DDF34}" dt="2020-03-13T17:37:28.307" v="1717" actId="164"/>
          <ac:spMkLst>
            <pc:docMk/>
            <pc:sldMk cId="2450523109" sldId="270"/>
            <ac:spMk id="14" creationId="{FAA49285-D434-4143-B731-0BBCFE550780}"/>
          </ac:spMkLst>
        </pc:spChg>
        <pc:spChg chg="add mod">
          <ac:chgData name="Darin WINTERTON" userId="ec278f71-548a-4c58-b5ee-83c3e9c0409b" providerId="ADAL" clId="{60732BA8-28FD-4FB2-A155-45F12E4DDF34}" dt="2020-03-13T17:33:28.280" v="1654" actId="1036"/>
          <ac:spMkLst>
            <pc:docMk/>
            <pc:sldMk cId="2450523109" sldId="270"/>
            <ac:spMk id="15" creationId="{EDEF9C2D-B638-49A4-A27B-D35FEABC70B3}"/>
          </ac:spMkLst>
        </pc:spChg>
        <pc:spChg chg="add mod">
          <ac:chgData name="Darin WINTERTON" userId="ec278f71-548a-4c58-b5ee-83c3e9c0409b" providerId="ADAL" clId="{60732BA8-28FD-4FB2-A155-45F12E4DDF34}" dt="2020-03-13T17:55:47.336" v="2160" actId="20577"/>
          <ac:spMkLst>
            <pc:docMk/>
            <pc:sldMk cId="2450523109" sldId="270"/>
            <ac:spMk id="16" creationId="{E2A76AD7-A177-4C78-80D3-9AD756D42292}"/>
          </ac:spMkLst>
        </pc:spChg>
        <pc:spChg chg="add mod">
          <ac:chgData name="Darin WINTERTON" userId="ec278f71-548a-4c58-b5ee-83c3e9c0409b" providerId="ADAL" clId="{60732BA8-28FD-4FB2-A155-45F12E4DDF34}" dt="2020-03-13T17:40:54.072" v="1767" actId="164"/>
          <ac:spMkLst>
            <pc:docMk/>
            <pc:sldMk cId="2450523109" sldId="270"/>
            <ac:spMk id="19" creationId="{76C465ED-17AA-4DDC-AEE0-FDB1D408ABCA}"/>
          </ac:spMkLst>
        </pc:spChg>
        <pc:spChg chg="mod">
          <ac:chgData name="Darin WINTERTON" userId="ec278f71-548a-4c58-b5ee-83c3e9c0409b" providerId="ADAL" clId="{60732BA8-28FD-4FB2-A155-45F12E4DDF34}" dt="2020-03-13T17:51:11.347" v="2008" actId="1076"/>
          <ac:spMkLst>
            <pc:docMk/>
            <pc:sldMk cId="2450523109" sldId="270"/>
            <ac:spMk id="21" creationId="{91B27BA9-1292-42AF-911D-2D79FA957F83}"/>
          </ac:spMkLst>
        </pc:spChg>
        <pc:spChg chg="add del mod">
          <ac:chgData name="Darin WINTERTON" userId="ec278f71-548a-4c58-b5ee-83c3e9c0409b" providerId="ADAL" clId="{60732BA8-28FD-4FB2-A155-45F12E4DDF34}" dt="2020-03-13T17:35:53.939" v="1683" actId="478"/>
          <ac:spMkLst>
            <pc:docMk/>
            <pc:sldMk cId="2450523109" sldId="270"/>
            <ac:spMk id="28" creationId="{5B86880E-F2E3-4986-83BF-85CC91C0BBA2}"/>
          </ac:spMkLst>
        </pc:spChg>
        <pc:spChg chg="add mod">
          <ac:chgData name="Darin WINTERTON" userId="ec278f71-548a-4c58-b5ee-83c3e9c0409b" providerId="ADAL" clId="{60732BA8-28FD-4FB2-A155-45F12E4DDF34}" dt="2020-03-13T17:39:27.636" v="1759" actId="1037"/>
          <ac:spMkLst>
            <pc:docMk/>
            <pc:sldMk cId="2450523109" sldId="270"/>
            <ac:spMk id="29" creationId="{1B4CFB87-5C8C-4143-A73E-D7531C9B1F4B}"/>
          </ac:spMkLst>
        </pc:spChg>
        <pc:spChg chg="add mod">
          <ac:chgData name="Darin WINTERTON" userId="ec278f71-548a-4c58-b5ee-83c3e9c0409b" providerId="ADAL" clId="{60732BA8-28FD-4FB2-A155-45F12E4DDF34}" dt="2020-03-13T17:37:28.307" v="1717" actId="164"/>
          <ac:spMkLst>
            <pc:docMk/>
            <pc:sldMk cId="2450523109" sldId="270"/>
            <ac:spMk id="30" creationId="{4E804763-A8B9-4387-A436-C1932C256215}"/>
          </ac:spMkLst>
        </pc:spChg>
        <pc:spChg chg="add mod">
          <ac:chgData name="Darin WINTERTON" userId="ec278f71-548a-4c58-b5ee-83c3e9c0409b" providerId="ADAL" clId="{60732BA8-28FD-4FB2-A155-45F12E4DDF34}" dt="2020-03-13T17:37:28.307" v="1717" actId="164"/>
          <ac:spMkLst>
            <pc:docMk/>
            <pc:sldMk cId="2450523109" sldId="270"/>
            <ac:spMk id="31" creationId="{85F0783C-2C69-453B-BEE2-5BF8F61E3F6C}"/>
          </ac:spMkLst>
        </pc:spChg>
        <pc:spChg chg="add mod">
          <ac:chgData name="Darin WINTERTON" userId="ec278f71-548a-4c58-b5ee-83c3e9c0409b" providerId="ADAL" clId="{60732BA8-28FD-4FB2-A155-45F12E4DDF34}" dt="2020-03-13T17:40:54.072" v="1767" actId="164"/>
          <ac:spMkLst>
            <pc:docMk/>
            <pc:sldMk cId="2450523109" sldId="270"/>
            <ac:spMk id="32" creationId="{2F0C002B-4CAD-41EB-BE9C-BE37B708CF68}"/>
          </ac:spMkLst>
        </pc:spChg>
        <pc:spChg chg="add mod">
          <ac:chgData name="Darin WINTERTON" userId="ec278f71-548a-4c58-b5ee-83c3e9c0409b" providerId="ADAL" clId="{60732BA8-28FD-4FB2-A155-45F12E4DDF34}" dt="2020-03-13T17:40:54.072" v="1767" actId="164"/>
          <ac:spMkLst>
            <pc:docMk/>
            <pc:sldMk cId="2450523109" sldId="270"/>
            <ac:spMk id="33" creationId="{225F22BB-6F2F-4212-93D1-DB60095C63A7}"/>
          </ac:spMkLst>
        </pc:spChg>
        <pc:spChg chg="add del mod">
          <ac:chgData name="Darin WINTERTON" userId="ec278f71-548a-4c58-b5ee-83c3e9c0409b" providerId="ADAL" clId="{60732BA8-28FD-4FB2-A155-45F12E4DDF34}" dt="2020-03-13T17:38:32.847" v="1729"/>
          <ac:spMkLst>
            <pc:docMk/>
            <pc:sldMk cId="2450523109" sldId="270"/>
            <ac:spMk id="35" creationId="{D6778957-2FF3-422C-833C-C42F25002328}"/>
          </ac:spMkLst>
        </pc:spChg>
        <pc:spChg chg="add mod">
          <ac:chgData name="Darin WINTERTON" userId="ec278f71-548a-4c58-b5ee-83c3e9c0409b" providerId="ADAL" clId="{60732BA8-28FD-4FB2-A155-45F12E4DDF34}" dt="2020-03-13T17:40:54.072" v="1767" actId="164"/>
          <ac:spMkLst>
            <pc:docMk/>
            <pc:sldMk cId="2450523109" sldId="270"/>
            <ac:spMk id="36" creationId="{195E4CB5-04FA-459D-976B-D270D3C95498}"/>
          </ac:spMkLst>
        </pc:spChg>
        <pc:spChg chg="add mod">
          <ac:chgData name="Darin WINTERTON" userId="ec278f71-548a-4c58-b5ee-83c3e9c0409b" providerId="ADAL" clId="{60732BA8-28FD-4FB2-A155-45F12E4DDF34}" dt="2020-03-13T17:53:19.334" v="2107" actId="20577"/>
          <ac:spMkLst>
            <pc:docMk/>
            <pc:sldMk cId="2450523109" sldId="270"/>
            <ac:spMk id="38" creationId="{ED516D89-37C3-412F-BD97-846E93AC9976}"/>
          </ac:spMkLst>
        </pc:spChg>
        <pc:grpChg chg="add mod ord">
          <ac:chgData name="Darin WINTERTON" userId="ec278f71-548a-4c58-b5ee-83c3e9c0409b" providerId="ADAL" clId="{60732BA8-28FD-4FB2-A155-45F12E4DDF34}" dt="2020-03-13T17:37:43.084" v="1721" actId="1076"/>
          <ac:grpSpMkLst>
            <pc:docMk/>
            <pc:sldMk cId="2450523109" sldId="270"/>
            <ac:grpSpMk id="34" creationId="{B1996874-6246-4322-9C8D-D0FE46750026}"/>
          </ac:grpSpMkLst>
        </pc:grpChg>
        <pc:grpChg chg="add mod">
          <ac:chgData name="Darin WINTERTON" userId="ec278f71-548a-4c58-b5ee-83c3e9c0409b" providerId="ADAL" clId="{60732BA8-28FD-4FB2-A155-45F12E4DDF34}" dt="2020-03-13T17:51:17.387" v="2010" actId="1076"/>
          <ac:grpSpMkLst>
            <pc:docMk/>
            <pc:sldMk cId="2450523109" sldId="270"/>
            <ac:grpSpMk id="37" creationId="{82233738-22CA-4059-BFE3-61EEF6E9CF92}"/>
          </ac:grpSpMkLst>
        </pc:grpChg>
        <pc:picChg chg="add mod">
          <ac:chgData name="Darin WINTERTON" userId="ec278f71-548a-4c58-b5ee-83c3e9c0409b" providerId="ADAL" clId="{60732BA8-28FD-4FB2-A155-45F12E4DDF34}" dt="2020-03-13T17:37:28.307" v="1717" actId="164"/>
          <ac:picMkLst>
            <pc:docMk/>
            <pc:sldMk cId="2450523109" sldId="270"/>
            <ac:picMk id="2" creationId="{921975A3-25E4-47FC-BE60-0F96B6F1D853}"/>
          </ac:picMkLst>
        </pc:picChg>
        <pc:picChg chg="add mod">
          <ac:chgData name="Darin WINTERTON" userId="ec278f71-548a-4c58-b5ee-83c3e9c0409b" providerId="ADAL" clId="{60732BA8-28FD-4FB2-A155-45F12E4DDF34}" dt="2020-03-13T17:40:54.072" v="1767" actId="164"/>
          <ac:picMkLst>
            <pc:docMk/>
            <pc:sldMk cId="2450523109" sldId="270"/>
            <ac:picMk id="4" creationId="{9675B7BD-76F2-4670-AC41-18610D77F67D}"/>
          </ac:picMkLst>
        </pc:picChg>
        <pc:picChg chg="del">
          <ac:chgData name="Darin WINTERTON" userId="ec278f71-548a-4c58-b5ee-83c3e9c0409b" providerId="ADAL" clId="{60732BA8-28FD-4FB2-A155-45F12E4DDF34}" dt="2020-03-13T17:16:11.734" v="517" actId="478"/>
          <ac:picMkLst>
            <pc:docMk/>
            <pc:sldMk cId="2450523109" sldId="270"/>
            <ac:picMk id="22" creationId="{3B98622C-BBD0-4185-97CC-46FC3C6D9DE4}"/>
          </ac:picMkLst>
        </pc:picChg>
        <pc:cxnChg chg="add mod">
          <ac:chgData name="Darin WINTERTON" userId="ec278f71-548a-4c58-b5ee-83c3e9c0409b" providerId="ADAL" clId="{60732BA8-28FD-4FB2-A155-45F12E4DDF34}" dt="2020-03-13T17:40:54.072" v="1767" actId="164"/>
          <ac:cxnSpMkLst>
            <pc:docMk/>
            <pc:sldMk cId="2450523109" sldId="270"/>
            <ac:cxnSpMk id="17" creationId="{8A878236-A3C6-4F66-B709-505B6303E815}"/>
          </ac:cxnSpMkLst>
        </pc:cxnChg>
        <pc:cxnChg chg="add mod">
          <ac:chgData name="Darin WINTERTON" userId="ec278f71-548a-4c58-b5ee-83c3e9c0409b" providerId="ADAL" clId="{60732BA8-28FD-4FB2-A155-45F12E4DDF34}" dt="2020-03-13T17:40:54.072" v="1767" actId="164"/>
          <ac:cxnSpMkLst>
            <pc:docMk/>
            <pc:sldMk cId="2450523109" sldId="270"/>
            <ac:cxnSpMk id="23" creationId="{12414596-4BC6-437B-8C0E-BD626FACF22A}"/>
          </ac:cxnSpMkLst>
        </pc:cxnChg>
        <pc:cxnChg chg="add mod">
          <ac:chgData name="Darin WINTERTON" userId="ec278f71-548a-4c58-b5ee-83c3e9c0409b" providerId="ADAL" clId="{60732BA8-28FD-4FB2-A155-45F12E4DDF34}" dt="2020-03-13T17:40:54.072" v="1767" actId="164"/>
          <ac:cxnSpMkLst>
            <pc:docMk/>
            <pc:sldMk cId="2450523109" sldId="270"/>
            <ac:cxnSpMk id="24" creationId="{7B0A9F3F-A0CE-46B2-86FE-6C24C8215FC1}"/>
          </ac:cxnSpMkLst>
        </pc:cxnChg>
        <pc:cxnChg chg="add mod">
          <ac:chgData name="Darin WINTERTON" userId="ec278f71-548a-4c58-b5ee-83c3e9c0409b" providerId="ADAL" clId="{60732BA8-28FD-4FB2-A155-45F12E4DDF34}" dt="2020-03-13T17:40:54.072" v="1767" actId="164"/>
          <ac:cxnSpMkLst>
            <pc:docMk/>
            <pc:sldMk cId="2450523109" sldId="270"/>
            <ac:cxnSpMk id="25" creationId="{45BAC027-A792-4E67-BEEF-DB4B863F291D}"/>
          </ac:cxnSpMkLst>
        </pc:cxnChg>
      </pc:sldChg>
      <pc:sldChg chg="del">
        <pc:chgData name="Darin WINTERTON" userId="ec278f71-548a-4c58-b5ee-83c3e9c0409b" providerId="ADAL" clId="{60732BA8-28FD-4FB2-A155-45F12E4DDF34}" dt="2020-03-13T16:57:04.930" v="94" actId="2696"/>
        <pc:sldMkLst>
          <pc:docMk/>
          <pc:sldMk cId="3373459497" sldId="270"/>
        </pc:sldMkLst>
      </pc:sldChg>
      <pc:sldChg chg="del">
        <pc:chgData name="Darin WINTERTON" userId="ec278f71-548a-4c58-b5ee-83c3e9c0409b" providerId="ADAL" clId="{60732BA8-28FD-4FB2-A155-45F12E4DDF34}" dt="2020-03-13T16:56:58.633" v="76" actId="2696"/>
        <pc:sldMkLst>
          <pc:docMk/>
          <pc:sldMk cId="2683461448" sldId="271"/>
        </pc:sldMkLst>
      </pc:sldChg>
      <pc:sldChg chg="addSp delSp modSp add">
        <pc:chgData name="Darin WINTERTON" userId="ec278f71-548a-4c58-b5ee-83c3e9c0409b" providerId="ADAL" clId="{60732BA8-28FD-4FB2-A155-45F12E4DDF34}" dt="2020-03-13T17:56:53.745" v="2202" actId="14100"/>
        <pc:sldMkLst>
          <pc:docMk/>
          <pc:sldMk cId="3729462971" sldId="271"/>
        </pc:sldMkLst>
        <pc:spChg chg="add mod">
          <ac:chgData name="Darin WINTERTON" userId="ec278f71-548a-4c58-b5ee-83c3e9c0409b" providerId="ADAL" clId="{60732BA8-28FD-4FB2-A155-45F12E4DDF34}" dt="2020-03-13T17:54:28.898" v="2126" actId="1076"/>
          <ac:spMkLst>
            <pc:docMk/>
            <pc:sldMk cId="3729462971" sldId="271"/>
            <ac:spMk id="6" creationId="{F5FEE4D7-A252-4E78-9B66-D64E85B7DF13}"/>
          </ac:spMkLst>
        </pc:spChg>
        <pc:spChg chg="add mod">
          <ac:chgData name="Darin WINTERTON" userId="ec278f71-548a-4c58-b5ee-83c3e9c0409b" providerId="ADAL" clId="{60732BA8-28FD-4FB2-A155-45F12E4DDF34}" dt="2020-03-13T17:54:28.898" v="2126" actId="1076"/>
          <ac:spMkLst>
            <pc:docMk/>
            <pc:sldMk cId="3729462971" sldId="271"/>
            <ac:spMk id="12" creationId="{68555890-4716-4A94-A492-364FDD1F2FC2}"/>
          </ac:spMkLst>
        </pc:spChg>
        <pc:spChg chg="mod">
          <ac:chgData name="Darin WINTERTON" userId="ec278f71-548a-4c58-b5ee-83c3e9c0409b" providerId="ADAL" clId="{60732BA8-28FD-4FB2-A155-45F12E4DDF34}" dt="2020-03-13T17:54:34.712" v="2127" actId="1076"/>
          <ac:spMkLst>
            <pc:docMk/>
            <pc:sldMk cId="3729462971" sldId="271"/>
            <ac:spMk id="18" creationId="{3E26AEF9-3B65-4E52-974A-CC224EDAE94B}"/>
          </ac:spMkLst>
        </pc:spChg>
        <pc:spChg chg="del">
          <ac:chgData name="Darin WINTERTON" userId="ec278f71-548a-4c58-b5ee-83c3e9c0409b" providerId="ADAL" clId="{60732BA8-28FD-4FB2-A155-45F12E4DDF34}" dt="2020-03-13T17:41:47.353" v="1775" actId="478"/>
          <ac:spMkLst>
            <pc:docMk/>
            <pc:sldMk cId="3729462971" sldId="271"/>
            <ac:spMk id="21" creationId="{91B27BA9-1292-42AF-911D-2D79FA957F83}"/>
          </ac:spMkLst>
        </pc:spChg>
        <pc:spChg chg="add mod">
          <ac:chgData name="Darin WINTERTON" userId="ec278f71-548a-4c58-b5ee-83c3e9c0409b" providerId="ADAL" clId="{60732BA8-28FD-4FB2-A155-45F12E4DDF34}" dt="2020-03-13T17:54:28.898" v="2126" actId="1076"/>
          <ac:spMkLst>
            <pc:docMk/>
            <pc:sldMk cId="3729462971" sldId="271"/>
            <ac:spMk id="23" creationId="{0E18EAB1-F9E4-4A24-85D5-15D6F87C7A0D}"/>
          </ac:spMkLst>
        </pc:spChg>
        <pc:spChg chg="add mod">
          <ac:chgData name="Darin WINTERTON" userId="ec278f71-548a-4c58-b5ee-83c3e9c0409b" providerId="ADAL" clId="{60732BA8-28FD-4FB2-A155-45F12E4DDF34}" dt="2020-03-13T17:56:50.525" v="2201" actId="1076"/>
          <ac:spMkLst>
            <pc:docMk/>
            <pc:sldMk cId="3729462971" sldId="271"/>
            <ac:spMk id="26" creationId="{B46D41A5-464D-4DF8-B5FF-C40868D1C923}"/>
          </ac:spMkLst>
        </pc:spChg>
        <pc:spChg chg="add mod">
          <ac:chgData name="Darin WINTERTON" userId="ec278f71-548a-4c58-b5ee-83c3e9c0409b" providerId="ADAL" clId="{60732BA8-28FD-4FB2-A155-45F12E4DDF34}" dt="2020-03-13T17:56:26.803" v="2195" actId="1076"/>
          <ac:spMkLst>
            <pc:docMk/>
            <pc:sldMk cId="3729462971" sldId="271"/>
            <ac:spMk id="29" creationId="{62DD03C5-C84D-49B2-8386-E9074C31472A}"/>
          </ac:spMkLst>
        </pc:spChg>
        <pc:picChg chg="add mod">
          <ac:chgData name="Darin WINTERTON" userId="ec278f71-548a-4c58-b5ee-83c3e9c0409b" providerId="ADAL" clId="{60732BA8-28FD-4FB2-A155-45F12E4DDF34}" dt="2020-03-13T17:54:48.511" v="2129" actId="1076"/>
          <ac:picMkLst>
            <pc:docMk/>
            <pc:sldMk cId="3729462971" sldId="271"/>
            <ac:picMk id="2" creationId="{FAB81BAF-B4C4-4665-9EB2-396E73F4CD92}"/>
          </ac:picMkLst>
        </pc:picChg>
        <pc:picChg chg="add mod">
          <ac:chgData name="Darin WINTERTON" userId="ec278f71-548a-4c58-b5ee-83c3e9c0409b" providerId="ADAL" clId="{60732BA8-28FD-4FB2-A155-45F12E4DDF34}" dt="2020-03-13T17:54:28.898" v="2126" actId="1076"/>
          <ac:picMkLst>
            <pc:docMk/>
            <pc:sldMk cId="3729462971" sldId="271"/>
            <ac:picMk id="5" creationId="{5609BA7D-9F47-4DFF-BBAE-383CF887D222}"/>
          </ac:picMkLst>
        </pc:picChg>
        <pc:picChg chg="del">
          <ac:chgData name="Darin WINTERTON" userId="ec278f71-548a-4c58-b5ee-83c3e9c0409b" providerId="ADAL" clId="{60732BA8-28FD-4FB2-A155-45F12E4DDF34}" dt="2020-03-13T17:41:20.421" v="1769" actId="478"/>
          <ac:picMkLst>
            <pc:docMk/>
            <pc:sldMk cId="3729462971" sldId="271"/>
            <ac:picMk id="22" creationId="{3B98622C-BBD0-4185-97CC-46FC3C6D9DE4}"/>
          </ac:picMkLst>
        </pc:picChg>
        <pc:cxnChg chg="add mod">
          <ac:chgData name="Darin WINTERTON" userId="ec278f71-548a-4c58-b5ee-83c3e9c0409b" providerId="ADAL" clId="{60732BA8-28FD-4FB2-A155-45F12E4DDF34}" dt="2020-03-13T17:54:28.898" v="2126" actId="1076"/>
          <ac:cxnSpMkLst>
            <pc:docMk/>
            <pc:sldMk cId="3729462971" sldId="271"/>
            <ac:cxnSpMk id="4" creationId="{6BA80376-DC87-49CD-97C2-19EE5DC49E1E}"/>
          </ac:cxnSpMkLst>
        </pc:cxnChg>
        <pc:cxnChg chg="add del mod">
          <ac:chgData name="Darin WINTERTON" userId="ec278f71-548a-4c58-b5ee-83c3e9c0409b" providerId="ADAL" clId="{60732BA8-28FD-4FB2-A155-45F12E4DDF34}" dt="2020-03-13T17:48:50.137" v="1981" actId="478"/>
          <ac:cxnSpMkLst>
            <pc:docMk/>
            <pc:sldMk cId="3729462971" sldId="271"/>
            <ac:cxnSpMk id="9" creationId="{863484AB-D2F2-4D04-968E-6C0F7F265808}"/>
          </ac:cxnSpMkLst>
        </pc:cxnChg>
        <pc:cxnChg chg="add mod">
          <ac:chgData name="Darin WINTERTON" userId="ec278f71-548a-4c58-b5ee-83c3e9c0409b" providerId="ADAL" clId="{60732BA8-28FD-4FB2-A155-45F12E4DDF34}" dt="2020-03-13T17:54:28.898" v="2126" actId="1076"/>
          <ac:cxnSpMkLst>
            <pc:docMk/>
            <pc:sldMk cId="3729462971" sldId="271"/>
            <ac:cxnSpMk id="11" creationId="{A1C048D0-8611-464D-BEFA-8D0F6B7D586E}"/>
          </ac:cxnSpMkLst>
        </pc:cxnChg>
        <pc:cxnChg chg="add mod">
          <ac:chgData name="Darin WINTERTON" userId="ec278f71-548a-4c58-b5ee-83c3e9c0409b" providerId="ADAL" clId="{60732BA8-28FD-4FB2-A155-45F12E4DDF34}" dt="2020-03-13T17:54:58.165" v="2132" actId="14100"/>
          <ac:cxnSpMkLst>
            <pc:docMk/>
            <pc:sldMk cId="3729462971" sldId="271"/>
            <ac:cxnSpMk id="15" creationId="{5C46033E-237D-47FC-8FC7-C5D023FA0552}"/>
          </ac:cxnSpMkLst>
        </pc:cxnChg>
        <pc:cxnChg chg="add mod">
          <ac:chgData name="Darin WINTERTON" userId="ec278f71-548a-4c58-b5ee-83c3e9c0409b" providerId="ADAL" clId="{60732BA8-28FD-4FB2-A155-45F12E4DDF34}" dt="2020-03-13T17:54:28.898" v="2126" actId="1076"/>
          <ac:cxnSpMkLst>
            <pc:docMk/>
            <pc:sldMk cId="3729462971" sldId="271"/>
            <ac:cxnSpMk id="17" creationId="{240EC3E9-379F-44AE-BCBE-DED2BCFFD2C7}"/>
          </ac:cxnSpMkLst>
        </pc:cxnChg>
        <pc:cxnChg chg="add mod">
          <ac:chgData name="Darin WINTERTON" userId="ec278f71-548a-4c58-b5ee-83c3e9c0409b" providerId="ADAL" clId="{60732BA8-28FD-4FB2-A155-45F12E4DDF34}" dt="2020-03-13T17:54:28.898" v="2126" actId="1076"/>
          <ac:cxnSpMkLst>
            <pc:docMk/>
            <pc:sldMk cId="3729462971" sldId="271"/>
            <ac:cxnSpMk id="19" creationId="{E9EFE001-B32B-43FB-8235-9E835C2586A0}"/>
          </ac:cxnSpMkLst>
        </pc:cxnChg>
        <pc:cxnChg chg="add mod">
          <ac:chgData name="Darin WINTERTON" userId="ec278f71-548a-4c58-b5ee-83c3e9c0409b" providerId="ADAL" clId="{60732BA8-28FD-4FB2-A155-45F12E4DDF34}" dt="2020-03-13T17:54:28.898" v="2126" actId="1076"/>
          <ac:cxnSpMkLst>
            <pc:docMk/>
            <pc:sldMk cId="3729462971" sldId="271"/>
            <ac:cxnSpMk id="20" creationId="{C5A5314A-0DA2-4490-873C-818B9DCD7253}"/>
          </ac:cxnSpMkLst>
        </pc:cxnChg>
        <pc:cxnChg chg="add mod">
          <ac:chgData name="Darin WINTERTON" userId="ec278f71-548a-4c58-b5ee-83c3e9c0409b" providerId="ADAL" clId="{60732BA8-28FD-4FB2-A155-45F12E4DDF34}" dt="2020-03-13T17:56:53.745" v="2202" actId="14100"/>
          <ac:cxnSpMkLst>
            <pc:docMk/>
            <pc:sldMk cId="3729462971" sldId="271"/>
            <ac:cxnSpMk id="24" creationId="{C828FDE8-42C5-453C-B4ED-1C0B3C59C576}"/>
          </ac:cxnSpMkLst>
        </pc:cxnChg>
        <pc:cxnChg chg="add mod">
          <ac:chgData name="Darin WINTERTON" userId="ec278f71-548a-4c58-b5ee-83c3e9c0409b" providerId="ADAL" clId="{60732BA8-28FD-4FB2-A155-45F12E4DDF34}" dt="2020-03-13T17:56:26.803" v="2195" actId="1076"/>
          <ac:cxnSpMkLst>
            <pc:docMk/>
            <pc:sldMk cId="3729462971" sldId="271"/>
            <ac:cxnSpMk id="25" creationId="{98CDFA21-A6EE-4D36-9DF1-B834FB77FEC8}"/>
          </ac:cxnSpMkLst>
        </pc:cxnChg>
      </pc:sldChg>
      <pc:sldChg chg="del">
        <pc:chgData name="Darin WINTERTON" userId="ec278f71-548a-4c58-b5ee-83c3e9c0409b" providerId="ADAL" clId="{60732BA8-28FD-4FB2-A155-45F12E4DDF34}" dt="2020-03-13T16:57:01.942" v="82" actId="2696"/>
        <pc:sldMkLst>
          <pc:docMk/>
          <pc:sldMk cId="1516311447" sldId="272"/>
        </pc:sldMkLst>
      </pc:sldChg>
      <pc:sldChg chg="del">
        <pc:chgData name="Darin WINTERTON" userId="ec278f71-548a-4c58-b5ee-83c3e9c0409b" providerId="ADAL" clId="{60732BA8-28FD-4FB2-A155-45F12E4DDF34}" dt="2020-03-13T16:57:04.299" v="92" actId="2696"/>
        <pc:sldMkLst>
          <pc:docMk/>
          <pc:sldMk cId="4212013276" sldId="273"/>
        </pc:sldMkLst>
      </pc:sldChg>
      <pc:sldChg chg="del">
        <pc:chgData name="Darin WINTERTON" userId="ec278f71-548a-4c58-b5ee-83c3e9c0409b" providerId="ADAL" clId="{60732BA8-28FD-4FB2-A155-45F12E4DDF34}" dt="2020-03-13T16:57:03.628" v="89" actId="2696"/>
        <pc:sldMkLst>
          <pc:docMk/>
          <pc:sldMk cId="2874270433" sldId="274"/>
        </pc:sldMkLst>
      </pc:sldChg>
      <pc:sldChg chg="del">
        <pc:chgData name="Darin WINTERTON" userId="ec278f71-548a-4c58-b5ee-83c3e9c0409b" providerId="ADAL" clId="{60732BA8-28FD-4FB2-A155-45F12E4DDF34}" dt="2020-03-13T16:57:04.042" v="91" actId="2696"/>
        <pc:sldMkLst>
          <pc:docMk/>
          <pc:sldMk cId="201583761" sldId="275"/>
        </pc:sldMkLst>
      </pc:sldChg>
      <pc:sldChg chg="del">
        <pc:chgData name="Darin WINTERTON" userId="ec278f71-548a-4c58-b5ee-83c3e9c0409b" providerId="ADAL" clId="{60732BA8-28FD-4FB2-A155-45F12E4DDF34}" dt="2020-03-13T16:57:03.824" v="90" actId="2696"/>
        <pc:sldMkLst>
          <pc:docMk/>
          <pc:sldMk cId="332782988" sldId="276"/>
        </pc:sldMkLst>
      </pc:sldChg>
      <pc:sldChg chg="del">
        <pc:chgData name="Darin WINTERTON" userId="ec278f71-548a-4c58-b5ee-83c3e9c0409b" providerId="ADAL" clId="{60732BA8-28FD-4FB2-A155-45F12E4DDF34}" dt="2020-03-13T16:57:03.419" v="88" actId="2696"/>
        <pc:sldMkLst>
          <pc:docMk/>
          <pc:sldMk cId="2350795982" sldId="277"/>
        </pc:sldMkLst>
      </pc:sldChg>
      <pc:sldChg chg="del">
        <pc:chgData name="Darin WINTERTON" userId="ec278f71-548a-4c58-b5ee-83c3e9c0409b" providerId="ADAL" clId="{60732BA8-28FD-4FB2-A155-45F12E4DDF34}" dt="2020-03-13T16:57:02.954" v="86" actId="2696"/>
        <pc:sldMkLst>
          <pc:docMk/>
          <pc:sldMk cId="3522960652" sldId="278"/>
        </pc:sldMkLst>
      </pc:sldChg>
      <pc:sldChg chg="del">
        <pc:chgData name="Darin WINTERTON" userId="ec278f71-548a-4c58-b5ee-83c3e9c0409b" providerId="ADAL" clId="{60732BA8-28FD-4FB2-A155-45F12E4DDF34}" dt="2020-03-13T16:57:02.796" v="85" actId="2696"/>
        <pc:sldMkLst>
          <pc:docMk/>
          <pc:sldMk cId="2958143945" sldId="279"/>
        </pc:sldMkLst>
      </pc:sldChg>
      <pc:sldChg chg="del">
        <pc:chgData name="Darin WINTERTON" userId="ec278f71-548a-4c58-b5ee-83c3e9c0409b" providerId="ADAL" clId="{60732BA8-28FD-4FB2-A155-45F12E4DDF34}" dt="2020-03-13T16:57:01.153" v="79" actId="2696"/>
        <pc:sldMkLst>
          <pc:docMk/>
          <pc:sldMk cId="1811432945" sldId="281"/>
        </pc:sldMkLst>
      </pc:sldChg>
      <pc:sldChg chg="del">
        <pc:chgData name="Darin WINTERTON" userId="ec278f71-548a-4c58-b5ee-83c3e9c0409b" providerId="ADAL" clId="{60732BA8-28FD-4FB2-A155-45F12E4DDF34}" dt="2020-03-13T16:57:01.519" v="80" actId="2696"/>
        <pc:sldMkLst>
          <pc:docMk/>
          <pc:sldMk cId="507865348" sldId="282"/>
        </pc:sldMkLst>
      </pc:sldChg>
      <pc:sldChg chg="del">
        <pc:chgData name="Darin WINTERTON" userId="ec278f71-548a-4c58-b5ee-83c3e9c0409b" providerId="ADAL" clId="{60732BA8-28FD-4FB2-A155-45F12E4DDF34}" dt="2020-03-13T16:57:01.701" v="81" actId="2696"/>
        <pc:sldMkLst>
          <pc:docMk/>
          <pc:sldMk cId="1994527129" sldId="283"/>
        </pc:sldMkLst>
      </pc:sldChg>
      <pc:sldChg chg="del">
        <pc:chgData name="Darin WINTERTON" userId="ec278f71-548a-4c58-b5ee-83c3e9c0409b" providerId="ADAL" clId="{60732BA8-28FD-4FB2-A155-45F12E4DDF34}" dt="2020-03-13T16:57:00.634" v="78" actId="2696"/>
        <pc:sldMkLst>
          <pc:docMk/>
          <pc:sldMk cId="3603675840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DC714-B8C8-41CC-8B32-1E23D8396FA6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40946-B3FE-4062-9BAE-4125F5E6CB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26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699" y="-155930"/>
            <a:ext cx="9269190" cy="755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34680" y="1687947"/>
            <a:ext cx="10359152" cy="147036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34680" y="3403284"/>
            <a:ext cx="8531067" cy="1753006"/>
          </a:xfrm>
        </p:spPr>
        <p:txBody>
          <a:bodyPr>
            <a:normAutofit/>
          </a:bodyPr>
          <a:lstStyle>
            <a:lvl1pPr marL="0" indent="0" algn="l">
              <a:buNone/>
              <a:defRPr sz="1900" baseline="0">
                <a:solidFill>
                  <a:schemeClr val="accent4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7" name="Picture 4" descr="D:\Le sel en +\Realisations\TBWA\120117 Microelectronics\ST_Bloc marque_Qi_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68" y="5640082"/>
            <a:ext cx="3262725" cy="105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09363" y="1288448"/>
            <a:ext cx="5382697" cy="147669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688"/>
              </a:spcBef>
              <a:defRPr sz="27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noProof="0"/>
              <a:t>Click to edit Master text sytles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‹#›</a:t>
            </a:fld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6181394" y="1288448"/>
            <a:ext cx="5382697" cy="147669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688"/>
              </a:spcBef>
              <a:defRPr sz="27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noProof="0"/>
              <a:t>Click to edit Master text sytles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8515518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362" y="1277793"/>
            <a:ext cx="10968514" cy="1652117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1845" y="6524697"/>
            <a:ext cx="455100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4530" y="6524697"/>
            <a:ext cx="705321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C1BCAF-80A6-4211-AF49-13864F134AF4}" type="datetime1">
              <a:rPr lang="fr-FR" smtClean="0"/>
              <a:t>13/03/2020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74968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639939" y="7811"/>
            <a:ext cx="15739599" cy="933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90560" y="4756325"/>
            <a:ext cx="10359152" cy="1362390"/>
          </a:xfrm>
        </p:spPr>
        <p:txBody>
          <a:bodyPr anchor="t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1845" y="6524697"/>
            <a:ext cx="455100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4530" y="6524697"/>
            <a:ext cx="705321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EF7455F-A596-4B37-9775-8D124FA84067}" type="datetime1">
              <a:rPr lang="fr-FR" smtClean="0"/>
              <a:t>13/03/2020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9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62" y="121948"/>
            <a:ext cx="10762781" cy="975794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362" y="1549077"/>
            <a:ext cx="10968514" cy="1652117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09362" y="1092453"/>
            <a:ext cx="10765394" cy="406494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3000" baseline="0"/>
            </a:lvl1pPr>
          </a:lstStyle>
          <a:p>
            <a:pPr lvl="0"/>
            <a:r>
              <a:rPr lang="en-US" dirty="0"/>
              <a:t>Click to edit Master subtitle</a:t>
            </a: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1845" y="6524697"/>
            <a:ext cx="455100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4530" y="6524697"/>
            <a:ext cx="705321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5418D6B-9A89-4AB5-A5BE-F63E166ED8B1}" type="datetime1">
              <a:rPr lang="fr-FR" smtClean="0"/>
              <a:t>13/03/2020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60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09362" y="1288447"/>
            <a:ext cx="5382697" cy="1313158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 sz="26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 dirty="0"/>
              <a:t>Click to edit Master text </a:t>
            </a:r>
            <a:r>
              <a:rPr lang="en-US" noProof="0" dirty="0" err="1"/>
              <a:t>sytles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6181393" y="1288447"/>
            <a:ext cx="5382697" cy="1343935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 sz="26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 dirty="0"/>
              <a:t>Click to edit Master text </a:t>
            </a:r>
            <a:r>
              <a:rPr lang="en-US" noProof="0" dirty="0" err="1"/>
              <a:t>sytles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1845" y="6524697"/>
            <a:ext cx="455100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4530" y="6524697"/>
            <a:ext cx="705321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A737017-1253-4AFD-A3B1-DEC71202F948}" type="datetime1">
              <a:rPr lang="fr-FR" smtClean="0"/>
              <a:t>13/03/2020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699190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1845" y="6524697"/>
            <a:ext cx="455100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4530" y="6524697"/>
            <a:ext cx="705321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5510C41-FA5A-4035-B187-18D30FC42DCB}" type="datetime1">
              <a:rPr lang="fr-FR" smtClean="0"/>
              <a:t>13/03/2020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769617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1845" y="6524697"/>
            <a:ext cx="455100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4530" y="6524697"/>
            <a:ext cx="705321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56D75EE-EB6A-4EFA-AB42-679A4BB1215A}" type="datetime1">
              <a:rPr lang="fr-FR" smtClean="0"/>
              <a:t>13/03/2020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98650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639939" y="7811"/>
            <a:ext cx="15739599" cy="933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90560" y="4756326"/>
            <a:ext cx="10359152" cy="1362390"/>
          </a:xfrm>
        </p:spPr>
        <p:txBody>
          <a:bodyPr anchor="t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3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62" y="121948"/>
            <a:ext cx="10762781" cy="975794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‹#›</a:t>
            </a:fld>
            <a:endParaRPr lang="fr-FR">
              <a:solidFill>
                <a:prstClr val="white"/>
              </a:solidFill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362" y="1498948"/>
            <a:ext cx="10968514" cy="18511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688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09362" y="1092453"/>
            <a:ext cx="10765394" cy="406494"/>
          </a:xfrm>
        </p:spPr>
        <p:txBody>
          <a:bodyPr/>
          <a:lstStyle>
            <a:lvl1pPr marL="0" indent="0" algn="r">
              <a:buNone/>
              <a:defRPr baseline="0"/>
            </a:lvl1pPr>
          </a:lstStyle>
          <a:p>
            <a:pPr lvl="0"/>
            <a:r>
              <a:rPr lang="en-US" dirty="0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204027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362" y="116659"/>
            <a:ext cx="10762781" cy="1143265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362" y="1288449"/>
            <a:ext cx="10968514" cy="452701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485837" y="678786"/>
            <a:ext cx="726375" cy="198046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121899" tIns="60949" rIns="121899" bIns="60949" rtlCol="0" anchor="ctr"/>
          <a:lstStyle>
            <a:lvl1pPr algn="r"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1845" y="6524697"/>
            <a:ext cx="455100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4530" y="6524697"/>
            <a:ext cx="705321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F9EEBEC-395B-4C33-81CF-C2FD99F4CDC9}" type="datetime1">
              <a:rPr lang="fr-FR" smtClean="0"/>
              <a:t>13/03/2020</a:t>
            </a:fld>
            <a:endParaRPr lang="fr-FR"/>
          </a:p>
        </p:txBody>
      </p:sp>
      <p:pic>
        <p:nvPicPr>
          <p:cNvPr id="9" name="Picture 3" descr="D:\Le sel en +\Realisations\TBWA\120117 Microelectronics\ST_Bloc marque_Qi_V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76" y="6070193"/>
            <a:ext cx="889170" cy="65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4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52" r:id="rId5"/>
    <p:sldLayoutId id="2147483654" r:id="rId6"/>
    <p:sldLayoutId id="2147483655" r:id="rId7"/>
    <p:sldLayoutId id="2147483663" r:id="rId8"/>
    <p:sldLayoutId id="2147483664" r:id="rId9"/>
    <p:sldLayoutId id="2147483665" r:id="rId10"/>
  </p:sldLayoutIdLst>
  <p:hf hdr="0" ftr="0" dt="0"/>
  <p:txStyles>
    <p:titleStyle>
      <a:lvl1pPr algn="r" defTabSz="1218987" rtl="0" eaLnBrk="1" latinLnBrk="0" hangingPunct="1">
        <a:spcBef>
          <a:spcPct val="0"/>
        </a:spcBef>
        <a:buNone/>
        <a:defRPr sz="48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7025" indent="-237025" algn="l" defTabSz="1218987" rtl="0" eaLnBrk="1" latinLnBrk="0" hangingPunct="1">
        <a:lnSpc>
          <a:spcPct val="100000"/>
        </a:lnSpc>
        <a:spcBef>
          <a:spcPts val="2400"/>
        </a:spcBef>
        <a:spcAft>
          <a:spcPts val="800"/>
        </a:spcAft>
        <a:buClr>
          <a:schemeClr val="accent1"/>
        </a:buClr>
        <a:buFont typeface="Arial" pitchFamily="34" charset="0"/>
        <a:buChar char="•"/>
        <a:defRPr sz="2600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711076" indent="-237025" algn="l" defTabSz="1218987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4">
            <a:lumMod val="90000"/>
            <a:lumOff val="10000"/>
          </a:schemeClr>
        </a:buClr>
        <a:buFont typeface="Arial" pitchFamily="34" charset="0"/>
        <a:buChar char="•"/>
        <a:defRPr sz="2000" kern="1200">
          <a:solidFill>
            <a:schemeClr val="accent4">
              <a:lumMod val="90000"/>
              <a:lumOff val="1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202056" indent="-237025" algn="l" defTabSz="1218987" rtl="0" eaLnBrk="1" latinLnBrk="0" hangingPunct="1">
        <a:lnSpc>
          <a:spcPct val="90000"/>
        </a:lnSpc>
        <a:spcBef>
          <a:spcPts val="0"/>
        </a:spcBef>
        <a:spcAft>
          <a:spcPts val="400"/>
        </a:spcAft>
        <a:buFont typeface="Arial" pitchFamily="34" charset="0"/>
        <a:buChar char="•"/>
        <a:defRPr sz="1800" kern="1200" baseline="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2035877" indent="-207397" algn="l" defTabSz="1218987" rtl="0" eaLnBrk="1" latinLnBrk="0" hangingPunct="1">
        <a:lnSpc>
          <a:spcPct val="90000"/>
        </a:lnSpc>
        <a:spcBef>
          <a:spcPts val="0"/>
        </a:spcBef>
        <a:spcAft>
          <a:spcPts val="400"/>
        </a:spcAft>
        <a:buFont typeface="Arial" pitchFamily="34" charset="0"/>
        <a:buChar char="•"/>
        <a:defRPr sz="1600" kern="1200" baseline="0">
          <a:solidFill>
            <a:schemeClr val="accent3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34680" y="2058194"/>
            <a:ext cx="10359152" cy="1470366"/>
          </a:xfrm>
        </p:spPr>
        <p:txBody>
          <a:bodyPr>
            <a:noAutofit/>
          </a:bodyPr>
          <a:lstStyle/>
          <a:p>
            <a:r>
              <a:rPr lang="en-US" sz="4000" b="1" dirty="0"/>
              <a:t>VL53L1X 2D-LIDAR Schematics</a:t>
            </a:r>
            <a:endParaRPr lang="en-US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34680" y="3658394"/>
            <a:ext cx="8531067" cy="175300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52"/>
                </a:solidFill>
              </a:rPr>
              <a:t>Imaging Americas</a:t>
            </a:r>
          </a:p>
          <a:p>
            <a:r>
              <a:rPr lang="en-US" sz="2000" dirty="0">
                <a:solidFill>
                  <a:srgbClr val="002052"/>
                </a:solidFill>
              </a:rPr>
              <a:t>Version 1.0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019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Finished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BF9EAD-468A-46E4-9D1E-0D56944B8A3C}"/>
              </a:ext>
            </a:extLst>
          </p:cNvPr>
          <p:cNvSpPr txBox="1"/>
          <p:nvPr/>
        </p:nvSpPr>
        <p:spPr>
          <a:xfrm>
            <a:off x="988219" y="1829594"/>
            <a:ext cx="530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D84C5-CAEE-4F8D-8C70-4191D675B63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21819" y="1372394"/>
            <a:ext cx="6553199" cy="4343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91855759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Items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BF9EAD-468A-46E4-9D1E-0D56944B8A3C}"/>
              </a:ext>
            </a:extLst>
          </p:cNvPr>
          <p:cNvSpPr txBox="1"/>
          <p:nvPr/>
        </p:nvSpPr>
        <p:spPr>
          <a:xfrm>
            <a:off x="988219" y="1829594"/>
            <a:ext cx="931158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1 - Nucleo-F401RE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 – VL53L1X-SATEL (this contains two VL53L1 Satellite Boards)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– 4.7K resistors (preferably Through Hole versions)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– 3D Printed Plastic of “Lidar Base CES </a:t>
            </a:r>
            <a:r>
              <a:rPr lang="en-US" dirty="0" err="1"/>
              <a:t>Version.stp</a:t>
            </a:r>
            <a:r>
              <a:rPr lang="en-US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– 3D Printed Plastic of “Lidar Top CES </a:t>
            </a:r>
            <a:r>
              <a:rPr lang="en-US" dirty="0" err="1"/>
              <a:t>Version.stp</a:t>
            </a:r>
            <a:r>
              <a:rPr lang="en-US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20719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7DA5375E-88B2-43B9-B203-EB4D50A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 Needed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BA5AA1A-44A9-439B-9AD0-38173BD42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019" y="1067594"/>
            <a:ext cx="3429089" cy="5386068"/>
          </a:xfrm>
        </p:spPr>
        <p:txBody>
          <a:bodyPr/>
          <a:lstStyle/>
          <a:p>
            <a:r>
              <a:rPr lang="en-US" dirty="0"/>
              <a:t>Nucleo-F401RE</a:t>
            </a:r>
          </a:p>
          <a:p>
            <a:endParaRPr lang="en-US" dirty="0"/>
          </a:p>
          <a:p>
            <a:r>
              <a:rPr lang="en-US" dirty="0"/>
              <a:t>VL53L1X-SATEL </a:t>
            </a:r>
          </a:p>
          <a:p>
            <a:endParaRPr lang="en-US" dirty="0"/>
          </a:p>
          <a:p>
            <a:r>
              <a:rPr lang="en-US" dirty="0"/>
              <a:t>Top Plastic </a:t>
            </a:r>
          </a:p>
          <a:p>
            <a:endParaRPr lang="en-US" dirty="0"/>
          </a:p>
          <a:p>
            <a:r>
              <a:rPr lang="en-US" dirty="0"/>
              <a:t>Base Plastic </a:t>
            </a:r>
          </a:p>
        </p:txBody>
      </p:sp>
      <p:pic>
        <p:nvPicPr>
          <p:cNvPr id="1026" name="Picture 2" descr="https://media.digikey.com/Photos/STMicro%20Photos/NUCLEO-F401RE.JPG">
            <a:extLst>
              <a:ext uri="{FF2B5EF4-FFF2-40B4-BE49-F238E27FC236}">
                <a16:creationId xmlns:a16="http://schemas.microsoft.com/office/drawing/2014/main" id="{DC08C3AD-B8CF-4020-9E39-30B53ADF7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45819" y="645324"/>
            <a:ext cx="20574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digikey.com/Photos/STMicro%20Photos/MFG_VL53L1X-SATEL.jpg">
            <a:extLst>
              <a:ext uri="{FF2B5EF4-FFF2-40B4-BE49-F238E27FC236}">
                <a16:creationId xmlns:a16="http://schemas.microsoft.com/office/drawing/2014/main" id="{E37D1949-95BF-4D23-8147-FCE7C2CD8D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23349" y="2434851"/>
            <a:ext cx="724008" cy="134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CAF687B-D922-4640-ABBD-C9E33D7F03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372" y="5560512"/>
            <a:ext cx="1978890" cy="11279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5F2967B-265F-459B-849A-0C712A7802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951" y="4185551"/>
            <a:ext cx="2032268" cy="97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21639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3E26AEF9-3B65-4E52-974A-CC224EDA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Diagram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143B70B3-0E5A-458C-BE55-0F50BE6A1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5820" y="1488718"/>
            <a:ext cx="5205940" cy="3904456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E36765F-674A-486B-A479-15637E6A09A3}"/>
              </a:ext>
            </a:extLst>
          </p:cNvPr>
          <p:cNvSpPr txBox="1"/>
          <p:nvPr/>
        </p:nvSpPr>
        <p:spPr>
          <a:xfrm rot="17021554">
            <a:off x="3490959" y="781873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Sensor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ADB1D2-E8B0-43E8-A1FB-6C516AEB988A}"/>
              </a:ext>
            </a:extLst>
          </p:cNvPr>
          <p:cNvSpPr txBox="1"/>
          <p:nvPr/>
        </p:nvSpPr>
        <p:spPr>
          <a:xfrm rot="17915353">
            <a:off x="4250346" y="1035824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Sensor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CB4794-85FF-4B73-BFFF-328187894DF7}"/>
              </a:ext>
            </a:extLst>
          </p:cNvPr>
          <p:cNvSpPr txBox="1"/>
          <p:nvPr/>
        </p:nvSpPr>
        <p:spPr>
          <a:xfrm rot="19059832">
            <a:off x="4856087" y="1557487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Sensor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339430-7766-473C-BFCD-0C4C543AC4FE}"/>
              </a:ext>
            </a:extLst>
          </p:cNvPr>
          <p:cNvSpPr txBox="1"/>
          <p:nvPr/>
        </p:nvSpPr>
        <p:spPr>
          <a:xfrm rot="20354104">
            <a:off x="5333072" y="2338234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Sensor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6D2556-2A13-41AF-B86F-E78093C00003}"/>
              </a:ext>
            </a:extLst>
          </p:cNvPr>
          <p:cNvSpPr txBox="1"/>
          <p:nvPr/>
        </p:nvSpPr>
        <p:spPr>
          <a:xfrm>
            <a:off x="5500848" y="3222209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Sensor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6D3615-9390-4E09-9589-3B35D981E8F1}"/>
              </a:ext>
            </a:extLst>
          </p:cNvPr>
          <p:cNvSpPr txBox="1"/>
          <p:nvPr/>
        </p:nvSpPr>
        <p:spPr>
          <a:xfrm rot="1414602">
            <a:off x="5335707" y="4134113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Sensor 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3A1F3B-F357-47C2-971E-8C37B560AB9F}"/>
              </a:ext>
            </a:extLst>
          </p:cNvPr>
          <p:cNvSpPr txBox="1"/>
          <p:nvPr/>
        </p:nvSpPr>
        <p:spPr>
          <a:xfrm rot="2489548">
            <a:off x="4917118" y="4948680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Sensor 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4F9101-230F-4898-9152-8E5E738E132C}"/>
              </a:ext>
            </a:extLst>
          </p:cNvPr>
          <p:cNvSpPr txBox="1"/>
          <p:nvPr/>
        </p:nvSpPr>
        <p:spPr>
          <a:xfrm rot="3737310">
            <a:off x="4206649" y="5462899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Sensor 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5F75BA-E20F-4B44-BC58-E377C2FC7EE3}"/>
              </a:ext>
            </a:extLst>
          </p:cNvPr>
          <p:cNvSpPr txBox="1"/>
          <p:nvPr/>
        </p:nvSpPr>
        <p:spPr>
          <a:xfrm rot="4816005">
            <a:off x="3370053" y="5765274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Sensor 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6591FA-A56A-4F4D-9EE6-57E9002AD7DA}"/>
              </a:ext>
            </a:extLst>
          </p:cNvPr>
          <p:cNvSpPr txBox="1"/>
          <p:nvPr/>
        </p:nvSpPr>
        <p:spPr>
          <a:xfrm>
            <a:off x="7136937" y="2329656"/>
            <a:ext cx="4379416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Sensor boards share the same I2C SCL, I2C SDA, Power and GND pins.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Only the Reset pin has its own connection to the </a:t>
            </a:r>
            <a:r>
              <a:rPr lang="en-US" sz="2000" dirty="0" err="1"/>
              <a:t>Nucleo</a:t>
            </a:r>
            <a:r>
              <a:rPr lang="en-US" sz="2000" dirty="0"/>
              <a:t> board to ensure that each device has its own I2C address at initialization.</a:t>
            </a:r>
          </a:p>
        </p:txBody>
      </p:sp>
    </p:spTree>
    <p:extLst>
      <p:ext uri="{BB962C8B-B14F-4D97-AF65-F5344CB8AC3E}">
        <p14:creationId xmlns:p14="http://schemas.microsoft.com/office/powerpoint/2010/main" val="498617258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B1996874-6246-4322-9C8D-D0FE46750026}"/>
              </a:ext>
            </a:extLst>
          </p:cNvPr>
          <p:cNvGrpSpPr/>
          <p:nvPr/>
        </p:nvGrpSpPr>
        <p:grpSpPr>
          <a:xfrm>
            <a:off x="1102906" y="287326"/>
            <a:ext cx="5334000" cy="6284935"/>
            <a:chOff x="1674019" y="470031"/>
            <a:chExt cx="5334000" cy="628493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21975A3-25E4-47FC-BE60-0F96B6F1D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0219" y="470031"/>
              <a:ext cx="5219700" cy="6284935"/>
            </a:xfrm>
            <a:prstGeom prst="rect">
              <a:avLst/>
            </a:prstGeom>
          </p:spPr>
        </p:pic>
        <p:sp>
          <p:nvSpPr>
            <p:cNvPr id="3" name="Star: 5 Points 2">
              <a:extLst>
                <a:ext uri="{FF2B5EF4-FFF2-40B4-BE49-F238E27FC236}">
                  <a16:creationId xmlns:a16="http://schemas.microsoft.com/office/drawing/2014/main" id="{15518F54-1C15-493D-A921-3412E1F62032}"/>
                </a:ext>
              </a:extLst>
            </p:cNvPr>
            <p:cNvSpPr/>
            <p:nvPr/>
          </p:nvSpPr>
          <p:spPr>
            <a:xfrm>
              <a:off x="6779419" y="2667794"/>
              <a:ext cx="228600" cy="2286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9CEE8DD1-8273-4939-8183-3C28217DBDDE}"/>
                </a:ext>
              </a:extLst>
            </p:cNvPr>
            <p:cNvSpPr/>
            <p:nvPr/>
          </p:nvSpPr>
          <p:spPr>
            <a:xfrm>
              <a:off x="1749087" y="5439343"/>
              <a:ext cx="228600" cy="2286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C537408E-2E02-43D9-AF22-671FCC166005}"/>
                </a:ext>
              </a:extLst>
            </p:cNvPr>
            <p:cNvSpPr/>
            <p:nvPr/>
          </p:nvSpPr>
          <p:spPr>
            <a:xfrm>
              <a:off x="1750219" y="5715794"/>
              <a:ext cx="228600" cy="2286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E5647C6C-E1C2-4972-AF8B-02B92785E251}"/>
                </a:ext>
              </a:extLst>
            </p:cNvPr>
            <p:cNvSpPr/>
            <p:nvPr/>
          </p:nvSpPr>
          <p:spPr>
            <a:xfrm>
              <a:off x="6779419" y="5258594"/>
              <a:ext cx="228600" cy="2286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E2268455-144A-4D3E-9B5D-EC964029311B}"/>
                </a:ext>
              </a:extLst>
            </p:cNvPr>
            <p:cNvSpPr/>
            <p:nvPr/>
          </p:nvSpPr>
          <p:spPr>
            <a:xfrm>
              <a:off x="6779419" y="2439194"/>
              <a:ext cx="228600" cy="2286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B325248E-8AFE-4AE9-AF6E-525D8049BD74}"/>
                </a:ext>
              </a:extLst>
            </p:cNvPr>
            <p:cNvSpPr/>
            <p:nvPr/>
          </p:nvSpPr>
          <p:spPr>
            <a:xfrm>
              <a:off x="6779419" y="2210594"/>
              <a:ext cx="228600" cy="2286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Star: 5 Points 11">
              <a:extLst>
                <a:ext uri="{FF2B5EF4-FFF2-40B4-BE49-F238E27FC236}">
                  <a16:creationId xmlns:a16="http://schemas.microsoft.com/office/drawing/2014/main" id="{67428AE1-0F8C-4D39-AECB-5E773D630DE3}"/>
                </a:ext>
              </a:extLst>
            </p:cNvPr>
            <p:cNvSpPr/>
            <p:nvPr/>
          </p:nvSpPr>
          <p:spPr>
            <a:xfrm>
              <a:off x="4874419" y="3886994"/>
              <a:ext cx="228600" cy="2286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78B5088C-3769-40BB-ADEA-8BEFB3F8900E}"/>
                </a:ext>
              </a:extLst>
            </p:cNvPr>
            <p:cNvSpPr/>
            <p:nvPr/>
          </p:nvSpPr>
          <p:spPr>
            <a:xfrm>
              <a:off x="4874419" y="4115594"/>
              <a:ext cx="228600" cy="2286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tar: 5 Points 13">
              <a:extLst>
                <a:ext uri="{FF2B5EF4-FFF2-40B4-BE49-F238E27FC236}">
                  <a16:creationId xmlns:a16="http://schemas.microsoft.com/office/drawing/2014/main" id="{FAA49285-D434-4143-B731-0BBCFE550780}"/>
                </a:ext>
              </a:extLst>
            </p:cNvPr>
            <p:cNvSpPr/>
            <p:nvPr/>
          </p:nvSpPr>
          <p:spPr>
            <a:xfrm>
              <a:off x="1674019" y="2286794"/>
              <a:ext cx="228600" cy="2286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tar: 5 Points 29">
              <a:extLst>
                <a:ext uri="{FF2B5EF4-FFF2-40B4-BE49-F238E27FC236}">
                  <a16:creationId xmlns:a16="http://schemas.microsoft.com/office/drawing/2014/main" id="{4E804763-A8B9-4387-A436-C1932C256215}"/>
                </a:ext>
              </a:extLst>
            </p:cNvPr>
            <p:cNvSpPr/>
            <p:nvPr/>
          </p:nvSpPr>
          <p:spPr>
            <a:xfrm>
              <a:off x="4874419" y="2401094"/>
              <a:ext cx="228600" cy="22860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85F0783C-2C69-453B-BEE2-5BF8F61E3F6C}"/>
                </a:ext>
              </a:extLst>
            </p:cNvPr>
            <p:cNvSpPr/>
            <p:nvPr/>
          </p:nvSpPr>
          <p:spPr>
            <a:xfrm>
              <a:off x="4874419" y="2629694"/>
              <a:ext cx="228600" cy="22860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itle 17">
            <a:extLst>
              <a:ext uri="{FF2B5EF4-FFF2-40B4-BE49-F238E27FC236}">
                <a16:creationId xmlns:a16="http://schemas.microsoft.com/office/drawing/2014/main" id="{3E26AEF9-3B65-4E52-974A-CC224EDA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Diagram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1B27BA9-1292-42AF-911D-2D79FA957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747" y="1010206"/>
            <a:ext cx="3503057" cy="196974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Reset Pins from STM32 to Each Satellite Board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Sensor 1 - GPIO PC2 (Pin 35 of CN7)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Sensor 2 - GPIO PC3 (Pin 37 of CN7)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Sensor 3 - GPIO PC4 (Pin 34 of CN10)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Sensor 4 - GPIO PC5 (Pin 6 of CN10)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Sensor 5 - GPIO PC6 (Pin 4 of CN10)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Sensor 6 - GPIO PC7 (Pin 19 on CN10)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Sensor 7 - GPIO PC8 (Pin 2 of CN10)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Sensor 8 - GPIO PC9 (Pin 21 of CN10)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Sensor 9 - GPIO PC10 (Pin 1 of CN7)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EDEF9C2D-B638-49A4-A27B-D35FEABC70B3}"/>
              </a:ext>
            </a:extLst>
          </p:cNvPr>
          <p:cNvSpPr/>
          <p:nvPr/>
        </p:nvSpPr>
        <p:spPr>
          <a:xfrm>
            <a:off x="10437019" y="2058194"/>
            <a:ext cx="228600" cy="228600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0">
            <a:extLst>
              <a:ext uri="{FF2B5EF4-FFF2-40B4-BE49-F238E27FC236}">
                <a16:creationId xmlns:a16="http://schemas.microsoft.com/office/drawing/2014/main" id="{E2A76AD7-A177-4C78-80D3-9AD756D42292}"/>
              </a:ext>
            </a:extLst>
          </p:cNvPr>
          <p:cNvSpPr txBox="1">
            <a:spLocks/>
          </p:cNvSpPr>
          <p:nvPr/>
        </p:nvSpPr>
        <p:spPr>
          <a:xfrm>
            <a:off x="7162562" y="3009203"/>
            <a:ext cx="3503057" cy="677086"/>
          </a:xfrm>
          <a:prstGeom prst="rect">
            <a:avLst/>
          </a:prstGeom>
        </p:spPr>
        <p:txBody>
          <a:bodyPr vert="horz" lIns="121899" tIns="60949" rIns="121899" bIns="60949" rtlCol="0">
            <a:spAutoFit/>
          </a:bodyPr>
          <a:lstStyle>
            <a:lvl1pPr marL="237025" indent="-237025" algn="l" defTabSz="1218987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800"/>
              </a:spcAft>
              <a:buClr>
                <a:schemeClr val="accent1"/>
              </a:buClr>
              <a:buFont typeface="Arial" pitchFamily="34" charset="0"/>
              <a:buChar char="•"/>
              <a:defRPr sz="26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11076" indent="-237025" algn="l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02056" indent="-237025" algn="l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035877" indent="-207397" algn="l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16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1200" dirty="0"/>
              <a:t>I2C Pins to each Satellite board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PB8 – SCL (Pin 3 of CN10)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PB9 – SDA (Pin 5 of CN10)</a:t>
            </a:r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1B4CFB87-5C8C-4143-A73E-D7531C9B1F4B}"/>
              </a:ext>
            </a:extLst>
          </p:cNvPr>
          <p:cNvSpPr/>
          <p:nvPr/>
        </p:nvSpPr>
        <p:spPr>
          <a:xfrm>
            <a:off x="9598819" y="3429794"/>
            <a:ext cx="228600" cy="228600"/>
          </a:xfrm>
          <a:prstGeom prst="star5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233738-22CA-4059-BFE3-61EEF6E9CF92}"/>
              </a:ext>
            </a:extLst>
          </p:cNvPr>
          <p:cNvGrpSpPr/>
          <p:nvPr/>
        </p:nvGrpSpPr>
        <p:grpSpPr>
          <a:xfrm>
            <a:off x="6779419" y="3658394"/>
            <a:ext cx="4877871" cy="2286583"/>
            <a:chOff x="6779419" y="4121484"/>
            <a:chExt cx="4877871" cy="22865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675B7BD-76F2-4670-AC41-18610D77F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9419" y="4121484"/>
              <a:ext cx="1524000" cy="20955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9136A-878A-4EDE-ACB5-1EE95B98DF22}"/>
                </a:ext>
              </a:extLst>
            </p:cNvPr>
            <p:cNvSpPr/>
            <p:nvPr/>
          </p:nvSpPr>
          <p:spPr>
            <a:xfrm>
              <a:off x="8303419" y="4520288"/>
              <a:ext cx="7620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4.7K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C465ED-17AA-4DDC-AEE0-FDB1D408ABCA}"/>
                </a:ext>
              </a:extLst>
            </p:cNvPr>
            <p:cNvSpPr/>
            <p:nvPr/>
          </p:nvSpPr>
          <p:spPr>
            <a:xfrm>
              <a:off x="8303419" y="4711387"/>
              <a:ext cx="7620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4.7K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A878236-A3C6-4F66-B709-505B6303E815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9065419" y="4596488"/>
              <a:ext cx="381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414596-4BC6-437B-8C0E-BD626FACF22A}"/>
                </a:ext>
              </a:extLst>
            </p:cNvPr>
            <p:cNvCxnSpPr/>
            <p:nvPr/>
          </p:nvCxnSpPr>
          <p:spPr>
            <a:xfrm>
              <a:off x="9065419" y="4748888"/>
              <a:ext cx="381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0A9F3F-A0CE-46B2-86FE-6C24C8215FC1}"/>
                </a:ext>
              </a:extLst>
            </p:cNvPr>
            <p:cNvCxnSpPr>
              <a:cxnSpLocks/>
            </p:cNvCxnSpPr>
            <p:nvPr/>
          </p:nvCxnSpPr>
          <p:spPr>
            <a:xfrm>
              <a:off x="8303419" y="4953794"/>
              <a:ext cx="1143000" cy="1215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5BAC027-A792-4E67-BEEF-DB4B863F291D}"/>
                </a:ext>
              </a:extLst>
            </p:cNvPr>
            <p:cNvCxnSpPr>
              <a:cxnSpLocks/>
            </p:cNvCxnSpPr>
            <p:nvPr/>
          </p:nvCxnSpPr>
          <p:spPr>
            <a:xfrm>
              <a:off x="9446419" y="4596488"/>
              <a:ext cx="0" cy="3770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2F0C002B-4CAD-41EB-BE9C-BE37B708CF68}"/>
                </a:ext>
              </a:extLst>
            </p:cNvPr>
            <p:cNvSpPr/>
            <p:nvPr/>
          </p:nvSpPr>
          <p:spPr>
            <a:xfrm>
              <a:off x="6999331" y="4433573"/>
              <a:ext cx="228600" cy="22860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tar: 5 Points 32">
              <a:extLst>
                <a:ext uri="{FF2B5EF4-FFF2-40B4-BE49-F238E27FC236}">
                  <a16:creationId xmlns:a16="http://schemas.microsoft.com/office/drawing/2014/main" id="{225F22BB-6F2F-4212-93D1-DB60095C63A7}"/>
                </a:ext>
              </a:extLst>
            </p:cNvPr>
            <p:cNvSpPr/>
            <p:nvPr/>
          </p:nvSpPr>
          <p:spPr>
            <a:xfrm>
              <a:off x="6999331" y="4642781"/>
              <a:ext cx="228600" cy="22860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95E4CB5-04FA-459D-976B-D270D3C95498}"/>
                </a:ext>
              </a:extLst>
            </p:cNvPr>
            <p:cNvSpPr txBox="1"/>
            <p:nvPr/>
          </p:nvSpPr>
          <p:spPr>
            <a:xfrm>
              <a:off x="8374327" y="5023072"/>
              <a:ext cx="328296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(Please note that 4.7K Pullup Resistors are needed on each of these I2C pins for the I2C to operate.  Connect other end of the resistor to AVDD (pin 8 of CN5)</a:t>
              </a:r>
            </a:p>
            <a:p>
              <a:endParaRPr lang="en-US" sz="1400" dirty="0"/>
            </a:p>
          </p:txBody>
        </p:sp>
      </p:grpSp>
      <p:sp>
        <p:nvSpPr>
          <p:cNvPr id="38" name="Content Placeholder 20">
            <a:extLst>
              <a:ext uri="{FF2B5EF4-FFF2-40B4-BE49-F238E27FC236}">
                <a16:creationId xmlns:a16="http://schemas.microsoft.com/office/drawing/2014/main" id="{ED516D89-37C3-412F-BD97-846E93AC9976}"/>
              </a:ext>
            </a:extLst>
          </p:cNvPr>
          <p:cNvSpPr txBox="1">
            <a:spLocks/>
          </p:cNvSpPr>
          <p:nvPr/>
        </p:nvSpPr>
        <p:spPr>
          <a:xfrm>
            <a:off x="7113631" y="5831655"/>
            <a:ext cx="3503057" cy="677086"/>
          </a:xfrm>
          <a:prstGeom prst="rect">
            <a:avLst/>
          </a:prstGeom>
        </p:spPr>
        <p:txBody>
          <a:bodyPr vert="horz" lIns="121899" tIns="60949" rIns="121899" bIns="60949" rtlCol="0">
            <a:spAutoFit/>
          </a:bodyPr>
          <a:lstStyle>
            <a:lvl1pPr marL="237025" indent="-237025" algn="l" defTabSz="1218987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800"/>
              </a:spcAft>
              <a:buClr>
                <a:schemeClr val="accent1"/>
              </a:buClr>
              <a:buFont typeface="Arial" pitchFamily="34" charset="0"/>
              <a:buChar char="•"/>
              <a:defRPr sz="26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11076" indent="-237025" algn="l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02056" indent="-237025" algn="l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035877" indent="-207397" algn="l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16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1200" dirty="0"/>
              <a:t>Power and GND Pins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Power – Pin 16 of CN6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GND – Pin 20 of CN6</a:t>
            </a:r>
          </a:p>
        </p:txBody>
      </p:sp>
    </p:spTree>
    <p:extLst>
      <p:ext uri="{BB962C8B-B14F-4D97-AF65-F5344CB8AC3E}">
        <p14:creationId xmlns:p14="http://schemas.microsoft.com/office/powerpoint/2010/main" val="2450523109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3E26AEF9-3B65-4E52-974A-CC224EDA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361" y="59639"/>
            <a:ext cx="10762781" cy="1143265"/>
          </a:xfrm>
        </p:spPr>
        <p:txBody>
          <a:bodyPr/>
          <a:lstStyle/>
          <a:p>
            <a:r>
              <a:rPr lang="en-US" dirty="0"/>
              <a:t>Wiring Diagram</a:t>
            </a:r>
          </a:p>
        </p:txBody>
      </p:sp>
      <p:pic>
        <p:nvPicPr>
          <p:cNvPr id="5" name="Picture 4" descr="https://media.digikey.com/Photos/STMicro%20Photos/MFG_VL53L1X-SATEL.jpg">
            <a:extLst>
              <a:ext uri="{FF2B5EF4-FFF2-40B4-BE49-F238E27FC236}">
                <a16:creationId xmlns:a16="http://schemas.microsoft.com/office/drawing/2014/main" id="{5609BA7D-9F47-4DFF-BBAE-383CF887D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5400000">
            <a:off x="1974935" y="671359"/>
            <a:ext cx="2470470" cy="459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B81BAF-B4C4-4665-9EB2-396E73F4C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19" y="4192530"/>
            <a:ext cx="1921726" cy="214029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A80376-DC87-49CD-97C2-19EE5DC49E1E}"/>
              </a:ext>
            </a:extLst>
          </p:cNvPr>
          <p:cNvCxnSpPr>
            <a:cxnSpLocks/>
          </p:cNvCxnSpPr>
          <p:nvPr/>
        </p:nvCxnSpPr>
        <p:spPr>
          <a:xfrm>
            <a:off x="5026818" y="2572475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FEE4D7-A252-4E78-9B66-D64E85B7DF13}"/>
              </a:ext>
            </a:extLst>
          </p:cNvPr>
          <p:cNvSpPr txBox="1"/>
          <p:nvPr/>
        </p:nvSpPr>
        <p:spPr>
          <a:xfrm>
            <a:off x="6093618" y="2280845"/>
            <a:ext cx="51054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Reset Pin Separate GPIO Pin on STM32 </a:t>
            </a:r>
          </a:p>
          <a:p>
            <a:r>
              <a:rPr lang="en-US" sz="1400" dirty="0"/>
              <a:t>(Example: Sensor 1 goes to GPIO PC2 on </a:t>
            </a:r>
            <a:r>
              <a:rPr lang="en-US" sz="1400" dirty="0" err="1"/>
              <a:t>Nucleo</a:t>
            </a:r>
            <a:r>
              <a:rPr lang="en-US" sz="1400" dirty="0"/>
              <a:t> Board)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C048D0-8611-464D-BEFA-8D0F6B7D586E}"/>
              </a:ext>
            </a:extLst>
          </p:cNvPr>
          <p:cNvCxnSpPr>
            <a:cxnSpLocks/>
          </p:cNvCxnSpPr>
          <p:nvPr/>
        </p:nvCxnSpPr>
        <p:spPr>
          <a:xfrm>
            <a:off x="5026818" y="3029675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555890-4716-4A94-A492-364FDD1F2FC2}"/>
              </a:ext>
            </a:extLst>
          </p:cNvPr>
          <p:cNvSpPr txBox="1"/>
          <p:nvPr/>
        </p:nvSpPr>
        <p:spPr>
          <a:xfrm>
            <a:off x="6093618" y="2850528"/>
            <a:ext cx="5105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Power Pin goes to Pin 16 of CN6 for all 9 boards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46033E-237D-47FC-8FC7-C5D023FA0552}"/>
              </a:ext>
            </a:extLst>
          </p:cNvPr>
          <p:cNvCxnSpPr>
            <a:cxnSpLocks/>
          </p:cNvCxnSpPr>
          <p:nvPr/>
        </p:nvCxnSpPr>
        <p:spPr>
          <a:xfrm flipV="1">
            <a:off x="4593256" y="1404156"/>
            <a:ext cx="821473" cy="8193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0EC3E9-379F-44AE-BCBE-DED2BCFFD2C7}"/>
              </a:ext>
            </a:extLst>
          </p:cNvPr>
          <p:cNvCxnSpPr>
            <a:cxnSpLocks/>
          </p:cNvCxnSpPr>
          <p:nvPr/>
        </p:nvCxnSpPr>
        <p:spPr>
          <a:xfrm flipV="1">
            <a:off x="4643507" y="1976068"/>
            <a:ext cx="771222" cy="650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EFE001-B32B-43FB-8235-9E835C2586A0}"/>
              </a:ext>
            </a:extLst>
          </p:cNvPr>
          <p:cNvCxnSpPr>
            <a:cxnSpLocks/>
          </p:cNvCxnSpPr>
          <p:nvPr/>
        </p:nvCxnSpPr>
        <p:spPr>
          <a:xfrm>
            <a:off x="4643507" y="3029675"/>
            <a:ext cx="916711" cy="501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A5314A-0DA2-4490-873C-818B9DCD7253}"/>
              </a:ext>
            </a:extLst>
          </p:cNvPr>
          <p:cNvCxnSpPr>
            <a:cxnSpLocks/>
          </p:cNvCxnSpPr>
          <p:nvPr/>
        </p:nvCxnSpPr>
        <p:spPr>
          <a:xfrm>
            <a:off x="5560218" y="3530682"/>
            <a:ext cx="533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18EAB1-F9E4-4A24-85D5-15D6F87C7A0D}"/>
              </a:ext>
            </a:extLst>
          </p:cNvPr>
          <p:cNvSpPr txBox="1"/>
          <p:nvPr/>
        </p:nvSpPr>
        <p:spPr>
          <a:xfrm>
            <a:off x="6093618" y="3363569"/>
            <a:ext cx="5105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GND Pin goes to Pin 20 of CN6 for all 9 boards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28FDE8-42C5-453C-B4ED-1C0B3C59C57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414729" y="1980553"/>
            <a:ext cx="6802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8CDFA21-A6EE-4D36-9DF1-B834FB77FEC8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414729" y="1387792"/>
            <a:ext cx="678889" cy="16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46D41A5-464D-4DF8-B5FF-C40868D1C923}"/>
              </a:ext>
            </a:extLst>
          </p:cNvPr>
          <p:cNvSpPr txBox="1"/>
          <p:nvPr/>
        </p:nvSpPr>
        <p:spPr>
          <a:xfrm>
            <a:off x="6094954" y="1826664"/>
            <a:ext cx="5105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SDA Pin goes to Pin 5 of CN10 for all 9 boards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DD03C5-C84D-49B2-8386-E9074C31472A}"/>
              </a:ext>
            </a:extLst>
          </p:cNvPr>
          <p:cNvSpPr txBox="1"/>
          <p:nvPr/>
        </p:nvSpPr>
        <p:spPr>
          <a:xfrm>
            <a:off x="6093618" y="1233903"/>
            <a:ext cx="5105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SCL Pin goes to Pin 3 of CN10 for all 9 boards</a:t>
            </a:r>
          </a:p>
        </p:txBody>
      </p:sp>
    </p:spTree>
    <p:extLst>
      <p:ext uri="{BB962C8B-B14F-4D97-AF65-F5344CB8AC3E}">
        <p14:creationId xmlns:p14="http://schemas.microsoft.com/office/powerpoint/2010/main" val="3729462971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  <p:tag name="APPVER" val="ᑄᐿᑁ"/>
  <p:tag name="RANDOM" val="17"/>
  <p:tag name="ISPRING_RESOURCE_PATHS_HASH_2" val="bb676f2088989847832f8dea20845ed3ced6f7aa"/>
  <p:tag name="CLINAME" val="ᑦᑿᑔᑽᑲᒄᒄᑺᑷᑺᑶᑵ!ᑤᑥᐱᑔᒀᑿᑷᑺᑵᑶᑿᒅᑺᑲᑽ!ᑦᑿᑔᑽᑲᒄᒄᑺᑷᑺᑶᑵ"/>
  <p:tag name="DATETIME" val="ᑈᑀᑇᑀᑃᑁᑂᑃᐱᐱᑂᑆᑋᑁᑄᑡᑞᐱᐹᑘᑞᑥᐼᑃᑋᑁᐺ!ᑊᑀᑂᑆᑀᑃᑁᑂᑈᐱᐱᑂᑇᑋᑂᑃᑡᑞᐱᐹᑘᑞᑥᐾᑈᑋᑁᐺ!ᑄᑀᑂᑄᑀᑃᑁᑃᑁᐱᐱᑊᑋᑆᑅᑒᑞᐱᐹᑘᑞᑥᐾᑈᑋᑁᐺ"/>
  <p:tag name="DONEBY" val="ᑤᑥᑭᑴᑽᑲᒃᑲᐱᑴᒀᑽᒀᑾᑳᒀ!ᑤᑥᑭᑵᑶᑽᑶᒆᑽᑶ!ᑤᑥᑭᑵᑲᒃᑺᑿᐱᒈᑺᑿᒅᑶᒃᒅᒀᑿ"/>
  <p:tag name="IPADDRESS" val="ᑒᑘᑣᑔᑨᑝᑃᑂᑄᑄ!ᑤᑔᑫᑔᑨᑝᑉᑈᑈᑈ!ᑤᑔᑫᑔᑨᑝᑈᑁᑆᑈ"/>
  <p:tag name="CHECKSUM" val="ᑅᑉᑄᑇ!ᑅᑇᑁᑅ!ᑆᑂᑃᑉ"/>
</p:tagLst>
</file>

<file path=ppt/theme/theme1.xml><?xml version="1.0" encoding="utf-8"?>
<a:theme xmlns:a="http://schemas.openxmlformats.org/drawingml/2006/main" name="ST Template [16-9][2]_updates_13042012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F90CA2F09A814987FD0522855CB529" ma:contentTypeVersion="8" ma:contentTypeDescription="Create a new document." ma:contentTypeScope="" ma:versionID="d74418d77db28c710cb1aad83b6add14">
  <xsd:schema xmlns:xsd="http://www.w3.org/2001/XMLSchema" xmlns:xs="http://www.w3.org/2001/XMLSchema" xmlns:p="http://schemas.microsoft.com/office/2006/metadata/properties" xmlns:ns3="c6b2d907-dc6f-4d5f-982c-68eb4a90cfe1" targetNamespace="http://schemas.microsoft.com/office/2006/metadata/properties" ma:root="true" ma:fieldsID="002eecd9577e8c71ea15b0d960d7cb29" ns3:_="">
    <xsd:import namespace="c6b2d907-dc6f-4d5f-982c-68eb4a90cf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2d907-dc6f-4d5f-982c-68eb4a90cf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ACAD99-2AA5-420A-A4EA-907F67235317}">
  <ds:schemaRefs>
    <ds:schemaRef ds:uri="c6b2d907-dc6f-4d5f-982c-68eb4a90cfe1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FE245A0-8B46-4B52-907C-9703292883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300038-9073-4236-9647-3B677B788F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b2d907-dc6f-4d5f-982c-68eb4a90cf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 Template [16-9][2]_final</Template>
  <TotalTime>58004</TotalTime>
  <Words>391</Words>
  <Application>Microsoft Office PowerPoint</Application>
  <PresentationFormat>Custom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ST Template [16-9][2]_updates_13042012</vt:lpstr>
      <vt:lpstr>VL53L1X 2D-LIDAR Schematics</vt:lpstr>
      <vt:lpstr>Finished Product</vt:lpstr>
      <vt:lpstr>Items Needed</vt:lpstr>
      <vt:lpstr>Items Needed</vt:lpstr>
      <vt:lpstr>Wiring Diagram</vt:lpstr>
      <vt:lpstr>Wiring Diagram</vt:lpstr>
      <vt:lpstr>Wiring Diagram</vt:lpstr>
    </vt:vector>
  </TitlesOfParts>
  <Company>STMicroelectronics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– Arial, 48pt</dc:title>
  <dc:creator>Arnaud DELEULE</dc:creator>
  <cp:keywords/>
  <cp:lastModifiedBy>Darin WINTERTON</cp:lastModifiedBy>
  <cp:revision>119</cp:revision>
  <dcterms:created xsi:type="dcterms:W3CDTF">2017-09-12T23:35:35Z</dcterms:created>
  <dcterms:modified xsi:type="dcterms:W3CDTF">2020-03-13T19:50:48Z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0x010100AAF90CA2F09A814987FD0522855CB529</vt:lpwstr>
  </property>
  <property fmtid="{D5CDD505-2E9C-101B-9397-08002B2CF9AE}" pid="3" name="ST Location">
    <vt:lpwstr/>
  </property>
  <property fmtid="{D5CDD505-2E9C-101B-9397-08002B2CF9AE}" pid="4" name="TaxKeyword">
    <vt:lpwstr/>
  </property>
  <property fmtid="{D5CDD505-2E9C-101B-9397-08002B2CF9AE}" pid="5" name="Sub Topic">
    <vt:lpwstr/>
  </property>
  <property fmtid="{D5CDD505-2E9C-101B-9397-08002B2CF9AE}" pid="6" name="Topics">
    <vt:lpwstr/>
  </property>
  <property fmtid="{D5CDD505-2E9C-101B-9397-08002B2CF9AE}" pid="7" name="DSDocumentType">
    <vt:lpwstr>3704;#Template|7440dd85-48b0-4e78-88b2-15e4cd19a90a</vt:lpwstr>
  </property>
  <property fmtid="{D5CDD505-2E9C-101B-9397-08002B2CF9AE}" pid="8" name="ST Organization">
    <vt:lpwstr/>
  </property>
</Properties>
</file>