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4" r:id="rId4"/>
    <p:sldId id="268" r:id="rId5"/>
    <p:sldId id="265" r:id="rId6"/>
    <p:sldId id="269" r:id="rId7"/>
    <p:sldId id="26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4B3025"/>
    <a:srgbClr val="FFFF66"/>
    <a:srgbClr val="CC66FF"/>
    <a:srgbClr val="6666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9" autoAdjust="0"/>
    <p:restoredTop sz="92980" autoAdjust="0"/>
  </p:normalViewPr>
  <p:slideViewPr>
    <p:cSldViewPr snapToObjects="1">
      <p:cViewPr varScale="1">
        <p:scale>
          <a:sx n="82" d="100"/>
          <a:sy n="82" d="100"/>
        </p:scale>
        <p:origin x="1642" y="72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E656D9-1C4A-4961-B822-69096B615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582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A8C3428-5E3E-498C-82A5-68033D91C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0E679A-7C3C-4BFF-8F28-0879595BFA4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571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DB42F-E60A-4CAB-9492-12248900338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6539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DB42F-E60A-4CAB-9492-12248900338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574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DB42F-E60A-4CAB-9492-12248900338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701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DB42F-E60A-4CAB-9492-12248900338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3448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DB42F-E60A-4CAB-9492-12248900338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69328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DB42F-E60A-4CAB-9492-12248900338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2188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rainbowdi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3EA8F-0EA2-4DF5-B4D2-242720A40D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28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473A9-0787-4D84-AF9F-AFC5D5D1F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20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86424-A0DB-404B-B5B6-A3BF737F99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94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03E77-5694-42C3-BDF8-E560BDD4B9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70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F5DB2-0897-42DD-ADA0-AE888C7D8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0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0EC7-2505-4528-9590-2EC514384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20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9B259-E29B-43A3-BD0B-50AE98BE47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22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A2966-8A88-4E15-BB0E-D2ACA4832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8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D0BD9-80BF-483B-8AF9-918FD80B3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70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D92EA-5836-466D-A68E-7D66DCE07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1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E184C-A743-4C37-8A50-2894171038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345A2-6F25-4F16-AE88-DB5A62ED2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03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97C9-6A86-4B5E-9960-D320804A6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58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4" descr="rainbowdir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A1E7B05-9200-409F-8B3E-CC49CA36C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7.218.149/regi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93"/>
          <p:cNvSpPr txBox="1">
            <a:spLocks noChangeArrowheads="1"/>
          </p:cNvSpPr>
          <p:nvPr/>
        </p:nvSpPr>
        <p:spPr bwMode="auto">
          <a:xfrm>
            <a:off x="-1143000" y="898525"/>
            <a:ext cx="8534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sz="6600" b="1" dirty="0" smtClean="0"/>
              <a:t>9453</a:t>
            </a:r>
            <a:r>
              <a:rPr lang="zh-TW" altLang="en-US" sz="6600" b="1" dirty="0" smtClean="0"/>
              <a:t>學生租車平台</a:t>
            </a:r>
            <a:endParaRPr lang="en-US" altLang="en-US" sz="6600" dirty="0">
              <a:solidFill>
                <a:srgbClr val="FF0080"/>
              </a:solidFill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5292080" y="2391123"/>
            <a:ext cx="3384376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27000"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tx2"/>
                </a:solidFill>
              </a:rPr>
              <a:t>組員</a:t>
            </a:r>
            <a:r>
              <a:rPr lang="en-US" altLang="zh-TW" sz="2400" dirty="0">
                <a:solidFill>
                  <a:schemeClr val="tx2"/>
                </a:solidFill>
              </a:rPr>
              <a:t>:</a:t>
            </a:r>
            <a:r>
              <a:rPr lang="zh-TW" altLang="en-US" sz="2400" dirty="0">
                <a:solidFill>
                  <a:schemeClr val="tx2"/>
                </a:solidFill>
              </a:rPr>
              <a:t> 吳國揚</a:t>
            </a:r>
            <a:r>
              <a:rPr lang="en-US" altLang="zh-TW" sz="2400" dirty="0">
                <a:solidFill>
                  <a:schemeClr val="tx2"/>
                </a:solidFill>
              </a:rPr>
              <a:t>A1043352</a:t>
            </a:r>
          </a:p>
          <a:p>
            <a:r>
              <a:rPr lang="zh-TW" altLang="en-US" sz="2400" dirty="0">
                <a:solidFill>
                  <a:schemeClr val="tx2"/>
                </a:solidFill>
              </a:rPr>
              <a:t>         </a:t>
            </a:r>
            <a:r>
              <a:rPr lang="zh-TW" altLang="en-US" sz="2400" dirty="0" smtClean="0">
                <a:solidFill>
                  <a:schemeClr val="tx2"/>
                </a:solidFill>
              </a:rPr>
              <a:t>張哲維</a:t>
            </a:r>
            <a:r>
              <a:rPr lang="en-US" altLang="zh-TW" sz="2400" dirty="0" smtClean="0">
                <a:solidFill>
                  <a:schemeClr val="tx2"/>
                </a:solidFill>
              </a:rPr>
              <a:t>A1043311</a:t>
            </a:r>
            <a:endParaRPr lang="en-US" altLang="zh-TW" sz="2400" dirty="0">
              <a:solidFill>
                <a:schemeClr val="tx2"/>
              </a:solidFill>
            </a:endParaRPr>
          </a:p>
          <a:p>
            <a:r>
              <a:rPr lang="zh-TW" altLang="en-US" sz="2400" dirty="0">
                <a:solidFill>
                  <a:schemeClr val="tx2"/>
                </a:solidFill>
              </a:rPr>
              <a:t>         </a:t>
            </a:r>
            <a:r>
              <a:rPr lang="zh-TW" altLang="en-US" sz="2400" dirty="0" smtClean="0">
                <a:solidFill>
                  <a:schemeClr val="tx2"/>
                </a:solidFill>
              </a:rPr>
              <a:t>劉</a:t>
            </a:r>
            <a:r>
              <a:rPr lang="zh-TW" altLang="en-US" sz="2400" dirty="0">
                <a:solidFill>
                  <a:schemeClr val="tx2"/>
                </a:solidFill>
              </a:rPr>
              <a:t>芸</a:t>
            </a:r>
            <a:r>
              <a:rPr lang="zh-TW" altLang="en-US" sz="2400" dirty="0" smtClean="0">
                <a:solidFill>
                  <a:schemeClr val="tx2"/>
                </a:solidFill>
              </a:rPr>
              <a:t>廷</a:t>
            </a:r>
            <a:r>
              <a:rPr lang="en-US" altLang="zh-TW" sz="2400" dirty="0" smtClean="0">
                <a:solidFill>
                  <a:schemeClr val="tx2"/>
                </a:solidFill>
              </a:rPr>
              <a:t>A1043315</a:t>
            </a:r>
            <a:endParaRPr lang="en-US" altLang="zh-TW" sz="2400" dirty="0">
              <a:solidFill>
                <a:schemeClr val="tx2"/>
              </a:solidFill>
            </a:endParaRPr>
          </a:p>
          <a:p>
            <a:r>
              <a:rPr lang="zh-TW" altLang="en-US" sz="2400" dirty="0">
                <a:solidFill>
                  <a:schemeClr val="tx2"/>
                </a:solidFill>
              </a:rPr>
              <a:t>         </a:t>
            </a:r>
            <a:r>
              <a:rPr lang="zh-TW" altLang="en-US" sz="2400" dirty="0" smtClean="0">
                <a:solidFill>
                  <a:schemeClr val="tx2"/>
                </a:solidFill>
              </a:rPr>
              <a:t>王</a:t>
            </a:r>
            <a:r>
              <a:rPr lang="zh-TW" altLang="en-US" sz="2400" dirty="0">
                <a:solidFill>
                  <a:schemeClr val="tx2"/>
                </a:solidFill>
              </a:rPr>
              <a:t>登禹</a:t>
            </a:r>
            <a:r>
              <a:rPr lang="en-US" altLang="zh-TW" sz="2400" dirty="0" smtClean="0">
                <a:solidFill>
                  <a:schemeClr val="tx2"/>
                </a:solidFill>
              </a:rPr>
              <a:t>A1023332</a:t>
            </a:r>
            <a:endParaRPr lang="zh-TW" altLang="en-US" sz="2400" dirty="0">
              <a:solidFill>
                <a:schemeClr val="tx2"/>
              </a:solidFill>
            </a:endParaRPr>
          </a:p>
          <a:p>
            <a:pPr algn="r" eaLnBrk="1" hangingPunct="1">
              <a:spcBef>
                <a:spcPct val="50000"/>
              </a:spcBef>
              <a:defRPr/>
            </a:pPr>
            <a:endParaRPr lang="en-US" altLang="en-US" sz="6600" dirty="0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4072507" y="1835347"/>
            <a:ext cx="32963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95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PHP&amp;DB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期末報告</a:t>
            </a:r>
            <a:endParaRPr lang="en-US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496" y="743644"/>
            <a:ext cx="1250260" cy="10554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3"/>
          <p:cNvSpPr txBox="1">
            <a:spLocks noChangeArrowheads="1"/>
          </p:cNvSpPr>
          <p:nvPr/>
        </p:nvSpPr>
        <p:spPr bwMode="auto">
          <a:xfrm>
            <a:off x="575556" y="296652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b="1" dirty="0" smtClean="0"/>
              <a:t>目錄</a:t>
            </a:r>
            <a:endParaRPr lang="en-US" altLang="en-US" sz="4400" dirty="0"/>
          </a:p>
        </p:txBody>
      </p:sp>
      <p:sp>
        <p:nvSpPr>
          <p:cNvPr id="6" name="向右箭號 5"/>
          <p:cNvSpPr/>
          <p:nvPr/>
        </p:nvSpPr>
        <p:spPr>
          <a:xfrm>
            <a:off x="1513281" y="1591115"/>
            <a:ext cx="1116124" cy="75608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2747256" y="1564306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4000" b="1" dirty="0" smtClean="0"/>
              <a:t>網站架構</a:t>
            </a:r>
            <a:endParaRPr lang="en-US" altLang="en-US" sz="2800" dirty="0"/>
          </a:p>
        </p:txBody>
      </p:sp>
      <p:sp>
        <p:nvSpPr>
          <p:cNvPr id="10" name="向右箭號 9"/>
          <p:cNvSpPr/>
          <p:nvPr/>
        </p:nvSpPr>
        <p:spPr>
          <a:xfrm>
            <a:off x="2693250" y="3256186"/>
            <a:ext cx="1116124" cy="75608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251312" y="2440659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4000" b="1" dirty="0" smtClean="0"/>
              <a:t>分析</a:t>
            </a:r>
            <a:endParaRPr lang="en-US" altLang="en-US" sz="2800" dirty="0"/>
          </a:p>
        </p:txBody>
      </p:sp>
      <p:sp>
        <p:nvSpPr>
          <p:cNvPr id="12" name="向右箭號 11"/>
          <p:cNvSpPr/>
          <p:nvPr/>
        </p:nvSpPr>
        <p:spPr>
          <a:xfrm>
            <a:off x="3252022" y="4049684"/>
            <a:ext cx="1116124" cy="75608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4485997" y="4022875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4000" b="1" dirty="0" smtClean="0"/>
              <a:t>網站外觀</a:t>
            </a:r>
            <a:endParaRPr lang="en-US" altLang="en-US" sz="2800" dirty="0"/>
          </a:p>
        </p:txBody>
      </p:sp>
      <p:sp>
        <p:nvSpPr>
          <p:cNvPr id="14" name="向右箭號 13"/>
          <p:cNvSpPr/>
          <p:nvPr/>
        </p:nvSpPr>
        <p:spPr>
          <a:xfrm>
            <a:off x="2135188" y="2424592"/>
            <a:ext cx="1116124" cy="75608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3817894" y="3284009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4000" b="1" dirty="0" smtClean="0"/>
              <a:t>ER</a:t>
            </a:r>
            <a:r>
              <a:rPr lang="zh-TW" altLang="en-US" sz="4000" b="1" dirty="0" smtClean="0"/>
              <a:t> </a:t>
            </a:r>
            <a:r>
              <a:rPr lang="en-US" altLang="zh-TW" sz="4000" b="1" dirty="0" smtClean="0"/>
              <a:t>Model</a:t>
            </a:r>
            <a:endParaRPr lang="en-US" altLang="en-US" sz="2800" dirty="0"/>
          </a:p>
        </p:txBody>
      </p:sp>
      <p:sp>
        <p:nvSpPr>
          <p:cNvPr id="16" name="向右箭號 15"/>
          <p:cNvSpPr/>
          <p:nvPr/>
        </p:nvSpPr>
        <p:spPr>
          <a:xfrm>
            <a:off x="3914089" y="4886016"/>
            <a:ext cx="1116124" cy="75608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148064" y="4859207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4000" b="1" dirty="0" smtClean="0"/>
              <a:t>實作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3"/>
          <p:cNvSpPr txBox="1">
            <a:spLocks noChangeArrowheads="1"/>
          </p:cNvSpPr>
          <p:nvPr/>
        </p:nvSpPr>
        <p:spPr bwMode="auto">
          <a:xfrm>
            <a:off x="575556" y="296652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4400" b="1" dirty="0"/>
              <a:t>網站</a:t>
            </a:r>
            <a:r>
              <a:rPr lang="zh-TW" altLang="en-US" sz="4400" b="1" dirty="0" smtClean="0"/>
              <a:t>架構</a:t>
            </a:r>
            <a:endParaRPr lang="en-US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16206"/>
          <a:stretch/>
        </p:blipFill>
        <p:spPr>
          <a:xfrm>
            <a:off x="1007604" y="1377380"/>
            <a:ext cx="7056784" cy="414172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l="62319" r="16206" b="81745"/>
          <a:stretch/>
        </p:blipFill>
        <p:spPr>
          <a:xfrm>
            <a:off x="7416316" y="1772816"/>
            <a:ext cx="648072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3"/>
          <p:cNvSpPr txBox="1">
            <a:spLocks noChangeArrowheads="1"/>
          </p:cNvSpPr>
          <p:nvPr/>
        </p:nvSpPr>
        <p:spPr bwMode="auto">
          <a:xfrm>
            <a:off x="575556" y="296652"/>
            <a:ext cx="434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b="1" dirty="0" smtClean="0"/>
              <a:t>分</a:t>
            </a:r>
            <a:r>
              <a:rPr lang="zh-TW" altLang="en-US" sz="6000" b="1" dirty="0"/>
              <a:t>析</a:t>
            </a:r>
            <a:endParaRPr lang="en-US" altLang="en-US" sz="4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556792"/>
            <a:ext cx="7146379" cy="46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3"/>
          <p:cNvSpPr txBox="1">
            <a:spLocks noChangeArrowheads="1"/>
          </p:cNvSpPr>
          <p:nvPr/>
        </p:nvSpPr>
        <p:spPr bwMode="auto">
          <a:xfrm>
            <a:off x="575556" y="296652"/>
            <a:ext cx="62286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6000" b="1" dirty="0" smtClean="0"/>
              <a:t>ER</a:t>
            </a:r>
            <a:r>
              <a:rPr lang="zh-TW" altLang="en-US" sz="6000" b="1" dirty="0" smtClean="0"/>
              <a:t> </a:t>
            </a:r>
            <a:r>
              <a:rPr lang="en-US" altLang="zh-TW" sz="6000" b="1" dirty="0"/>
              <a:t>Model</a:t>
            </a:r>
            <a:endParaRPr lang="en-US" altLang="en-US" sz="4400" dirty="0"/>
          </a:p>
          <a:p>
            <a:pPr eaLnBrk="1" hangingPunct="1">
              <a:spcBef>
                <a:spcPct val="50000"/>
              </a:spcBef>
            </a:pPr>
            <a:endParaRPr lang="en-US" altLang="en-US" sz="4400" dirty="0"/>
          </a:p>
        </p:txBody>
      </p:sp>
      <p:pic>
        <p:nvPicPr>
          <p:cNvPr id="10242" name="Picture 2" descr="https://scontent-tpe1-1.xx.fbcdn.net/v/t34.0-12/18816938_10210194690882003_1324492203_n.png?oh=0d4398aa2de9d6d15f314e7f78853dbd&amp;oe=593A53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287204"/>
            <a:ext cx="7560840" cy="54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6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3"/>
          <p:cNvSpPr txBox="1">
            <a:spLocks noChangeArrowheads="1"/>
          </p:cNvSpPr>
          <p:nvPr/>
        </p:nvSpPr>
        <p:spPr bwMode="auto">
          <a:xfrm>
            <a:off x="575556" y="296652"/>
            <a:ext cx="62286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b="1" dirty="0" smtClean="0"/>
              <a:t>網站外觀</a:t>
            </a:r>
            <a:endParaRPr lang="en-US" altLang="en-US" sz="4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1592796"/>
            <a:ext cx="843453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3"/>
          <p:cNvSpPr txBox="1">
            <a:spLocks noChangeArrowheads="1"/>
          </p:cNvSpPr>
          <p:nvPr/>
        </p:nvSpPr>
        <p:spPr bwMode="auto">
          <a:xfrm>
            <a:off x="575556" y="296652"/>
            <a:ext cx="17641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6000" b="1" dirty="0" smtClean="0"/>
              <a:t>實</a:t>
            </a:r>
            <a:r>
              <a:rPr lang="zh-TW" altLang="en-US" sz="6000" b="1" dirty="0"/>
              <a:t>作</a:t>
            </a:r>
            <a:endParaRPr lang="en-US" altLang="en-US" sz="4400" dirty="0"/>
          </a:p>
        </p:txBody>
      </p:sp>
      <p:sp>
        <p:nvSpPr>
          <p:cNvPr id="3" name="Text Box 33"/>
          <p:cNvSpPr txBox="1">
            <a:spLocks noChangeArrowheads="1"/>
          </p:cNvSpPr>
          <p:nvPr/>
        </p:nvSpPr>
        <p:spPr bwMode="auto">
          <a:xfrm>
            <a:off x="1223628" y="2407531"/>
            <a:ext cx="831692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4400" b="1" dirty="0">
                <a:hlinkClick r:id="rId3"/>
              </a:rPr>
              <a:t>http://140.127.218.149/regi/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29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5623</TotalTime>
  <Words>54</Words>
  <Application>Microsoft Office PowerPoint</Application>
  <PresentationFormat>如螢幕大小 (4:3)</PresentationFormat>
  <Paragraphs>25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Rainbow background design</dc:title>
  <dc:creator>Presentation Magazine</dc:creator>
  <cp:lastModifiedBy>user</cp:lastModifiedBy>
  <cp:revision>141</cp:revision>
  <dcterms:modified xsi:type="dcterms:W3CDTF">2017-06-07T04:19:31Z</dcterms:modified>
</cp:coreProperties>
</file>