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3" r:id="rId5"/>
    <p:sldId id="275" r:id="rId6"/>
    <p:sldId id="260" r:id="rId7"/>
    <p:sldId id="271" r:id="rId8"/>
    <p:sldId id="262" r:id="rId9"/>
    <p:sldId id="274" r:id="rId10"/>
    <p:sldId id="277" r:id="rId11"/>
    <p:sldId id="272" r:id="rId12"/>
    <p:sldId id="265" r:id="rId13"/>
    <p:sldId id="266" r:id="rId14"/>
    <p:sldId id="264" r:id="rId15"/>
    <p:sldId id="269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B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E2CE0-CF00-47CA-8BE8-C73802DD85D2}" type="doc">
      <dgm:prSet loTypeId="urn:microsoft.com/office/officeart/2005/8/layout/chevron2" loCatId="process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93E3731-9FE6-414A-A13E-0DD387B2710A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84326-1BEE-4342-8967-8B6AEDFC8686}" type="parTrans" cxnId="{5643F010-C1B9-4CF6-A33E-5E7B96152A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1427BB-3CB0-427A-B2CE-7117B82FB4A1}" type="sibTrans" cxnId="{5643F010-C1B9-4CF6-A33E-5E7B96152A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F628BF-509A-4ACD-B45D-B2BFA3924D52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quan về Công </a:t>
          </a:r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6DDAD-C964-47A9-814D-B2594C5BC449}" type="parTrans" cxnId="{06F75282-A599-49EE-A695-0B851D8A6B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021EE1-0A8F-4750-94CE-6B0BCEFE74B9}" type="sibTrans" cxnId="{06F75282-A599-49EE-A695-0B851D8A6B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1767DF-0700-48AF-AA42-4D31348F3C06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79691-F4E5-455C-9EE1-DB21BCF353AE}" type="parTrans" cxnId="{640045C0-FB83-418C-B796-3F6385E8B0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7B13B-BA5D-4C0E-964A-80997290DA7F}" type="sibTrans" cxnId="{640045C0-FB83-418C-B796-3F6385E8B0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F60FC-FD91-4720-AFFE-EAE99CBDA828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Cơ sở hạ tầng và hệ thống thông tin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24D085-C433-4349-B352-F960CC60B491}" type="parTrans" cxnId="{F80E1E41-EA34-4038-8C59-A5E48B3A5A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9A56E4-2B6C-4F0E-B152-E2A86FE55050}" type="sibTrans" cxnId="{F80E1E41-EA34-4038-8C59-A5E48B3A5A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C6407B-1615-4D0C-A9A8-83B44F8B2949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D2A71-B9AB-4764-93E8-8C3FCD23685C}" type="parTrans" cxnId="{5A00E678-36AE-49C5-A176-B99663537B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E3D9FA-5CC3-452D-906C-D424F6537CAC}" type="sibTrans" cxnId="{5A00E678-36AE-49C5-A176-B99663537B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797E8C-E6CC-477F-9521-57CE0B12A2B9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Quy trình làm việc của bộ phận kỹ thuật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EBB5D7-30E2-4126-A681-1E5BEA43E43D}" type="parTrans" cxnId="{EA80516A-9F22-44F2-81AC-6E27B307D5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F7424-CF44-43EA-BBB4-D4F4D4533D65}" type="sibTrans" cxnId="{EA80516A-9F22-44F2-81AC-6E27B307D5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5A296-9FFA-47E8-9150-36C68C1D48C5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IV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E608CE-A763-4F08-97D4-E981D3E3AE9F}" type="parTrans" cxnId="{92455603-ED28-4CCA-BF58-82740A3931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880FC-B9EF-441E-B19E-A6F7858BDB98}" type="sibTrans" cxnId="{92455603-ED28-4CCA-BF58-82740A3931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A0871-A41B-43BF-8438-5F595629F7F5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Quy trình làm việc riêng của bản thân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6A6260-2365-4FC4-9EDD-94DAA46CFF82}" type="parTrans" cxnId="{DA672F1F-FD89-4704-A8AD-A2FF34FCD4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EAC3BB-75CD-4800-9A7F-37246801B780}" type="sibTrans" cxnId="{DA672F1F-FD89-4704-A8AD-A2FF34FCD41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FFFE7D-DE61-43D5-A130-E833F8705938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C8215-B3C6-41BA-BA6A-BDD4444B83A9}" type="parTrans" cxnId="{0CB43752-262D-487A-8E42-DEE2EFAD5F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89FB07-80ED-4311-9BF7-E7E1EBFFAB2C}" type="sibTrans" cxnId="{0CB43752-262D-487A-8E42-DEE2EFAD5F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C2B13C-1D86-45C9-B6D2-838EB6EC792B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 việc quản lý nhân sự tại Công ty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FC4A8-00D1-4259-B34D-11E49C05B539}" type="parTrans" cxnId="{580B6004-24C8-484A-936E-9BC9AD2724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A1CDD0-C570-496A-8EBF-188CD9C052AE}" type="sibTrans" cxnId="{580B6004-24C8-484A-936E-9BC9AD2724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DCEB43-2313-487B-9765-8912D995BF9D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VI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6CE18E-0C6D-46F8-A948-3D1B1B995E0E}" type="parTrans" cxnId="{A458BAF7-CF62-4236-A222-C88202DFD923}">
      <dgm:prSet/>
      <dgm:spPr/>
      <dgm:t>
        <a:bodyPr/>
        <a:lstStyle/>
        <a:p>
          <a:endParaRPr lang="en-US"/>
        </a:p>
      </dgm:t>
    </dgm:pt>
    <dgm:pt modelId="{E6334432-59BF-401B-97D4-15973EFBE723}" type="sibTrans" cxnId="{A458BAF7-CF62-4236-A222-C88202DFD923}">
      <dgm:prSet/>
      <dgm:spPr/>
      <dgm:t>
        <a:bodyPr/>
        <a:lstStyle/>
        <a:p>
          <a:endParaRPr lang="en-US"/>
        </a:p>
      </dgm:t>
    </dgm:pt>
    <dgm:pt modelId="{14D392CF-4210-4FA8-969B-BFE87F4784C4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 phẩn CNTT trong quá trình thực tập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3036CF-0373-4B2A-9D19-EB8C8AB982C2}" type="parTrans" cxnId="{E91F0A80-B7C2-4D1B-8F11-E0D494FFA6F2}">
      <dgm:prSet/>
      <dgm:spPr/>
      <dgm:t>
        <a:bodyPr/>
        <a:lstStyle/>
        <a:p>
          <a:endParaRPr lang="en-US"/>
        </a:p>
      </dgm:t>
    </dgm:pt>
    <dgm:pt modelId="{FA31228A-8DCC-4738-A409-653E00DD1D5F}" type="sibTrans" cxnId="{E91F0A80-B7C2-4D1B-8F11-E0D494FFA6F2}">
      <dgm:prSet/>
      <dgm:spPr/>
      <dgm:t>
        <a:bodyPr/>
        <a:lstStyle/>
        <a:p>
          <a:endParaRPr lang="en-US"/>
        </a:p>
      </dgm:t>
    </dgm:pt>
    <dgm:pt modelId="{FB2A9726-9BA9-4292-BF54-581298A89E4C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VII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E3073-BC35-4862-B993-6341C5F711DF}" type="parTrans" cxnId="{6789318D-D7F0-4DB7-9F7B-BA9A700F7A5A}">
      <dgm:prSet/>
      <dgm:spPr/>
      <dgm:t>
        <a:bodyPr/>
        <a:lstStyle/>
        <a:p>
          <a:endParaRPr lang="en-US"/>
        </a:p>
      </dgm:t>
    </dgm:pt>
    <dgm:pt modelId="{41FA71F1-2D77-4024-BE9C-6C007620AAD1}" type="sibTrans" cxnId="{6789318D-D7F0-4DB7-9F7B-BA9A700F7A5A}">
      <dgm:prSet/>
      <dgm:spPr/>
      <dgm:t>
        <a:bodyPr/>
        <a:lstStyle/>
        <a:p>
          <a:endParaRPr lang="en-US"/>
        </a:p>
      </dgm:t>
    </dgm:pt>
    <dgm:pt modelId="{BB11DEF4-4CE5-4555-A668-A9EEDA71332F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ED5996-60FD-491C-87D2-4F2FBBA9E74F}" type="parTrans" cxnId="{C26CD724-E118-49B2-8720-E3E5016E7810}">
      <dgm:prSet/>
      <dgm:spPr/>
      <dgm:t>
        <a:bodyPr/>
        <a:lstStyle/>
        <a:p>
          <a:endParaRPr lang="en-US"/>
        </a:p>
      </dgm:t>
    </dgm:pt>
    <dgm:pt modelId="{AB164DE3-402D-4D4B-9191-D9B94D1D70AF}" type="sibTrans" cxnId="{C26CD724-E118-49B2-8720-E3E5016E7810}">
      <dgm:prSet/>
      <dgm:spPr/>
      <dgm:t>
        <a:bodyPr/>
        <a:lstStyle/>
        <a:p>
          <a:endParaRPr lang="en-US"/>
        </a:p>
      </dgm:t>
    </dgm:pt>
    <dgm:pt modelId="{A38B7A4B-FAE7-48DA-B92E-C5081F4E08F5}" type="pres">
      <dgm:prSet presAssocID="{DD1E2CE0-CF00-47CA-8BE8-C73802DD85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04CB8-AE73-4111-8624-954CBD7A3D45}" type="pres">
      <dgm:prSet presAssocID="{593E3731-9FE6-414A-A13E-0DD387B2710A}" presName="composite" presStyleCnt="0"/>
      <dgm:spPr/>
    </dgm:pt>
    <dgm:pt modelId="{9DEB80AE-6B2D-4D22-AE67-857A5CEB4EC3}" type="pres">
      <dgm:prSet presAssocID="{593E3731-9FE6-414A-A13E-0DD387B2710A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E3A44-2995-43C9-9D34-8345A3C74611}" type="pres">
      <dgm:prSet presAssocID="{593E3731-9FE6-414A-A13E-0DD387B2710A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E539-F9D0-48AB-A51B-5BBD97761059}" type="pres">
      <dgm:prSet presAssocID="{611427BB-3CB0-427A-B2CE-7117B82FB4A1}" presName="sp" presStyleCnt="0"/>
      <dgm:spPr/>
    </dgm:pt>
    <dgm:pt modelId="{4EE0E4F0-3092-4EFE-BD1D-06105CC82B6E}" type="pres">
      <dgm:prSet presAssocID="{AF1767DF-0700-48AF-AA42-4D31348F3C06}" presName="composite" presStyleCnt="0"/>
      <dgm:spPr/>
    </dgm:pt>
    <dgm:pt modelId="{1C4076B6-9BAA-4387-951B-38410F315CCA}" type="pres">
      <dgm:prSet presAssocID="{AF1767DF-0700-48AF-AA42-4D31348F3C06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CB9A-1E50-420F-9244-4830548238B4}" type="pres">
      <dgm:prSet presAssocID="{AF1767DF-0700-48AF-AA42-4D31348F3C06}" presName="descendantText" presStyleLbl="alignAcc1" presStyleIdx="1" presStyleCnt="7" custLinFactNeighborX="13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A41E2-6D65-4E6D-A014-531337109C8B}" type="pres">
      <dgm:prSet presAssocID="{26C7B13B-BA5D-4C0E-964A-80997290DA7F}" presName="sp" presStyleCnt="0"/>
      <dgm:spPr/>
    </dgm:pt>
    <dgm:pt modelId="{F6BE799A-9B0B-4A13-9B94-7F970EA94F99}" type="pres">
      <dgm:prSet presAssocID="{C8C6407B-1615-4D0C-A9A8-83B44F8B2949}" presName="composite" presStyleCnt="0"/>
      <dgm:spPr/>
    </dgm:pt>
    <dgm:pt modelId="{FEBE4E45-6451-43DB-8CFB-312F34074DF9}" type="pres">
      <dgm:prSet presAssocID="{C8C6407B-1615-4D0C-A9A8-83B44F8B2949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F84F8-F64A-406D-8B71-1E195CEB5FC2}" type="pres">
      <dgm:prSet presAssocID="{C8C6407B-1615-4D0C-A9A8-83B44F8B2949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D815E-D387-476E-897F-860167AF2FA1}" type="pres">
      <dgm:prSet presAssocID="{B3E3D9FA-5CC3-452D-906C-D424F6537CAC}" presName="sp" presStyleCnt="0"/>
      <dgm:spPr/>
    </dgm:pt>
    <dgm:pt modelId="{B22E27F6-280F-496E-A848-1E77BA388456}" type="pres">
      <dgm:prSet presAssocID="{0355A296-9FFA-47E8-9150-36C68C1D48C5}" presName="composite" presStyleCnt="0"/>
      <dgm:spPr/>
    </dgm:pt>
    <dgm:pt modelId="{75379295-771E-43F0-AF31-DEDB6BBA79C5}" type="pres">
      <dgm:prSet presAssocID="{0355A296-9FFA-47E8-9150-36C68C1D48C5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3A59-4063-4738-A22D-AB70BFE6D026}" type="pres">
      <dgm:prSet presAssocID="{0355A296-9FFA-47E8-9150-36C68C1D48C5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7F53C-08AF-4FD1-98BD-7033D1130245}" type="pres">
      <dgm:prSet presAssocID="{25F880FC-B9EF-441E-B19E-A6F7858BDB98}" presName="sp" presStyleCnt="0"/>
      <dgm:spPr/>
    </dgm:pt>
    <dgm:pt modelId="{1EAAAC99-B7C5-4E67-9C43-10ECED474D5B}" type="pres">
      <dgm:prSet presAssocID="{0FFFFE7D-DE61-43D5-A130-E833F8705938}" presName="composite" presStyleCnt="0"/>
      <dgm:spPr/>
    </dgm:pt>
    <dgm:pt modelId="{AA733CC7-10A2-40FB-8CEC-6A9CE3B342F6}" type="pres">
      <dgm:prSet presAssocID="{0FFFFE7D-DE61-43D5-A130-E833F8705938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EEE82-BD77-4828-8117-90DD17BD4588}" type="pres">
      <dgm:prSet presAssocID="{0FFFFE7D-DE61-43D5-A130-E833F8705938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105CC-8956-4518-97D0-CDD009061528}" type="pres">
      <dgm:prSet presAssocID="{EF89FB07-80ED-4311-9BF7-E7E1EBFFAB2C}" presName="sp" presStyleCnt="0"/>
      <dgm:spPr/>
    </dgm:pt>
    <dgm:pt modelId="{D681FA30-1A56-4FC3-BA59-910FCC0233EC}" type="pres">
      <dgm:prSet presAssocID="{4CDCEB43-2313-487B-9765-8912D995BF9D}" presName="composite" presStyleCnt="0"/>
      <dgm:spPr/>
    </dgm:pt>
    <dgm:pt modelId="{662DE1C1-6760-4873-A62A-2751B9E12280}" type="pres">
      <dgm:prSet presAssocID="{4CDCEB43-2313-487B-9765-8912D995BF9D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EC2C0-7A51-4FD4-A61E-848C26DD0E98}" type="pres">
      <dgm:prSet presAssocID="{4CDCEB43-2313-487B-9765-8912D995BF9D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E8732-2B73-4F60-AB8B-CADBD8A69215}" type="pres">
      <dgm:prSet presAssocID="{E6334432-59BF-401B-97D4-15973EFBE723}" presName="sp" presStyleCnt="0"/>
      <dgm:spPr/>
    </dgm:pt>
    <dgm:pt modelId="{DDCC97CA-4672-465D-8AA6-2FF4A962CBE1}" type="pres">
      <dgm:prSet presAssocID="{FB2A9726-9BA9-4292-BF54-581298A89E4C}" presName="composite" presStyleCnt="0"/>
      <dgm:spPr/>
    </dgm:pt>
    <dgm:pt modelId="{476A85B4-E674-44FC-B59F-E9DECE8FFFFD}" type="pres">
      <dgm:prSet presAssocID="{FB2A9726-9BA9-4292-BF54-581298A89E4C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B9935-B937-485F-816E-57FD2F139712}" type="pres">
      <dgm:prSet presAssocID="{FB2A9726-9BA9-4292-BF54-581298A89E4C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D04104-F4D4-41AF-A59A-5D9620A079DB}" type="presOf" srcId="{DD1E2CE0-CF00-47CA-8BE8-C73802DD85D2}" destId="{A38B7A4B-FAE7-48DA-B92E-C5081F4E08F5}" srcOrd="0" destOrd="0" presId="urn:microsoft.com/office/officeart/2005/8/layout/chevron2"/>
    <dgm:cxn modelId="{30BA09B4-8D5C-402C-9D78-F734671AB6E2}" type="presOf" srcId="{39797E8C-E6CC-477F-9521-57CE0B12A2B9}" destId="{A55F84F8-F64A-406D-8B71-1E195CEB5FC2}" srcOrd="0" destOrd="0" presId="urn:microsoft.com/office/officeart/2005/8/layout/chevron2"/>
    <dgm:cxn modelId="{E88F7884-9C5F-466E-8F0E-A45243CDCD3D}" type="presOf" srcId="{6AF628BF-509A-4ACD-B45D-B2BFA3924D52}" destId="{140E3A44-2995-43C9-9D34-8345A3C74611}" srcOrd="0" destOrd="0" presId="urn:microsoft.com/office/officeart/2005/8/layout/chevron2"/>
    <dgm:cxn modelId="{EA80516A-9F22-44F2-81AC-6E27B307D57A}" srcId="{C8C6407B-1615-4D0C-A9A8-83B44F8B2949}" destId="{39797E8C-E6CC-477F-9521-57CE0B12A2B9}" srcOrd="0" destOrd="0" parTransId="{80EBB5D7-30E2-4126-A681-1E5BEA43E43D}" sibTransId="{B05F7424-CF44-43EA-BBB4-D4F4D4533D65}"/>
    <dgm:cxn modelId="{BDFB9C2D-6FBD-49FC-82BC-1C811F655B2C}" type="presOf" srcId="{AF1767DF-0700-48AF-AA42-4D31348F3C06}" destId="{1C4076B6-9BAA-4387-951B-38410F315CCA}" srcOrd="0" destOrd="0" presId="urn:microsoft.com/office/officeart/2005/8/layout/chevron2"/>
    <dgm:cxn modelId="{CFB6C4BC-5972-4DCF-91C8-C9EF4892B4DC}" type="presOf" srcId="{98C2B13C-1D86-45C9-B6D2-838EB6EC792B}" destId="{FC4EEE82-BD77-4828-8117-90DD17BD4588}" srcOrd="0" destOrd="0" presId="urn:microsoft.com/office/officeart/2005/8/layout/chevron2"/>
    <dgm:cxn modelId="{1E0C34BC-5DE0-44F0-83DC-A0908B0AD825}" type="presOf" srcId="{4CDCEB43-2313-487B-9765-8912D995BF9D}" destId="{662DE1C1-6760-4873-A62A-2751B9E12280}" srcOrd="0" destOrd="0" presId="urn:microsoft.com/office/officeart/2005/8/layout/chevron2"/>
    <dgm:cxn modelId="{640045C0-FB83-418C-B796-3F6385E8B02C}" srcId="{DD1E2CE0-CF00-47CA-8BE8-C73802DD85D2}" destId="{AF1767DF-0700-48AF-AA42-4D31348F3C06}" srcOrd="1" destOrd="0" parTransId="{0A879691-F4E5-455C-9EE1-DB21BCF353AE}" sibTransId="{26C7B13B-BA5D-4C0E-964A-80997290DA7F}"/>
    <dgm:cxn modelId="{6AF0D905-BA83-4A89-9EBD-541A4CF78E1C}" type="presOf" srcId="{593E3731-9FE6-414A-A13E-0DD387B2710A}" destId="{9DEB80AE-6B2D-4D22-AE67-857A5CEB4EC3}" srcOrd="0" destOrd="0" presId="urn:microsoft.com/office/officeart/2005/8/layout/chevron2"/>
    <dgm:cxn modelId="{F80E1E41-EA34-4038-8C59-A5E48B3A5AAE}" srcId="{AF1767DF-0700-48AF-AA42-4D31348F3C06}" destId="{4B5F60FC-FD91-4720-AFFE-EAE99CBDA828}" srcOrd="0" destOrd="0" parTransId="{2924D085-C433-4349-B352-F960CC60B491}" sibTransId="{8D9A56E4-2B6C-4F0E-B152-E2A86FE55050}"/>
    <dgm:cxn modelId="{B8CF1C13-7F6C-4E7E-B3B2-D285D2E00337}" type="presOf" srcId="{0FFFFE7D-DE61-43D5-A130-E833F8705938}" destId="{AA733CC7-10A2-40FB-8CEC-6A9CE3B342F6}" srcOrd="0" destOrd="0" presId="urn:microsoft.com/office/officeart/2005/8/layout/chevron2"/>
    <dgm:cxn modelId="{92455603-ED28-4CCA-BF58-82740A393148}" srcId="{DD1E2CE0-CF00-47CA-8BE8-C73802DD85D2}" destId="{0355A296-9FFA-47E8-9150-36C68C1D48C5}" srcOrd="3" destOrd="0" parTransId="{ABE608CE-A763-4F08-97D4-E981D3E3AE9F}" sibTransId="{25F880FC-B9EF-441E-B19E-A6F7858BDB98}"/>
    <dgm:cxn modelId="{DA672F1F-FD89-4704-A8AD-A2FF34FCD411}" srcId="{0355A296-9FFA-47E8-9150-36C68C1D48C5}" destId="{037A0871-A41B-43BF-8438-5F595629F7F5}" srcOrd="0" destOrd="0" parTransId="{D96A6260-2365-4FC4-9EDD-94DAA46CFF82}" sibTransId="{EEEAC3BB-75CD-4800-9A7F-37246801B780}"/>
    <dgm:cxn modelId="{16EED0AB-DFBB-4097-9794-6BA55B076A3A}" type="presOf" srcId="{0355A296-9FFA-47E8-9150-36C68C1D48C5}" destId="{75379295-771E-43F0-AF31-DEDB6BBA79C5}" srcOrd="0" destOrd="0" presId="urn:microsoft.com/office/officeart/2005/8/layout/chevron2"/>
    <dgm:cxn modelId="{B13E5CB3-4C66-498F-8DD1-21305E7D7B55}" type="presOf" srcId="{4B5F60FC-FD91-4720-AFFE-EAE99CBDA828}" destId="{06BCCB9A-1E50-420F-9244-4830548238B4}" srcOrd="0" destOrd="0" presId="urn:microsoft.com/office/officeart/2005/8/layout/chevron2"/>
    <dgm:cxn modelId="{14E5CF4F-56F1-4F2B-9E76-81601A614EC1}" type="presOf" srcId="{FB2A9726-9BA9-4292-BF54-581298A89E4C}" destId="{476A85B4-E674-44FC-B59F-E9DECE8FFFFD}" srcOrd="0" destOrd="0" presId="urn:microsoft.com/office/officeart/2005/8/layout/chevron2"/>
    <dgm:cxn modelId="{E91F0A80-B7C2-4D1B-8F11-E0D494FFA6F2}" srcId="{4CDCEB43-2313-487B-9765-8912D995BF9D}" destId="{14D392CF-4210-4FA8-969B-BFE87F4784C4}" srcOrd="0" destOrd="0" parTransId="{103036CF-0373-4B2A-9D19-EB8C8AB982C2}" sibTransId="{FA31228A-8DCC-4738-A409-653E00DD1D5F}"/>
    <dgm:cxn modelId="{5A00E678-36AE-49C5-A176-B99663537B48}" srcId="{DD1E2CE0-CF00-47CA-8BE8-C73802DD85D2}" destId="{C8C6407B-1615-4D0C-A9A8-83B44F8B2949}" srcOrd="2" destOrd="0" parTransId="{584D2A71-B9AB-4764-93E8-8C3FCD23685C}" sibTransId="{B3E3D9FA-5CC3-452D-906C-D424F6537CAC}"/>
    <dgm:cxn modelId="{580B6004-24C8-484A-936E-9BC9AD27246B}" srcId="{0FFFFE7D-DE61-43D5-A130-E833F8705938}" destId="{98C2B13C-1D86-45C9-B6D2-838EB6EC792B}" srcOrd="0" destOrd="0" parTransId="{EA4FC4A8-00D1-4259-B34D-11E49C05B539}" sibTransId="{51A1CDD0-C570-496A-8EBF-188CD9C052AE}"/>
    <dgm:cxn modelId="{C87A5719-22E5-4E83-A41A-C4C380551DE0}" type="presOf" srcId="{14D392CF-4210-4FA8-969B-BFE87F4784C4}" destId="{3EEEC2C0-7A51-4FD4-A61E-848C26DD0E98}" srcOrd="0" destOrd="0" presId="urn:microsoft.com/office/officeart/2005/8/layout/chevron2"/>
    <dgm:cxn modelId="{6789318D-D7F0-4DB7-9F7B-BA9A700F7A5A}" srcId="{DD1E2CE0-CF00-47CA-8BE8-C73802DD85D2}" destId="{FB2A9726-9BA9-4292-BF54-581298A89E4C}" srcOrd="6" destOrd="0" parTransId="{85DE3073-BC35-4862-B993-6341C5F711DF}" sibTransId="{41FA71F1-2D77-4024-BE9C-6C007620AAD1}"/>
    <dgm:cxn modelId="{5643F010-C1B9-4CF6-A33E-5E7B96152A05}" srcId="{DD1E2CE0-CF00-47CA-8BE8-C73802DD85D2}" destId="{593E3731-9FE6-414A-A13E-0DD387B2710A}" srcOrd="0" destOrd="0" parTransId="{08284326-1BEE-4342-8967-8B6AEDFC8686}" sibTransId="{611427BB-3CB0-427A-B2CE-7117B82FB4A1}"/>
    <dgm:cxn modelId="{5937D198-9C4B-4123-8C19-F0FF918E4149}" type="presOf" srcId="{BB11DEF4-4CE5-4555-A668-A9EEDA71332F}" destId="{975B9935-B937-485F-816E-57FD2F139712}" srcOrd="0" destOrd="0" presId="urn:microsoft.com/office/officeart/2005/8/layout/chevron2"/>
    <dgm:cxn modelId="{C26CD724-E118-49B2-8720-E3E5016E7810}" srcId="{FB2A9726-9BA9-4292-BF54-581298A89E4C}" destId="{BB11DEF4-4CE5-4555-A668-A9EEDA71332F}" srcOrd="0" destOrd="0" parTransId="{8EED5996-60FD-491C-87D2-4F2FBBA9E74F}" sibTransId="{AB164DE3-402D-4D4B-9191-D9B94D1D70AF}"/>
    <dgm:cxn modelId="{A458BAF7-CF62-4236-A222-C88202DFD923}" srcId="{DD1E2CE0-CF00-47CA-8BE8-C73802DD85D2}" destId="{4CDCEB43-2313-487B-9765-8912D995BF9D}" srcOrd="5" destOrd="0" parTransId="{256CE18E-0C6D-46F8-A948-3D1B1B995E0E}" sibTransId="{E6334432-59BF-401B-97D4-15973EFBE723}"/>
    <dgm:cxn modelId="{BCE6C011-7946-4B3D-9A19-F018A9650B5D}" type="presOf" srcId="{037A0871-A41B-43BF-8438-5F595629F7F5}" destId="{429E3A59-4063-4738-A22D-AB70BFE6D026}" srcOrd="0" destOrd="0" presId="urn:microsoft.com/office/officeart/2005/8/layout/chevron2"/>
    <dgm:cxn modelId="{06F75282-A599-49EE-A695-0B851D8A6B67}" srcId="{593E3731-9FE6-414A-A13E-0DD387B2710A}" destId="{6AF628BF-509A-4ACD-B45D-B2BFA3924D52}" srcOrd="0" destOrd="0" parTransId="{8316DDAD-C964-47A9-814D-B2594C5BC449}" sibTransId="{97021EE1-0A8F-4750-94CE-6B0BCEFE74B9}"/>
    <dgm:cxn modelId="{0CB43752-262D-487A-8E42-DEE2EFAD5F35}" srcId="{DD1E2CE0-CF00-47CA-8BE8-C73802DD85D2}" destId="{0FFFFE7D-DE61-43D5-A130-E833F8705938}" srcOrd="4" destOrd="0" parTransId="{906C8215-B3C6-41BA-BA6A-BDD4444B83A9}" sibTransId="{EF89FB07-80ED-4311-9BF7-E7E1EBFFAB2C}"/>
    <dgm:cxn modelId="{907289B5-A06C-44D6-903A-B2F74437FE92}" type="presOf" srcId="{C8C6407B-1615-4D0C-A9A8-83B44F8B2949}" destId="{FEBE4E45-6451-43DB-8CFB-312F34074DF9}" srcOrd="0" destOrd="0" presId="urn:microsoft.com/office/officeart/2005/8/layout/chevron2"/>
    <dgm:cxn modelId="{58E239A5-5507-4D36-A1A3-3CC457BFC1B2}" type="presParOf" srcId="{A38B7A4B-FAE7-48DA-B92E-C5081F4E08F5}" destId="{B9B04CB8-AE73-4111-8624-954CBD7A3D45}" srcOrd="0" destOrd="0" presId="urn:microsoft.com/office/officeart/2005/8/layout/chevron2"/>
    <dgm:cxn modelId="{AB987F4A-1BE6-48FC-A890-CD74D754C701}" type="presParOf" srcId="{B9B04CB8-AE73-4111-8624-954CBD7A3D45}" destId="{9DEB80AE-6B2D-4D22-AE67-857A5CEB4EC3}" srcOrd="0" destOrd="0" presId="urn:microsoft.com/office/officeart/2005/8/layout/chevron2"/>
    <dgm:cxn modelId="{A6001E6D-F895-43CB-A3C0-BD4C08643880}" type="presParOf" srcId="{B9B04CB8-AE73-4111-8624-954CBD7A3D45}" destId="{140E3A44-2995-43C9-9D34-8345A3C74611}" srcOrd="1" destOrd="0" presId="urn:microsoft.com/office/officeart/2005/8/layout/chevron2"/>
    <dgm:cxn modelId="{F79FCB13-32CC-4BD1-B6DE-D9AE8C1EBEA5}" type="presParOf" srcId="{A38B7A4B-FAE7-48DA-B92E-C5081F4E08F5}" destId="{95E0E539-F9D0-48AB-A51B-5BBD97761059}" srcOrd="1" destOrd="0" presId="urn:microsoft.com/office/officeart/2005/8/layout/chevron2"/>
    <dgm:cxn modelId="{4C397378-7354-4136-A503-EBBA76954930}" type="presParOf" srcId="{A38B7A4B-FAE7-48DA-B92E-C5081F4E08F5}" destId="{4EE0E4F0-3092-4EFE-BD1D-06105CC82B6E}" srcOrd="2" destOrd="0" presId="urn:microsoft.com/office/officeart/2005/8/layout/chevron2"/>
    <dgm:cxn modelId="{8662A008-2206-4EAE-A901-995CA950FB3C}" type="presParOf" srcId="{4EE0E4F0-3092-4EFE-BD1D-06105CC82B6E}" destId="{1C4076B6-9BAA-4387-951B-38410F315CCA}" srcOrd="0" destOrd="0" presId="urn:microsoft.com/office/officeart/2005/8/layout/chevron2"/>
    <dgm:cxn modelId="{A8BDAF04-0D27-4B17-8598-61E7BA374AB2}" type="presParOf" srcId="{4EE0E4F0-3092-4EFE-BD1D-06105CC82B6E}" destId="{06BCCB9A-1E50-420F-9244-4830548238B4}" srcOrd="1" destOrd="0" presId="urn:microsoft.com/office/officeart/2005/8/layout/chevron2"/>
    <dgm:cxn modelId="{D7AFE70D-2D87-429B-82CC-E95D8D0940AC}" type="presParOf" srcId="{A38B7A4B-FAE7-48DA-B92E-C5081F4E08F5}" destId="{CF1A41E2-6D65-4E6D-A014-531337109C8B}" srcOrd="3" destOrd="0" presId="urn:microsoft.com/office/officeart/2005/8/layout/chevron2"/>
    <dgm:cxn modelId="{E9B11057-778D-4C1D-A6C4-0660EB8AB072}" type="presParOf" srcId="{A38B7A4B-FAE7-48DA-B92E-C5081F4E08F5}" destId="{F6BE799A-9B0B-4A13-9B94-7F970EA94F99}" srcOrd="4" destOrd="0" presId="urn:microsoft.com/office/officeart/2005/8/layout/chevron2"/>
    <dgm:cxn modelId="{802C8080-E669-46BC-9FC9-2FB4524A055E}" type="presParOf" srcId="{F6BE799A-9B0B-4A13-9B94-7F970EA94F99}" destId="{FEBE4E45-6451-43DB-8CFB-312F34074DF9}" srcOrd="0" destOrd="0" presId="urn:microsoft.com/office/officeart/2005/8/layout/chevron2"/>
    <dgm:cxn modelId="{DC19B86A-7197-4D29-92C9-075665E75DC3}" type="presParOf" srcId="{F6BE799A-9B0B-4A13-9B94-7F970EA94F99}" destId="{A55F84F8-F64A-406D-8B71-1E195CEB5FC2}" srcOrd="1" destOrd="0" presId="urn:microsoft.com/office/officeart/2005/8/layout/chevron2"/>
    <dgm:cxn modelId="{8816CF19-6238-4DE0-88C6-16E9D3602F9D}" type="presParOf" srcId="{A38B7A4B-FAE7-48DA-B92E-C5081F4E08F5}" destId="{02ED815E-D387-476E-897F-860167AF2FA1}" srcOrd="5" destOrd="0" presId="urn:microsoft.com/office/officeart/2005/8/layout/chevron2"/>
    <dgm:cxn modelId="{09B8472F-A79B-4CA5-9CBC-B88400042E65}" type="presParOf" srcId="{A38B7A4B-FAE7-48DA-B92E-C5081F4E08F5}" destId="{B22E27F6-280F-496E-A848-1E77BA388456}" srcOrd="6" destOrd="0" presId="urn:microsoft.com/office/officeart/2005/8/layout/chevron2"/>
    <dgm:cxn modelId="{997845F6-02ED-4169-ADB8-632709DDD895}" type="presParOf" srcId="{B22E27F6-280F-496E-A848-1E77BA388456}" destId="{75379295-771E-43F0-AF31-DEDB6BBA79C5}" srcOrd="0" destOrd="0" presId="urn:microsoft.com/office/officeart/2005/8/layout/chevron2"/>
    <dgm:cxn modelId="{72DB4869-A587-4145-8B88-B961C3A38F1C}" type="presParOf" srcId="{B22E27F6-280F-496E-A848-1E77BA388456}" destId="{429E3A59-4063-4738-A22D-AB70BFE6D026}" srcOrd="1" destOrd="0" presId="urn:microsoft.com/office/officeart/2005/8/layout/chevron2"/>
    <dgm:cxn modelId="{ADB9A379-6CBB-41A2-B940-CB99DBB57650}" type="presParOf" srcId="{A38B7A4B-FAE7-48DA-B92E-C5081F4E08F5}" destId="{15D7F53C-08AF-4FD1-98BD-7033D1130245}" srcOrd="7" destOrd="0" presId="urn:microsoft.com/office/officeart/2005/8/layout/chevron2"/>
    <dgm:cxn modelId="{E7193AC7-B95E-4954-A624-5A7324346B30}" type="presParOf" srcId="{A38B7A4B-FAE7-48DA-B92E-C5081F4E08F5}" destId="{1EAAAC99-B7C5-4E67-9C43-10ECED474D5B}" srcOrd="8" destOrd="0" presId="urn:microsoft.com/office/officeart/2005/8/layout/chevron2"/>
    <dgm:cxn modelId="{A6A74B46-95B2-4B53-88BB-97F90DA15974}" type="presParOf" srcId="{1EAAAC99-B7C5-4E67-9C43-10ECED474D5B}" destId="{AA733CC7-10A2-40FB-8CEC-6A9CE3B342F6}" srcOrd="0" destOrd="0" presId="urn:microsoft.com/office/officeart/2005/8/layout/chevron2"/>
    <dgm:cxn modelId="{3DC92FBE-95BB-4EA1-AD9F-2D83E91A4A62}" type="presParOf" srcId="{1EAAAC99-B7C5-4E67-9C43-10ECED474D5B}" destId="{FC4EEE82-BD77-4828-8117-90DD17BD4588}" srcOrd="1" destOrd="0" presId="urn:microsoft.com/office/officeart/2005/8/layout/chevron2"/>
    <dgm:cxn modelId="{F5E27EAC-C6DB-4249-B85B-5B07097629F6}" type="presParOf" srcId="{A38B7A4B-FAE7-48DA-B92E-C5081F4E08F5}" destId="{2B7105CC-8956-4518-97D0-CDD009061528}" srcOrd="9" destOrd="0" presId="urn:microsoft.com/office/officeart/2005/8/layout/chevron2"/>
    <dgm:cxn modelId="{6D6E8C2A-0ED8-46FF-862A-99AD519A12D7}" type="presParOf" srcId="{A38B7A4B-FAE7-48DA-B92E-C5081F4E08F5}" destId="{D681FA30-1A56-4FC3-BA59-910FCC0233EC}" srcOrd="10" destOrd="0" presId="urn:microsoft.com/office/officeart/2005/8/layout/chevron2"/>
    <dgm:cxn modelId="{9A273501-48A3-43D2-9C00-EAD6674BE9FB}" type="presParOf" srcId="{D681FA30-1A56-4FC3-BA59-910FCC0233EC}" destId="{662DE1C1-6760-4873-A62A-2751B9E12280}" srcOrd="0" destOrd="0" presId="urn:microsoft.com/office/officeart/2005/8/layout/chevron2"/>
    <dgm:cxn modelId="{F938A347-7462-4A4B-98C7-3DA65097A241}" type="presParOf" srcId="{D681FA30-1A56-4FC3-BA59-910FCC0233EC}" destId="{3EEEC2C0-7A51-4FD4-A61E-848C26DD0E98}" srcOrd="1" destOrd="0" presId="urn:microsoft.com/office/officeart/2005/8/layout/chevron2"/>
    <dgm:cxn modelId="{3D141B45-3931-49C6-ADCB-F9518004D787}" type="presParOf" srcId="{A38B7A4B-FAE7-48DA-B92E-C5081F4E08F5}" destId="{511E8732-2B73-4F60-AB8B-CADBD8A69215}" srcOrd="11" destOrd="0" presId="urn:microsoft.com/office/officeart/2005/8/layout/chevron2"/>
    <dgm:cxn modelId="{58E4AF7D-9AA1-4A40-B0D5-A00832E34D52}" type="presParOf" srcId="{A38B7A4B-FAE7-48DA-B92E-C5081F4E08F5}" destId="{DDCC97CA-4672-465D-8AA6-2FF4A962CBE1}" srcOrd="12" destOrd="0" presId="urn:microsoft.com/office/officeart/2005/8/layout/chevron2"/>
    <dgm:cxn modelId="{8C2FD1CD-B129-4F4D-940D-3932C01BD5FC}" type="presParOf" srcId="{DDCC97CA-4672-465D-8AA6-2FF4A962CBE1}" destId="{476A85B4-E674-44FC-B59F-E9DECE8FFFFD}" srcOrd="0" destOrd="0" presId="urn:microsoft.com/office/officeart/2005/8/layout/chevron2"/>
    <dgm:cxn modelId="{D3595768-7264-4EF5-A80D-7C7882B8E221}" type="presParOf" srcId="{DDCC97CA-4672-465D-8AA6-2FF4A962CBE1}" destId="{975B9935-B937-485F-816E-57FD2F1397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05368-05CD-482A-B0A1-0DCD4A9BE2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172E12D-E1D8-43D6-A6F4-0CFDD64801E8}">
      <dgm:prSet phldrT="[Text]" custT="1"/>
      <dgm:spPr/>
      <dgm:t>
        <a:bodyPr/>
        <a:lstStyle/>
        <a:p>
          <a:r>
            <a:rPr lang="en-US" sz="2000" b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Tên Công ty: </a:t>
          </a:r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 ty TNHH Xây Dựng Thương Mại Dịch Vụ Hữu Thăng.</a:t>
          </a:r>
        </a:p>
      </dgm:t>
    </dgm:pt>
    <dgm:pt modelId="{03484544-FA5F-4D35-BCA1-918D2C7BEA40}" type="parTrans" cxnId="{2802CC83-82A8-4005-AA29-C9716F5F8B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E76350-D3F1-4CB5-AA15-623B4AF00095}" type="sibTrans" cxnId="{2802CC83-82A8-4005-AA29-C9716F5F8B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DB089-5EFF-44EA-B318-313DA6717058}">
      <dgm:prSet phldrT="[Text]" custT="1"/>
      <dgm:spPr/>
      <dgm:t>
        <a:bodyPr/>
        <a:lstStyle/>
        <a:p>
          <a:r>
            <a:rPr lang="en-US" sz="2000" b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Ngành nghề kinh doanh chính: </a:t>
          </a:r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kế, l</a:t>
          </a:r>
          <a:r>
            <a: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ắp đặt</a:t>
          </a:r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, bảo trì, </a:t>
          </a:r>
          <a:r>
            <a: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 thống điện</a:t>
          </a:r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, điện tử, mạng và máy tính.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150C00-F4FC-453C-8102-B997894025B0}" type="parTrans" cxnId="{8FB92621-5DD2-41DF-BD16-00809B6D7E7B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C189AC-45F7-4B53-83A0-8937D2D1015D}" type="sibTrans" cxnId="{8FB92621-5DD2-41DF-BD16-00809B6D7E7B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4136B6-27F4-4454-A356-C98DDF6C1808}">
      <dgm:prSet phldrT="[Text]" custT="1"/>
      <dgm:spPr/>
      <dgm:t>
        <a:bodyPr/>
        <a:lstStyle/>
        <a:p>
          <a:r>
            <a:rPr lang="en-US" sz="2000" b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 diện: </a:t>
          </a:r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Ông Trần Dũng Lộc.</a:t>
          </a:r>
        </a:p>
      </dgm:t>
    </dgm:pt>
    <dgm:pt modelId="{6910673E-FC5B-461A-9AB0-39765818194E}" type="parTrans" cxnId="{F29890AD-9149-486B-AAD3-E7508FAC74F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3EFFD5-83C0-4B2F-A099-015C17B06017}" type="sibTrans" cxnId="{F29890AD-9149-486B-AAD3-E7508FAC74F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6344B-504C-48C2-BD47-D9F5D275CCFB}">
      <dgm:prSet phldrT="[Text]" custT="1"/>
      <dgm:spPr/>
      <dgm:t>
        <a:bodyPr/>
        <a:lstStyle/>
        <a:p>
          <a:r>
            <a:rPr lang="en-US" sz="2000" b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Địa chỉ: </a:t>
          </a:r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 18, Khu Kim Sơn, Thị Trấn Long Thành, Huyện Long Thành, Đồng Nai.</a:t>
          </a:r>
        </a:p>
      </dgm:t>
    </dgm:pt>
    <dgm:pt modelId="{970ADED2-9C2A-4BA3-A546-4B2901BA6817}" type="parTrans" cxnId="{0931E5C8-2AB5-4FDB-89BF-09C01EB397B6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7C07A6-4886-45F6-AF73-7CBFBA5F20DA}" type="sibTrans" cxnId="{0931E5C8-2AB5-4FDB-89BF-09C01EB397B6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C67568-AD54-4894-A7A1-8AF5C7A63E5B}" type="pres">
      <dgm:prSet presAssocID="{FF605368-05CD-482A-B0A1-0DCD4A9BE2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AD136B4-AD05-42EB-AACF-13513D439B41}" type="pres">
      <dgm:prSet presAssocID="{FF605368-05CD-482A-B0A1-0DCD4A9BE2C4}" presName="Name1" presStyleCnt="0"/>
      <dgm:spPr/>
      <dgm:t>
        <a:bodyPr/>
        <a:lstStyle/>
        <a:p>
          <a:endParaRPr lang="en-US"/>
        </a:p>
      </dgm:t>
    </dgm:pt>
    <dgm:pt modelId="{F4AB0242-EE5D-4460-ACBF-77C27F97A123}" type="pres">
      <dgm:prSet presAssocID="{FF605368-05CD-482A-B0A1-0DCD4A9BE2C4}" presName="cycle" presStyleCnt="0"/>
      <dgm:spPr/>
      <dgm:t>
        <a:bodyPr/>
        <a:lstStyle/>
        <a:p>
          <a:endParaRPr lang="en-US"/>
        </a:p>
      </dgm:t>
    </dgm:pt>
    <dgm:pt modelId="{D001E6A9-2280-4AE9-852A-6157ED8445FA}" type="pres">
      <dgm:prSet presAssocID="{FF605368-05CD-482A-B0A1-0DCD4A9BE2C4}" presName="srcNode" presStyleLbl="node1" presStyleIdx="0" presStyleCnt="4"/>
      <dgm:spPr/>
      <dgm:t>
        <a:bodyPr/>
        <a:lstStyle/>
        <a:p>
          <a:endParaRPr lang="en-US"/>
        </a:p>
      </dgm:t>
    </dgm:pt>
    <dgm:pt modelId="{8D1EF4B9-6005-458F-9E61-E133A40676A7}" type="pres">
      <dgm:prSet presAssocID="{FF605368-05CD-482A-B0A1-0DCD4A9BE2C4}" presName="conn" presStyleLbl="parChTrans1D2" presStyleIdx="0" presStyleCnt="1"/>
      <dgm:spPr/>
      <dgm:t>
        <a:bodyPr/>
        <a:lstStyle/>
        <a:p>
          <a:endParaRPr lang="en-US"/>
        </a:p>
      </dgm:t>
    </dgm:pt>
    <dgm:pt modelId="{0532626B-AEC0-44B6-AFF1-BB505318F164}" type="pres">
      <dgm:prSet presAssocID="{FF605368-05CD-482A-B0A1-0DCD4A9BE2C4}" presName="extraNode" presStyleLbl="node1" presStyleIdx="0" presStyleCnt="4"/>
      <dgm:spPr/>
      <dgm:t>
        <a:bodyPr/>
        <a:lstStyle/>
        <a:p>
          <a:endParaRPr lang="en-US"/>
        </a:p>
      </dgm:t>
    </dgm:pt>
    <dgm:pt modelId="{7EBDF9AC-3BCC-4F8A-B000-F7BCAD838D66}" type="pres">
      <dgm:prSet presAssocID="{FF605368-05CD-482A-B0A1-0DCD4A9BE2C4}" presName="dstNode" presStyleLbl="node1" presStyleIdx="0" presStyleCnt="4"/>
      <dgm:spPr/>
      <dgm:t>
        <a:bodyPr/>
        <a:lstStyle/>
        <a:p>
          <a:endParaRPr lang="en-US"/>
        </a:p>
      </dgm:t>
    </dgm:pt>
    <dgm:pt modelId="{C8465E34-E1EC-4C55-89A5-DDA9434B65C0}" type="pres">
      <dgm:prSet presAssocID="{C172E12D-E1D8-43D6-A6F4-0CFDD64801E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8E86E-9A7F-4EA4-BBE0-DFE40D18EC5A}" type="pres">
      <dgm:prSet presAssocID="{C172E12D-E1D8-43D6-A6F4-0CFDD64801E8}" presName="accent_1" presStyleCnt="0"/>
      <dgm:spPr/>
      <dgm:t>
        <a:bodyPr/>
        <a:lstStyle/>
        <a:p>
          <a:endParaRPr lang="en-US"/>
        </a:p>
      </dgm:t>
    </dgm:pt>
    <dgm:pt modelId="{D329C42A-24ED-41A8-8ADC-1780A30C2FB5}" type="pres">
      <dgm:prSet presAssocID="{C172E12D-E1D8-43D6-A6F4-0CFDD64801E8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510674B8-ADD5-412F-A733-6142C6835D0E}" type="pres">
      <dgm:prSet presAssocID="{0FDDB089-5EFF-44EA-B318-313DA671705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3E639-CDEC-438F-BA57-7000697A4705}" type="pres">
      <dgm:prSet presAssocID="{0FDDB089-5EFF-44EA-B318-313DA6717058}" presName="accent_2" presStyleCnt="0"/>
      <dgm:spPr/>
      <dgm:t>
        <a:bodyPr/>
        <a:lstStyle/>
        <a:p>
          <a:endParaRPr lang="en-US"/>
        </a:p>
      </dgm:t>
    </dgm:pt>
    <dgm:pt modelId="{0A8F46DE-5EB6-43B5-9742-ABAC031D033C}" type="pres">
      <dgm:prSet presAssocID="{0FDDB089-5EFF-44EA-B318-313DA6717058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40FA513A-60A1-4F7D-B95C-CBD2421740B9}" type="pres">
      <dgm:prSet presAssocID="{5A4136B6-27F4-4454-A356-C98DDF6C180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7D18B-08CF-49EB-8873-1E4E80097740}" type="pres">
      <dgm:prSet presAssocID="{5A4136B6-27F4-4454-A356-C98DDF6C1808}" presName="accent_3" presStyleCnt="0"/>
      <dgm:spPr/>
      <dgm:t>
        <a:bodyPr/>
        <a:lstStyle/>
        <a:p>
          <a:endParaRPr lang="en-US"/>
        </a:p>
      </dgm:t>
    </dgm:pt>
    <dgm:pt modelId="{1C8DD9FD-7EB2-437C-AE24-6496FDDB2782}" type="pres">
      <dgm:prSet presAssocID="{5A4136B6-27F4-4454-A356-C98DDF6C1808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053BA3F2-06BF-4A8E-BDA2-3D91188EEB34}" type="pres">
      <dgm:prSet presAssocID="{A206344B-504C-48C2-BD47-D9F5D275CCFB}" presName="text_4" presStyleLbl="node1" presStyleIdx="3" presStyleCnt="4" custScaleY="140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D9EDA-9278-4EAF-9398-2607089C0CFC}" type="pres">
      <dgm:prSet presAssocID="{A206344B-504C-48C2-BD47-D9F5D275CCFB}" presName="accent_4" presStyleCnt="0"/>
      <dgm:spPr/>
      <dgm:t>
        <a:bodyPr/>
        <a:lstStyle/>
        <a:p>
          <a:endParaRPr lang="en-US"/>
        </a:p>
      </dgm:t>
    </dgm:pt>
    <dgm:pt modelId="{D3DD6E3A-EE3F-4098-AFF7-F2B51AB0851C}" type="pres">
      <dgm:prSet presAssocID="{A206344B-504C-48C2-BD47-D9F5D275CCFB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2802CC83-82A8-4005-AA29-C9716F5F8B3E}" srcId="{FF605368-05CD-482A-B0A1-0DCD4A9BE2C4}" destId="{C172E12D-E1D8-43D6-A6F4-0CFDD64801E8}" srcOrd="0" destOrd="0" parTransId="{03484544-FA5F-4D35-BCA1-918D2C7BEA40}" sibTransId="{F8E76350-D3F1-4CB5-AA15-623B4AF00095}"/>
    <dgm:cxn modelId="{5830729A-6FF6-4EA1-990D-6DEED8FBAEE7}" type="presOf" srcId="{0FDDB089-5EFF-44EA-B318-313DA6717058}" destId="{510674B8-ADD5-412F-A733-6142C6835D0E}" srcOrd="0" destOrd="0" presId="urn:microsoft.com/office/officeart/2008/layout/VerticalCurvedList"/>
    <dgm:cxn modelId="{F29890AD-9149-486B-AAD3-E7508FAC74F3}" srcId="{FF605368-05CD-482A-B0A1-0DCD4A9BE2C4}" destId="{5A4136B6-27F4-4454-A356-C98DDF6C1808}" srcOrd="2" destOrd="0" parTransId="{6910673E-FC5B-461A-9AB0-39765818194E}" sibTransId="{B23EFFD5-83C0-4B2F-A099-015C17B06017}"/>
    <dgm:cxn modelId="{5F4B6176-03B8-47F7-8B29-B65FE0E54231}" type="presOf" srcId="{A206344B-504C-48C2-BD47-D9F5D275CCFB}" destId="{053BA3F2-06BF-4A8E-BDA2-3D91188EEB34}" srcOrd="0" destOrd="0" presId="urn:microsoft.com/office/officeart/2008/layout/VerticalCurvedList"/>
    <dgm:cxn modelId="{8FB92621-5DD2-41DF-BD16-00809B6D7E7B}" srcId="{FF605368-05CD-482A-B0A1-0DCD4A9BE2C4}" destId="{0FDDB089-5EFF-44EA-B318-313DA6717058}" srcOrd="1" destOrd="0" parTransId="{AC150C00-F4FC-453C-8102-B997894025B0}" sibTransId="{F8C189AC-45F7-4B53-83A0-8937D2D1015D}"/>
    <dgm:cxn modelId="{311C81E0-E63C-4DE6-8F6A-8F5A818C4424}" type="presOf" srcId="{5A4136B6-27F4-4454-A356-C98DDF6C1808}" destId="{40FA513A-60A1-4F7D-B95C-CBD2421740B9}" srcOrd="0" destOrd="0" presId="urn:microsoft.com/office/officeart/2008/layout/VerticalCurvedList"/>
    <dgm:cxn modelId="{F028ADD1-9B7C-47C5-AFD0-DED5B7810D69}" type="presOf" srcId="{FF605368-05CD-482A-B0A1-0DCD4A9BE2C4}" destId="{91C67568-AD54-4894-A7A1-8AF5C7A63E5B}" srcOrd="0" destOrd="0" presId="urn:microsoft.com/office/officeart/2008/layout/VerticalCurvedList"/>
    <dgm:cxn modelId="{0931E5C8-2AB5-4FDB-89BF-09C01EB397B6}" srcId="{FF605368-05CD-482A-B0A1-0DCD4A9BE2C4}" destId="{A206344B-504C-48C2-BD47-D9F5D275CCFB}" srcOrd="3" destOrd="0" parTransId="{970ADED2-9C2A-4BA3-A546-4B2901BA6817}" sibTransId="{C77C07A6-4886-45F6-AF73-7CBFBA5F20DA}"/>
    <dgm:cxn modelId="{32A728ED-FD82-4E2E-B887-B08EB3CFDA71}" type="presOf" srcId="{F8E76350-D3F1-4CB5-AA15-623B4AF00095}" destId="{8D1EF4B9-6005-458F-9E61-E133A40676A7}" srcOrd="0" destOrd="0" presId="urn:microsoft.com/office/officeart/2008/layout/VerticalCurvedList"/>
    <dgm:cxn modelId="{4BDE0AF4-475C-4EBA-9C8A-27289A284432}" type="presOf" srcId="{C172E12D-E1D8-43D6-A6F4-0CFDD64801E8}" destId="{C8465E34-E1EC-4C55-89A5-DDA9434B65C0}" srcOrd="0" destOrd="0" presId="urn:microsoft.com/office/officeart/2008/layout/VerticalCurvedList"/>
    <dgm:cxn modelId="{7ECD6784-EF7A-429F-8364-67D98D8D4923}" type="presParOf" srcId="{91C67568-AD54-4894-A7A1-8AF5C7A63E5B}" destId="{8AD136B4-AD05-42EB-AACF-13513D439B41}" srcOrd="0" destOrd="0" presId="urn:microsoft.com/office/officeart/2008/layout/VerticalCurvedList"/>
    <dgm:cxn modelId="{5DE02EF3-178B-4AAE-B09B-A92E46047E12}" type="presParOf" srcId="{8AD136B4-AD05-42EB-AACF-13513D439B41}" destId="{F4AB0242-EE5D-4460-ACBF-77C27F97A123}" srcOrd="0" destOrd="0" presId="urn:microsoft.com/office/officeart/2008/layout/VerticalCurvedList"/>
    <dgm:cxn modelId="{D9A4CF6F-CCCF-47C4-8E3C-5EA009423C1D}" type="presParOf" srcId="{F4AB0242-EE5D-4460-ACBF-77C27F97A123}" destId="{D001E6A9-2280-4AE9-852A-6157ED8445FA}" srcOrd="0" destOrd="0" presId="urn:microsoft.com/office/officeart/2008/layout/VerticalCurvedList"/>
    <dgm:cxn modelId="{27665BB9-3E99-453F-8FCD-D8254BD53FC4}" type="presParOf" srcId="{F4AB0242-EE5D-4460-ACBF-77C27F97A123}" destId="{8D1EF4B9-6005-458F-9E61-E133A40676A7}" srcOrd="1" destOrd="0" presId="urn:microsoft.com/office/officeart/2008/layout/VerticalCurvedList"/>
    <dgm:cxn modelId="{F74812A5-DFAE-4485-B0A2-B811165F9D07}" type="presParOf" srcId="{F4AB0242-EE5D-4460-ACBF-77C27F97A123}" destId="{0532626B-AEC0-44B6-AFF1-BB505318F164}" srcOrd="2" destOrd="0" presId="urn:microsoft.com/office/officeart/2008/layout/VerticalCurvedList"/>
    <dgm:cxn modelId="{288FAD97-DE29-4715-B553-A22A7EF64097}" type="presParOf" srcId="{F4AB0242-EE5D-4460-ACBF-77C27F97A123}" destId="{7EBDF9AC-3BCC-4F8A-B000-F7BCAD838D66}" srcOrd="3" destOrd="0" presId="urn:microsoft.com/office/officeart/2008/layout/VerticalCurvedList"/>
    <dgm:cxn modelId="{C0897CC0-F936-412A-A490-FD8835A3A0F4}" type="presParOf" srcId="{8AD136B4-AD05-42EB-AACF-13513D439B41}" destId="{C8465E34-E1EC-4C55-89A5-DDA9434B65C0}" srcOrd="1" destOrd="0" presId="urn:microsoft.com/office/officeart/2008/layout/VerticalCurvedList"/>
    <dgm:cxn modelId="{2186E90C-F735-4389-BB53-708BBB02FF4B}" type="presParOf" srcId="{8AD136B4-AD05-42EB-AACF-13513D439B41}" destId="{E488E86E-9A7F-4EA4-BBE0-DFE40D18EC5A}" srcOrd="2" destOrd="0" presId="urn:microsoft.com/office/officeart/2008/layout/VerticalCurvedList"/>
    <dgm:cxn modelId="{9F501F8D-167F-40FF-889E-7E995DF74D4A}" type="presParOf" srcId="{E488E86E-9A7F-4EA4-BBE0-DFE40D18EC5A}" destId="{D329C42A-24ED-41A8-8ADC-1780A30C2FB5}" srcOrd="0" destOrd="0" presId="urn:microsoft.com/office/officeart/2008/layout/VerticalCurvedList"/>
    <dgm:cxn modelId="{DA00E5A8-18C0-4E90-9AE9-60E7BF495157}" type="presParOf" srcId="{8AD136B4-AD05-42EB-AACF-13513D439B41}" destId="{510674B8-ADD5-412F-A733-6142C6835D0E}" srcOrd="3" destOrd="0" presId="urn:microsoft.com/office/officeart/2008/layout/VerticalCurvedList"/>
    <dgm:cxn modelId="{86683757-F43B-42A7-A19C-CE225AA7477B}" type="presParOf" srcId="{8AD136B4-AD05-42EB-AACF-13513D439B41}" destId="{E613E639-CDEC-438F-BA57-7000697A4705}" srcOrd="4" destOrd="0" presId="urn:microsoft.com/office/officeart/2008/layout/VerticalCurvedList"/>
    <dgm:cxn modelId="{D9F28F94-D992-4B1D-8307-744F63D6833B}" type="presParOf" srcId="{E613E639-CDEC-438F-BA57-7000697A4705}" destId="{0A8F46DE-5EB6-43B5-9742-ABAC031D033C}" srcOrd="0" destOrd="0" presId="urn:microsoft.com/office/officeart/2008/layout/VerticalCurvedList"/>
    <dgm:cxn modelId="{C573FEC7-4453-4C86-848F-80EAC7D7D366}" type="presParOf" srcId="{8AD136B4-AD05-42EB-AACF-13513D439B41}" destId="{40FA513A-60A1-4F7D-B95C-CBD2421740B9}" srcOrd="5" destOrd="0" presId="urn:microsoft.com/office/officeart/2008/layout/VerticalCurvedList"/>
    <dgm:cxn modelId="{4EAF93E6-42B9-43A4-8C3A-D8DDC2AEABAF}" type="presParOf" srcId="{8AD136B4-AD05-42EB-AACF-13513D439B41}" destId="{31C7D18B-08CF-49EB-8873-1E4E80097740}" srcOrd="6" destOrd="0" presId="urn:microsoft.com/office/officeart/2008/layout/VerticalCurvedList"/>
    <dgm:cxn modelId="{67427D73-8664-45A3-93DC-5193DC55FC51}" type="presParOf" srcId="{31C7D18B-08CF-49EB-8873-1E4E80097740}" destId="{1C8DD9FD-7EB2-437C-AE24-6496FDDB2782}" srcOrd="0" destOrd="0" presId="urn:microsoft.com/office/officeart/2008/layout/VerticalCurvedList"/>
    <dgm:cxn modelId="{D4A5F84E-0904-4AD7-BA58-DA2B05ABCEBB}" type="presParOf" srcId="{8AD136B4-AD05-42EB-AACF-13513D439B41}" destId="{053BA3F2-06BF-4A8E-BDA2-3D91188EEB34}" srcOrd="7" destOrd="0" presId="urn:microsoft.com/office/officeart/2008/layout/VerticalCurvedList"/>
    <dgm:cxn modelId="{860DB8A6-133C-43CD-9496-FFCAFBA31E47}" type="presParOf" srcId="{8AD136B4-AD05-42EB-AACF-13513D439B41}" destId="{10ED9EDA-9278-4EAF-9398-2607089C0CFC}" srcOrd="8" destOrd="0" presId="urn:microsoft.com/office/officeart/2008/layout/VerticalCurvedList"/>
    <dgm:cxn modelId="{DFD0ED05-9549-4CEF-A84A-884B515FB67F}" type="presParOf" srcId="{10ED9EDA-9278-4EAF-9398-2607089C0CFC}" destId="{D3DD6E3A-EE3F-4098-AFF7-F2B51AB085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CC73F-F466-4DB3-9027-250208B7EC4C}" type="doc">
      <dgm:prSet loTypeId="urn:microsoft.com/office/officeart/2011/layout/Tab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9A71AFF-834E-4FBB-B271-901E1DFBF9B8}">
      <dgm:prSet phldrT="[Text]" custT="1"/>
      <dgm:spPr/>
      <dgm:t>
        <a:bodyPr/>
        <a:lstStyle/>
        <a:p>
          <a:r>
            <a: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Sáng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2A8BBE-BDA6-4B10-B6F9-440F6FA7AEF6}" type="parTrans" cxnId="{E42252D9-0C14-4154-B077-79F96DF185B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78A1F4-CB71-4AB5-9CC0-0C0854AD8C57}" type="sibTrans" cxnId="{E42252D9-0C14-4154-B077-79F96DF185B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D29F39-6493-4262-80A0-350B6330EF3B}">
      <dgm:prSet phldrT="[Text]" custT="1"/>
      <dgm:spPr/>
      <dgm:t>
        <a:bodyPr/>
        <a:lstStyle/>
        <a:p>
          <a:pPr algn="l"/>
          <a:r>
            <a:rPr lang="en-US" sz="2000" b="1" smtClean="0">
              <a:solidFill>
                <a:srgbClr val="FFD85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không có công việc:</a:t>
          </a:r>
        </a:p>
        <a:p>
          <a:pPr algn="l"/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	Học hỏi kinh nghiệm làm việc của các anh chị trong Công ty.</a:t>
          </a:r>
        </a:p>
        <a:p>
          <a:pPr algn="l"/>
          <a:r>
            <a: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	Tìm hiểu kiến thức hoàn thành phần mềm và báo cáo.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7E6A9-28D5-44E0-AE62-C3538A163EB9}" type="parTrans" cxnId="{26594B77-BA30-46E4-8CFE-232B5CC6CAF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A554A-F9F0-44CC-BC4A-0DC538C4F8FC}" type="sibTrans" cxnId="{26594B77-BA30-46E4-8CFE-232B5CC6CAF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4EF23F-4788-47C5-8467-5ACA002031D7}">
      <dgm:prSet phldrT="[Text]" custT="1"/>
      <dgm:spPr/>
      <dgm:t>
        <a:bodyPr/>
        <a:lstStyle/>
        <a:p>
          <a:r>
            <a:rPr lang="en-US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có công việc:</a:t>
          </a:r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	Với công ty: Học hỏi và làm theo sự chỉ dẫn của cấp trên. 			Gặp đối tác: Tư vấn lắp đặt mạng, máy tính, bảo trì máy tính.</a:t>
          </a:r>
        </a:p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EC3705-7471-44A5-A4FE-3C6DDB1CF462}" type="parTrans" cxnId="{8547CB0A-C52E-4BDD-B87A-C283D3F9128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D359B-EB2D-4591-A93A-2E3B7B2C0596}" type="sibTrans" cxnId="{8547CB0A-C52E-4BDD-B87A-C283D3F9128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199277-C1D5-4AA5-99E1-6CCA5864DECD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13h00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16h30</a:t>
          </a:r>
          <a:endParaRPr lang="en-US" sz="2000" b="1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E4167-68F3-4F27-A3A8-8CC41AD2C5F6}">
      <dgm:prSet phldrT="[Text]" custT="1"/>
      <dgm:spPr/>
      <dgm:t>
        <a:bodyPr/>
        <a:lstStyle/>
        <a:p>
          <a:r>
            <a:rPr lang="vi-VN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Chiều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DB8FDF-F93E-4E19-9CD4-70497CDD1C1B}" type="sibTrans" cxnId="{59AF50AF-22F2-4D89-93BD-9E30A180F5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7F7736-3406-4202-9DEF-2A47A5F99B3E}" type="parTrans" cxnId="{59AF50AF-22F2-4D89-93BD-9E30A180F5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20B8B0-26E5-401B-961D-6B6DC8F09219}" type="sibTrans" cxnId="{7A6ACBEE-D3CB-489D-9554-8D674B795F8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0B8CC4-57C5-4253-88EE-DB8F59E37B14}" type="parTrans" cxnId="{7A6ACBEE-D3CB-489D-9554-8D674B795F8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8E0524-3D27-44AE-8214-707668747BA3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7h30</a:t>
          </a:r>
          <a:r>
            <a:rPr lang="vi-VN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11h 30</a:t>
          </a:r>
        </a:p>
      </dgm:t>
    </dgm:pt>
    <dgm:pt modelId="{2CE0DCDB-8713-4419-B960-CAD29475DD69}" type="sibTrans" cxnId="{D3892767-BE85-40E3-B369-BE487B7FF8B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A98A68-1E2A-4B03-9670-0B69F49718C0}" type="parTrans" cxnId="{D3892767-BE85-40E3-B369-BE487B7FF8B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169E33-06DF-4C91-ACAC-4906E52B0FDB}" type="pres">
      <dgm:prSet presAssocID="{3DECC73F-F466-4DB3-9027-250208B7EC4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97EB9A8-9B25-44B3-AFCB-B7D175D95A7F}" type="pres">
      <dgm:prSet presAssocID="{D9A71AFF-834E-4FBB-B271-901E1DFBF9B8}" presName="composite" presStyleCnt="0"/>
      <dgm:spPr/>
    </dgm:pt>
    <dgm:pt modelId="{6AA6FD2F-C833-40D8-8F57-DFFB11E5E57A}" type="pres">
      <dgm:prSet presAssocID="{D9A71AFF-834E-4FBB-B271-901E1DFBF9B8}" presName="FirstChild" presStyleLbl="revTx" presStyleIdx="0" presStyleCnt="3" custScaleX="51963" custScaleY="43444" custLinFactNeighborX="-41596" custLinFactNeighborY="-21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442E5-EA65-4EDB-AD65-88BA9845688B}" type="pres">
      <dgm:prSet presAssocID="{D9A71AFF-834E-4FBB-B271-901E1DFBF9B8}" presName="Parent" presStyleLbl="alignNode1" presStyleIdx="0" presStyleCnt="3" custScaleX="49162" custScaleY="41623" custLinFactNeighborX="-25259" custLinFactNeighborY="-2124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1BBFB-BD73-4D58-A9A0-1ED44925C651}" type="pres">
      <dgm:prSet presAssocID="{D9A71AFF-834E-4FBB-B271-901E1DFBF9B8}" presName="Accent" presStyleLbl="parChTrans1D1" presStyleIdx="0" presStyleCnt="3" custLinFactY="-716944" custLinFactNeighborX="42" custLinFactNeighborY="-800000"/>
      <dgm:spPr/>
    </dgm:pt>
    <dgm:pt modelId="{4D0B87D2-A173-4EBF-9D03-73DC13C8C380}" type="pres">
      <dgm:prSet presAssocID="{C778A1F4-CB71-4AB5-9CC0-0C0854AD8C57}" presName="sibTrans" presStyleCnt="0"/>
      <dgm:spPr/>
    </dgm:pt>
    <dgm:pt modelId="{26FC66D1-8683-4897-954E-92442C5D1620}" type="pres">
      <dgm:prSet presAssocID="{A0BE4167-68F3-4F27-A3A8-8CC41AD2C5F6}" presName="composite" presStyleCnt="0"/>
      <dgm:spPr/>
    </dgm:pt>
    <dgm:pt modelId="{2A10F25D-8B53-4165-9C3C-751E4791AC48}" type="pres">
      <dgm:prSet presAssocID="{A0BE4167-68F3-4F27-A3A8-8CC41AD2C5F6}" presName="FirstChild" presStyleLbl="revTx" presStyleIdx="1" presStyleCnt="3" custScaleX="49277" custScaleY="35475" custLinFactNeighborX="23657" custLinFactNeighborY="-91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9C9EF-0AF1-400B-B9BD-6E2A0508864E}" type="pres">
      <dgm:prSet presAssocID="{A0BE4167-68F3-4F27-A3A8-8CC41AD2C5F6}" presName="Parent" presStyleLbl="alignNode1" presStyleIdx="1" presStyleCnt="3" custScaleX="46970" custScaleY="39640" custLinFactX="65873" custLinFactNeighborX="100000" custLinFactNeighborY="-9311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37FC6-9E27-44C8-90EC-D27CE002DF11}" type="pres">
      <dgm:prSet presAssocID="{A0BE4167-68F3-4F27-A3A8-8CC41AD2C5F6}" presName="Accent" presStyleLbl="parChTrans1D1" presStyleIdx="1" presStyleCnt="3" custLinFactY="-100000" custLinFactNeighborY="-146946"/>
      <dgm:spPr/>
    </dgm:pt>
    <dgm:pt modelId="{B0470027-7E75-483F-B0E1-26A5B1357A5D}" type="pres">
      <dgm:prSet presAssocID="{F5DB8FDF-F93E-4E19-9CD4-70497CDD1C1B}" presName="sibTrans" presStyleCnt="0"/>
      <dgm:spPr/>
    </dgm:pt>
    <dgm:pt modelId="{B21C4104-42F0-4A48-B2ED-CB6E26B2E3AA}" type="pres">
      <dgm:prSet presAssocID="{36D29F39-6493-4262-80A0-350B6330EF3B}" presName="composite" presStyleCnt="0"/>
      <dgm:spPr/>
    </dgm:pt>
    <dgm:pt modelId="{961971B4-3205-422B-B4C5-017D53517AE5}" type="pres">
      <dgm:prSet presAssocID="{36D29F39-6493-4262-80A0-350B6330EF3B}" presName="FirstChild" presStyleLbl="revTx" presStyleIdx="2" presStyleCnt="3" custScaleX="135135" custScaleY="104071" custLinFactY="-10299" custLinFactNeighborX="-3378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67EA4-CD98-43D3-A1F4-7F0EE90B975F}" type="pres">
      <dgm:prSet presAssocID="{36D29F39-6493-4262-80A0-350B6330EF3B}" presName="Parent" presStyleLbl="alignNode1" presStyleIdx="2" presStyleCnt="3" custScaleX="384615" custLinFactNeighborX="96154" custLinFactNeighborY="-1113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6C04B-0AD3-4F6D-A549-0CCCF3B2E46E}" type="pres">
      <dgm:prSet presAssocID="{36D29F39-6493-4262-80A0-350B6330EF3B}" presName="Accent" presStyleLbl="parChTrans1D1" presStyleIdx="2" presStyleCnt="3" custLinFactY="-117500" custLinFactNeighborX="-12000" custLinFactNeighborY="-200000"/>
      <dgm:spPr/>
    </dgm:pt>
  </dgm:ptLst>
  <dgm:cxnLst>
    <dgm:cxn modelId="{585D43A8-FEA2-4C47-9B75-7CC3384C2689}" type="presOf" srcId="{3DECC73F-F466-4DB3-9027-250208B7EC4C}" destId="{F1169E33-06DF-4C91-ACAC-4906E52B0FDB}" srcOrd="0" destOrd="0" presId="urn:microsoft.com/office/officeart/2011/layout/TabList"/>
    <dgm:cxn modelId="{59AF50AF-22F2-4D89-93BD-9E30A180F536}" srcId="{3DECC73F-F466-4DB3-9027-250208B7EC4C}" destId="{A0BE4167-68F3-4F27-A3A8-8CC41AD2C5F6}" srcOrd="1" destOrd="0" parTransId="{D07F7736-3406-4202-9DEF-2A47A5F99B3E}" sibTransId="{F5DB8FDF-F93E-4E19-9CD4-70497CDD1C1B}"/>
    <dgm:cxn modelId="{D3892767-BE85-40E3-B369-BE487B7FF8B8}" srcId="{D9A71AFF-834E-4FBB-B271-901E1DFBF9B8}" destId="{C28E0524-3D27-44AE-8214-707668747BA3}" srcOrd="0" destOrd="0" parTransId="{76A98A68-1E2A-4B03-9670-0B69F49718C0}" sibTransId="{2CE0DCDB-8713-4419-B960-CAD29475DD69}"/>
    <dgm:cxn modelId="{E0EAE954-3682-4C40-A770-A171143AD3CE}" type="presOf" srcId="{D9A71AFF-834E-4FBB-B271-901E1DFBF9B8}" destId="{0B4442E5-EA65-4EDB-AD65-88BA9845688B}" srcOrd="0" destOrd="0" presId="urn:microsoft.com/office/officeart/2011/layout/TabList"/>
    <dgm:cxn modelId="{39E1134E-BF58-4538-ABFF-1187AFF8123D}" type="presOf" srcId="{644EF23F-4788-47C5-8467-5ACA002031D7}" destId="{961971B4-3205-422B-B4C5-017D53517AE5}" srcOrd="0" destOrd="0" presId="urn:microsoft.com/office/officeart/2011/layout/TabList"/>
    <dgm:cxn modelId="{7A6ACBEE-D3CB-489D-9554-8D674B795F8B}" srcId="{A0BE4167-68F3-4F27-A3A8-8CC41AD2C5F6}" destId="{3E199277-C1D5-4AA5-99E1-6CCA5864DECD}" srcOrd="0" destOrd="0" parTransId="{130B8CC4-57C5-4253-88EE-DB8F59E37B14}" sibTransId="{0420B8B0-26E5-401B-961D-6B6DC8F09219}"/>
    <dgm:cxn modelId="{622AE0D8-9A77-4E7B-9172-6BC9038F21B7}" type="presOf" srcId="{C28E0524-3D27-44AE-8214-707668747BA3}" destId="{6AA6FD2F-C833-40D8-8F57-DFFB11E5E57A}" srcOrd="0" destOrd="0" presId="urn:microsoft.com/office/officeart/2011/layout/TabList"/>
    <dgm:cxn modelId="{26594B77-BA30-46E4-8CFE-232B5CC6CAF3}" srcId="{3DECC73F-F466-4DB3-9027-250208B7EC4C}" destId="{36D29F39-6493-4262-80A0-350B6330EF3B}" srcOrd="2" destOrd="0" parTransId="{26C7E6A9-28D5-44E0-AE62-C3538A163EB9}" sibTransId="{37DA554A-F9F0-44CC-BC4A-0DC538C4F8FC}"/>
    <dgm:cxn modelId="{26641409-8BED-45E7-B10B-A6846ECD2EEC}" type="presOf" srcId="{3E199277-C1D5-4AA5-99E1-6CCA5864DECD}" destId="{2A10F25D-8B53-4165-9C3C-751E4791AC48}" srcOrd="0" destOrd="0" presId="urn:microsoft.com/office/officeart/2011/layout/TabList"/>
    <dgm:cxn modelId="{6E0600BF-F1C6-4B6E-B72D-66BCBBF1874A}" type="presOf" srcId="{A0BE4167-68F3-4F27-A3A8-8CC41AD2C5F6}" destId="{3169C9EF-0AF1-400B-B9BD-6E2A0508864E}" srcOrd="0" destOrd="0" presId="urn:microsoft.com/office/officeart/2011/layout/TabList"/>
    <dgm:cxn modelId="{2EE4EC52-891E-4936-B9F4-819ABDD458C1}" type="presOf" srcId="{36D29F39-6493-4262-80A0-350B6330EF3B}" destId="{20167EA4-CD98-43D3-A1F4-7F0EE90B975F}" srcOrd="0" destOrd="0" presId="urn:microsoft.com/office/officeart/2011/layout/TabList"/>
    <dgm:cxn modelId="{8547CB0A-C52E-4BDD-B87A-C283D3F91280}" srcId="{36D29F39-6493-4262-80A0-350B6330EF3B}" destId="{644EF23F-4788-47C5-8467-5ACA002031D7}" srcOrd="0" destOrd="0" parTransId="{72EC3705-7471-44A5-A4FE-3C6DDB1CF462}" sibTransId="{B44D359B-EB2D-4591-A93A-2E3B7B2C0596}"/>
    <dgm:cxn modelId="{E42252D9-0C14-4154-B077-79F96DF185B7}" srcId="{3DECC73F-F466-4DB3-9027-250208B7EC4C}" destId="{D9A71AFF-834E-4FBB-B271-901E1DFBF9B8}" srcOrd="0" destOrd="0" parTransId="{112A8BBE-BDA6-4B10-B6F9-440F6FA7AEF6}" sibTransId="{C778A1F4-CB71-4AB5-9CC0-0C0854AD8C57}"/>
    <dgm:cxn modelId="{35CEB1B1-9A80-49B1-9A23-C6B81A8808AD}" type="presParOf" srcId="{F1169E33-06DF-4C91-ACAC-4906E52B0FDB}" destId="{A97EB9A8-9B25-44B3-AFCB-B7D175D95A7F}" srcOrd="0" destOrd="0" presId="urn:microsoft.com/office/officeart/2011/layout/TabList"/>
    <dgm:cxn modelId="{D0C7EFDD-034E-49E6-AC17-4E85628AE866}" type="presParOf" srcId="{A97EB9A8-9B25-44B3-AFCB-B7D175D95A7F}" destId="{6AA6FD2F-C833-40D8-8F57-DFFB11E5E57A}" srcOrd="0" destOrd="0" presId="urn:microsoft.com/office/officeart/2011/layout/TabList"/>
    <dgm:cxn modelId="{49A02A84-1BE2-4F1F-B794-52B190A77656}" type="presParOf" srcId="{A97EB9A8-9B25-44B3-AFCB-B7D175D95A7F}" destId="{0B4442E5-EA65-4EDB-AD65-88BA9845688B}" srcOrd="1" destOrd="0" presId="urn:microsoft.com/office/officeart/2011/layout/TabList"/>
    <dgm:cxn modelId="{DB43E295-0FF1-485D-A95C-3140B88BE81F}" type="presParOf" srcId="{A97EB9A8-9B25-44B3-AFCB-B7D175D95A7F}" destId="{62F1BBFB-BD73-4D58-A9A0-1ED44925C651}" srcOrd="2" destOrd="0" presId="urn:microsoft.com/office/officeart/2011/layout/TabList"/>
    <dgm:cxn modelId="{0A69687C-07DC-4C56-BC88-1E55A4C03124}" type="presParOf" srcId="{F1169E33-06DF-4C91-ACAC-4906E52B0FDB}" destId="{4D0B87D2-A173-4EBF-9D03-73DC13C8C380}" srcOrd="1" destOrd="0" presId="urn:microsoft.com/office/officeart/2011/layout/TabList"/>
    <dgm:cxn modelId="{403BD1FE-E30E-4974-8BA7-3DB02D5FFEA2}" type="presParOf" srcId="{F1169E33-06DF-4C91-ACAC-4906E52B0FDB}" destId="{26FC66D1-8683-4897-954E-92442C5D1620}" srcOrd="2" destOrd="0" presId="urn:microsoft.com/office/officeart/2011/layout/TabList"/>
    <dgm:cxn modelId="{7DD0BFD5-2EC8-4FF9-9E63-AA8CC2DF8185}" type="presParOf" srcId="{26FC66D1-8683-4897-954E-92442C5D1620}" destId="{2A10F25D-8B53-4165-9C3C-751E4791AC48}" srcOrd="0" destOrd="0" presId="urn:microsoft.com/office/officeart/2011/layout/TabList"/>
    <dgm:cxn modelId="{C0BC8B12-EC64-45D8-B26C-F555D8C05AC6}" type="presParOf" srcId="{26FC66D1-8683-4897-954E-92442C5D1620}" destId="{3169C9EF-0AF1-400B-B9BD-6E2A0508864E}" srcOrd="1" destOrd="0" presId="urn:microsoft.com/office/officeart/2011/layout/TabList"/>
    <dgm:cxn modelId="{3CEC760A-A132-433B-BD5F-E0C29F82831F}" type="presParOf" srcId="{26FC66D1-8683-4897-954E-92442C5D1620}" destId="{B7D37FC6-9E27-44C8-90EC-D27CE002DF11}" srcOrd="2" destOrd="0" presId="urn:microsoft.com/office/officeart/2011/layout/TabList"/>
    <dgm:cxn modelId="{E1A1F9F3-715F-406A-A473-56BBCE6DC239}" type="presParOf" srcId="{F1169E33-06DF-4C91-ACAC-4906E52B0FDB}" destId="{B0470027-7E75-483F-B0E1-26A5B1357A5D}" srcOrd="3" destOrd="0" presId="urn:microsoft.com/office/officeart/2011/layout/TabList"/>
    <dgm:cxn modelId="{0CDAFBDA-9E3F-4FF0-B824-EC297147E10A}" type="presParOf" srcId="{F1169E33-06DF-4C91-ACAC-4906E52B0FDB}" destId="{B21C4104-42F0-4A48-B2ED-CB6E26B2E3AA}" srcOrd="4" destOrd="0" presId="urn:microsoft.com/office/officeart/2011/layout/TabList"/>
    <dgm:cxn modelId="{9C057F0F-51B1-449C-A2E0-BCAD6530CC87}" type="presParOf" srcId="{B21C4104-42F0-4A48-B2ED-CB6E26B2E3AA}" destId="{961971B4-3205-422B-B4C5-017D53517AE5}" srcOrd="0" destOrd="0" presId="urn:microsoft.com/office/officeart/2011/layout/TabList"/>
    <dgm:cxn modelId="{029CFB46-5EE3-444A-AA2D-E337F36F3971}" type="presParOf" srcId="{B21C4104-42F0-4A48-B2ED-CB6E26B2E3AA}" destId="{20167EA4-CD98-43D3-A1F4-7F0EE90B975F}" srcOrd="1" destOrd="0" presId="urn:microsoft.com/office/officeart/2011/layout/TabList"/>
    <dgm:cxn modelId="{801883BF-846F-4345-8F0F-97AD5C2D8190}" type="presParOf" srcId="{B21C4104-42F0-4A48-B2ED-CB6E26B2E3AA}" destId="{CD16C04B-0AD3-4F6D-A549-0CCCF3B2E46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79F0F-3C11-4F9D-AF6D-256B4AF02B2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A06E40C-BAED-4C2D-82AF-8830CC4B27B0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08CBD3-34CC-49BF-ABF2-344942DA7748}" type="par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01B55-E4CF-4D91-8BE5-0B704F9DBE91}" type="sib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4886A4-8C5B-49BC-97EF-15F53CD10C49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nhân viên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1527C-4854-4EE0-B270-5B349089E589}" type="par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5183F7-7DD9-44B2-886C-63C842F45D29}" type="sib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68CDA-AF24-4AD5-B9D2-F261B106DE97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nhân viên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36DB96-4587-4971-8046-0DA4577A6D8D}" type="par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A624E-33C3-4007-89DD-D271D49567C4}" type="sib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9A0F3-70BA-47FC-BF77-B5D017C2AFE0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bảng lương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ECFA2-22A0-4DED-9DE6-5B040DE45ABE}" type="par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76790-FE1C-4BCD-A408-3A71F39B4CE0}" type="sib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DAE68-10CE-4AC2-90CD-3A1F141A4A57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E3BE4-58E1-4E70-B1D8-465B3CE08564}" type="par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B4AA9-A261-482B-A97C-ED51D03130FA}" type="sib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8CF51-0011-445D-8369-4160AF3D34B3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8154D-7C65-4BD5-BD5E-7979F8FD69FE}" type="par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3742A2-B998-435A-A26F-F7B2DB320FA7}" type="sib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9355F2-2163-402D-A3DC-3651C50B8A31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chức vụ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2D3CE-0DC9-46D1-ADDE-4C109CEFD4FA}" type="par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10118-29AC-40C4-AD5B-2B08B11B13E7}" type="sib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EE052-63F8-4230-9753-DFA01A825735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chức vụ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4803CA-10EB-4A3F-AF07-F4F4976C0F5E}" type="par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58C1F-6314-4FD2-B06B-8D720BDB69E8}" type="sib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957F3-319F-4A00-97C2-C5F9305D44A8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nhân viên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9FB672-F80E-4741-B3DB-E9B6E2E60112}" type="par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03227-1EBA-49EB-B550-036D2A290995}" type="sib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F43DE-01A2-4E2F-AEA5-9D77C28707F2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691AC-DD54-4895-AC79-44361B0E6184}" type="par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42EF58-4F56-4617-8A56-3C0F13981D57}" type="sib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47A9A-4C01-467E-A268-D968B9B2DCA4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chức vụ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61DCD-D1E1-4A38-8F29-1B8515A30B27}" type="par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F7BD5-1270-4C43-8DCF-CA3CFA225E56}" type="sib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C442CF-4F04-4F09-A937-B3C06AD43E7B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chức vụ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0BBCF7-76FB-490B-836C-1236D2310D08}" type="par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E73AB-F97E-4DEE-AFF3-FB3893981CA0}" type="sib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794C83-AA51-40F1-B4CB-C3331ED26488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Chấm Công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72A7C8-EE2D-4E54-8643-4FE15C77947D}" type="par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9AD85-F315-47AE-8EFF-21464446B988}" type="sib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286039-BA57-4431-83D2-FE628B4B4B20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Chấm Công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7B786-C579-4866-83DC-2CDACB85A702}" type="par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E7909-1800-4B9B-8D5A-746349CA054C}" type="sib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601134-A8F6-496D-922D-23668D621D6A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Chấm Công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ECAA72-21E0-47C1-BA8F-4E9B4CC10E5B}" type="parTrans" cxnId="{5F4FEC6D-ED2C-45F1-A585-E7CE1D7C086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412995-2FF1-42E7-88B5-2147522CF634}" type="sibTrans" cxnId="{5F4FEC6D-ED2C-45F1-A585-E7CE1D7C086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AE5224-0C9D-41BC-BD51-D170C2AD6A98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Chấm Công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8FAB2F-BD4C-4BF2-AAF6-B8792AFB7149}" type="parTrans" cxnId="{AB88D93A-C8CB-40E9-867F-E4AD541DB94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2AD1E-D6B1-46C4-8FF0-908D30A8B9A5}" type="sibTrans" cxnId="{AB88D93A-C8CB-40E9-867F-E4AD541DB94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91877B-6E9D-4377-B54E-7B9FF846E4C2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thưởng phạt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5266-69A3-4483-808F-CD541C040CD6}" type="par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211B6E-7506-4ABA-ACCD-1CD06326EBDA}" type="sib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52765F-D660-4FF1-896F-251F358961EE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thưởng phạt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F7F65E-F17E-44E7-A07D-131ED72FAB5B}" type="par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6A80C7-C1B4-4B61-A750-F47E1828D108}" type="sib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8D6FB5-A2C4-43BE-84BC-6E3A8C5EA279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thưởng phạt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530EA-4BA9-428F-B396-576983948E93}" type="parTrans" cxnId="{7ABFDF5C-93DA-4108-B3B5-026608EA39A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4CDB07-D42E-47BE-A672-E380CECA835D}" type="sibTrans" cxnId="{7ABFDF5C-93DA-4108-B3B5-026608EA39A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2172-DB05-4CF8-9A22-920B26AC3027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thưởng phạt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D93F2-0EF7-499D-B9FC-021A2AC62F0A}" type="parTrans" cxnId="{9261DB1F-9A3F-48E5-BC98-BAA0B4A110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B2B8F1-C82E-48C8-991F-1983AC9F564A}" type="sibTrans" cxnId="{9261DB1F-9A3F-48E5-BC98-BAA0B4A1103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BB58E-867C-44E7-8E48-539EB5EFF201}" type="pres">
      <dgm:prSet presAssocID="{49279F0F-3C11-4F9D-AF6D-256B4AF02B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0D1561-FDC5-48C2-B70A-62B549E357D2}" type="pres">
      <dgm:prSet presAssocID="{1A06E40C-BAED-4C2D-82AF-8830CC4B27B0}" presName="root" presStyleCnt="0"/>
      <dgm:spPr/>
    </dgm:pt>
    <dgm:pt modelId="{FDDECECC-2C62-4C3E-9115-061A23168CAD}" type="pres">
      <dgm:prSet presAssocID="{1A06E40C-BAED-4C2D-82AF-8830CC4B27B0}" presName="rootComposite" presStyleCnt="0"/>
      <dgm:spPr/>
    </dgm:pt>
    <dgm:pt modelId="{D502D3D1-27AD-4F30-9F53-FE3FD056B135}" type="pres">
      <dgm:prSet presAssocID="{1A06E40C-BAED-4C2D-82AF-8830CC4B27B0}" presName="rootText" presStyleLbl="node1" presStyleIdx="0" presStyleCnt="5"/>
      <dgm:spPr/>
      <dgm:t>
        <a:bodyPr/>
        <a:lstStyle/>
        <a:p>
          <a:endParaRPr lang="en-US"/>
        </a:p>
      </dgm:t>
    </dgm:pt>
    <dgm:pt modelId="{7B938160-295B-42DB-A5EF-83C867DAF6EF}" type="pres">
      <dgm:prSet presAssocID="{1A06E40C-BAED-4C2D-82AF-8830CC4B27B0}" presName="rootConnector" presStyleLbl="node1" presStyleIdx="0" presStyleCnt="5"/>
      <dgm:spPr/>
      <dgm:t>
        <a:bodyPr/>
        <a:lstStyle/>
        <a:p>
          <a:endParaRPr lang="en-US"/>
        </a:p>
      </dgm:t>
    </dgm:pt>
    <dgm:pt modelId="{A663CA57-2E36-47A9-8D46-3D06AB16DB39}" type="pres">
      <dgm:prSet presAssocID="{1A06E40C-BAED-4C2D-82AF-8830CC4B27B0}" presName="childShape" presStyleCnt="0"/>
      <dgm:spPr/>
    </dgm:pt>
    <dgm:pt modelId="{0624F259-7CB2-4CD2-B23F-965194A78FFB}" type="pres">
      <dgm:prSet presAssocID="{6CD1527C-4854-4EE0-B270-5B349089E589}" presName="Name13" presStyleLbl="parChTrans1D2" presStyleIdx="0" presStyleCnt="15"/>
      <dgm:spPr/>
      <dgm:t>
        <a:bodyPr/>
        <a:lstStyle/>
        <a:p>
          <a:endParaRPr lang="en-US"/>
        </a:p>
      </dgm:t>
    </dgm:pt>
    <dgm:pt modelId="{B0D250DD-4BD3-4A8B-8304-97EE1AF87474}" type="pres">
      <dgm:prSet presAssocID="{A64886A4-8C5B-49BC-97EF-15F53CD10C49}" presName="childText" presStyleLbl="bgAcc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A56E5-4462-41ED-BD19-152FF3A80FBC}" type="pres">
      <dgm:prSet presAssocID="{589FB672-F80E-4741-B3DB-E9B6E2E60112}" presName="Name13" presStyleLbl="parChTrans1D2" presStyleIdx="1" presStyleCnt="15"/>
      <dgm:spPr/>
      <dgm:t>
        <a:bodyPr/>
        <a:lstStyle/>
        <a:p>
          <a:endParaRPr lang="en-US"/>
        </a:p>
      </dgm:t>
    </dgm:pt>
    <dgm:pt modelId="{10C4BDEC-CC3A-46E4-8C3B-3CA4EEAB43B2}" type="pres">
      <dgm:prSet presAssocID="{773957F3-319F-4A00-97C2-C5F9305D44A8}" presName="childText" presStyleLbl="bgAcc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D8D5E-1180-467A-B530-C2E2C20E8CCF}" type="pres">
      <dgm:prSet presAssocID="{F036DB96-4587-4971-8046-0DA4577A6D8D}" presName="Name13" presStyleLbl="parChTrans1D2" presStyleIdx="2" presStyleCnt="15"/>
      <dgm:spPr/>
      <dgm:t>
        <a:bodyPr/>
        <a:lstStyle/>
        <a:p>
          <a:endParaRPr lang="en-US"/>
        </a:p>
      </dgm:t>
    </dgm:pt>
    <dgm:pt modelId="{49AC1477-5A99-48B2-970B-1D935F785AF1}" type="pres">
      <dgm:prSet presAssocID="{5B768CDA-AF24-4AD5-B9D2-F261B106DE97}" presName="childText" presStyleLbl="bgAcc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42766-20FF-486C-995F-C6BC3DCA2515}" type="pres">
      <dgm:prSet presAssocID="{5AF9A0F3-70BA-47FC-BF77-B5D017C2AFE0}" presName="root" presStyleCnt="0"/>
      <dgm:spPr/>
    </dgm:pt>
    <dgm:pt modelId="{E0912BCD-2005-460B-B6FD-03746B9B9CC3}" type="pres">
      <dgm:prSet presAssocID="{5AF9A0F3-70BA-47FC-BF77-B5D017C2AFE0}" presName="rootComposite" presStyleCnt="0"/>
      <dgm:spPr/>
    </dgm:pt>
    <dgm:pt modelId="{EF52D82B-3F50-4208-A5CF-3AC24BBFFE22}" type="pres">
      <dgm:prSet presAssocID="{5AF9A0F3-70BA-47FC-BF77-B5D017C2AFE0}" presName="rootText" presStyleLbl="node1" presStyleIdx="1" presStyleCnt="5"/>
      <dgm:spPr/>
      <dgm:t>
        <a:bodyPr/>
        <a:lstStyle/>
        <a:p>
          <a:endParaRPr lang="en-US"/>
        </a:p>
      </dgm:t>
    </dgm:pt>
    <dgm:pt modelId="{382F2AA4-F1E2-4C48-982E-9E3F34EEDEAB}" type="pres">
      <dgm:prSet presAssocID="{5AF9A0F3-70BA-47FC-BF77-B5D017C2AFE0}" presName="rootConnector" presStyleLbl="node1" presStyleIdx="1" presStyleCnt="5"/>
      <dgm:spPr/>
      <dgm:t>
        <a:bodyPr/>
        <a:lstStyle/>
        <a:p>
          <a:endParaRPr lang="en-US"/>
        </a:p>
      </dgm:t>
    </dgm:pt>
    <dgm:pt modelId="{DC0416C0-B3E7-4A0A-A8A8-17CAB3BB978A}" type="pres">
      <dgm:prSet presAssocID="{5AF9A0F3-70BA-47FC-BF77-B5D017C2AFE0}" presName="childShape" presStyleCnt="0"/>
      <dgm:spPr/>
    </dgm:pt>
    <dgm:pt modelId="{5BC25C35-4180-4B75-B73E-718880E9C523}" type="pres">
      <dgm:prSet presAssocID="{8A2E3BE4-58E1-4E70-B1D8-465B3CE08564}" presName="Name13" presStyleLbl="parChTrans1D2" presStyleIdx="3" presStyleCnt="15"/>
      <dgm:spPr/>
      <dgm:t>
        <a:bodyPr/>
        <a:lstStyle/>
        <a:p>
          <a:endParaRPr lang="en-US"/>
        </a:p>
      </dgm:t>
    </dgm:pt>
    <dgm:pt modelId="{4BAB3294-CE48-4AA8-AEFD-0CCAF05BE800}" type="pres">
      <dgm:prSet presAssocID="{85FDAE68-10CE-4AC2-90CD-3A1F141A4A57}" presName="childText" presStyleLbl="bgAcc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DCDB4-1828-4FCC-977D-D33007DF3F4B}" type="pres">
      <dgm:prSet presAssocID="{2D68154D-7C65-4BD5-BD5E-7979F8FD69FE}" presName="Name13" presStyleLbl="parChTrans1D2" presStyleIdx="4" presStyleCnt="15"/>
      <dgm:spPr/>
      <dgm:t>
        <a:bodyPr/>
        <a:lstStyle/>
        <a:p>
          <a:endParaRPr lang="en-US"/>
        </a:p>
      </dgm:t>
    </dgm:pt>
    <dgm:pt modelId="{5BCDD090-4355-4ED2-A742-4BA0967F8300}" type="pres">
      <dgm:prSet presAssocID="{F248CF51-0011-445D-8369-4160AF3D34B3}" presName="childText" presStyleLbl="bgAcc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AE655-10D5-44CA-8023-3B4287941380}" type="pres">
      <dgm:prSet presAssocID="{4D8691AC-DD54-4895-AC79-44361B0E6184}" presName="Name13" presStyleLbl="parChTrans1D2" presStyleIdx="5" presStyleCnt="15"/>
      <dgm:spPr/>
      <dgm:t>
        <a:bodyPr/>
        <a:lstStyle/>
        <a:p>
          <a:endParaRPr lang="en-US"/>
        </a:p>
      </dgm:t>
    </dgm:pt>
    <dgm:pt modelId="{EFE064AB-8B0C-47F4-8837-C0730A1CDEB5}" type="pres">
      <dgm:prSet presAssocID="{92FF43DE-01A2-4E2F-AEA5-9D77C28707F2}" presName="childText" presStyleLbl="bgAcc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48D2-FD0E-49DE-991E-0734BDE53428}" type="pres">
      <dgm:prSet presAssocID="{C99355F2-2163-402D-A3DC-3651C50B8A31}" presName="root" presStyleCnt="0"/>
      <dgm:spPr/>
    </dgm:pt>
    <dgm:pt modelId="{0093AE5F-4CDB-4D8C-8C6E-2676D6AEBEBE}" type="pres">
      <dgm:prSet presAssocID="{C99355F2-2163-402D-A3DC-3651C50B8A31}" presName="rootComposite" presStyleCnt="0"/>
      <dgm:spPr/>
    </dgm:pt>
    <dgm:pt modelId="{4B664496-ABDC-4C69-8B55-1AD1B96BB642}" type="pres">
      <dgm:prSet presAssocID="{C99355F2-2163-402D-A3DC-3651C50B8A31}" presName="rootText" presStyleLbl="node1" presStyleIdx="2" presStyleCnt="5"/>
      <dgm:spPr/>
      <dgm:t>
        <a:bodyPr/>
        <a:lstStyle/>
        <a:p>
          <a:endParaRPr lang="en-US"/>
        </a:p>
      </dgm:t>
    </dgm:pt>
    <dgm:pt modelId="{A66C8DEC-EAA9-48F1-BAF4-00870F00DAF4}" type="pres">
      <dgm:prSet presAssocID="{C99355F2-2163-402D-A3DC-3651C50B8A31}" presName="rootConnector" presStyleLbl="node1" presStyleIdx="2" presStyleCnt="5"/>
      <dgm:spPr/>
      <dgm:t>
        <a:bodyPr/>
        <a:lstStyle/>
        <a:p>
          <a:endParaRPr lang="en-US"/>
        </a:p>
      </dgm:t>
    </dgm:pt>
    <dgm:pt modelId="{C78FA79A-506A-415D-841E-2EDFE83329AB}" type="pres">
      <dgm:prSet presAssocID="{C99355F2-2163-402D-A3DC-3651C50B8A31}" presName="childShape" presStyleCnt="0"/>
      <dgm:spPr/>
    </dgm:pt>
    <dgm:pt modelId="{4EF4AF21-7668-477B-8A28-D5D383292A7F}" type="pres">
      <dgm:prSet presAssocID="{ED4803CA-10EB-4A3F-AF07-F4F4976C0F5E}" presName="Name13" presStyleLbl="parChTrans1D2" presStyleIdx="6" presStyleCnt="15"/>
      <dgm:spPr/>
      <dgm:t>
        <a:bodyPr/>
        <a:lstStyle/>
        <a:p>
          <a:endParaRPr lang="en-US"/>
        </a:p>
      </dgm:t>
    </dgm:pt>
    <dgm:pt modelId="{9907AE8D-9071-4F44-A294-34DA4B03BB56}" type="pres">
      <dgm:prSet presAssocID="{5B3EE052-63F8-4230-9753-DFA01A825735}" presName="childText" presStyleLbl="bgAcc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C520B-4EF3-4B8C-8B72-D2D8BDE0D2D5}" type="pres">
      <dgm:prSet presAssocID="{F9861DCD-D1E1-4A38-8F29-1B8515A30B27}" presName="Name13" presStyleLbl="parChTrans1D2" presStyleIdx="7" presStyleCnt="15"/>
      <dgm:spPr/>
      <dgm:t>
        <a:bodyPr/>
        <a:lstStyle/>
        <a:p>
          <a:endParaRPr lang="en-US"/>
        </a:p>
      </dgm:t>
    </dgm:pt>
    <dgm:pt modelId="{A100EF49-9132-481E-A3A6-F71461519B58}" type="pres">
      <dgm:prSet presAssocID="{E8547A9A-4C01-467E-A268-D968B9B2DCA4}" presName="childText" presStyleLbl="bgAcc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361D7-5EF0-4EE4-8361-E8D780BE7C1B}" type="pres">
      <dgm:prSet presAssocID="{690BBCF7-76FB-490B-836C-1236D2310D08}" presName="Name13" presStyleLbl="parChTrans1D2" presStyleIdx="8" presStyleCnt="15"/>
      <dgm:spPr/>
      <dgm:t>
        <a:bodyPr/>
        <a:lstStyle/>
        <a:p>
          <a:endParaRPr lang="en-US"/>
        </a:p>
      </dgm:t>
    </dgm:pt>
    <dgm:pt modelId="{CCE23EF9-E9F7-4034-A51F-F21F36131433}" type="pres">
      <dgm:prSet presAssocID="{A2C442CF-4F04-4F09-A937-B3C06AD43E7B}" presName="childText" presStyleLbl="bgAcc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0BFDD-CCD4-48ED-AE5B-0912832AEA70}" type="pres">
      <dgm:prSet presAssocID="{7C794C83-AA51-40F1-B4CB-C3331ED26488}" presName="root" presStyleCnt="0"/>
      <dgm:spPr/>
    </dgm:pt>
    <dgm:pt modelId="{82DFEBC6-2995-433D-B172-0E0488066560}" type="pres">
      <dgm:prSet presAssocID="{7C794C83-AA51-40F1-B4CB-C3331ED26488}" presName="rootComposite" presStyleCnt="0"/>
      <dgm:spPr/>
    </dgm:pt>
    <dgm:pt modelId="{6BB8DB35-EC68-4D9C-B31B-4F66FE8400A3}" type="pres">
      <dgm:prSet presAssocID="{7C794C83-AA51-40F1-B4CB-C3331ED26488}" presName="rootText" presStyleLbl="node1" presStyleIdx="3" presStyleCnt="5"/>
      <dgm:spPr/>
      <dgm:t>
        <a:bodyPr/>
        <a:lstStyle/>
        <a:p>
          <a:endParaRPr lang="en-US"/>
        </a:p>
      </dgm:t>
    </dgm:pt>
    <dgm:pt modelId="{6480B7C3-BA33-429D-BFDA-59FEED60C49D}" type="pres">
      <dgm:prSet presAssocID="{7C794C83-AA51-40F1-B4CB-C3331ED26488}" presName="rootConnector" presStyleLbl="node1" presStyleIdx="3" presStyleCnt="5"/>
      <dgm:spPr/>
      <dgm:t>
        <a:bodyPr/>
        <a:lstStyle/>
        <a:p>
          <a:endParaRPr lang="en-US"/>
        </a:p>
      </dgm:t>
    </dgm:pt>
    <dgm:pt modelId="{F48A87D0-1143-49E3-99BF-A03DC71DA846}" type="pres">
      <dgm:prSet presAssocID="{7C794C83-AA51-40F1-B4CB-C3331ED26488}" presName="childShape" presStyleCnt="0"/>
      <dgm:spPr/>
    </dgm:pt>
    <dgm:pt modelId="{7A2250C2-AA56-40D0-9CF9-72ADA8387880}" type="pres">
      <dgm:prSet presAssocID="{8647B786-C579-4866-83DC-2CDACB85A702}" presName="Name13" presStyleLbl="parChTrans1D2" presStyleIdx="9" presStyleCnt="15"/>
      <dgm:spPr/>
      <dgm:t>
        <a:bodyPr/>
        <a:lstStyle/>
        <a:p>
          <a:endParaRPr lang="en-US"/>
        </a:p>
      </dgm:t>
    </dgm:pt>
    <dgm:pt modelId="{1DA714A6-BD3F-43F6-8452-ED9E2DF95EEA}" type="pres">
      <dgm:prSet presAssocID="{36286039-BA57-4431-83D2-FE628B4B4B20}" presName="childText" presStyleLbl="bgAcc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680D8-FCA1-45A6-B310-801CFCEECA55}" type="pres">
      <dgm:prSet presAssocID="{23ECAA72-21E0-47C1-BA8F-4E9B4CC10E5B}" presName="Name13" presStyleLbl="parChTrans1D2" presStyleIdx="10" presStyleCnt="15"/>
      <dgm:spPr/>
      <dgm:t>
        <a:bodyPr/>
        <a:lstStyle/>
        <a:p>
          <a:endParaRPr lang="en-US"/>
        </a:p>
      </dgm:t>
    </dgm:pt>
    <dgm:pt modelId="{5E5E2F1C-5061-410F-915A-F0DF2E4692B9}" type="pres">
      <dgm:prSet presAssocID="{C2601134-A8F6-496D-922D-23668D621D6A}" presName="childText" presStyleLbl="bgAcc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3A866-D820-44F5-BF13-4D8DCD73BC12}" type="pres">
      <dgm:prSet presAssocID="{668FAB2F-BD4C-4BF2-AAF6-B8792AFB7149}" presName="Name13" presStyleLbl="parChTrans1D2" presStyleIdx="11" presStyleCnt="15"/>
      <dgm:spPr/>
      <dgm:t>
        <a:bodyPr/>
        <a:lstStyle/>
        <a:p>
          <a:endParaRPr lang="en-US"/>
        </a:p>
      </dgm:t>
    </dgm:pt>
    <dgm:pt modelId="{0953BD0F-8566-4D3E-AAB1-394F6AD1501B}" type="pres">
      <dgm:prSet presAssocID="{A9AE5224-0C9D-41BC-BD51-D170C2AD6A98}" presName="childText" presStyleLbl="bgAcc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7FC74-9C6B-4417-A61A-9C551B7E07E7}" type="pres">
      <dgm:prSet presAssocID="{D291877B-6E9D-4377-B54E-7B9FF846E4C2}" presName="root" presStyleCnt="0"/>
      <dgm:spPr/>
    </dgm:pt>
    <dgm:pt modelId="{4348C1F4-CD47-4CBA-ADD5-9B96DF69A375}" type="pres">
      <dgm:prSet presAssocID="{D291877B-6E9D-4377-B54E-7B9FF846E4C2}" presName="rootComposite" presStyleCnt="0"/>
      <dgm:spPr/>
    </dgm:pt>
    <dgm:pt modelId="{7C8F877A-B443-45FF-A098-29DCFC181C91}" type="pres">
      <dgm:prSet presAssocID="{D291877B-6E9D-4377-B54E-7B9FF846E4C2}" presName="rootText" presStyleLbl="node1" presStyleIdx="4" presStyleCnt="5"/>
      <dgm:spPr/>
      <dgm:t>
        <a:bodyPr/>
        <a:lstStyle/>
        <a:p>
          <a:endParaRPr lang="en-US"/>
        </a:p>
      </dgm:t>
    </dgm:pt>
    <dgm:pt modelId="{746346F9-B0BD-4C69-B2DB-3E2951383417}" type="pres">
      <dgm:prSet presAssocID="{D291877B-6E9D-4377-B54E-7B9FF846E4C2}" presName="rootConnector" presStyleLbl="node1" presStyleIdx="4" presStyleCnt="5"/>
      <dgm:spPr/>
      <dgm:t>
        <a:bodyPr/>
        <a:lstStyle/>
        <a:p>
          <a:endParaRPr lang="en-US"/>
        </a:p>
      </dgm:t>
    </dgm:pt>
    <dgm:pt modelId="{AFEA8977-F0AD-4016-B7DB-50F3E646A89A}" type="pres">
      <dgm:prSet presAssocID="{D291877B-6E9D-4377-B54E-7B9FF846E4C2}" presName="childShape" presStyleCnt="0"/>
      <dgm:spPr/>
    </dgm:pt>
    <dgm:pt modelId="{20C4CB01-C550-46E4-874F-63B879CF03AE}" type="pres">
      <dgm:prSet presAssocID="{05F7F65E-F17E-44E7-A07D-131ED72FAB5B}" presName="Name13" presStyleLbl="parChTrans1D2" presStyleIdx="12" presStyleCnt="15"/>
      <dgm:spPr/>
      <dgm:t>
        <a:bodyPr/>
        <a:lstStyle/>
        <a:p>
          <a:endParaRPr lang="en-US"/>
        </a:p>
      </dgm:t>
    </dgm:pt>
    <dgm:pt modelId="{0E28F056-485C-4E1D-9C19-E242CA266C39}" type="pres">
      <dgm:prSet presAssocID="{6D52765F-D660-4FF1-896F-251F358961EE}" presName="childText" presStyleLbl="bgAcc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08631-4752-44C2-9E2C-4C7985398A06}" type="pres">
      <dgm:prSet presAssocID="{262530EA-4BA9-428F-B396-576983948E93}" presName="Name13" presStyleLbl="parChTrans1D2" presStyleIdx="13" presStyleCnt="15"/>
      <dgm:spPr/>
      <dgm:t>
        <a:bodyPr/>
        <a:lstStyle/>
        <a:p>
          <a:endParaRPr lang="en-US"/>
        </a:p>
      </dgm:t>
    </dgm:pt>
    <dgm:pt modelId="{F78AAF52-6069-4DEA-9EBB-85AB19539681}" type="pres">
      <dgm:prSet presAssocID="{B98D6FB5-A2C4-43BE-84BC-6E3A8C5EA279}" presName="childText" presStyleLbl="bgAcc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C692A-8402-4E33-9458-CA6818968A89}" type="pres">
      <dgm:prSet presAssocID="{67AD93F2-0EF7-499D-B9FC-021A2AC62F0A}" presName="Name13" presStyleLbl="parChTrans1D2" presStyleIdx="14" presStyleCnt="15"/>
      <dgm:spPr/>
      <dgm:t>
        <a:bodyPr/>
        <a:lstStyle/>
        <a:p>
          <a:endParaRPr lang="en-US"/>
        </a:p>
      </dgm:t>
    </dgm:pt>
    <dgm:pt modelId="{CB32902E-FFCC-4301-8213-530134BC0FCE}" type="pres">
      <dgm:prSet presAssocID="{6E812172-DB05-4CF8-9A22-920B26AC3027}" presName="childText" presStyleLbl="bgAcc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49A60-ACBC-418A-A9E1-3FA83602EB6C}" srcId="{49279F0F-3C11-4F9D-AF6D-256B4AF02B2E}" destId="{D291877B-6E9D-4377-B54E-7B9FF846E4C2}" srcOrd="4" destOrd="0" parTransId="{AD205266-69A3-4483-808F-CD541C040CD6}" sibTransId="{39211B6E-7506-4ABA-ACCD-1CD06326EBDA}"/>
    <dgm:cxn modelId="{B236574F-5BC6-46A5-81C2-97E3934E018A}" type="presOf" srcId="{C2601134-A8F6-496D-922D-23668D621D6A}" destId="{5E5E2F1C-5061-410F-915A-F0DF2E4692B9}" srcOrd="0" destOrd="0" presId="urn:microsoft.com/office/officeart/2005/8/layout/hierarchy3"/>
    <dgm:cxn modelId="{A837DA7A-9B08-4288-9155-C7E2F0581142}" srcId="{7C794C83-AA51-40F1-B4CB-C3331ED26488}" destId="{36286039-BA57-4431-83D2-FE628B4B4B20}" srcOrd="0" destOrd="0" parTransId="{8647B786-C579-4866-83DC-2CDACB85A702}" sibTransId="{D3BE7909-1800-4B9B-8D5A-746349CA054C}"/>
    <dgm:cxn modelId="{58D36170-8EE8-4042-9BBC-7ABD33200897}" type="presOf" srcId="{67AD93F2-0EF7-499D-B9FC-021A2AC62F0A}" destId="{DCAC692A-8402-4E33-9458-CA6818968A89}" srcOrd="0" destOrd="0" presId="urn:microsoft.com/office/officeart/2005/8/layout/hierarchy3"/>
    <dgm:cxn modelId="{406882E1-5352-4760-9873-383C59C8427E}" srcId="{C99355F2-2163-402D-A3DC-3651C50B8A31}" destId="{5B3EE052-63F8-4230-9753-DFA01A825735}" srcOrd="0" destOrd="0" parTransId="{ED4803CA-10EB-4A3F-AF07-F4F4976C0F5E}" sibTransId="{73558C1F-6314-4FD2-B06B-8D720BDB69E8}"/>
    <dgm:cxn modelId="{9261DB1F-9A3F-48E5-BC98-BAA0B4A11039}" srcId="{D291877B-6E9D-4377-B54E-7B9FF846E4C2}" destId="{6E812172-DB05-4CF8-9A22-920B26AC3027}" srcOrd="2" destOrd="0" parTransId="{67AD93F2-0EF7-499D-B9FC-021A2AC62F0A}" sibTransId="{EAB2B8F1-C82E-48C8-991F-1983AC9F564A}"/>
    <dgm:cxn modelId="{AB88D93A-C8CB-40E9-867F-E4AD541DB944}" srcId="{7C794C83-AA51-40F1-B4CB-C3331ED26488}" destId="{A9AE5224-0C9D-41BC-BD51-D170C2AD6A98}" srcOrd="2" destOrd="0" parTransId="{668FAB2F-BD4C-4BF2-AAF6-B8792AFB7149}" sibTransId="{BB82AD1E-D6B1-46C4-8FF0-908D30A8B9A5}"/>
    <dgm:cxn modelId="{0B579092-3084-4EE4-968F-57E0455E7274}" type="presOf" srcId="{5AF9A0F3-70BA-47FC-BF77-B5D017C2AFE0}" destId="{EF52D82B-3F50-4208-A5CF-3AC24BBFFE22}" srcOrd="0" destOrd="0" presId="urn:microsoft.com/office/officeart/2005/8/layout/hierarchy3"/>
    <dgm:cxn modelId="{6791BB97-9E1D-4BAD-A543-DE8CC410122B}" type="presOf" srcId="{589FB672-F80E-4741-B3DB-E9B6E2E60112}" destId="{8CBA56E5-4462-41ED-BD19-152FF3A80FBC}" srcOrd="0" destOrd="0" presId="urn:microsoft.com/office/officeart/2005/8/layout/hierarchy3"/>
    <dgm:cxn modelId="{41EFFE7A-F750-420C-A7B5-E2EA2FF1A23B}" type="presOf" srcId="{A9AE5224-0C9D-41BC-BD51-D170C2AD6A98}" destId="{0953BD0F-8566-4D3E-AAB1-394F6AD1501B}" srcOrd="0" destOrd="0" presId="urn:microsoft.com/office/officeart/2005/8/layout/hierarchy3"/>
    <dgm:cxn modelId="{5F4FEC6D-ED2C-45F1-A585-E7CE1D7C0864}" srcId="{7C794C83-AA51-40F1-B4CB-C3331ED26488}" destId="{C2601134-A8F6-496D-922D-23668D621D6A}" srcOrd="1" destOrd="0" parTransId="{23ECAA72-21E0-47C1-BA8F-4E9B4CC10E5B}" sibTransId="{3A412995-2FF1-42E7-88B5-2147522CF634}"/>
    <dgm:cxn modelId="{FE5B5DDC-BFF2-4428-8023-1F9465D1083F}" type="presOf" srcId="{7C794C83-AA51-40F1-B4CB-C3331ED26488}" destId="{6BB8DB35-EC68-4D9C-B31B-4F66FE8400A3}" srcOrd="0" destOrd="0" presId="urn:microsoft.com/office/officeart/2005/8/layout/hierarchy3"/>
    <dgm:cxn modelId="{CE709317-0D9A-4F98-B7BB-0F3848534A7D}" type="presOf" srcId="{C99355F2-2163-402D-A3DC-3651C50B8A31}" destId="{4B664496-ABDC-4C69-8B55-1AD1B96BB642}" srcOrd="0" destOrd="0" presId="urn:microsoft.com/office/officeart/2005/8/layout/hierarchy3"/>
    <dgm:cxn modelId="{528EB7D1-704E-4361-84C3-1A4FDF039C8F}" type="presOf" srcId="{7C794C83-AA51-40F1-B4CB-C3331ED26488}" destId="{6480B7C3-BA33-429D-BFDA-59FEED60C49D}" srcOrd="1" destOrd="0" presId="urn:microsoft.com/office/officeart/2005/8/layout/hierarchy3"/>
    <dgm:cxn modelId="{53FE264A-DEE9-4FBE-A9D9-4E306B5A5967}" type="presOf" srcId="{668FAB2F-BD4C-4BF2-AAF6-B8792AFB7149}" destId="{18E3A866-D820-44F5-BF13-4D8DCD73BC12}" srcOrd="0" destOrd="0" presId="urn:microsoft.com/office/officeart/2005/8/layout/hierarchy3"/>
    <dgm:cxn modelId="{B24E63F4-2427-44C4-AC92-F4934E29A890}" type="presOf" srcId="{23ECAA72-21E0-47C1-BA8F-4E9B4CC10E5B}" destId="{2B7680D8-FCA1-45A6-B310-801CFCEECA55}" srcOrd="0" destOrd="0" presId="urn:microsoft.com/office/officeart/2005/8/layout/hierarchy3"/>
    <dgm:cxn modelId="{748A56A0-4FDA-40B0-A2DE-CF93CBA61762}" type="presOf" srcId="{F036DB96-4587-4971-8046-0DA4577A6D8D}" destId="{1FED8D5E-1180-467A-B530-C2E2C20E8CCF}" srcOrd="0" destOrd="0" presId="urn:microsoft.com/office/officeart/2005/8/layout/hierarchy3"/>
    <dgm:cxn modelId="{157ED7BD-95CE-4938-88D3-2A4649DDAF21}" type="presOf" srcId="{F9861DCD-D1E1-4A38-8F29-1B8515A30B27}" destId="{874C520B-4EF3-4B8C-8B72-D2D8BDE0D2D5}" srcOrd="0" destOrd="0" presId="urn:microsoft.com/office/officeart/2005/8/layout/hierarchy3"/>
    <dgm:cxn modelId="{BC3E7F4E-163B-4155-932A-C73E470520D2}" type="presOf" srcId="{D291877B-6E9D-4377-B54E-7B9FF846E4C2}" destId="{7C8F877A-B443-45FF-A098-29DCFC181C91}" srcOrd="0" destOrd="0" presId="urn:microsoft.com/office/officeart/2005/8/layout/hierarchy3"/>
    <dgm:cxn modelId="{FBEEEA1F-82B4-45D5-9BDF-575AA2B068A6}" type="presOf" srcId="{5AF9A0F3-70BA-47FC-BF77-B5D017C2AFE0}" destId="{382F2AA4-F1E2-4C48-982E-9E3F34EEDEAB}" srcOrd="1" destOrd="0" presId="urn:microsoft.com/office/officeart/2005/8/layout/hierarchy3"/>
    <dgm:cxn modelId="{24F20347-50F8-4B5D-AEC9-7D37EB9BBB23}" type="presOf" srcId="{6D52765F-D660-4FF1-896F-251F358961EE}" destId="{0E28F056-485C-4E1D-9C19-E242CA266C39}" srcOrd="0" destOrd="0" presId="urn:microsoft.com/office/officeart/2005/8/layout/hierarchy3"/>
    <dgm:cxn modelId="{2DCB72C2-8C2B-4408-9B5F-C6C5E173082D}" type="presOf" srcId="{A2C442CF-4F04-4F09-A937-B3C06AD43E7B}" destId="{CCE23EF9-E9F7-4034-A51F-F21F36131433}" srcOrd="0" destOrd="0" presId="urn:microsoft.com/office/officeart/2005/8/layout/hierarchy3"/>
    <dgm:cxn modelId="{7C3E91E7-847E-40C8-BCA0-351F76EC1A94}" srcId="{1A06E40C-BAED-4C2D-82AF-8830CC4B27B0}" destId="{A64886A4-8C5B-49BC-97EF-15F53CD10C49}" srcOrd="0" destOrd="0" parTransId="{6CD1527C-4854-4EE0-B270-5B349089E589}" sibTransId="{C85183F7-7DD9-44B2-886C-63C842F45D29}"/>
    <dgm:cxn modelId="{F7D19E21-8691-45A7-84AB-00F8F1755BD2}" type="presOf" srcId="{B98D6FB5-A2C4-43BE-84BC-6E3A8C5EA279}" destId="{F78AAF52-6069-4DEA-9EBB-85AB19539681}" srcOrd="0" destOrd="0" presId="urn:microsoft.com/office/officeart/2005/8/layout/hierarchy3"/>
    <dgm:cxn modelId="{AA7268C1-A51F-4284-B2C1-D0A6A1DEBB10}" srcId="{49279F0F-3C11-4F9D-AF6D-256B4AF02B2E}" destId="{7C794C83-AA51-40F1-B4CB-C3331ED26488}" srcOrd="3" destOrd="0" parTransId="{F872A7C8-EE2D-4E54-8643-4FE15C77947D}" sibTransId="{3619AD85-F315-47AE-8EFF-21464446B988}"/>
    <dgm:cxn modelId="{E0100377-FBE8-40EE-B9F2-C7129AA9737F}" srcId="{49279F0F-3C11-4F9D-AF6D-256B4AF02B2E}" destId="{C99355F2-2163-402D-A3DC-3651C50B8A31}" srcOrd="2" destOrd="0" parTransId="{C372D3CE-0DC9-46D1-ADDE-4C109CEFD4FA}" sibTransId="{B3410118-29AC-40C4-AD5B-2B08B11B13E7}"/>
    <dgm:cxn modelId="{5A966144-5148-4C79-B0C3-7CA53FBE8F9A}" srcId="{5AF9A0F3-70BA-47FC-BF77-B5D017C2AFE0}" destId="{F248CF51-0011-445D-8369-4160AF3D34B3}" srcOrd="1" destOrd="0" parTransId="{2D68154D-7C65-4BD5-BD5E-7979F8FD69FE}" sibTransId="{FA3742A2-B998-435A-A26F-F7B2DB320FA7}"/>
    <dgm:cxn modelId="{2FE6DF9D-A322-4AD2-A6CA-49E04EABBA94}" type="presOf" srcId="{C99355F2-2163-402D-A3DC-3651C50B8A31}" destId="{A66C8DEC-EAA9-48F1-BAF4-00870F00DAF4}" srcOrd="1" destOrd="0" presId="urn:microsoft.com/office/officeart/2005/8/layout/hierarchy3"/>
    <dgm:cxn modelId="{566C1293-A5D0-49C4-82FA-2EA11E964DC7}" type="presOf" srcId="{ED4803CA-10EB-4A3F-AF07-F4F4976C0F5E}" destId="{4EF4AF21-7668-477B-8A28-D5D383292A7F}" srcOrd="0" destOrd="0" presId="urn:microsoft.com/office/officeart/2005/8/layout/hierarchy3"/>
    <dgm:cxn modelId="{EA86B59C-AF80-4F38-9342-F0750BE23256}" srcId="{5AF9A0F3-70BA-47FC-BF77-B5D017C2AFE0}" destId="{85FDAE68-10CE-4AC2-90CD-3A1F141A4A57}" srcOrd="0" destOrd="0" parTransId="{8A2E3BE4-58E1-4E70-B1D8-465B3CE08564}" sibTransId="{1E4B4AA9-A261-482B-A97C-ED51D03130FA}"/>
    <dgm:cxn modelId="{F7CDA18A-84BF-4247-9BC5-54B7476418A8}" srcId="{C99355F2-2163-402D-A3DC-3651C50B8A31}" destId="{A2C442CF-4F04-4F09-A937-B3C06AD43E7B}" srcOrd="2" destOrd="0" parTransId="{690BBCF7-76FB-490B-836C-1236D2310D08}" sibTransId="{CF1E73AB-F97E-4DEE-AFF3-FB3893981CA0}"/>
    <dgm:cxn modelId="{6845FE06-5EFB-441D-84B6-37A7A3771936}" srcId="{1A06E40C-BAED-4C2D-82AF-8830CC4B27B0}" destId="{773957F3-319F-4A00-97C2-C5F9305D44A8}" srcOrd="1" destOrd="0" parTransId="{589FB672-F80E-4741-B3DB-E9B6E2E60112}" sibTransId="{19F03227-1EBA-49EB-B550-036D2A290995}"/>
    <dgm:cxn modelId="{8255123C-9A82-4949-9DB1-F1B6B3AFF161}" type="presOf" srcId="{F248CF51-0011-445D-8369-4160AF3D34B3}" destId="{5BCDD090-4355-4ED2-A742-4BA0967F8300}" srcOrd="0" destOrd="0" presId="urn:microsoft.com/office/officeart/2005/8/layout/hierarchy3"/>
    <dgm:cxn modelId="{E71B28B8-6CC0-4DD0-BB8E-B288E9882797}" type="presOf" srcId="{6E812172-DB05-4CF8-9A22-920B26AC3027}" destId="{CB32902E-FFCC-4301-8213-530134BC0FCE}" srcOrd="0" destOrd="0" presId="urn:microsoft.com/office/officeart/2005/8/layout/hierarchy3"/>
    <dgm:cxn modelId="{7ABFDF5C-93DA-4108-B3B5-026608EA39A5}" srcId="{D291877B-6E9D-4377-B54E-7B9FF846E4C2}" destId="{B98D6FB5-A2C4-43BE-84BC-6E3A8C5EA279}" srcOrd="1" destOrd="0" parTransId="{262530EA-4BA9-428F-B396-576983948E93}" sibTransId="{1B4CDB07-D42E-47BE-A672-E380CECA835D}"/>
    <dgm:cxn modelId="{AF2AA359-5F4B-44E0-AE27-5D10F14CE15D}" srcId="{C99355F2-2163-402D-A3DC-3651C50B8A31}" destId="{E8547A9A-4C01-467E-A268-D968B9B2DCA4}" srcOrd="1" destOrd="0" parTransId="{F9861DCD-D1E1-4A38-8F29-1B8515A30B27}" sibTransId="{148F7BD5-1270-4C43-8DCF-CA3CFA225E56}"/>
    <dgm:cxn modelId="{ABCB10E0-861A-4F17-8FBE-8B21D7319C9F}" type="presOf" srcId="{690BBCF7-76FB-490B-836C-1236D2310D08}" destId="{8BE361D7-5EF0-4EE4-8361-E8D780BE7C1B}" srcOrd="0" destOrd="0" presId="urn:microsoft.com/office/officeart/2005/8/layout/hierarchy3"/>
    <dgm:cxn modelId="{80277476-05F8-415D-88F4-2F012C577495}" srcId="{49279F0F-3C11-4F9D-AF6D-256B4AF02B2E}" destId="{5AF9A0F3-70BA-47FC-BF77-B5D017C2AFE0}" srcOrd="1" destOrd="0" parTransId="{1FCECFA2-22A0-4DED-9DE6-5B040DE45ABE}" sibTransId="{81376790-FE1C-4BCD-A408-3A71F39B4CE0}"/>
    <dgm:cxn modelId="{6D1E6D70-4EB9-4B6A-981C-01AD05DD6B0E}" type="presOf" srcId="{05F7F65E-F17E-44E7-A07D-131ED72FAB5B}" destId="{20C4CB01-C550-46E4-874F-63B879CF03AE}" srcOrd="0" destOrd="0" presId="urn:microsoft.com/office/officeart/2005/8/layout/hierarchy3"/>
    <dgm:cxn modelId="{9B408B06-0E8B-47AD-9219-CBC6F04CF6E3}" type="presOf" srcId="{A64886A4-8C5B-49BC-97EF-15F53CD10C49}" destId="{B0D250DD-4BD3-4A8B-8304-97EE1AF87474}" srcOrd="0" destOrd="0" presId="urn:microsoft.com/office/officeart/2005/8/layout/hierarchy3"/>
    <dgm:cxn modelId="{AB69155C-5206-4BFE-B91E-4B5949F2CAB9}" type="presOf" srcId="{D291877B-6E9D-4377-B54E-7B9FF846E4C2}" destId="{746346F9-B0BD-4C69-B2DB-3E2951383417}" srcOrd="1" destOrd="0" presId="urn:microsoft.com/office/officeart/2005/8/layout/hierarchy3"/>
    <dgm:cxn modelId="{D17873C6-470F-444E-81D8-A9D7F3D3BAC6}" type="presOf" srcId="{773957F3-319F-4A00-97C2-C5F9305D44A8}" destId="{10C4BDEC-CC3A-46E4-8C3B-3CA4EEAB43B2}" srcOrd="0" destOrd="0" presId="urn:microsoft.com/office/officeart/2005/8/layout/hierarchy3"/>
    <dgm:cxn modelId="{67D0C070-E8D2-4247-B886-9B8DEB11D958}" type="presOf" srcId="{85FDAE68-10CE-4AC2-90CD-3A1F141A4A57}" destId="{4BAB3294-CE48-4AA8-AEFD-0CCAF05BE800}" srcOrd="0" destOrd="0" presId="urn:microsoft.com/office/officeart/2005/8/layout/hierarchy3"/>
    <dgm:cxn modelId="{A1727163-3007-4FDB-A37D-8AED1D14FF29}" type="presOf" srcId="{8A2E3BE4-58E1-4E70-B1D8-465B3CE08564}" destId="{5BC25C35-4180-4B75-B73E-718880E9C523}" srcOrd="0" destOrd="0" presId="urn:microsoft.com/office/officeart/2005/8/layout/hierarchy3"/>
    <dgm:cxn modelId="{CD0C2B80-B38C-4E86-8EE2-787896C9F630}" type="presOf" srcId="{6CD1527C-4854-4EE0-B270-5B349089E589}" destId="{0624F259-7CB2-4CD2-B23F-965194A78FFB}" srcOrd="0" destOrd="0" presId="urn:microsoft.com/office/officeart/2005/8/layout/hierarchy3"/>
    <dgm:cxn modelId="{80E02885-E5F7-40A7-B7DD-DEC7F1CC699B}" type="presOf" srcId="{49279F0F-3C11-4F9D-AF6D-256B4AF02B2E}" destId="{37BBB58E-867C-44E7-8E48-539EB5EFF201}" srcOrd="0" destOrd="0" presId="urn:microsoft.com/office/officeart/2005/8/layout/hierarchy3"/>
    <dgm:cxn modelId="{2E69026A-9276-4F11-9039-AEA6F392547D}" type="presOf" srcId="{36286039-BA57-4431-83D2-FE628B4B4B20}" destId="{1DA714A6-BD3F-43F6-8452-ED9E2DF95EEA}" srcOrd="0" destOrd="0" presId="urn:microsoft.com/office/officeart/2005/8/layout/hierarchy3"/>
    <dgm:cxn modelId="{90FD2D96-9316-4FAC-9C70-29D9305D6E8D}" type="presOf" srcId="{E8547A9A-4C01-467E-A268-D968B9B2DCA4}" destId="{A100EF49-9132-481E-A3A6-F71461519B58}" srcOrd="0" destOrd="0" presId="urn:microsoft.com/office/officeart/2005/8/layout/hierarchy3"/>
    <dgm:cxn modelId="{4AB3DCA3-876C-44C6-A52E-BABD6DD0E136}" type="presOf" srcId="{5B768CDA-AF24-4AD5-B9D2-F261B106DE97}" destId="{49AC1477-5A99-48B2-970B-1D935F785AF1}" srcOrd="0" destOrd="0" presId="urn:microsoft.com/office/officeart/2005/8/layout/hierarchy3"/>
    <dgm:cxn modelId="{F7E8ED00-C60F-48C7-BC5F-29CFA0888149}" type="presOf" srcId="{8647B786-C579-4866-83DC-2CDACB85A702}" destId="{7A2250C2-AA56-40D0-9CF9-72ADA8387880}" srcOrd="0" destOrd="0" presId="urn:microsoft.com/office/officeart/2005/8/layout/hierarchy3"/>
    <dgm:cxn modelId="{201CB51A-97FD-4D33-944D-43012CA444BA}" type="presOf" srcId="{92FF43DE-01A2-4E2F-AEA5-9D77C28707F2}" destId="{EFE064AB-8B0C-47F4-8837-C0730A1CDEB5}" srcOrd="0" destOrd="0" presId="urn:microsoft.com/office/officeart/2005/8/layout/hierarchy3"/>
    <dgm:cxn modelId="{24B3B325-4881-4323-BED1-0A3D15C693A8}" srcId="{5AF9A0F3-70BA-47FC-BF77-B5D017C2AFE0}" destId="{92FF43DE-01A2-4E2F-AEA5-9D77C28707F2}" srcOrd="2" destOrd="0" parTransId="{4D8691AC-DD54-4895-AC79-44361B0E6184}" sibTransId="{7D42EF58-4F56-4617-8A56-3C0F13981D57}"/>
    <dgm:cxn modelId="{6791B4F1-7723-424D-B3F1-1B9146CEE47A}" type="presOf" srcId="{1A06E40C-BAED-4C2D-82AF-8830CC4B27B0}" destId="{7B938160-295B-42DB-A5EF-83C867DAF6EF}" srcOrd="1" destOrd="0" presId="urn:microsoft.com/office/officeart/2005/8/layout/hierarchy3"/>
    <dgm:cxn modelId="{CB69D608-5D49-420B-8C18-A45E87675F99}" type="presOf" srcId="{5B3EE052-63F8-4230-9753-DFA01A825735}" destId="{9907AE8D-9071-4F44-A294-34DA4B03BB56}" srcOrd="0" destOrd="0" presId="urn:microsoft.com/office/officeart/2005/8/layout/hierarchy3"/>
    <dgm:cxn modelId="{907F1E32-E7B9-49F3-9AE1-1483ED8DF983}" type="presOf" srcId="{4D8691AC-DD54-4895-AC79-44361B0E6184}" destId="{BD0AE655-10D5-44CA-8023-3B4287941380}" srcOrd="0" destOrd="0" presId="urn:microsoft.com/office/officeart/2005/8/layout/hierarchy3"/>
    <dgm:cxn modelId="{8BB85127-38E5-48E5-93CC-C57B46F5AFBB}" srcId="{D291877B-6E9D-4377-B54E-7B9FF846E4C2}" destId="{6D52765F-D660-4FF1-896F-251F358961EE}" srcOrd="0" destOrd="0" parTransId="{05F7F65E-F17E-44E7-A07D-131ED72FAB5B}" sibTransId="{CB6A80C7-C1B4-4B61-A750-F47E1828D108}"/>
    <dgm:cxn modelId="{E2538A58-EC89-4735-8EBF-516954AEAD1C}" type="presOf" srcId="{1A06E40C-BAED-4C2D-82AF-8830CC4B27B0}" destId="{D502D3D1-27AD-4F30-9F53-FE3FD056B135}" srcOrd="0" destOrd="0" presId="urn:microsoft.com/office/officeart/2005/8/layout/hierarchy3"/>
    <dgm:cxn modelId="{9CD895F7-FF41-4EC1-A68F-A147B6E5DBA0}" srcId="{49279F0F-3C11-4F9D-AF6D-256B4AF02B2E}" destId="{1A06E40C-BAED-4C2D-82AF-8830CC4B27B0}" srcOrd="0" destOrd="0" parTransId="{2D08CBD3-34CC-49BF-ABF2-344942DA7748}" sibTransId="{B0301B55-E4CF-4D91-8BE5-0B704F9DBE91}"/>
    <dgm:cxn modelId="{8576FFD2-7862-417E-928F-CD071D7B913D}" type="presOf" srcId="{262530EA-4BA9-428F-B396-576983948E93}" destId="{1BE08631-4752-44C2-9E2C-4C7985398A06}" srcOrd="0" destOrd="0" presId="urn:microsoft.com/office/officeart/2005/8/layout/hierarchy3"/>
    <dgm:cxn modelId="{7A8763AA-F072-499B-8798-EA242FFFC0AE}" type="presOf" srcId="{2D68154D-7C65-4BD5-BD5E-7979F8FD69FE}" destId="{558DCDB4-1828-4FCC-977D-D33007DF3F4B}" srcOrd="0" destOrd="0" presId="urn:microsoft.com/office/officeart/2005/8/layout/hierarchy3"/>
    <dgm:cxn modelId="{1B571B0F-FA45-4BE2-A70C-46B86C95C5C4}" srcId="{1A06E40C-BAED-4C2D-82AF-8830CC4B27B0}" destId="{5B768CDA-AF24-4AD5-B9D2-F261B106DE97}" srcOrd="2" destOrd="0" parTransId="{F036DB96-4587-4971-8046-0DA4577A6D8D}" sibTransId="{821A624E-33C3-4007-89DD-D271D49567C4}"/>
    <dgm:cxn modelId="{02D710FA-2270-4BE2-B4C8-5150E8053451}" type="presParOf" srcId="{37BBB58E-867C-44E7-8E48-539EB5EFF201}" destId="{530D1561-FDC5-48C2-B70A-62B549E357D2}" srcOrd="0" destOrd="0" presId="urn:microsoft.com/office/officeart/2005/8/layout/hierarchy3"/>
    <dgm:cxn modelId="{B384F6A4-1071-42D0-8B3D-768601D5205E}" type="presParOf" srcId="{530D1561-FDC5-48C2-B70A-62B549E357D2}" destId="{FDDECECC-2C62-4C3E-9115-061A23168CAD}" srcOrd="0" destOrd="0" presId="urn:microsoft.com/office/officeart/2005/8/layout/hierarchy3"/>
    <dgm:cxn modelId="{537592D9-3E8E-477D-A7C7-D6FB9F747CC0}" type="presParOf" srcId="{FDDECECC-2C62-4C3E-9115-061A23168CAD}" destId="{D502D3D1-27AD-4F30-9F53-FE3FD056B135}" srcOrd="0" destOrd="0" presId="urn:microsoft.com/office/officeart/2005/8/layout/hierarchy3"/>
    <dgm:cxn modelId="{EAF76A80-5DCE-4516-B7C8-A5610EBF59DD}" type="presParOf" srcId="{FDDECECC-2C62-4C3E-9115-061A23168CAD}" destId="{7B938160-295B-42DB-A5EF-83C867DAF6EF}" srcOrd="1" destOrd="0" presId="urn:microsoft.com/office/officeart/2005/8/layout/hierarchy3"/>
    <dgm:cxn modelId="{5F189F2A-650F-4C24-9A50-1414423ACCC4}" type="presParOf" srcId="{530D1561-FDC5-48C2-B70A-62B549E357D2}" destId="{A663CA57-2E36-47A9-8D46-3D06AB16DB39}" srcOrd="1" destOrd="0" presId="urn:microsoft.com/office/officeart/2005/8/layout/hierarchy3"/>
    <dgm:cxn modelId="{F5F90BCC-D01E-414C-926E-648B3538D6DC}" type="presParOf" srcId="{A663CA57-2E36-47A9-8D46-3D06AB16DB39}" destId="{0624F259-7CB2-4CD2-B23F-965194A78FFB}" srcOrd="0" destOrd="0" presId="urn:microsoft.com/office/officeart/2005/8/layout/hierarchy3"/>
    <dgm:cxn modelId="{4DFCA11E-59A1-4E4B-85FE-D0C2325D7E18}" type="presParOf" srcId="{A663CA57-2E36-47A9-8D46-3D06AB16DB39}" destId="{B0D250DD-4BD3-4A8B-8304-97EE1AF87474}" srcOrd="1" destOrd="0" presId="urn:microsoft.com/office/officeart/2005/8/layout/hierarchy3"/>
    <dgm:cxn modelId="{E0A27CF5-D534-453B-B7BA-F834EFDBAA3E}" type="presParOf" srcId="{A663CA57-2E36-47A9-8D46-3D06AB16DB39}" destId="{8CBA56E5-4462-41ED-BD19-152FF3A80FBC}" srcOrd="2" destOrd="0" presId="urn:microsoft.com/office/officeart/2005/8/layout/hierarchy3"/>
    <dgm:cxn modelId="{FF891C19-6B6D-431E-899B-97996F8B8E1C}" type="presParOf" srcId="{A663CA57-2E36-47A9-8D46-3D06AB16DB39}" destId="{10C4BDEC-CC3A-46E4-8C3B-3CA4EEAB43B2}" srcOrd="3" destOrd="0" presId="urn:microsoft.com/office/officeart/2005/8/layout/hierarchy3"/>
    <dgm:cxn modelId="{F304E94C-4E7E-4BC3-B606-A72713540338}" type="presParOf" srcId="{A663CA57-2E36-47A9-8D46-3D06AB16DB39}" destId="{1FED8D5E-1180-467A-B530-C2E2C20E8CCF}" srcOrd="4" destOrd="0" presId="urn:microsoft.com/office/officeart/2005/8/layout/hierarchy3"/>
    <dgm:cxn modelId="{820CC752-C9D3-4D9C-A5CA-6CF964064E9D}" type="presParOf" srcId="{A663CA57-2E36-47A9-8D46-3D06AB16DB39}" destId="{49AC1477-5A99-48B2-970B-1D935F785AF1}" srcOrd="5" destOrd="0" presId="urn:microsoft.com/office/officeart/2005/8/layout/hierarchy3"/>
    <dgm:cxn modelId="{6536AAED-E31A-4170-9421-680C61CBDEDF}" type="presParOf" srcId="{37BBB58E-867C-44E7-8E48-539EB5EFF201}" destId="{ED242766-20FF-486C-995F-C6BC3DCA2515}" srcOrd="1" destOrd="0" presId="urn:microsoft.com/office/officeart/2005/8/layout/hierarchy3"/>
    <dgm:cxn modelId="{6444846F-C5E9-421A-BF23-3260293847BD}" type="presParOf" srcId="{ED242766-20FF-486C-995F-C6BC3DCA2515}" destId="{E0912BCD-2005-460B-B6FD-03746B9B9CC3}" srcOrd="0" destOrd="0" presId="urn:microsoft.com/office/officeart/2005/8/layout/hierarchy3"/>
    <dgm:cxn modelId="{08BEB47E-AF4D-44C0-8634-59A12FF57B6F}" type="presParOf" srcId="{E0912BCD-2005-460B-B6FD-03746B9B9CC3}" destId="{EF52D82B-3F50-4208-A5CF-3AC24BBFFE22}" srcOrd="0" destOrd="0" presId="urn:microsoft.com/office/officeart/2005/8/layout/hierarchy3"/>
    <dgm:cxn modelId="{BC610051-BC32-4809-B1E6-B3529CC34620}" type="presParOf" srcId="{E0912BCD-2005-460B-B6FD-03746B9B9CC3}" destId="{382F2AA4-F1E2-4C48-982E-9E3F34EEDEAB}" srcOrd="1" destOrd="0" presId="urn:microsoft.com/office/officeart/2005/8/layout/hierarchy3"/>
    <dgm:cxn modelId="{DD5B6898-A3F7-4752-BF2F-A118496ECBC9}" type="presParOf" srcId="{ED242766-20FF-486C-995F-C6BC3DCA2515}" destId="{DC0416C0-B3E7-4A0A-A8A8-17CAB3BB978A}" srcOrd="1" destOrd="0" presId="urn:microsoft.com/office/officeart/2005/8/layout/hierarchy3"/>
    <dgm:cxn modelId="{812D4BBB-48E5-4724-B085-55D50B49B398}" type="presParOf" srcId="{DC0416C0-B3E7-4A0A-A8A8-17CAB3BB978A}" destId="{5BC25C35-4180-4B75-B73E-718880E9C523}" srcOrd="0" destOrd="0" presId="urn:microsoft.com/office/officeart/2005/8/layout/hierarchy3"/>
    <dgm:cxn modelId="{F989353F-0615-4CE4-B8B8-A72E4DDD2C81}" type="presParOf" srcId="{DC0416C0-B3E7-4A0A-A8A8-17CAB3BB978A}" destId="{4BAB3294-CE48-4AA8-AEFD-0CCAF05BE800}" srcOrd="1" destOrd="0" presId="urn:microsoft.com/office/officeart/2005/8/layout/hierarchy3"/>
    <dgm:cxn modelId="{4D2A7141-7F3C-46DD-8034-5302116F43DB}" type="presParOf" srcId="{DC0416C0-B3E7-4A0A-A8A8-17CAB3BB978A}" destId="{558DCDB4-1828-4FCC-977D-D33007DF3F4B}" srcOrd="2" destOrd="0" presId="urn:microsoft.com/office/officeart/2005/8/layout/hierarchy3"/>
    <dgm:cxn modelId="{4D3EAFBA-7623-4F6B-8EFD-B459F1854605}" type="presParOf" srcId="{DC0416C0-B3E7-4A0A-A8A8-17CAB3BB978A}" destId="{5BCDD090-4355-4ED2-A742-4BA0967F8300}" srcOrd="3" destOrd="0" presId="urn:microsoft.com/office/officeart/2005/8/layout/hierarchy3"/>
    <dgm:cxn modelId="{EBF982C1-B95D-4246-89D9-DC4B5B1753F2}" type="presParOf" srcId="{DC0416C0-B3E7-4A0A-A8A8-17CAB3BB978A}" destId="{BD0AE655-10D5-44CA-8023-3B4287941380}" srcOrd="4" destOrd="0" presId="urn:microsoft.com/office/officeart/2005/8/layout/hierarchy3"/>
    <dgm:cxn modelId="{E83ADE5C-06F3-4741-AC4A-2960350D6095}" type="presParOf" srcId="{DC0416C0-B3E7-4A0A-A8A8-17CAB3BB978A}" destId="{EFE064AB-8B0C-47F4-8837-C0730A1CDEB5}" srcOrd="5" destOrd="0" presId="urn:microsoft.com/office/officeart/2005/8/layout/hierarchy3"/>
    <dgm:cxn modelId="{65743557-6153-47CC-996F-7729DC4D5456}" type="presParOf" srcId="{37BBB58E-867C-44E7-8E48-539EB5EFF201}" destId="{64AE48D2-FD0E-49DE-991E-0734BDE53428}" srcOrd="2" destOrd="0" presId="urn:microsoft.com/office/officeart/2005/8/layout/hierarchy3"/>
    <dgm:cxn modelId="{81731205-A2F5-479E-8364-E193D7E97678}" type="presParOf" srcId="{64AE48D2-FD0E-49DE-991E-0734BDE53428}" destId="{0093AE5F-4CDB-4D8C-8C6E-2676D6AEBEBE}" srcOrd="0" destOrd="0" presId="urn:microsoft.com/office/officeart/2005/8/layout/hierarchy3"/>
    <dgm:cxn modelId="{541F302B-B230-4F2E-8ABF-9B5BCD91ED6E}" type="presParOf" srcId="{0093AE5F-4CDB-4D8C-8C6E-2676D6AEBEBE}" destId="{4B664496-ABDC-4C69-8B55-1AD1B96BB642}" srcOrd="0" destOrd="0" presId="urn:microsoft.com/office/officeart/2005/8/layout/hierarchy3"/>
    <dgm:cxn modelId="{91357FDF-CCCB-4770-8F60-5C9876DC23F1}" type="presParOf" srcId="{0093AE5F-4CDB-4D8C-8C6E-2676D6AEBEBE}" destId="{A66C8DEC-EAA9-48F1-BAF4-00870F00DAF4}" srcOrd="1" destOrd="0" presId="urn:microsoft.com/office/officeart/2005/8/layout/hierarchy3"/>
    <dgm:cxn modelId="{9DDE8D1D-DCFE-4CBB-AB02-291C87562F39}" type="presParOf" srcId="{64AE48D2-FD0E-49DE-991E-0734BDE53428}" destId="{C78FA79A-506A-415D-841E-2EDFE83329AB}" srcOrd="1" destOrd="0" presId="urn:microsoft.com/office/officeart/2005/8/layout/hierarchy3"/>
    <dgm:cxn modelId="{8408B3EF-2B50-4E32-BC17-99C3FF4A6E2D}" type="presParOf" srcId="{C78FA79A-506A-415D-841E-2EDFE83329AB}" destId="{4EF4AF21-7668-477B-8A28-D5D383292A7F}" srcOrd="0" destOrd="0" presId="urn:microsoft.com/office/officeart/2005/8/layout/hierarchy3"/>
    <dgm:cxn modelId="{35FF1C45-AFFF-4C59-9565-353BEA8A1801}" type="presParOf" srcId="{C78FA79A-506A-415D-841E-2EDFE83329AB}" destId="{9907AE8D-9071-4F44-A294-34DA4B03BB56}" srcOrd="1" destOrd="0" presId="urn:microsoft.com/office/officeart/2005/8/layout/hierarchy3"/>
    <dgm:cxn modelId="{CC38A031-E770-40F6-B612-93E5696EBF76}" type="presParOf" srcId="{C78FA79A-506A-415D-841E-2EDFE83329AB}" destId="{874C520B-4EF3-4B8C-8B72-D2D8BDE0D2D5}" srcOrd="2" destOrd="0" presId="urn:microsoft.com/office/officeart/2005/8/layout/hierarchy3"/>
    <dgm:cxn modelId="{DC2DDC3B-A989-4883-8281-E9171EB55DF9}" type="presParOf" srcId="{C78FA79A-506A-415D-841E-2EDFE83329AB}" destId="{A100EF49-9132-481E-A3A6-F71461519B58}" srcOrd="3" destOrd="0" presId="urn:microsoft.com/office/officeart/2005/8/layout/hierarchy3"/>
    <dgm:cxn modelId="{5447E8B1-3D0E-4ECB-9326-81D1E0D34BB5}" type="presParOf" srcId="{C78FA79A-506A-415D-841E-2EDFE83329AB}" destId="{8BE361D7-5EF0-4EE4-8361-E8D780BE7C1B}" srcOrd="4" destOrd="0" presId="urn:microsoft.com/office/officeart/2005/8/layout/hierarchy3"/>
    <dgm:cxn modelId="{9F8B4F8C-2029-47FC-808B-CD57AEC1FA26}" type="presParOf" srcId="{C78FA79A-506A-415D-841E-2EDFE83329AB}" destId="{CCE23EF9-E9F7-4034-A51F-F21F36131433}" srcOrd="5" destOrd="0" presId="urn:microsoft.com/office/officeart/2005/8/layout/hierarchy3"/>
    <dgm:cxn modelId="{5F9C95F0-EEF7-496D-B90D-3A3FB5AF3306}" type="presParOf" srcId="{37BBB58E-867C-44E7-8E48-539EB5EFF201}" destId="{3A00BFDD-CCD4-48ED-AE5B-0912832AEA70}" srcOrd="3" destOrd="0" presId="urn:microsoft.com/office/officeart/2005/8/layout/hierarchy3"/>
    <dgm:cxn modelId="{B3D1F48F-31C8-419F-B4DF-F7FD736E916E}" type="presParOf" srcId="{3A00BFDD-CCD4-48ED-AE5B-0912832AEA70}" destId="{82DFEBC6-2995-433D-B172-0E0488066560}" srcOrd="0" destOrd="0" presId="urn:microsoft.com/office/officeart/2005/8/layout/hierarchy3"/>
    <dgm:cxn modelId="{F27A5877-F53D-4CF5-AD00-E532FA15B5FD}" type="presParOf" srcId="{82DFEBC6-2995-433D-B172-0E0488066560}" destId="{6BB8DB35-EC68-4D9C-B31B-4F66FE8400A3}" srcOrd="0" destOrd="0" presId="urn:microsoft.com/office/officeart/2005/8/layout/hierarchy3"/>
    <dgm:cxn modelId="{28AB8746-B198-484B-A149-3DE61AB083FE}" type="presParOf" srcId="{82DFEBC6-2995-433D-B172-0E0488066560}" destId="{6480B7C3-BA33-429D-BFDA-59FEED60C49D}" srcOrd="1" destOrd="0" presId="urn:microsoft.com/office/officeart/2005/8/layout/hierarchy3"/>
    <dgm:cxn modelId="{0A3C2CDD-0B1E-4DBF-A893-736184AD6CE6}" type="presParOf" srcId="{3A00BFDD-CCD4-48ED-AE5B-0912832AEA70}" destId="{F48A87D0-1143-49E3-99BF-A03DC71DA846}" srcOrd="1" destOrd="0" presId="urn:microsoft.com/office/officeart/2005/8/layout/hierarchy3"/>
    <dgm:cxn modelId="{B76A7790-C948-4DF5-9221-8572927EEE2A}" type="presParOf" srcId="{F48A87D0-1143-49E3-99BF-A03DC71DA846}" destId="{7A2250C2-AA56-40D0-9CF9-72ADA8387880}" srcOrd="0" destOrd="0" presId="urn:microsoft.com/office/officeart/2005/8/layout/hierarchy3"/>
    <dgm:cxn modelId="{225C917D-3B23-4107-A092-A84B5DED2CE0}" type="presParOf" srcId="{F48A87D0-1143-49E3-99BF-A03DC71DA846}" destId="{1DA714A6-BD3F-43F6-8452-ED9E2DF95EEA}" srcOrd="1" destOrd="0" presId="urn:microsoft.com/office/officeart/2005/8/layout/hierarchy3"/>
    <dgm:cxn modelId="{68878CC0-35C5-45F8-B842-D08B936450E3}" type="presParOf" srcId="{F48A87D0-1143-49E3-99BF-A03DC71DA846}" destId="{2B7680D8-FCA1-45A6-B310-801CFCEECA55}" srcOrd="2" destOrd="0" presId="urn:microsoft.com/office/officeart/2005/8/layout/hierarchy3"/>
    <dgm:cxn modelId="{964468F3-70C7-4D4F-8F47-DC19C460053D}" type="presParOf" srcId="{F48A87D0-1143-49E3-99BF-A03DC71DA846}" destId="{5E5E2F1C-5061-410F-915A-F0DF2E4692B9}" srcOrd="3" destOrd="0" presId="urn:microsoft.com/office/officeart/2005/8/layout/hierarchy3"/>
    <dgm:cxn modelId="{5B6BEC5C-99A0-486F-BA19-63B14C75649D}" type="presParOf" srcId="{F48A87D0-1143-49E3-99BF-A03DC71DA846}" destId="{18E3A866-D820-44F5-BF13-4D8DCD73BC12}" srcOrd="4" destOrd="0" presId="urn:microsoft.com/office/officeart/2005/8/layout/hierarchy3"/>
    <dgm:cxn modelId="{AF8D07E5-C809-4036-9373-6986924C7D07}" type="presParOf" srcId="{F48A87D0-1143-49E3-99BF-A03DC71DA846}" destId="{0953BD0F-8566-4D3E-AAB1-394F6AD1501B}" srcOrd="5" destOrd="0" presId="urn:microsoft.com/office/officeart/2005/8/layout/hierarchy3"/>
    <dgm:cxn modelId="{D669D22A-0957-4108-80B3-88DF5137405D}" type="presParOf" srcId="{37BBB58E-867C-44E7-8E48-539EB5EFF201}" destId="{E2D7FC74-9C6B-4417-A61A-9C551B7E07E7}" srcOrd="4" destOrd="0" presId="urn:microsoft.com/office/officeart/2005/8/layout/hierarchy3"/>
    <dgm:cxn modelId="{F362B515-7B1A-4E0C-8524-82B21E2EB2B2}" type="presParOf" srcId="{E2D7FC74-9C6B-4417-A61A-9C551B7E07E7}" destId="{4348C1F4-CD47-4CBA-ADD5-9B96DF69A375}" srcOrd="0" destOrd="0" presId="urn:microsoft.com/office/officeart/2005/8/layout/hierarchy3"/>
    <dgm:cxn modelId="{2B90F413-6B94-4F86-879C-456F69AE7F3C}" type="presParOf" srcId="{4348C1F4-CD47-4CBA-ADD5-9B96DF69A375}" destId="{7C8F877A-B443-45FF-A098-29DCFC181C91}" srcOrd="0" destOrd="0" presId="urn:microsoft.com/office/officeart/2005/8/layout/hierarchy3"/>
    <dgm:cxn modelId="{4CD65675-0E71-4D10-B83E-D519367809CB}" type="presParOf" srcId="{4348C1F4-CD47-4CBA-ADD5-9B96DF69A375}" destId="{746346F9-B0BD-4C69-B2DB-3E2951383417}" srcOrd="1" destOrd="0" presId="urn:microsoft.com/office/officeart/2005/8/layout/hierarchy3"/>
    <dgm:cxn modelId="{54B56F2D-47C4-40DA-B4D5-33F4F602A939}" type="presParOf" srcId="{E2D7FC74-9C6B-4417-A61A-9C551B7E07E7}" destId="{AFEA8977-F0AD-4016-B7DB-50F3E646A89A}" srcOrd="1" destOrd="0" presId="urn:microsoft.com/office/officeart/2005/8/layout/hierarchy3"/>
    <dgm:cxn modelId="{A37D6A89-41A3-43D1-ADF3-69157D2BF95F}" type="presParOf" srcId="{AFEA8977-F0AD-4016-B7DB-50F3E646A89A}" destId="{20C4CB01-C550-46E4-874F-63B879CF03AE}" srcOrd="0" destOrd="0" presId="urn:microsoft.com/office/officeart/2005/8/layout/hierarchy3"/>
    <dgm:cxn modelId="{E4B29439-1021-4DAB-B88F-6EC4B6342FF1}" type="presParOf" srcId="{AFEA8977-F0AD-4016-B7DB-50F3E646A89A}" destId="{0E28F056-485C-4E1D-9C19-E242CA266C39}" srcOrd="1" destOrd="0" presId="urn:microsoft.com/office/officeart/2005/8/layout/hierarchy3"/>
    <dgm:cxn modelId="{173800F6-019C-44D7-8E6B-DD4E45CC4DC6}" type="presParOf" srcId="{AFEA8977-F0AD-4016-B7DB-50F3E646A89A}" destId="{1BE08631-4752-44C2-9E2C-4C7985398A06}" srcOrd="2" destOrd="0" presId="urn:microsoft.com/office/officeart/2005/8/layout/hierarchy3"/>
    <dgm:cxn modelId="{30FFD46D-162A-4EBE-BF3F-AFA082625740}" type="presParOf" srcId="{AFEA8977-F0AD-4016-B7DB-50F3E646A89A}" destId="{F78AAF52-6069-4DEA-9EBB-85AB19539681}" srcOrd="3" destOrd="0" presId="urn:microsoft.com/office/officeart/2005/8/layout/hierarchy3"/>
    <dgm:cxn modelId="{A864D810-C04C-4AD8-8CA4-1E07977770D0}" type="presParOf" srcId="{AFEA8977-F0AD-4016-B7DB-50F3E646A89A}" destId="{DCAC692A-8402-4E33-9458-CA6818968A89}" srcOrd="4" destOrd="0" presId="urn:microsoft.com/office/officeart/2005/8/layout/hierarchy3"/>
    <dgm:cxn modelId="{340E7737-7FD5-4CE8-896E-CD9C0475B84B}" type="presParOf" srcId="{AFEA8977-F0AD-4016-B7DB-50F3E646A89A}" destId="{CB32902E-FFCC-4301-8213-530134BC0FC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79F0F-3C11-4F9D-AF6D-256B4AF02B2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A06E40C-BAED-4C2D-82AF-8830CC4B27B0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phòng ban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08CBD3-34CC-49BF-ABF2-344942DA7748}" type="par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01B55-E4CF-4D91-8BE5-0B704F9DBE91}" type="sibTrans" cxnId="{9CD895F7-FF41-4EC1-A68F-A147B6E5DBA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4886A4-8C5B-49BC-97EF-15F53CD10C49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phòng ban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1527C-4854-4EE0-B270-5B349089E589}" type="par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5183F7-7DD9-44B2-886C-63C842F45D29}" type="sibTrans" cxnId="{7C3E91E7-847E-40C8-BCA0-351F76EC1A9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68CDA-AF24-4AD5-B9D2-F261B106DE97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phòng ban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36DB96-4587-4971-8046-0DA4577A6D8D}" type="par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A624E-33C3-4007-89DD-D271D49567C4}" type="sibTrans" cxnId="{1B571B0F-FA45-4BE2-A70C-46B86C95C5C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9A0F3-70BA-47FC-BF77-B5D017C2AFE0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phụ cấp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ECFA2-22A0-4DED-9DE6-5B040DE45ABE}" type="par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76790-FE1C-4BCD-A408-3A71F39B4CE0}" type="sibTrans" cxnId="{80277476-05F8-415D-88F4-2F012C57749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DAE68-10CE-4AC2-90CD-3A1F141A4A57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phụ cấp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E3BE4-58E1-4E70-B1D8-465B3CE08564}" type="par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B4AA9-A261-482B-A97C-ED51D03130FA}" type="sibTrans" cxnId="{EA86B59C-AF80-4F38-9342-F0750BE2325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8CF51-0011-445D-8369-4160AF3D34B3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phụ cấp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8154D-7C65-4BD5-BD5E-7979F8FD69FE}" type="par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3742A2-B998-435A-A26F-F7B2DB320FA7}" type="sibTrans" cxnId="{5A966144-5148-4C79-B0C3-7CA53FBE8F9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9355F2-2163-402D-A3DC-3651C50B8A31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bảo hiểm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2D3CE-0DC9-46D1-ADDE-4C109CEFD4FA}" type="par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10118-29AC-40C4-AD5B-2B08B11B13E7}" type="sibTrans" cxnId="{E0100377-FBE8-40EE-B9F2-C7129AA9737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EE052-63F8-4230-9753-DFA01A825735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bảo hiểm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4803CA-10EB-4A3F-AF07-F4F4976C0F5E}" type="par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58C1F-6314-4FD2-B06B-8D720BDB69E8}" type="sibTrans" cxnId="{406882E1-5352-4760-9873-383C59C8427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957F3-319F-4A00-97C2-C5F9305D44A8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phòng ban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9FB672-F80E-4741-B3DB-E9B6E2E60112}" type="par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03227-1EBA-49EB-B550-036D2A290995}" type="sibTrans" cxnId="{6845FE06-5EFB-441D-84B6-37A7A377193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F43DE-01A2-4E2F-AEA5-9D77C28707F2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phụ cấp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691AC-DD54-4895-AC79-44361B0E6184}" type="par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42EF58-4F56-4617-8A56-3C0F13981D57}" type="sibTrans" cxnId="{24B3B325-4881-4323-BED1-0A3D15C693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47A9A-4C01-467E-A268-D968B9B2DCA4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bảo hiểm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61DCD-D1E1-4A38-8F29-1B8515A30B27}" type="par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F7BD5-1270-4C43-8DCF-CA3CFA225E56}" type="sibTrans" cxnId="{AF2AA359-5F4B-44E0-AE27-5D10F14CE15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C442CF-4F04-4F09-A937-B3C06AD43E7B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bảo hiểm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0BBCF7-76FB-490B-836C-1236D2310D08}" type="par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E73AB-F97E-4DEE-AFF3-FB3893981CA0}" type="sibTrans" cxnId="{F7CDA18A-84BF-4247-9BC5-54B7476418A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794C83-AA51-40F1-B4CB-C3331ED26488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 kê chấm công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72A7C8-EE2D-4E54-8643-4FE15C77947D}" type="par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9AD85-F315-47AE-8EFF-21464446B988}" type="sibTrans" cxnId="{AA7268C1-A51F-4284-B2C1-D0A6A1DEBB1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286039-BA57-4431-83D2-FE628B4B4B20}">
      <dgm:prSet phldrT="[Text]" custT="1"/>
      <dgm:spPr/>
      <dgm:t>
        <a:bodyPr/>
        <a:lstStyle/>
        <a:p>
          <a:pPr algn="ctr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Xem chấm công theo ngày, tháng, tên nhân viên, phòng ban…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7B786-C579-4866-83DC-2CDACB85A702}" type="par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E7909-1800-4B9B-8D5A-746349CA054C}" type="sibTrans" cxnId="{A837DA7A-9B08-4288-9155-C7E2F058114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91877B-6E9D-4377-B54E-7B9FF846E4C2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 kiếm thông tin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05266-69A3-4483-808F-CD541C040CD6}" type="par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211B6E-7506-4ABA-ACCD-1CD06326EBDA}" type="sibTrans" cxnId="{8A349A60-ACBC-418A-A9E1-3FA83602EB6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52765F-D660-4FF1-896F-251F358961EE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kiếm thông tin nhân viên theo họ, tên, chức vụ…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F7F65E-F17E-44E7-A07D-131ED72FAB5B}" type="par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6A80C7-C1B4-4B61-A750-F47E1828D108}" type="sibTrans" cxnId="{8BB85127-38E5-48E5-93CC-C57B46F5AFB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5F0B7D-7F96-4DCA-AAE7-49DAE459FA2C}">
      <dgm:prSet phldrT="[Text]" custT="1"/>
      <dgm:spPr/>
      <dgm:t>
        <a:bodyPr/>
        <a:lstStyle/>
        <a:p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 năng phụ</a:t>
          </a:r>
          <a:endParaRPr 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CBEFC1-302D-43F3-B6BD-2672608D077C}" type="parTrans" cxnId="{A8357388-C776-4C59-B603-38B47B130F8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3CC919-F85B-49CF-88B9-D754A8127119}" type="sibTrans" cxnId="{A8357388-C776-4C59-B603-38B47B130F8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823F2A-1C78-475B-A2DD-BD890DD97CB9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Xem lịch sử làm việc của nhân viên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9B2995-D9EB-4882-BC4C-DA03BFA1543D}" type="parTrans" cxnId="{484871AC-6642-4E25-8174-797489BDB76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B99FF-85C6-4F72-AE7E-C7750F186767}" type="sibTrans" cxnId="{484871AC-6642-4E25-8174-797489BDB765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BB58E-867C-44E7-8E48-539EB5EFF201}" type="pres">
      <dgm:prSet presAssocID="{49279F0F-3C11-4F9D-AF6D-256B4AF02B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0D1561-FDC5-48C2-B70A-62B549E357D2}" type="pres">
      <dgm:prSet presAssocID="{1A06E40C-BAED-4C2D-82AF-8830CC4B27B0}" presName="root" presStyleCnt="0"/>
      <dgm:spPr/>
    </dgm:pt>
    <dgm:pt modelId="{FDDECECC-2C62-4C3E-9115-061A23168CAD}" type="pres">
      <dgm:prSet presAssocID="{1A06E40C-BAED-4C2D-82AF-8830CC4B27B0}" presName="rootComposite" presStyleCnt="0"/>
      <dgm:spPr/>
    </dgm:pt>
    <dgm:pt modelId="{D502D3D1-27AD-4F30-9F53-FE3FD056B135}" type="pres">
      <dgm:prSet presAssocID="{1A06E40C-BAED-4C2D-82AF-8830CC4B27B0}" presName="rootText" presStyleLbl="node1" presStyleIdx="0" presStyleCnt="6"/>
      <dgm:spPr/>
      <dgm:t>
        <a:bodyPr/>
        <a:lstStyle/>
        <a:p>
          <a:endParaRPr lang="en-US"/>
        </a:p>
      </dgm:t>
    </dgm:pt>
    <dgm:pt modelId="{7B938160-295B-42DB-A5EF-83C867DAF6EF}" type="pres">
      <dgm:prSet presAssocID="{1A06E40C-BAED-4C2D-82AF-8830CC4B27B0}" presName="rootConnector" presStyleLbl="node1" presStyleIdx="0" presStyleCnt="6"/>
      <dgm:spPr/>
      <dgm:t>
        <a:bodyPr/>
        <a:lstStyle/>
        <a:p>
          <a:endParaRPr lang="en-US"/>
        </a:p>
      </dgm:t>
    </dgm:pt>
    <dgm:pt modelId="{A663CA57-2E36-47A9-8D46-3D06AB16DB39}" type="pres">
      <dgm:prSet presAssocID="{1A06E40C-BAED-4C2D-82AF-8830CC4B27B0}" presName="childShape" presStyleCnt="0"/>
      <dgm:spPr/>
    </dgm:pt>
    <dgm:pt modelId="{0624F259-7CB2-4CD2-B23F-965194A78FFB}" type="pres">
      <dgm:prSet presAssocID="{6CD1527C-4854-4EE0-B270-5B349089E589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B0D250DD-4BD3-4A8B-8304-97EE1AF87474}" type="pres">
      <dgm:prSet presAssocID="{A64886A4-8C5B-49BC-97EF-15F53CD10C49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A56E5-4462-41ED-BD19-152FF3A80FBC}" type="pres">
      <dgm:prSet presAssocID="{589FB672-F80E-4741-B3DB-E9B6E2E60112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10C4BDEC-CC3A-46E4-8C3B-3CA4EEAB43B2}" type="pres">
      <dgm:prSet presAssocID="{773957F3-319F-4A00-97C2-C5F9305D44A8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D8D5E-1180-467A-B530-C2E2C20E8CCF}" type="pres">
      <dgm:prSet presAssocID="{F036DB96-4587-4971-8046-0DA4577A6D8D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49AC1477-5A99-48B2-970B-1D935F785AF1}" type="pres">
      <dgm:prSet presAssocID="{5B768CDA-AF24-4AD5-B9D2-F261B106DE97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42766-20FF-486C-995F-C6BC3DCA2515}" type="pres">
      <dgm:prSet presAssocID="{5AF9A0F3-70BA-47FC-BF77-B5D017C2AFE0}" presName="root" presStyleCnt="0"/>
      <dgm:spPr/>
    </dgm:pt>
    <dgm:pt modelId="{E0912BCD-2005-460B-B6FD-03746B9B9CC3}" type="pres">
      <dgm:prSet presAssocID="{5AF9A0F3-70BA-47FC-BF77-B5D017C2AFE0}" presName="rootComposite" presStyleCnt="0"/>
      <dgm:spPr/>
    </dgm:pt>
    <dgm:pt modelId="{EF52D82B-3F50-4208-A5CF-3AC24BBFFE22}" type="pres">
      <dgm:prSet presAssocID="{5AF9A0F3-70BA-47FC-BF77-B5D017C2AFE0}" presName="rootText" presStyleLbl="node1" presStyleIdx="1" presStyleCnt="6"/>
      <dgm:spPr/>
      <dgm:t>
        <a:bodyPr/>
        <a:lstStyle/>
        <a:p>
          <a:endParaRPr lang="en-US"/>
        </a:p>
      </dgm:t>
    </dgm:pt>
    <dgm:pt modelId="{382F2AA4-F1E2-4C48-982E-9E3F34EEDEAB}" type="pres">
      <dgm:prSet presAssocID="{5AF9A0F3-70BA-47FC-BF77-B5D017C2AFE0}" presName="rootConnector" presStyleLbl="node1" presStyleIdx="1" presStyleCnt="6"/>
      <dgm:spPr/>
      <dgm:t>
        <a:bodyPr/>
        <a:lstStyle/>
        <a:p>
          <a:endParaRPr lang="en-US"/>
        </a:p>
      </dgm:t>
    </dgm:pt>
    <dgm:pt modelId="{DC0416C0-B3E7-4A0A-A8A8-17CAB3BB978A}" type="pres">
      <dgm:prSet presAssocID="{5AF9A0F3-70BA-47FC-BF77-B5D017C2AFE0}" presName="childShape" presStyleCnt="0"/>
      <dgm:spPr/>
    </dgm:pt>
    <dgm:pt modelId="{5BC25C35-4180-4B75-B73E-718880E9C523}" type="pres">
      <dgm:prSet presAssocID="{8A2E3BE4-58E1-4E70-B1D8-465B3CE08564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4BAB3294-CE48-4AA8-AEFD-0CCAF05BE800}" type="pres">
      <dgm:prSet presAssocID="{85FDAE68-10CE-4AC2-90CD-3A1F141A4A57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DCDB4-1828-4FCC-977D-D33007DF3F4B}" type="pres">
      <dgm:prSet presAssocID="{2D68154D-7C65-4BD5-BD5E-7979F8FD69FE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5BCDD090-4355-4ED2-A742-4BA0967F8300}" type="pres">
      <dgm:prSet presAssocID="{F248CF51-0011-445D-8369-4160AF3D34B3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AE655-10D5-44CA-8023-3B4287941380}" type="pres">
      <dgm:prSet presAssocID="{4D8691AC-DD54-4895-AC79-44361B0E6184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EFE064AB-8B0C-47F4-8837-C0730A1CDEB5}" type="pres">
      <dgm:prSet presAssocID="{92FF43DE-01A2-4E2F-AEA5-9D77C28707F2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48D2-FD0E-49DE-991E-0734BDE53428}" type="pres">
      <dgm:prSet presAssocID="{C99355F2-2163-402D-A3DC-3651C50B8A31}" presName="root" presStyleCnt="0"/>
      <dgm:spPr/>
    </dgm:pt>
    <dgm:pt modelId="{0093AE5F-4CDB-4D8C-8C6E-2676D6AEBEBE}" type="pres">
      <dgm:prSet presAssocID="{C99355F2-2163-402D-A3DC-3651C50B8A31}" presName="rootComposite" presStyleCnt="0"/>
      <dgm:spPr/>
    </dgm:pt>
    <dgm:pt modelId="{4B664496-ABDC-4C69-8B55-1AD1B96BB642}" type="pres">
      <dgm:prSet presAssocID="{C99355F2-2163-402D-A3DC-3651C50B8A31}" presName="rootText" presStyleLbl="node1" presStyleIdx="2" presStyleCnt="6"/>
      <dgm:spPr/>
      <dgm:t>
        <a:bodyPr/>
        <a:lstStyle/>
        <a:p>
          <a:endParaRPr lang="en-US"/>
        </a:p>
      </dgm:t>
    </dgm:pt>
    <dgm:pt modelId="{A66C8DEC-EAA9-48F1-BAF4-00870F00DAF4}" type="pres">
      <dgm:prSet presAssocID="{C99355F2-2163-402D-A3DC-3651C50B8A31}" presName="rootConnector" presStyleLbl="node1" presStyleIdx="2" presStyleCnt="6"/>
      <dgm:spPr/>
      <dgm:t>
        <a:bodyPr/>
        <a:lstStyle/>
        <a:p>
          <a:endParaRPr lang="en-US"/>
        </a:p>
      </dgm:t>
    </dgm:pt>
    <dgm:pt modelId="{C78FA79A-506A-415D-841E-2EDFE83329AB}" type="pres">
      <dgm:prSet presAssocID="{C99355F2-2163-402D-A3DC-3651C50B8A31}" presName="childShape" presStyleCnt="0"/>
      <dgm:spPr/>
    </dgm:pt>
    <dgm:pt modelId="{4EF4AF21-7668-477B-8A28-D5D383292A7F}" type="pres">
      <dgm:prSet presAssocID="{ED4803CA-10EB-4A3F-AF07-F4F4976C0F5E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9907AE8D-9071-4F44-A294-34DA4B03BB56}" type="pres">
      <dgm:prSet presAssocID="{5B3EE052-63F8-4230-9753-DFA01A825735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C520B-4EF3-4B8C-8B72-D2D8BDE0D2D5}" type="pres">
      <dgm:prSet presAssocID="{F9861DCD-D1E1-4A38-8F29-1B8515A30B27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A100EF49-9132-481E-A3A6-F71461519B58}" type="pres">
      <dgm:prSet presAssocID="{E8547A9A-4C01-467E-A268-D968B9B2DCA4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361D7-5EF0-4EE4-8361-E8D780BE7C1B}" type="pres">
      <dgm:prSet presAssocID="{690BBCF7-76FB-490B-836C-1236D2310D08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CCE23EF9-E9F7-4034-A51F-F21F36131433}" type="pres">
      <dgm:prSet presAssocID="{A2C442CF-4F04-4F09-A937-B3C06AD43E7B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0BFDD-CCD4-48ED-AE5B-0912832AEA70}" type="pres">
      <dgm:prSet presAssocID="{7C794C83-AA51-40F1-B4CB-C3331ED26488}" presName="root" presStyleCnt="0"/>
      <dgm:spPr/>
    </dgm:pt>
    <dgm:pt modelId="{82DFEBC6-2995-433D-B172-0E0488066560}" type="pres">
      <dgm:prSet presAssocID="{7C794C83-AA51-40F1-B4CB-C3331ED26488}" presName="rootComposite" presStyleCnt="0"/>
      <dgm:spPr/>
    </dgm:pt>
    <dgm:pt modelId="{6BB8DB35-EC68-4D9C-B31B-4F66FE8400A3}" type="pres">
      <dgm:prSet presAssocID="{7C794C83-AA51-40F1-B4CB-C3331ED26488}" presName="rootText" presStyleLbl="node1" presStyleIdx="3" presStyleCnt="6"/>
      <dgm:spPr/>
      <dgm:t>
        <a:bodyPr/>
        <a:lstStyle/>
        <a:p>
          <a:endParaRPr lang="en-US"/>
        </a:p>
      </dgm:t>
    </dgm:pt>
    <dgm:pt modelId="{6480B7C3-BA33-429D-BFDA-59FEED60C49D}" type="pres">
      <dgm:prSet presAssocID="{7C794C83-AA51-40F1-B4CB-C3331ED26488}" presName="rootConnector" presStyleLbl="node1" presStyleIdx="3" presStyleCnt="6"/>
      <dgm:spPr/>
      <dgm:t>
        <a:bodyPr/>
        <a:lstStyle/>
        <a:p>
          <a:endParaRPr lang="en-US"/>
        </a:p>
      </dgm:t>
    </dgm:pt>
    <dgm:pt modelId="{F48A87D0-1143-49E3-99BF-A03DC71DA846}" type="pres">
      <dgm:prSet presAssocID="{7C794C83-AA51-40F1-B4CB-C3331ED26488}" presName="childShape" presStyleCnt="0"/>
      <dgm:spPr/>
    </dgm:pt>
    <dgm:pt modelId="{7A2250C2-AA56-40D0-9CF9-72ADA8387880}" type="pres">
      <dgm:prSet presAssocID="{8647B786-C579-4866-83DC-2CDACB85A702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1DA714A6-BD3F-43F6-8452-ED9E2DF95EEA}" type="pres">
      <dgm:prSet presAssocID="{36286039-BA57-4431-83D2-FE628B4B4B20}" presName="childText" presStyleLbl="bgAcc1" presStyleIdx="9" presStyleCnt="12" custScaleX="127161" custScaleY="346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7FC74-9C6B-4417-A61A-9C551B7E07E7}" type="pres">
      <dgm:prSet presAssocID="{D291877B-6E9D-4377-B54E-7B9FF846E4C2}" presName="root" presStyleCnt="0"/>
      <dgm:spPr/>
    </dgm:pt>
    <dgm:pt modelId="{4348C1F4-CD47-4CBA-ADD5-9B96DF69A375}" type="pres">
      <dgm:prSet presAssocID="{D291877B-6E9D-4377-B54E-7B9FF846E4C2}" presName="rootComposite" presStyleCnt="0"/>
      <dgm:spPr/>
    </dgm:pt>
    <dgm:pt modelId="{7C8F877A-B443-45FF-A098-29DCFC181C91}" type="pres">
      <dgm:prSet presAssocID="{D291877B-6E9D-4377-B54E-7B9FF846E4C2}" presName="rootText" presStyleLbl="node1" presStyleIdx="4" presStyleCnt="6"/>
      <dgm:spPr/>
      <dgm:t>
        <a:bodyPr/>
        <a:lstStyle/>
        <a:p>
          <a:endParaRPr lang="en-US"/>
        </a:p>
      </dgm:t>
    </dgm:pt>
    <dgm:pt modelId="{746346F9-B0BD-4C69-B2DB-3E2951383417}" type="pres">
      <dgm:prSet presAssocID="{D291877B-6E9D-4377-B54E-7B9FF846E4C2}" presName="rootConnector" presStyleLbl="node1" presStyleIdx="4" presStyleCnt="6"/>
      <dgm:spPr/>
      <dgm:t>
        <a:bodyPr/>
        <a:lstStyle/>
        <a:p>
          <a:endParaRPr lang="en-US"/>
        </a:p>
      </dgm:t>
    </dgm:pt>
    <dgm:pt modelId="{AFEA8977-F0AD-4016-B7DB-50F3E646A89A}" type="pres">
      <dgm:prSet presAssocID="{D291877B-6E9D-4377-B54E-7B9FF846E4C2}" presName="childShape" presStyleCnt="0"/>
      <dgm:spPr/>
    </dgm:pt>
    <dgm:pt modelId="{20C4CB01-C550-46E4-874F-63B879CF03AE}" type="pres">
      <dgm:prSet presAssocID="{05F7F65E-F17E-44E7-A07D-131ED72FAB5B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0E28F056-485C-4E1D-9C19-E242CA266C39}" type="pres">
      <dgm:prSet presAssocID="{6D52765F-D660-4FF1-896F-251F358961EE}" presName="childText" presStyleLbl="bgAcc1" presStyleIdx="10" presStyleCnt="12" custScaleY="345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4FE22-6212-465A-BA5D-B6B62C323B8D}" type="pres">
      <dgm:prSet presAssocID="{725F0B7D-7F96-4DCA-AAE7-49DAE459FA2C}" presName="root" presStyleCnt="0"/>
      <dgm:spPr/>
    </dgm:pt>
    <dgm:pt modelId="{742E5A9B-3B2D-44A5-B5B7-520ACEB46971}" type="pres">
      <dgm:prSet presAssocID="{725F0B7D-7F96-4DCA-AAE7-49DAE459FA2C}" presName="rootComposite" presStyleCnt="0"/>
      <dgm:spPr/>
    </dgm:pt>
    <dgm:pt modelId="{2E6D362A-4762-4C45-9FB2-9DA68F859D1B}" type="pres">
      <dgm:prSet presAssocID="{725F0B7D-7F96-4DCA-AAE7-49DAE459FA2C}" presName="rootText" presStyleLbl="node1" presStyleIdx="5" presStyleCnt="6"/>
      <dgm:spPr/>
      <dgm:t>
        <a:bodyPr/>
        <a:lstStyle/>
        <a:p>
          <a:endParaRPr lang="en-US"/>
        </a:p>
      </dgm:t>
    </dgm:pt>
    <dgm:pt modelId="{CC58C84F-12EE-4BF4-9760-96DFCC96555E}" type="pres">
      <dgm:prSet presAssocID="{725F0B7D-7F96-4DCA-AAE7-49DAE459FA2C}" presName="rootConnector" presStyleLbl="node1" presStyleIdx="5" presStyleCnt="6"/>
      <dgm:spPr/>
      <dgm:t>
        <a:bodyPr/>
        <a:lstStyle/>
        <a:p>
          <a:endParaRPr lang="en-US"/>
        </a:p>
      </dgm:t>
    </dgm:pt>
    <dgm:pt modelId="{93DC5A09-7329-429F-A85E-286A6FF1651C}" type="pres">
      <dgm:prSet presAssocID="{725F0B7D-7F96-4DCA-AAE7-49DAE459FA2C}" presName="childShape" presStyleCnt="0"/>
      <dgm:spPr/>
    </dgm:pt>
    <dgm:pt modelId="{7C7E052C-C1D4-49D6-938B-D1868EEAE67C}" type="pres">
      <dgm:prSet presAssocID="{7D9B2995-D9EB-4882-BC4C-DA03BFA1543D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CA212B63-03C5-4A9F-A772-34D40D211DAA}" type="pres">
      <dgm:prSet presAssocID="{F3823F2A-1C78-475B-A2DD-BD890DD97CB9}" presName="childText" presStyleLbl="bgAcc1" presStyleIdx="11" presStyleCnt="12" custScaleY="345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A2C108-F663-4FB2-B81A-FC1D35490176}" type="presOf" srcId="{A64886A4-8C5B-49BC-97EF-15F53CD10C49}" destId="{B0D250DD-4BD3-4A8B-8304-97EE1AF87474}" srcOrd="0" destOrd="0" presId="urn:microsoft.com/office/officeart/2005/8/layout/hierarchy3"/>
    <dgm:cxn modelId="{CB479223-D9E6-442F-85CE-2ED36672ACF6}" type="presOf" srcId="{725F0B7D-7F96-4DCA-AAE7-49DAE459FA2C}" destId="{2E6D362A-4762-4C45-9FB2-9DA68F859D1B}" srcOrd="0" destOrd="0" presId="urn:microsoft.com/office/officeart/2005/8/layout/hierarchy3"/>
    <dgm:cxn modelId="{FE8BB3DC-01F6-487F-A33B-34A0929698BE}" type="presOf" srcId="{F9861DCD-D1E1-4A38-8F29-1B8515A30B27}" destId="{874C520B-4EF3-4B8C-8B72-D2D8BDE0D2D5}" srcOrd="0" destOrd="0" presId="urn:microsoft.com/office/officeart/2005/8/layout/hierarchy3"/>
    <dgm:cxn modelId="{3F1E82F4-47A4-46A1-929D-71FEAC48ED3B}" type="presOf" srcId="{85FDAE68-10CE-4AC2-90CD-3A1F141A4A57}" destId="{4BAB3294-CE48-4AA8-AEFD-0CCAF05BE800}" srcOrd="0" destOrd="0" presId="urn:microsoft.com/office/officeart/2005/8/layout/hierarchy3"/>
    <dgm:cxn modelId="{D68358E4-59A4-40EB-B7FA-627DEFC42D25}" type="presOf" srcId="{36286039-BA57-4431-83D2-FE628B4B4B20}" destId="{1DA714A6-BD3F-43F6-8452-ED9E2DF95EEA}" srcOrd="0" destOrd="0" presId="urn:microsoft.com/office/officeart/2005/8/layout/hierarchy3"/>
    <dgm:cxn modelId="{5A966144-5148-4C79-B0C3-7CA53FBE8F9A}" srcId="{5AF9A0F3-70BA-47FC-BF77-B5D017C2AFE0}" destId="{F248CF51-0011-445D-8369-4160AF3D34B3}" srcOrd="1" destOrd="0" parTransId="{2D68154D-7C65-4BD5-BD5E-7979F8FD69FE}" sibTransId="{FA3742A2-B998-435A-A26F-F7B2DB320FA7}"/>
    <dgm:cxn modelId="{55CE1CF8-554A-4EC0-A9E0-1449BEBDB6C5}" type="presOf" srcId="{7D9B2995-D9EB-4882-BC4C-DA03BFA1543D}" destId="{7C7E052C-C1D4-49D6-938B-D1868EEAE67C}" srcOrd="0" destOrd="0" presId="urn:microsoft.com/office/officeart/2005/8/layout/hierarchy3"/>
    <dgm:cxn modelId="{9CD895F7-FF41-4EC1-A68F-A147B6E5DBA0}" srcId="{49279F0F-3C11-4F9D-AF6D-256B4AF02B2E}" destId="{1A06E40C-BAED-4C2D-82AF-8830CC4B27B0}" srcOrd="0" destOrd="0" parTransId="{2D08CBD3-34CC-49BF-ABF2-344942DA7748}" sibTransId="{B0301B55-E4CF-4D91-8BE5-0B704F9DBE91}"/>
    <dgm:cxn modelId="{1588F85C-41BF-4145-AD30-5893B9DF001E}" type="presOf" srcId="{C99355F2-2163-402D-A3DC-3651C50B8A31}" destId="{A66C8DEC-EAA9-48F1-BAF4-00870F00DAF4}" srcOrd="1" destOrd="0" presId="urn:microsoft.com/office/officeart/2005/8/layout/hierarchy3"/>
    <dgm:cxn modelId="{C05C26D5-081C-49CD-80D1-43EC42070BD8}" type="presOf" srcId="{773957F3-319F-4A00-97C2-C5F9305D44A8}" destId="{10C4BDEC-CC3A-46E4-8C3B-3CA4EEAB43B2}" srcOrd="0" destOrd="0" presId="urn:microsoft.com/office/officeart/2005/8/layout/hierarchy3"/>
    <dgm:cxn modelId="{F7CDA18A-84BF-4247-9BC5-54B7476418A8}" srcId="{C99355F2-2163-402D-A3DC-3651C50B8A31}" destId="{A2C442CF-4F04-4F09-A937-B3C06AD43E7B}" srcOrd="2" destOrd="0" parTransId="{690BBCF7-76FB-490B-836C-1236D2310D08}" sibTransId="{CF1E73AB-F97E-4DEE-AFF3-FB3893981CA0}"/>
    <dgm:cxn modelId="{EA86B59C-AF80-4F38-9342-F0750BE23256}" srcId="{5AF9A0F3-70BA-47FC-BF77-B5D017C2AFE0}" destId="{85FDAE68-10CE-4AC2-90CD-3A1F141A4A57}" srcOrd="0" destOrd="0" parTransId="{8A2E3BE4-58E1-4E70-B1D8-465B3CE08564}" sibTransId="{1E4B4AA9-A261-482B-A97C-ED51D03130FA}"/>
    <dgm:cxn modelId="{B9244B1E-ACAF-4D75-BD19-EB6FD048BD54}" type="presOf" srcId="{5B3EE052-63F8-4230-9753-DFA01A825735}" destId="{9907AE8D-9071-4F44-A294-34DA4B03BB56}" srcOrd="0" destOrd="0" presId="urn:microsoft.com/office/officeart/2005/8/layout/hierarchy3"/>
    <dgm:cxn modelId="{AD0AFD46-42B5-4410-9957-63B993700EBD}" type="presOf" srcId="{7C794C83-AA51-40F1-B4CB-C3331ED26488}" destId="{6480B7C3-BA33-429D-BFDA-59FEED60C49D}" srcOrd="1" destOrd="0" presId="urn:microsoft.com/office/officeart/2005/8/layout/hierarchy3"/>
    <dgm:cxn modelId="{E11BB2A5-0686-4B64-BE12-5008D847A788}" type="presOf" srcId="{8A2E3BE4-58E1-4E70-B1D8-465B3CE08564}" destId="{5BC25C35-4180-4B75-B73E-718880E9C523}" srcOrd="0" destOrd="0" presId="urn:microsoft.com/office/officeart/2005/8/layout/hierarchy3"/>
    <dgm:cxn modelId="{24B3B325-4881-4323-BED1-0A3D15C693A8}" srcId="{5AF9A0F3-70BA-47FC-BF77-B5D017C2AFE0}" destId="{92FF43DE-01A2-4E2F-AEA5-9D77C28707F2}" srcOrd="2" destOrd="0" parTransId="{4D8691AC-DD54-4895-AC79-44361B0E6184}" sibTransId="{7D42EF58-4F56-4617-8A56-3C0F13981D57}"/>
    <dgm:cxn modelId="{21131A90-CD1F-4E3F-8FE1-470D4BDBF059}" type="presOf" srcId="{ED4803CA-10EB-4A3F-AF07-F4F4976C0F5E}" destId="{4EF4AF21-7668-477B-8A28-D5D383292A7F}" srcOrd="0" destOrd="0" presId="urn:microsoft.com/office/officeart/2005/8/layout/hierarchy3"/>
    <dgm:cxn modelId="{6845FE06-5EFB-441D-84B6-37A7A3771936}" srcId="{1A06E40C-BAED-4C2D-82AF-8830CC4B27B0}" destId="{773957F3-319F-4A00-97C2-C5F9305D44A8}" srcOrd="1" destOrd="0" parTransId="{589FB672-F80E-4741-B3DB-E9B6E2E60112}" sibTransId="{19F03227-1EBA-49EB-B550-036D2A290995}"/>
    <dgm:cxn modelId="{A8357388-C776-4C59-B603-38B47B130F8D}" srcId="{49279F0F-3C11-4F9D-AF6D-256B4AF02B2E}" destId="{725F0B7D-7F96-4DCA-AAE7-49DAE459FA2C}" srcOrd="5" destOrd="0" parTransId="{48CBEFC1-302D-43F3-B6BD-2672608D077C}" sibTransId="{033CC919-F85B-49CF-88B9-D754A8127119}"/>
    <dgm:cxn modelId="{406882E1-5352-4760-9873-383C59C8427E}" srcId="{C99355F2-2163-402D-A3DC-3651C50B8A31}" destId="{5B3EE052-63F8-4230-9753-DFA01A825735}" srcOrd="0" destOrd="0" parTransId="{ED4803CA-10EB-4A3F-AF07-F4F4976C0F5E}" sibTransId="{73558C1F-6314-4FD2-B06B-8D720BDB69E8}"/>
    <dgm:cxn modelId="{3D0725F9-5138-4F75-974C-DC3B213E2DA7}" type="presOf" srcId="{1A06E40C-BAED-4C2D-82AF-8830CC4B27B0}" destId="{D502D3D1-27AD-4F30-9F53-FE3FD056B135}" srcOrd="0" destOrd="0" presId="urn:microsoft.com/office/officeart/2005/8/layout/hierarchy3"/>
    <dgm:cxn modelId="{CEF9945C-83E4-48D6-93BC-F992CD73D4AB}" type="presOf" srcId="{E8547A9A-4C01-467E-A268-D968B9B2DCA4}" destId="{A100EF49-9132-481E-A3A6-F71461519B58}" srcOrd="0" destOrd="0" presId="urn:microsoft.com/office/officeart/2005/8/layout/hierarchy3"/>
    <dgm:cxn modelId="{1F9EFA2B-4EFD-4673-9769-2AACE9BB94C3}" type="presOf" srcId="{F036DB96-4587-4971-8046-0DA4577A6D8D}" destId="{1FED8D5E-1180-467A-B530-C2E2C20E8CCF}" srcOrd="0" destOrd="0" presId="urn:microsoft.com/office/officeart/2005/8/layout/hierarchy3"/>
    <dgm:cxn modelId="{8BB85127-38E5-48E5-93CC-C57B46F5AFBB}" srcId="{D291877B-6E9D-4377-B54E-7B9FF846E4C2}" destId="{6D52765F-D660-4FF1-896F-251F358961EE}" srcOrd="0" destOrd="0" parTransId="{05F7F65E-F17E-44E7-A07D-131ED72FAB5B}" sibTransId="{CB6A80C7-C1B4-4B61-A750-F47E1828D108}"/>
    <dgm:cxn modelId="{8A349A60-ACBC-418A-A9E1-3FA83602EB6C}" srcId="{49279F0F-3C11-4F9D-AF6D-256B4AF02B2E}" destId="{D291877B-6E9D-4377-B54E-7B9FF846E4C2}" srcOrd="4" destOrd="0" parTransId="{AD205266-69A3-4483-808F-CD541C040CD6}" sibTransId="{39211B6E-7506-4ABA-ACCD-1CD06326EBDA}"/>
    <dgm:cxn modelId="{A9014079-8255-4D42-8FAD-D29F0F15E0CE}" type="presOf" srcId="{5AF9A0F3-70BA-47FC-BF77-B5D017C2AFE0}" destId="{382F2AA4-F1E2-4C48-982E-9E3F34EEDEAB}" srcOrd="1" destOrd="0" presId="urn:microsoft.com/office/officeart/2005/8/layout/hierarchy3"/>
    <dgm:cxn modelId="{A5C5A845-54F9-4EF8-A0D0-903966C4BA34}" type="presOf" srcId="{6D52765F-D660-4FF1-896F-251F358961EE}" destId="{0E28F056-485C-4E1D-9C19-E242CA266C39}" srcOrd="0" destOrd="0" presId="urn:microsoft.com/office/officeart/2005/8/layout/hierarchy3"/>
    <dgm:cxn modelId="{1BFF3855-AB84-4F0A-96E6-EFFB2D1A55FD}" type="presOf" srcId="{8647B786-C579-4866-83DC-2CDACB85A702}" destId="{7A2250C2-AA56-40D0-9CF9-72ADA8387880}" srcOrd="0" destOrd="0" presId="urn:microsoft.com/office/officeart/2005/8/layout/hierarchy3"/>
    <dgm:cxn modelId="{B84FB30E-1A65-4F92-9C81-317B3398EE7C}" type="presOf" srcId="{725F0B7D-7F96-4DCA-AAE7-49DAE459FA2C}" destId="{CC58C84F-12EE-4BF4-9760-96DFCC96555E}" srcOrd="1" destOrd="0" presId="urn:microsoft.com/office/officeart/2005/8/layout/hierarchy3"/>
    <dgm:cxn modelId="{A112634F-F7B8-4116-B679-152C61E152A1}" type="presOf" srcId="{6CD1527C-4854-4EE0-B270-5B349089E589}" destId="{0624F259-7CB2-4CD2-B23F-965194A78FFB}" srcOrd="0" destOrd="0" presId="urn:microsoft.com/office/officeart/2005/8/layout/hierarchy3"/>
    <dgm:cxn modelId="{298FCE35-71C2-4917-9813-B75FA6D7784A}" type="presOf" srcId="{5AF9A0F3-70BA-47FC-BF77-B5D017C2AFE0}" destId="{EF52D82B-3F50-4208-A5CF-3AC24BBFFE22}" srcOrd="0" destOrd="0" presId="urn:microsoft.com/office/officeart/2005/8/layout/hierarchy3"/>
    <dgm:cxn modelId="{AA7268C1-A51F-4284-B2C1-D0A6A1DEBB10}" srcId="{49279F0F-3C11-4F9D-AF6D-256B4AF02B2E}" destId="{7C794C83-AA51-40F1-B4CB-C3331ED26488}" srcOrd="3" destOrd="0" parTransId="{F872A7C8-EE2D-4E54-8643-4FE15C77947D}" sibTransId="{3619AD85-F315-47AE-8EFF-21464446B988}"/>
    <dgm:cxn modelId="{138F4A74-15F4-4D4F-B7A1-B2A8D764DF23}" type="presOf" srcId="{05F7F65E-F17E-44E7-A07D-131ED72FAB5B}" destId="{20C4CB01-C550-46E4-874F-63B879CF03AE}" srcOrd="0" destOrd="0" presId="urn:microsoft.com/office/officeart/2005/8/layout/hierarchy3"/>
    <dgm:cxn modelId="{3549CE60-5A57-4F8C-A4E3-AE04E0E5A352}" type="presOf" srcId="{589FB672-F80E-4741-B3DB-E9B6E2E60112}" destId="{8CBA56E5-4462-41ED-BD19-152FF3A80FBC}" srcOrd="0" destOrd="0" presId="urn:microsoft.com/office/officeart/2005/8/layout/hierarchy3"/>
    <dgm:cxn modelId="{1B571B0F-FA45-4BE2-A70C-46B86C95C5C4}" srcId="{1A06E40C-BAED-4C2D-82AF-8830CC4B27B0}" destId="{5B768CDA-AF24-4AD5-B9D2-F261B106DE97}" srcOrd="2" destOrd="0" parTransId="{F036DB96-4587-4971-8046-0DA4577A6D8D}" sibTransId="{821A624E-33C3-4007-89DD-D271D49567C4}"/>
    <dgm:cxn modelId="{84032FC1-C0E0-4D1E-A071-1DD3BC7B36AE}" type="presOf" srcId="{F3823F2A-1C78-475B-A2DD-BD890DD97CB9}" destId="{CA212B63-03C5-4A9F-A772-34D40D211DAA}" srcOrd="0" destOrd="0" presId="urn:microsoft.com/office/officeart/2005/8/layout/hierarchy3"/>
    <dgm:cxn modelId="{FE27F545-C135-4529-98AE-033781834BA7}" type="presOf" srcId="{2D68154D-7C65-4BD5-BD5E-7979F8FD69FE}" destId="{558DCDB4-1828-4FCC-977D-D33007DF3F4B}" srcOrd="0" destOrd="0" presId="urn:microsoft.com/office/officeart/2005/8/layout/hierarchy3"/>
    <dgm:cxn modelId="{E0100377-FBE8-40EE-B9F2-C7129AA9737F}" srcId="{49279F0F-3C11-4F9D-AF6D-256B4AF02B2E}" destId="{C99355F2-2163-402D-A3DC-3651C50B8A31}" srcOrd="2" destOrd="0" parTransId="{C372D3CE-0DC9-46D1-ADDE-4C109CEFD4FA}" sibTransId="{B3410118-29AC-40C4-AD5B-2B08B11B13E7}"/>
    <dgm:cxn modelId="{7C3E91E7-847E-40C8-BCA0-351F76EC1A94}" srcId="{1A06E40C-BAED-4C2D-82AF-8830CC4B27B0}" destId="{A64886A4-8C5B-49BC-97EF-15F53CD10C49}" srcOrd="0" destOrd="0" parTransId="{6CD1527C-4854-4EE0-B270-5B349089E589}" sibTransId="{C85183F7-7DD9-44B2-886C-63C842F45D29}"/>
    <dgm:cxn modelId="{334D79F1-5658-407A-9DC8-87D1AEC30AFC}" type="presOf" srcId="{C99355F2-2163-402D-A3DC-3651C50B8A31}" destId="{4B664496-ABDC-4C69-8B55-1AD1B96BB642}" srcOrd="0" destOrd="0" presId="urn:microsoft.com/office/officeart/2005/8/layout/hierarchy3"/>
    <dgm:cxn modelId="{3274CDA0-3E55-485F-8D06-4A9EA0FE21D5}" type="presOf" srcId="{F248CF51-0011-445D-8369-4160AF3D34B3}" destId="{5BCDD090-4355-4ED2-A742-4BA0967F8300}" srcOrd="0" destOrd="0" presId="urn:microsoft.com/office/officeart/2005/8/layout/hierarchy3"/>
    <dgm:cxn modelId="{BB48B870-D609-413D-BA75-3AB6C2580533}" type="presOf" srcId="{D291877B-6E9D-4377-B54E-7B9FF846E4C2}" destId="{746346F9-B0BD-4C69-B2DB-3E2951383417}" srcOrd="1" destOrd="0" presId="urn:microsoft.com/office/officeart/2005/8/layout/hierarchy3"/>
    <dgm:cxn modelId="{749BB4B2-10F0-43F7-83A9-57C67A6CE477}" type="presOf" srcId="{D291877B-6E9D-4377-B54E-7B9FF846E4C2}" destId="{7C8F877A-B443-45FF-A098-29DCFC181C91}" srcOrd="0" destOrd="0" presId="urn:microsoft.com/office/officeart/2005/8/layout/hierarchy3"/>
    <dgm:cxn modelId="{0C88C493-9D01-4C6C-BF46-9DA1C1698D5A}" type="presOf" srcId="{7C794C83-AA51-40F1-B4CB-C3331ED26488}" destId="{6BB8DB35-EC68-4D9C-B31B-4F66FE8400A3}" srcOrd="0" destOrd="0" presId="urn:microsoft.com/office/officeart/2005/8/layout/hierarchy3"/>
    <dgm:cxn modelId="{A837DA7A-9B08-4288-9155-C7E2F0581142}" srcId="{7C794C83-AA51-40F1-B4CB-C3331ED26488}" destId="{36286039-BA57-4431-83D2-FE628B4B4B20}" srcOrd="0" destOrd="0" parTransId="{8647B786-C579-4866-83DC-2CDACB85A702}" sibTransId="{D3BE7909-1800-4B9B-8D5A-746349CA054C}"/>
    <dgm:cxn modelId="{A8AE148A-7106-406A-875F-D8C029BD371A}" type="presOf" srcId="{49279F0F-3C11-4F9D-AF6D-256B4AF02B2E}" destId="{37BBB58E-867C-44E7-8E48-539EB5EFF201}" srcOrd="0" destOrd="0" presId="urn:microsoft.com/office/officeart/2005/8/layout/hierarchy3"/>
    <dgm:cxn modelId="{484871AC-6642-4E25-8174-797489BDB765}" srcId="{725F0B7D-7F96-4DCA-AAE7-49DAE459FA2C}" destId="{F3823F2A-1C78-475B-A2DD-BD890DD97CB9}" srcOrd="0" destOrd="0" parTransId="{7D9B2995-D9EB-4882-BC4C-DA03BFA1543D}" sibTransId="{FECB99FF-85C6-4F72-AE7E-C7750F186767}"/>
    <dgm:cxn modelId="{77C96B26-E04C-4AB1-BD72-B1D14B9FCC69}" type="presOf" srcId="{92FF43DE-01A2-4E2F-AEA5-9D77C28707F2}" destId="{EFE064AB-8B0C-47F4-8837-C0730A1CDEB5}" srcOrd="0" destOrd="0" presId="urn:microsoft.com/office/officeart/2005/8/layout/hierarchy3"/>
    <dgm:cxn modelId="{8669013E-AA60-400D-80CD-8F9549AFEE0E}" type="presOf" srcId="{690BBCF7-76FB-490B-836C-1236D2310D08}" destId="{8BE361D7-5EF0-4EE4-8361-E8D780BE7C1B}" srcOrd="0" destOrd="0" presId="urn:microsoft.com/office/officeart/2005/8/layout/hierarchy3"/>
    <dgm:cxn modelId="{AF2AA359-5F4B-44E0-AE27-5D10F14CE15D}" srcId="{C99355F2-2163-402D-A3DC-3651C50B8A31}" destId="{E8547A9A-4C01-467E-A268-D968B9B2DCA4}" srcOrd="1" destOrd="0" parTransId="{F9861DCD-D1E1-4A38-8F29-1B8515A30B27}" sibTransId="{148F7BD5-1270-4C43-8DCF-CA3CFA225E56}"/>
    <dgm:cxn modelId="{1B9770E1-E3D1-4308-BE8C-D10656948E12}" type="presOf" srcId="{1A06E40C-BAED-4C2D-82AF-8830CC4B27B0}" destId="{7B938160-295B-42DB-A5EF-83C867DAF6EF}" srcOrd="1" destOrd="0" presId="urn:microsoft.com/office/officeart/2005/8/layout/hierarchy3"/>
    <dgm:cxn modelId="{40C824C1-414F-43E8-AD8B-9777EE461CAE}" type="presOf" srcId="{5B768CDA-AF24-4AD5-B9D2-F261B106DE97}" destId="{49AC1477-5A99-48B2-970B-1D935F785AF1}" srcOrd="0" destOrd="0" presId="urn:microsoft.com/office/officeart/2005/8/layout/hierarchy3"/>
    <dgm:cxn modelId="{80277476-05F8-415D-88F4-2F012C577495}" srcId="{49279F0F-3C11-4F9D-AF6D-256B4AF02B2E}" destId="{5AF9A0F3-70BA-47FC-BF77-B5D017C2AFE0}" srcOrd="1" destOrd="0" parTransId="{1FCECFA2-22A0-4DED-9DE6-5B040DE45ABE}" sibTransId="{81376790-FE1C-4BCD-A408-3A71F39B4CE0}"/>
    <dgm:cxn modelId="{530507F3-2395-4A32-91C6-700929055669}" type="presOf" srcId="{A2C442CF-4F04-4F09-A937-B3C06AD43E7B}" destId="{CCE23EF9-E9F7-4034-A51F-F21F36131433}" srcOrd="0" destOrd="0" presId="urn:microsoft.com/office/officeart/2005/8/layout/hierarchy3"/>
    <dgm:cxn modelId="{BD07B486-FA47-4F62-A8EF-A0161939BB44}" type="presOf" srcId="{4D8691AC-DD54-4895-AC79-44361B0E6184}" destId="{BD0AE655-10D5-44CA-8023-3B4287941380}" srcOrd="0" destOrd="0" presId="urn:microsoft.com/office/officeart/2005/8/layout/hierarchy3"/>
    <dgm:cxn modelId="{5F86C283-AE94-4BA3-9B49-0DC415F44F87}" type="presParOf" srcId="{37BBB58E-867C-44E7-8E48-539EB5EFF201}" destId="{530D1561-FDC5-48C2-B70A-62B549E357D2}" srcOrd="0" destOrd="0" presId="urn:microsoft.com/office/officeart/2005/8/layout/hierarchy3"/>
    <dgm:cxn modelId="{3CE87DFB-0009-4E70-B9CA-E9F58D317840}" type="presParOf" srcId="{530D1561-FDC5-48C2-B70A-62B549E357D2}" destId="{FDDECECC-2C62-4C3E-9115-061A23168CAD}" srcOrd="0" destOrd="0" presId="urn:microsoft.com/office/officeart/2005/8/layout/hierarchy3"/>
    <dgm:cxn modelId="{CF948470-5578-4263-A90C-B66413EF8990}" type="presParOf" srcId="{FDDECECC-2C62-4C3E-9115-061A23168CAD}" destId="{D502D3D1-27AD-4F30-9F53-FE3FD056B135}" srcOrd="0" destOrd="0" presId="urn:microsoft.com/office/officeart/2005/8/layout/hierarchy3"/>
    <dgm:cxn modelId="{E89F7567-6888-4699-9A59-4DDB9CD6A30E}" type="presParOf" srcId="{FDDECECC-2C62-4C3E-9115-061A23168CAD}" destId="{7B938160-295B-42DB-A5EF-83C867DAF6EF}" srcOrd="1" destOrd="0" presId="urn:microsoft.com/office/officeart/2005/8/layout/hierarchy3"/>
    <dgm:cxn modelId="{C234B626-BDB0-4F08-B40D-0F9CAC0BBA33}" type="presParOf" srcId="{530D1561-FDC5-48C2-B70A-62B549E357D2}" destId="{A663CA57-2E36-47A9-8D46-3D06AB16DB39}" srcOrd="1" destOrd="0" presId="urn:microsoft.com/office/officeart/2005/8/layout/hierarchy3"/>
    <dgm:cxn modelId="{EF7F1E64-9966-40A7-9BAD-B77FF31D43A1}" type="presParOf" srcId="{A663CA57-2E36-47A9-8D46-3D06AB16DB39}" destId="{0624F259-7CB2-4CD2-B23F-965194A78FFB}" srcOrd="0" destOrd="0" presId="urn:microsoft.com/office/officeart/2005/8/layout/hierarchy3"/>
    <dgm:cxn modelId="{E6DE7DD7-C9EA-4699-AA47-3CF5D6716D56}" type="presParOf" srcId="{A663CA57-2E36-47A9-8D46-3D06AB16DB39}" destId="{B0D250DD-4BD3-4A8B-8304-97EE1AF87474}" srcOrd="1" destOrd="0" presId="urn:microsoft.com/office/officeart/2005/8/layout/hierarchy3"/>
    <dgm:cxn modelId="{0197769B-F365-485D-9D61-409C4ADD09AA}" type="presParOf" srcId="{A663CA57-2E36-47A9-8D46-3D06AB16DB39}" destId="{8CBA56E5-4462-41ED-BD19-152FF3A80FBC}" srcOrd="2" destOrd="0" presId="urn:microsoft.com/office/officeart/2005/8/layout/hierarchy3"/>
    <dgm:cxn modelId="{6D15992F-2B63-4FDD-AD9E-8091EDF11BEF}" type="presParOf" srcId="{A663CA57-2E36-47A9-8D46-3D06AB16DB39}" destId="{10C4BDEC-CC3A-46E4-8C3B-3CA4EEAB43B2}" srcOrd="3" destOrd="0" presId="urn:microsoft.com/office/officeart/2005/8/layout/hierarchy3"/>
    <dgm:cxn modelId="{952A979C-93CC-4E2E-B78A-9455DD807AB0}" type="presParOf" srcId="{A663CA57-2E36-47A9-8D46-3D06AB16DB39}" destId="{1FED8D5E-1180-467A-B530-C2E2C20E8CCF}" srcOrd="4" destOrd="0" presId="urn:microsoft.com/office/officeart/2005/8/layout/hierarchy3"/>
    <dgm:cxn modelId="{187C503E-7E1F-4DF3-A281-9A2E1A8D3BE1}" type="presParOf" srcId="{A663CA57-2E36-47A9-8D46-3D06AB16DB39}" destId="{49AC1477-5A99-48B2-970B-1D935F785AF1}" srcOrd="5" destOrd="0" presId="urn:microsoft.com/office/officeart/2005/8/layout/hierarchy3"/>
    <dgm:cxn modelId="{E9798C81-B34C-4357-B367-2627024B5887}" type="presParOf" srcId="{37BBB58E-867C-44E7-8E48-539EB5EFF201}" destId="{ED242766-20FF-486C-995F-C6BC3DCA2515}" srcOrd="1" destOrd="0" presId="urn:microsoft.com/office/officeart/2005/8/layout/hierarchy3"/>
    <dgm:cxn modelId="{99D3591E-7CD5-4C1D-8208-5299D53A7C5F}" type="presParOf" srcId="{ED242766-20FF-486C-995F-C6BC3DCA2515}" destId="{E0912BCD-2005-460B-B6FD-03746B9B9CC3}" srcOrd="0" destOrd="0" presId="urn:microsoft.com/office/officeart/2005/8/layout/hierarchy3"/>
    <dgm:cxn modelId="{92178514-F13A-4C60-96CF-A887238D28BB}" type="presParOf" srcId="{E0912BCD-2005-460B-B6FD-03746B9B9CC3}" destId="{EF52D82B-3F50-4208-A5CF-3AC24BBFFE22}" srcOrd="0" destOrd="0" presId="urn:microsoft.com/office/officeart/2005/8/layout/hierarchy3"/>
    <dgm:cxn modelId="{C2580AFA-9C1F-43D9-A818-0D36EFA49D9E}" type="presParOf" srcId="{E0912BCD-2005-460B-B6FD-03746B9B9CC3}" destId="{382F2AA4-F1E2-4C48-982E-9E3F34EEDEAB}" srcOrd="1" destOrd="0" presId="urn:microsoft.com/office/officeart/2005/8/layout/hierarchy3"/>
    <dgm:cxn modelId="{0F0DD92D-E09D-4436-AE8F-7835B997B75A}" type="presParOf" srcId="{ED242766-20FF-486C-995F-C6BC3DCA2515}" destId="{DC0416C0-B3E7-4A0A-A8A8-17CAB3BB978A}" srcOrd="1" destOrd="0" presId="urn:microsoft.com/office/officeart/2005/8/layout/hierarchy3"/>
    <dgm:cxn modelId="{03C99BDA-DB3C-478E-A186-65C7114059B6}" type="presParOf" srcId="{DC0416C0-B3E7-4A0A-A8A8-17CAB3BB978A}" destId="{5BC25C35-4180-4B75-B73E-718880E9C523}" srcOrd="0" destOrd="0" presId="urn:microsoft.com/office/officeart/2005/8/layout/hierarchy3"/>
    <dgm:cxn modelId="{A6AEA3F4-59F3-4E91-8B43-60BD7CB99287}" type="presParOf" srcId="{DC0416C0-B3E7-4A0A-A8A8-17CAB3BB978A}" destId="{4BAB3294-CE48-4AA8-AEFD-0CCAF05BE800}" srcOrd="1" destOrd="0" presId="urn:microsoft.com/office/officeart/2005/8/layout/hierarchy3"/>
    <dgm:cxn modelId="{031184F2-C475-4AE2-97CD-D383A7C58BB6}" type="presParOf" srcId="{DC0416C0-B3E7-4A0A-A8A8-17CAB3BB978A}" destId="{558DCDB4-1828-4FCC-977D-D33007DF3F4B}" srcOrd="2" destOrd="0" presId="urn:microsoft.com/office/officeart/2005/8/layout/hierarchy3"/>
    <dgm:cxn modelId="{02E6416C-4226-4ED5-8542-040E1BEF0C53}" type="presParOf" srcId="{DC0416C0-B3E7-4A0A-A8A8-17CAB3BB978A}" destId="{5BCDD090-4355-4ED2-A742-4BA0967F8300}" srcOrd="3" destOrd="0" presId="urn:microsoft.com/office/officeart/2005/8/layout/hierarchy3"/>
    <dgm:cxn modelId="{DD68F714-DA0B-4B1E-B043-C49990C35EF9}" type="presParOf" srcId="{DC0416C0-B3E7-4A0A-A8A8-17CAB3BB978A}" destId="{BD0AE655-10D5-44CA-8023-3B4287941380}" srcOrd="4" destOrd="0" presId="urn:microsoft.com/office/officeart/2005/8/layout/hierarchy3"/>
    <dgm:cxn modelId="{BFB3297B-F6C4-404A-A87D-2F7583E9D725}" type="presParOf" srcId="{DC0416C0-B3E7-4A0A-A8A8-17CAB3BB978A}" destId="{EFE064AB-8B0C-47F4-8837-C0730A1CDEB5}" srcOrd="5" destOrd="0" presId="urn:microsoft.com/office/officeart/2005/8/layout/hierarchy3"/>
    <dgm:cxn modelId="{B8F6E63D-EC85-4A41-A938-A662F8FC9439}" type="presParOf" srcId="{37BBB58E-867C-44E7-8E48-539EB5EFF201}" destId="{64AE48D2-FD0E-49DE-991E-0734BDE53428}" srcOrd="2" destOrd="0" presId="urn:microsoft.com/office/officeart/2005/8/layout/hierarchy3"/>
    <dgm:cxn modelId="{E732A658-C448-4AAA-9ED5-36E9E91FCB9A}" type="presParOf" srcId="{64AE48D2-FD0E-49DE-991E-0734BDE53428}" destId="{0093AE5F-4CDB-4D8C-8C6E-2676D6AEBEBE}" srcOrd="0" destOrd="0" presId="urn:microsoft.com/office/officeart/2005/8/layout/hierarchy3"/>
    <dgm:cxn modelId="{7AEFED93-EC83-43F8-850B-74C3C205D7E2}" type="presParOf" srcId="{0093AE5F-4CDB-4D8C-8C6E-2676D6AEBEBE}" destId="{4B664496-ABDC-4C69-8B55-1AD1B96BB642}" srcOrd="0" destOrd="0" presId="urn:microsoft.com/office/officeart/2005/8/layout/hierarchy3"/>
    <dgm:cxn modelId="{0CC574DF-240A-4EAC-AE38-26AB124FE009}" type="presParOf" srcId="{0093AE5F-4CDB-4D8C-8C6E-2676D6AEBEBE}" destId="{A66C8DEC-EAA9-48F1-BAF4-00870F00DAF4}" srcOrd="1" destOrd="0" presId="urn:microsoft.com/office/officeart/2005/8/layout/hierarchy3"/>
    <dgm:cxn modelId="{20348B90-CCA9-4FA0-B5EC-37166717DEDA}" type="presParOf" srcId="{64AE48D2-FD0E-49DE-991E-0734BDE53428}" destId="{C78FA79A-506A-415D-841E-2EDFE83329AB}" srcOrd="1" destOrd="0" presId="urn:microsoft.com/office/officeart/2005/8/layout/hierarchy3"/>
    <dgm:cxn modelId="{250DB9D3-DA18-4D69-AEA6-95449F08D4A9}" type="presParOf" srcId="{C78FA79A-506A-415D-841E-2EDFE83329AB}" destId="{4EF4AF21-7668-477B-8A28-D5D383292A7F}" srcOrd="0" destOrd="0" presId="urn:microsoft.com/office/officeart/2005/8/layout/hierarchy3"/>
    <dgm:cxn modelId="{E7B3FAEA-FEA4-4293-9A65-1D7A391AA6F2}" type="presParOf" srcId="{C78FA79A-506A-415D-841E-2EDFE83329AB}" destId="{9907AE8D-9071-4F44-A294-34DA4B03BB56}" srcOrd="1" destOrd="0" presId="urn:microsoft.com/office/officeart/2005/8/layout/hierarchy3"/>
    <dgm:cxn modelId="{094A89F8-30F8-4287-B661-D42EA00AE3C8}" type="presParOf" srcId="{C78FA79A-506A-415D-841E-2EDFE83329AB}" destId="{874C520B-4EF3-4B8C-8B72-D2D8BDE0D2D5}" srcOrd="2" destOrd="0" presId="urn:microsoft.com/office/officeart/2005/8/layout/hierarchy3"/>
    <dgm:cxn modelId="{D1D70566-7498-4F1D-9F99-A2CE986DD7C4}" type="presParOf" srcId="{C78FA79A-506A-415D-841E-2EDFE83329AB}" destId="{A100EF49-9132-481E-A3A6-F71461519B58}" srcOrd="3" destOrd="0" presId="urn:microsoft.com/office/officeart/2005/8/layout/hierarchy3"/>
    <dgm:cxn modelId="{CBCEAD54-EBF7-4C97-BBFD-D3B7F8910660}" type="presParOf" srcId="{C78FA79A-506A-415D-841E-2EDFE83329AB}" destId="{8BE361D7-5EF0-4EE4-8361-E8D780BE7C1B}" srcOrd="4" destOrd="0" presId="urn:microsoft.com/office/officeart/2005/8/layout/hierarchy3"/>
    <dgm:cxn modelId="{A33983E3-661C-4B25-9805-06C93C2F2AE4}" type="presParOf" srcId="{C78FA79A-506A-415D-841E-2EDFE83329AB}" destId="{CCE23EF9-E9F7-4034-A51F-F21F36131433}" srcOrd="5" destOrd="0" presId="urn:microsoft.com/office/officeart/2005/8/layout/hierarchy3"/>
    <dgm:cxn modelId="{89A6610A-EFE1-422E-982A-C4F2BFC5BBAB}" type="presParOf" srcId="{37BBB58E-867C-44E7-8E48-539EB5EFF201}" destId="{3A00BFDD-CCD4-48ED-AE5B-0912832AEA70}" srcOrd="3" destOrd="0" presId="urn:microsoft.com/office/officeart/2005/8/layout/hierarchy3"/>
    <dgm:cxn modelId="{D7ED355A-3742-49DF-9E9A-E3B95BD3930C}" type="presParOf" srcId="{3A00BFDD-CCD4-48ED-AE5B-0912832AEA70}" destId="{82DFEBC6-2995-433D-B172-0E0488066560}" srcOrd="0" destOrd="0" presId="urn:microsoft.com/office/officeart/2005/8/layout/hierarchy3"/>
    <dgm:cxn modelId="{B8F8931A-387A-4E29-B327-0208242B318F}" type="presParOf" srcId="{82DFEBC6-2995-433D-B172-0E0488066560}" destId="{6BB8DB35-EC68-4D9C-B31B-4F66FE8400A3}" srcOrd="0" destOrd="0" presId="urn:microsoft.com/office/officeart/2005/8/layout/hierarchy3"/>
    <dgm:cxn modelId="{A5DF7F45-E0CA-46F1-AB42-3F28475AD228}" type="presParOf" srcId="{82DFEBC6-2995-433D-B172-0E0488066560}" destId="{6480B7C3-BA33-429D-BFDA-59FEED60C49D}" srcOrd="1" destOrd="0" presId="urn:microsoft.com/office/officeart/2005/8/layout/hierarchy3"/>
    <dgm:cxn modelId="{EC6FCED9-D4E7-4617-8525-7D1F840D1938}" type="presParOf" srcId="{3A00BFDD-CCD4-48ED-AE5B-0912832AEA70}" destId="{F48A87D0-1143-49E3-99BF-A03DC71DA846}" srcOrd="1" destOrd="0" presId="urn:microsoft.com/office/officeart/2005/8/layout/hierarchy3"/>
    <dgm:cxn modelId="{A172E2C2-33F7-402E-BE24-D61A949A53DE}" type="presParOf" srcId="{F48A87D0-1143-49E3-99BF-A03DC71DA846}" destId="{7A2250C2-AA56-40D0-9CF9-72ADA8387880}" srcOrd="0" destOrd="0" presId="urn:microsoft.com/office/officeart/2005/8/layout/hierarchy3"/>
    <dgm:cxn modelId="{D23960F3-397B-4F68-8C01-63A07DD14D26}" type="presParOf" srcId="{F48A87D0-1143-49E3-99BF-A03DC71DA846}" destId="{1DA714A6-BD3F-43F6-8452-ED9E2DF95EEA}" srcOrd="1" destOrd="0" presId="urn:microsoft.com/office/officeart/2005/8/layout/hierarchy3"/>
    <dgm:cxn modelId="{B89E3681-DF7B-42DD-AB4F-DEA1D972F249}" type="presParOf" srcId="{37BBB58E-867C-44E7-8E48-539EB5EFF201}" destId="{E2D7FC74-9C6B-4417-A61A-9C551B7E07E7}" srcOrd="4" destOrd="0" presId="urn:microsoft.com/office/officeart/2005/8/layout/hierarchy3"/>
    <dgm:cxn modelId="{5DB3E75F-F131-4937-A773-6D1CF866E340}" type="presParOf" srcId="{E2D7FC74-9C6B-4417-A61A-9C551B7E07E7}" destId="{4348C1F4-CD47-4CBA-ADD5-9B96DF69A375}" srcOrd="0" destOrd="0" presId="urn:microsoft.com/office/officeart/2005/8/layout/hierarchy3"/>
    <dgm:cxn modelId="{7C92AA86-E66F-4571-8676-0AB9C7CE65EE}" type="presParOf" srcId="{4348C1F4-CD47-4CBA-ADD5-9B96DF69A375}" destId="{7C8F877A-B443-45FF-A098-29DCFC181C91}" srcOrd="0" destOrd="0" presId="urn:microsoft.com/office/officeart/2005/8/layout/hierarchy3"/>
    <dgm:cxn modelId="{19FCF2F3-7D91-471D-A6F9-4AFF451639FB}" type="presParOf" srcId="{4348C1F4-CD47-4CBA-ADD5-9B96DF69A375}" destId="{746346F9-B0BD-4C69-B2DB-3E2951383417}" srcOrd="1" destOrd="0" presId="urn:microsoft.com/office/officeart/2005/8/layout/hierarchy3"/>
    <dgm:cxn modelId="{FDF0DAD9-6A8C-408E-974D-AF1FB14BD99D}" type="presParOf" srcId="{E2D7FC74-9C6B-4417-A61A-9C551B7E07E7}" destId="{AFEA8977-F0AD-4016-B7DB-50F3E646A89A}" srcOrd="1" destOrd="0" presId="urn:microsoft.com/office/officeart/2005/8/layout/hierarchy3"/>
    <dgm:cxn modelId="{EBCC8F1D-3D8D-41C2-95FD-E22A001D3E8F}" type="presParOf" srcId="{AFEA8977-F0AD-4016-B7DB-50F3E646A89A}" destId="{20C4CB01-C550-46E4-874F-63B879CF03AE}" srcOrd="0" destOrd="0" presId="urn:microsoft.com/office/officeart/2005/8/layout/hierarchy3"/>
    <dgm:cxn modelId="{E85419C3-E67F-4286-A675-07F8A49BA821}" type="presParOf" srcId="{AFEA8977-F0AD-4016-B7DB-50F3E646A89A}" destId="{0E28F056-485C-4E1D-9C19-E242CA266C39}" srcOrd="1" destOrd="0" presId="urn:microsoft.com/office/officeart/2005/8/layout/hierarchy3"/>
    <dgm:cxn modelId="{82DAFC9F-D807-4861-AFDB-977D6FEBE2E4}" type="presParOf" srcId="{37BBB58E-867C-44E7-8E48-539EB5EFF201}" destId="{3504FE22-6212-465A-BA5D-B6B62C323B8D}" srcOrd="5" destOrd="0" presId="urn:microsoft.com/office/officeart/2005/8/layout/hierarchy3"/>
    <dgm:cxn modelId="{4941BD66-2CDD-40DC-AADD-4FF1A534C1EA}" type="presParOf" srcId="{3504FE22-6212-465A-BA5D-B6B62C323B8D}" destId="{742E5A9B-3B2D-44A5-B5B7-520ACEB46971}" srcOrd="0" destOrd="0" presId="urn:microsoft.com/office/officeart/2005/8/layout/hierarchy3"/>
    <dgm:cxn modelId="{5B89D0B8-7E41-451E-93B4-5EC8E65C1E06}" type="presParOf" srcId="{742E5A9B-3B2D-44A5-B5B7-520ACEB46971}" destId="{2E6D362A-4762-4C45-9FB2-9DA68F859D1B}" srcOrd="0" destOrd="0" presId="urn:microsoft.com/office/officeart/2005/8/layout/hierarchy3"/>
    <dgm:cxn modelId="{356EFA86-6057-461F-BBDE-4E2B0B3E495D}" type="presParOf" srcId="{742E5A9B-3B2D-44A5-B5B7-520ACEB46971}" destId="{CC58C84F-12EE-4BF4-9760-96DFCC96555E}" srcOrd="1" destOrd="0" presId="urn:microsoft.com/office/officeart/2005/8/layout/hierarchy3"/>
    <dgm:cxn modelId="{4AE699CC-CA89-4662-9A07-FC0E319FEF52}" type="presParOf" srcId="{3504FE22-6212-465A-BA5D-B6B62C323B8D}" destId="{93DC5A09-7329-429F-A85E-286A6FF1651C}" srcOrd="1" destOrd="0" presId="urn:microsoft.com/office/officeart/2005/8/layout/hierarchy3"/>
    <dgm:cxn modelId="{2B4B7E8D-1235-4620-A91E-604B71C59019}" type="presParOf" srcId="{93DC5A09-7329-429F-A85E-286A6FF1651C}" destId="{7C7E052C-C1D4-49D6-938B-D1868EEAE67C}" srcOrd="0" destOrd="0" presId="urn:microsoft.com/office/officeart/2005/8/layout/hierarchy3"/>
    <dgm:cxn modelId="{61017F3A-BF34-4750-88BD-A0F218DA4F23}" type="presParOf" srcId="{93DC5A09-7329-429F-A85E-286A6FF1651C}" destId="{CA212B63-03C5-4A9F-A772-34D40D211D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652A6-D016-4D8C-89B5-08DCCA18CF35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EC101B8-E22A-41C3-80A1-F41A97DC3E04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Demo</a:t>
          </a:r>
          <a:endParaRPr lang="en-US" b="1">
            <a:solidFill>
              <a:srgbClr val="FF0000"/>
            </a:solidFill>
          </a:endParaRPr>
        </a:p>
      </dgm:t>
    </dgm:pt>
    <dgm:pt modelId="{49302238-04E4-460C-A3E9-930CEF3C0BEB}" type="parTrans" cxnId="{66C3AE8D-533B-4C2F-9D1C-2E238F9AF1DF}">
      <dgm:prSet/>
      <dgm:spPr/>
      <dgm:t>
        <a:bodyPr/>
        <a:lstStyle/>
        <a:p>
          <a:endParaRPr lang="en-US"/>
        </a:p>
      </dgm:t>
    </dgm:pt>
    <dgm:pt modelId="{81354FEC-2E18-4B4E-BB80-28994C67CD07}" type="sibTrans" cxnId="{66C3AE8D-533B-4C2F-9D1C-2E238F9AF1DF}">
      <dgm:prSet/>
      <dgm:spPr/>
      <dgm:t>
        <a:bodyPr/>
        <a:lstStyle/>
        <a:p>
          <a:endParaRPr lang="en-US"/>
        </a:p>
      </dgm:t>
    </dgm:pt>
    <dgm:pt modelId="{D479E249-579C-4E2F-8B77-C31E27DE5D38}" type="pres">
      <dgm:prSet presAssocID="{814652A6-D016-4D8C-89B5-08DCCA18CF3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9BEA0C2-D399-4CD3-97E3-897A8E443DF9}" type="pres">
      <dgm:prSet presAssocID="{1EC101B8-E22A-41C3-80A1-F41A97DC3E04}" presName="composite" presStyleCnt="0">
        <dgm:presLayoutVars>
          <dgm:chMax/>
          <dgm:chPref/>
        </dgm:presLayoutVars>
      </dgm:prSet>
      <dgm:spPr/>
    </dgm:pt>
    <dgm:pt modelId="{7D3AB1CB-DA0A-4EFB-9066-2C34A79BC95E}" type="pres">
      <dgm:prSet presAssocID="{1EC101B8-E22A-41C3-80A1-F41A97DC3E04}" presName="Image" presStyleLbl="b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9D48B82-4F29-4037-9581-C92BDFE9AFDC}" type="pres">
      <dgm:prSet presAssocID="{1EC101B8-E22A-41C3-80A1-F41A97DC3E04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C847A-B2CF-4C7F-8043-E5F1973D7966}" type="pres">
      <dgm:prSet presAssocID="{1EC101B8-E22A-41C3-80A1-F41A97DC3E04}" presName="tlFrame" presStyleLbl="node1" presStyleIdx="0" presStyleCnt="4"/>
      <dgm:spPr/>
    </dgm:pt>
    <dgm:pt modelId="{D8832530-B007-4BAC-B0C9-4841E2E00644}" type="pres">
      <dgm:prSet presAssocID="{1EC101B8-E22A-41C3-80A1-F41A97DC3E04}" presName="trFrame" presStyleLbl="node1" presStyleIdx="1" presStyleCnt="4"/>
      <dgm:spPr/>
    </dgm:pt>
    <dgm:pt modelId="{91D721EA-5626-4517-9779-8F708F3C0653}" type="pres">
      <dgm:prSet presAssocID="{1EC101B8-E22A-41C3-80A1-F41A97DC3E04}" presName="blFrame" presStyleLbl="node1" presStyleIdx="2" presStyleCnt="4"/>
      <dgm:spPr/>
    </dgm:pt>
    <dgm:pt modelId="{7A29D856-59E1-4C0A-A995-66A8227B76D6}" type="pres">
      <dgm:prSet presAssocID="{1EC101B8-E22A-41C3-80A1-F41A97DC3E04}" presName="brFrame" presStyleLbl="node1" presStyleIdx="3" presStyleCnt="4"/>
      <dgm:spPr/>
    </dgm:pt>
  </dgm:ptLst>
  <dgm:cxnLst>
    <dgm:cxn modelId="{CDF79B94-8EDC-4824-8929-45BA333473BB}" type="presOf" srcId="{1EC101B8-E22A-41C3-80A1-F41A97DC3E04}" destId="{F9D48B82-4F29-4037-9581-C92BDFE9AFDC}" srcOrd="0" destOrd="0" presId="urn:microsoft.com/office/officeart/2009/3/layout/FramedTextPicture"/>
    <dgm:cxn modelId="{5D726538-3AAD-4862-89FC-0E64E737A659}" type="presOf" srcId="{814652A6-D016-4D8C-89B5-08DCCA18CF35}" destId="{D479E249-579C-4E2F-8B77-C31E27DE5D38}" srcOrd="0" destOrd="0" presId="urn:microsoft.com/office/officeart/2009/3/layout/FramedTextPicture"/>
    <dgm:cxn modelId="{66C3AE8D-533B-4C2F-9D1C-2E238F9AF1DF}" srcId="{814652A6-D016-4D8C-89B5-08DCCA18CF35}" destId="{1EC101B8-E22A-41C3-80A1-F41A97DC3E04}" srcOrd="0" destOrd="0" parTransId="{49302238-04E4-460C-A3E9-930CEF3C0BEB}" sibTransId="{81354FEC-2E18-4B4E-BB80-28994C67CD07}"/>
    <dgm:cxn modelId="{F78549C3-CE05-44A2-AE37-53EA9D459747}" type="presParOf" srcId="{D479E249-579C-4E2F-8B77-C31E27DE5D38}" destId="{D9BEA0C2-D399-4CD3-97E3-897A8E443DF9}" srcOrd="0" destOrd="0" presId="urn:microsoft.com/office/officeart/2009/3/layout/FramedTextPicture"/>
    <dgm:cxn modelId="{D76D2F96-A020-435D-851A-9D227C751153}" type="presParOf" srcId="{D9BEA0C2-D399-4CD3-97E3-897A8E443DF9}" destId="{7D3AB1CB-DA0A-4EFB-9066-2C34A79BC95E}" srcOrd="0" destOrd="0" presId="urn:microsoft.com/office/officeart/2009/3/layout/FramedTextPicture"/>
    <dgm:cxn modelId="{5FBC7E3B-A1A0-4C22-A68B-8AE980E24B02}" type="presParOf" srcId="{D9BEA0C2-D399-4CD3-97E3-897A8E443DF9}" destId="{F9D48B82-4F29-4037-9581-C92BDFE9AFDC}" srcOrd="1" destOrd="0" presId="urn:microsoft.com/office/officeart/2009/3/layout/FramedTextPicture"/>
    <dgm:cxn modelId="{EF5BA797-F6B8-4AFF-A5CB-E98D0B9D9FB3}" type="presParOf" srcId="{D9BEA0C2-D399-4CD3-97E3-897A8E443DF9}" destId="{CF1C847A-B2CF-4C7F-8043-E5F1973D7966}" srcOrd="2" destOrd="0" presId="urn:microsoft.com/office/officeart/2009/3/layout/FramedTextPicture"/>
    <dgm:cxn modelId="{A5E5DD39-77C7-400D-B796-5739B80F3ED5}" type="presParOf" srcId="{D9BEA0C2-D399-4CD3-97E3-897A8E443DF9}" destId="{D8832530-B007-4BAC-B0C9-4841E2E00644}" srcOrd="3" destOrd="0" presId="urn:microsoft.com/office/officeart/2009/3/layout/FramedTextPicture"/>
    <dgm:cxn modelId="{D730469D-69D2-4C85-9300-72C4EB1B3CB6}" type="presParOf" srcId="{D9BEA0C2-D399-4CD3-97E3-897A8E443DF9}" destId="{91D721EA-5626-4517-9779-8F708F3C0653}" srcOrd="4" destOrd="0" presId="urn:microsoft.com/office/officeart/2009/3/layout/FramedTextPicture"/>
    <dgm:cxn modelId="{03D7826C-58FB-4A77-AFBA-DF8CE55619A7}" type="presParOf" srcId="{D9BEA0C2-D399-4CD3-97E3-897A8E443DF9}" destId="{7A29D856-59E1-4C0A-A995-66A8227B76D6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9221F0-CDEB-49B2-8D47-A033D4A4CA3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B097F9-8E57-450D-A816-98B8F91A4E2A}">
      <dgm:prSet phldrT="[Text]" custT="1"/>
      <dgm:spPr/>
      <dgm:t>
        <a:bodyPr/>
        <a:lstStyle/>
        <a:p>
          <a:r>
            <a:rPr lang="en-US" sz="3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 trình làm phần mềm</a:t>
          </a:r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C180CD-D971-4A92-9195-1752051301E1}" type="parTrans" cxnId="{0A3EBC2F-4EEA-4C48-A5D5-CF07FC3CEC73}">
      <dgm:prSet/>
      <dgm:spPr/>
      <dgm:t>
        <a:bodyPr/>
        <a:lstStyle/>
        <a:p>
          <a:endParaRPr lang="en-US"/>
        </a:p>
      </dgm:t>
    </dgm:pt>
    <dgm:pt modelId="{243513A8-29C8-42FD-8592-364EB51516AA}" type="sibTrans" cxnId="{0A3EBC2F-4EEA-4C48-A5D5-CF07FC3CEC73}">
      <dgm:prSet/>
      <dgm:spPr/>
      <dgm:t>
        <a:bodyPr/>
        <a:lstStyle/>
        <a:p>
          <a:endParaRPr lang="en-US"/>
        </a:p>
      </dgm:t>
    </dgm:pt>
    <dgm:pt modelId="{668261A7-7751-413E-8826-4FDD63B39AE1}">
      <dgm:prSet phldrT="[Text]" custT="1"/>
      <dgm:spPr/>
      <dgm:t>
        <a:bodyPr/>
        <a:lstStyle/>
        <a:p>
          <a:r>
            <a:rPr lang="en-US" sz="1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Ưu điểm:</a:t>
          </a:r>
          <a:endParaRPr lang="en-US" sz="18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94B9A-1B57-4362-BAD7-CA9F318EEADD}" type="parTrans" cxnId="{AAE66E3E-9273-4A10-8178-F4C35BDD0329}">
      <dgm:prSet/>
      <dgm:spPr/>
      <dgm:t>
        <a:bodyPr/>
        <a:lstStyle/>
        <a:p>
          <a:endParaRPr lang="en-US"/>
        </a:p>
      </dgm:t>
    </dgm:pt>
    <dgm:pt modelId="{FE2D40F6-6F51-4DA8-90A6-E231118CF31B}" type="sibTrans" cxnId="{AAE66E3E-9273-4A10-8178-F4C35BDD0329}">
      <dgm:prSet/>
      <dgm:spPr/>
      <dgm:t>
        <a:bodyPr/>
        <a:lstStyle/>
        <a:p>
          <a:endParaRPr lang="en-US"/>
        </a:p>
      </dgm:t>
    </dgm:pt>
    <dgm:pt modelId="{B0971CC0-64E0-43DE-9B33-A203FBD24D9B}">
      <dgm:prSet custT="1"/>
      <dgm:spPr/>
      <dgm:t>
        <a:bodyPr/>
        <a:lstStyle/>
        <a:p>
          <a:r>
            <a:rPr lang="en-US" sz="1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Nhược điểm:</a:t>
          </a:r>
          <a:endParaRPr lang="en-US" sz="18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478AE-338B-4DED-BDE3-CA3C466F2904}" type="parTrans" cxnId="{53C78880-A4C6-4531-A40E-BF44DFB29AF6}">
      <dgm:prSet/>
      <dgm:spPr/>
      <dgm:t>
        <a:bodyPr/>
        <a:lstStyle/>
        <a:p>
          <a:endParaRPr lang="en-US"/>
        </a:p>
      </dgm:t>
    </dgm:pt>
    <dgm:pt modelId="{84F4D904-17E5-426A-B2F8-E520D42883DC}" type="sibTrans" cxnId="{53C78880-A4C6-4531-A40E-BF44DFB29AF6}">
      <dgm:prSet/>
      <dgm:spPr/>
      <dgm:t>
        <a:bodyPr/>
        <a:lstStyle/>
        <a:p>
          <a:endParaRPr lang="en-US"/>
        </a:p>
      </dgm:t>
    </dgm:pt>
    <dgm:pt modelId="{574FFDBA-CFF9-4583-AC07-4FB70D7C5654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Có đầy đủ nhưng chức năng cơ bản của một phần mềm quản lý nhân sự.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5B01E-3448-4DBE-9EA6-46E10DDA0D1D}" type="parTrans" cxnId="{8FC4CFA2-AC50-4386-A5DC-2B2BEF015FDA}">
      <dgm:prSet/>
      <dgm:spPr/>
      <dgm:t>
        <a:bodyPr/>
        <a:lstStyle/>
        <a:p>
          <a:endParaRPr lang="en-US"/>
        </a:p>
      </dgm:t>
    </dgm:pt>
    <dgm:pt modelId="{2B0D895E-5A3F-4E9E-AA6B-F95F44E37D01}" type="sibTrans" cxnId="{8FC4CFA2-AC50-4386-A5DC-2B2BEF015FDA}">
      <dgm:prSet/>
      <dgm:spPr/>
      <dgm:t>
        <a:bodyPr/>
        <a:lstStyle/>
        <a:p>
          <a:endParaRPr lang="en-US"/>
        </a:p>
      </dgm:t>
    </dgm:pt>
    <dgm:pt modelId="{198B1272-87B7-42FA-852F-5659901E30DC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Giao diện đơn giản, trực quan, dễ thao tác với người dùng lần đâu.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3DF0A-FF02-419E-99B3-BF05471FD850}" type="parTrans" cxnId="{6B3094B8-16D6-4E03-BB99-DCDFE2C1141D}">
      <dgm:prSet/>
      <dgm:spPr/>
      <dgm:t>
        <a:bodyPr/>
        <a:lstStyle/>
        <a:p>
          <a:endParaRPr lang="en-US"/>
        </a:p>
      </dgm:t>
    </dgm:pt>
    <dgm:pt modelId="{21E6C7CE-8EB3-47BC-8EFF-473DF1E781BE}" type="sibTrans" cxnId="{6B3094B8-16D6-4E03-BB99-DCDFE2C1141D}">
      <dgm:prSet/>
      <dgm:spPr/>
      <dgm:t>
        <a:bodyPr/>
        <a:lstStyle/>
        <a:p>
          <a:endParaRPr lang="en-US"/>
        </a:p>
      </dgm:t>
    </dgm:pt>
    <dgm:pt modelId="{20F49179-8A6A-4D90-836C-145021096EA6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Viết trên ngôn ngữ C# tương đối phổ biến nên dễ chỉnh sửa về sau.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A13A3-BE21-4BAE-BD3B-1E2B2E549B01}" type="parTrans" cxnId="{A543801B-E167-4025-BBE3-ABF7CE3EB677}">
      <dgm:prSet/>
      <dgm:spPr/>
      <dgm:t>
        <a:bodyPr/>
        <a:lstStyle/>
        <a:p>
          <a:endParaRPr lang="en-US"/>
        </a:p>
      </dgm:t>
    </dgm:pt>
    <dgm:pt modelId="{59B17DDF-7BA2-4583-83A5-131008151925}" type="sibTrans" cxnId="{A543801B-E167-4025-BBE3-ABF7CE3EB677}">
      <dgm:prSet/>
      <dgm:spPr/>
      <dgm:t>
        <a:bodyPr/>
        <a:lstStyle/>
        <a:p>
          <a:endParaRPr lang="en-US"/>
        </a:p>
      </dgm:t>
    </dgm:pt>
    <dgm:pt modelId="{D5AE62AC-AEE7-4A71-8BF2-72D41DD3DA56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Chức năng trong phần mềm còn tương đối ít.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628C0A-5338-4F8F-9D69-D90946D12BEC}" type="parTrans" cxnId="{80057AC5-708E-4563-9E36-01F891280BCD}">
      <dgm:prSet/>
      <dgm:spPr/>
      <dgm:t>
        <a:bodyPr/>
        <a:lstStyle/>
        <a:p>
          <a:endParaRPr lang="en-US"/>
        </a:p>
      </dgm:t>
    </dgm:pt>
    <dgm:pt modelId="{A5F022DE-C4A4-45E3-9FFC-8AAC7885C0CB}" type="sibTrans" cxnId="{80057AC5-708E-4563-9E36-01F891280BCD}">
      <dgm:prSet/>
      <dgm:spPr/>
      <dgm:t>
        <a:bodyPr/>
        <a:lstStyle/>
        <a:p>
          <a:endParaRPr lang="en-US"/>
        </a:p>
      </dgm:t>
    </dgm:pt>
    <dgm:pt modelId="{9FACA02D-DC8A-4EB0-95A4-84621BB899DD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Chưa khắc phục được hoàn toàn lỗi khi sử dụng phần mềm.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A763A6-4A43-4F6D-9A72-FAC1BCC16450}" type="parTrans" cxnId="{5ECC19EB-B99D-4243-B7FF-E9B6EF9BE6F4}">
      <dgm:prSet/>
      <dgm:spPr/>
      <dgm:t>
        <a:bodyPr/>
        <a:lstStyle/>
        <a:p>
          <a:endParaRPr lang="en-US"/>
        </a:p>
      </dgm:t>
    </dgm:pt>
    <dgm:pt modelId="{5FBEB5DC-A601-40FD-A873-7C6F0DE74F9E}" type="sibTrans" cxnId="{5ECC19EB-B99D-4243-B7FF-E9B6EF9BE6F4}">
      <dgm:prSet/>
      <dgm:spPr/>
      <dgm:t>
        <a:bodyPr/>
        <a:lstStyle/>
        <a:p>
          <a:endParaRPr lang="en-US"/>
        </a:p>
      </dgm:t>
    </dgm:pt>
    <dgm:pt modelId="{1D7E73D3-2009-43B5-8E05-6FD2C2F50EEF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Giao diện, cách sắp xếp dữ liệu chưa chuyên nghiệp.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9E30AE-F684-4591-B274-83076144BD2B}" type="parTrans" cxnId="{6749F000-8B06-4F4A-9180-E03C8FA2049C}">
      <dgm:prSet/>
      <dgm:spPr/>
      <dgm:t>
        <a:bodyPr/>
        <a:lstStyle/>
        <a:p>
          <a:endParaRPr lang="en-US"/>
        </a:p>
      </dgm:t>
    </dgm:pt>
    <dgm:pt modelId="{BB1C8D02-22C7-4E19-B454-CF5918D7DAD5}" type="sibTrans" cxnId="{6749F000-8B06-4F4A-9180-E03C8FA2049C}">
      <dgm:prSet/>
      <dgm:spPr/>
      <dgm:t>
        <a:bodyPr/>
        <a:lstStyle/>
        <a:p>
          <a:endParaRPr lang="en-US"/>
        </a:p>
      </dgm:t>
    </dgm:pt>
    <dgm:pt modelId="{43E935D4-2693-4316-A91A-8DA3030B5718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Chưa có sao lưu và phục hồi dữ liệu…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0EAF6-D48B-4E0E-A82C-5C95DB61FF79}" type="parTrans" cxnId="{E59AD3FB-C25C-4AA4-826C-6BB0977BD0EA}">
      <dgm:prSet/>
      <dgm:spPr/>
      <dgm:t>
        <a:bodyPr/>
        <a:lstStyle/>
        <a:p>
          <a:endParaRPr lang="en-US"/>
        </a:p>
      </dgm:t>
    </dgm:pt>
    <dgm:pt modelId="{5FAA0551-F64B-4976-886A-437265F924F7}" type="sibTrans" cxnId="{E59AD3FB-C25C-4AA4-826C-6BB0977BD0EA}">
      <dgm:prSet/>
      <dgm:spPr/>
      <dgm:t>
        <a:bodyPr/>
        <a:lstStyle/>
        <a:p>
          <a:endParaRPr lang="en-US"/>
        </a:p>
      </dgm:t>
    </dgm:pt>
    <dgm:pt modelId="{A62AABFE-164B-4950-9672-0394E36D0E4C}" type="pres">
      <dgm:prSet presAssocID="{529221F0-CDEB-49B2-8D47-A033D4A4CA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C4416-2DC9-490E-8108-62C073C33534}" type="pres">
      <dgm:prSet presAssocID="{81B097F9-8E57-450D-A816-98B8F91A4E2A}" presName="parentText" presStyleLbl="node1" presStyleIdx="0" presStyleCnt="1" custScaleY="53416" custLinFactNeighborX="145" custLinFactNeighborY="-22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07C6B-A51B-403D-A9A5-CAB4D6257321}" type="pres">
      <dgm:prSet presAssocID="{81B097F9-8E57-450D-A816-98B8F91A4E2A}" presName="childText" presStyleLbl="revTx" presStyleIdx="0" presStyleCnt="1" custScaleY="111577" custLinFactNeighborX="-145" custLinFactNeighborY="22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315BA-7EF4-4E08-AF62-4BA865D74808}" type="presOf" srcId="{668261A7-7751-413E-8826-4FDD63B39AE1}" destId="{7AA07C6B-A51B-403D-A9A5-CAB4D6257321}" srcOrd="0" destOrd="0" presId="urn:microsoft.com/office/officeart/2005/8/layout/vList2"/>
    <dgm:cxn modelId="{AAE66E3E-9273-4A10-8178-F4C35BDD0329}" srcId="{81B097F9-8E57-450D-A816-98B8F91A4E2A}" destId="{668261A7-7751-413E-8826-4FDD63B39AE1}" srcOrd="0" destOrd="0" parTransId="{E6094B9A-1B57-4362-BAD7-CA9F318EEADD}" sibTransId="{FE2D40F6-6F51-4DA8-90A6-E231118CF31B}"/>
    <dgm:cxn modelId="{5F921FF4-7FE3-4FC8-921E-BDDE3988EC18}" type="presOf" srcId="{574FFDBA-CFF9-4583-AC07-4FB70D7C5654}" destId="{7AA07C6B-A51B-403D-A9A5-CAB4D6257321}" srcOrd="0" destOrd="1" presId="urn:microsoft.com/office/officeart/2005/8/layout/vList2"/>
    <dgm:cxn modelId="{E6261FFD-8337-4D7E-8B0D-EA2B13A2C512}" type="presOf" srcId="{529221F0-CDEB-49B2-8D47-A033D4A4CA3F}" destId="{A62AABFE-164B-4950-9672-0394E36D0E4C}" srcOrd="0" destOrd="0" presId="urn:microsoft.com/office/officeart/2005/8/layout/vList2"/>
    <dgm:cxn modelId="{6905D60A-3503-410F-AEC1-2A69D4397177}" type="presOf" srcId="{D5AE62AC-AEE7-4A71-8BF2-72D41DD3DA56}" destId="{7AA07C6B-A51B-403D-A9A5-CAB4D6257321}" srcOrd="0" destOrd="6" presId="urn:microsoft.com/office/officeart/2005/8/layout/vList2"/>
    <dgm:cxn modelId="{C7DBCDE8-7A63-46E0-970A-E9E9AB8B32AF}" type="presOf" srcId="{81B097F9-8E57-450D-A816-98B8F91A4E2A}" destId="{C5DC4416-2DC9-490E-8108-62C073C33534}" srcOrd="0" destOrd="0" presId="urn:microsoft.com/office/officeart/2005/8/layout/vList2"/>
    <dgm:cxn modelId="{A543801B-E167-4025-BBE3-ABF7CE3EB677}" srcId="{668261A7-7751-413E-8826-4FDD63B39AE1}" destId="{20F49179-8A6A-4D90-836C-145021096EA6}" srcOrd="2" destOrd="0" parTransId="{206A13A3-BE21-4BAE-BD3B-1E2B2E549B01}" sibTransId="{59B17DDF-7BA2-4583-83A5-131008151925}"/>
    <dgm:cxn modelId="{0A3EBC2F-4EEA-4C48-A5D5-CF07FC3CEC73}" srcId="{529221F0-CDEB-49B2-8D47-A033D4A4CA3F}" destId="{81B097F9-8E57-450D-A816-98B8F91A4E2A}" srcOrd="0" destOrd="0" parTransId="{EAC180CD-D971-4A92-9195-1752051301E1}" sibTransId="{243513A8-29C8-42FD-8592-364EB51516AA}"/>
    <dgm:cxn modelId="{2A866916-617B-44D1-AE60-F14D718DB4A6}" type="presOf" srcId="{9FACA02D-DC8A-4EB0-95A4-84621BB899DD}" destId="{7AA07C6B-A51B-403D-A9A5-CAB4D6257321}" srcOrd="0" destOrd="5" presId="urn:microsoft.com/office/officeart/2005/8/layout/vList2"/>
    <dgm:cxn modelId="{6749F000-8B06-4F4A-9180-E03C8FA2049C}" srcId="{B0971CC0-64E0-43DE-9B33-A203FBD24D9B}" destId="{1D7E73D3-2009-43B5-8E05-6FD2C2F50EEF}" srcOrd="2" destOrd="0" parTransId="{3E9E30AE-F684-4591-B274-83076144BD2B}" sibTransId="{BB1C8D02-22C7-4E19-B454-CF5918D7DAD5}"/>
    <dgm:cxn modelId="{D2322AA7-41C5-4CE1-A4D5-FBCB3A68B6EB}" type="presOf" srcId="{20F49179-8A6A-4D90-836C-145021096EA6}" destId="{7AA07C6B-A51B-403D-A9A5-CAB4D6257321}" srcOrd="0" destOrd="3" presId="urn:microsoft.com/office/officeart/2005/8/layout/vList2"/>
    <dgm:cxn modelId="{80057AC5-708E-4563-9E36-01F891280BCD}" srcId="{B0971CC0-64E0-43DE-9B33-A203FBD24D9B}" destId="{D5AE62AC-AEE7-4A71-8BF2-72D41DD3DA56}" srcOrd="1" destOrd="0" parTransId="{75628C0A-5338-4F8F-9D69-D90946D12BEC}" sibTransId="{A5F022DE-C4A4-45E3-9FFC-8AAC7885C0CB}"/>
    <dgm:cxn modelId="{0C3BE937-E910-4207-92DA-1FCC055E0589}" type="presOf" srcId="{B0971CC0-64E0-43DE-9B33-A203FBD24D9B}" destId="{7AA07C6B-A51B-403D-A9A5-CAB4D6257321}" srcOrd="0" destOrd="4" presId="urn:microsoft.com/office/officeart/2005/8/layout/vList2"/>
    <dgm:cxn modelId="{B5131341-6C03-4FF8-B4B0-0D5E69DC1932}" type="presOf" srcId="{43E935D4-2693-4316-A91A-8DA3030B5718}" destId="{7AA07C6B-A51B-403D-A9A5-CAB4D6257321}" srcOrd="0" destOrd="8" presId="urn:microsoft.com/office/officeart/2005/8/layout/vList2"/>
    <dgm:cxn modelId="{53C78880-A4C6-4531-A40E-BF44DFB29AF6}" srcId="{81B097F9-8E57-450D-A816-98B8F91A4E2A}" destId="{B0971CC0-64E0-43DE-9B33-A203FBD24D9B}" srcOrd="1" destOrd="0" parTransId="{B2F478AE-338B-4DED-BDE3-CA3C466F2904}" sibTransId="{84F4D904-17E5-426A-B2F8-E520D42883DC}"/>
    <dgm:cxn modelId="{E59AD3FB-C25C-4AA4-826C-6BB0977BD0EA}" srcId="{B0971CC0-64E0-43DE-9B33-A203FBD24D9B}" destId="{43E935D4-2693-4316-A91A-8DA3030B5718}" srcOrd="3" destOrd="0" parTransId="{0BF0EAF6-D48B-4E0E-A82C-5C95DB61FF79}" sibTransId="{5FAA0551-F64B-4976-886A-437265F924F7}"/>
    <dgm:cxn modelId="{8FC4CFA2-AC50-4386-A5DC-2B2BEF015FDA}" srcId="{668261A7-7751-413E-8826-4FDD63B39AE1}" destId="{574FFDBA-CFF9-4583-AC07-4FB70D7C5654}" srcOrd="0" destOrd="0" parTransId="{8335B01E-3448-4DBE-9EA6-46E10DDA0D1D}" sibTransId="{2B0D895E-5A3F-4E9E-AA6B-F95F44E37D01}"/>
    <dgm:cxn modelId="{1B741B0C-BCB3-4A05-97DF-960F060E5289}" type="presOf" srcId="{1D7E73D3-2009-43B5-8E05-6FD2C2F50EEF}" destId="{7AA07C6B-A51B-403D-A9A5-CAB4D6257321}" srcOrd="0" destOrd="7" presId="urn:microsoft.com/office/officeart/2005/8/layout/vList2"/>
    <dgm:cxn modelId="{5ECC19EB-B99D-4243-B7FF-E9B6EF9BE6F4}" srcId="{B0971CC0-64E0-43DE-9B33-A203FBD24D9B}" destId="{9FACA02D-DC8A-4EB0-95A4-84621BB899DD}" srcOrd="0" destOrd="0" parTransId="{F4A763A6-4A43-4F6D-9A72-FAC1BCC16450}" sibTransId="{5FBEB5DC-A601-40FD-A873-7C6F0DE74F9E}"/>
    <dgm:cxn modelId="{6B3094B8-16D6-4E03-BB99-DCDFE2C1141D}" srcId="{668261A7-7751-413E-8826-4FDD63B39AE1}" destId="{198B1272-87B7-42FA-852F-5659901E30DC}" srcOrd="1" destOrd="0" parTransId="{F723DF0A-FF02-419E-99B3-BF05471FD850}" sibTransId="{21E6C7CE-8EB3-47BC-8EFF-473DF1E781BE}"/>
    <dgm:cxn modelId="{9F5F57A1-3ACA-42E8-A0BA-53890F01129B}" type="presOf" srcId="{198B1272-87B7-42FA-852F-5659901E30DC}" destId="{7AA07C6B-A51B-403D-A9A5-CAB4D6257321}" srcOrd="0" destOrd="2" presId="urn:microsoft.com/office/officeart/2005/8/layout/vList2"/>
    <dgm:cxn modelId="{8FCBAE66-CBC6-4986-AD45-F7799A3B7EA1}" type="presParOf" srcId="{A62AABFE-164B-4950-9672-0394E36D0E4C}" destId="{C5DC4416-2DC9-490E-8108-62C073C33534}" srcOrd="0" destOrd="0" presId="urn:microsoft.com/office/officeart/2005/8/layout/vList2"/>
    <dgm:cxn modelId="{80D1F29E-4435-44B1-BD4A-C75209A0FC0E}" type="presParOf" srcId="{A62AABFE-164B-4950-9672-0394E36D0E4C}" destId="{7AA07C6B-A51B-403D-A9A5-CAB4D62573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9221F0-CDEB-49B2-8D47-A033D4A4CA3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68261A7-7751-413E-8826-4FDD63B39AE1}">
      <dgm:prSet phldrT="[Text]" custT="1"/>
      <dgm:spPr/>
      <dgm:t>
        <a:bodyPr/>
        <a:lstStyle/>
        <a:p>
          <a:r>
            <a:rPr lang="en-US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Thuận lợi:</a:t>
          </a:r>
          <a:endParaRPr lang="en-US" sz="20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94B9A-1B57-4362-BAD7-CA9F318EEADD}" type="parTrans" cxnId="{AAE66E3E-9273-4A10-8178-F4C35BDD0329}">
      <dgm:prSet/>
      <dgm:spPr/>
      <dgm:t>
        <a:bodyPr/>
        <a:lstStyle/>
        <a:p>
          <a:endParaRPr lang="en-US"/>
        </a:p>
      </dgm:t>
    </dgm:pt>
    <dgm:pt modelId="{FE2D40F6-6F51-4DA8-90A6-E231118CF31B}" type="sibTrans" cxnId="{AAE66E3E-9273-4A10-8178-F4C35BDD0329}">
      <dgm:prSet/>
      <dgm:spPr/>
      <dgm:t>
        <a:bodyPr/>
        <a:lstStyle/>
        <a:p>
          <a:endParaRPr lang="en-US"/>
        </a:p>
      </dgm:t>
    </dgm:pt>
    <dgm:pt modelId="{B0971CC0-64E0-43DE-9B33-A203FBD24D9B}">
      <dgm:prSet custT="1"/>
      <dgm:spPr/>
      <dgm:t>
        <a:bodyPr/>
        <a:lstStyle/>
        <a:p>
          <a:r>
            <a:rPr lang="en-US" sz="20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Khó khăn:</a:t>
          </a:r>
          <a:endParaRPr lang="en-US" sz="20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478AE-338B-4DED-BDE3-CA3C466F2904}" type="parTrans" cxnId="{53C78880-A4C6-4531-A40E-BF44DFB29AF6}">
      <dgm:prSet/>
      <dgm:spPr/>
      <dgm:t>
        <a:bodyPr/>
        <a:lstStyle/>
        <a:p>
          <a:endParaRPr lang="en-US"/>
        </a:p>
      </dgm:t>
    </dgm:pt>
    <dgm:pt modelId="{84F4D904-17E5-426A-B2F8-E520D42883DC}" type="sibTrans" cxnId="{53C78880-A4C6-4531-A40E-BF44DFB29AF6}">
      <dgm:prSet/>
      <dgm:spPr/>
      <dgm:t>
        <a:bodyPr/>
        <a:lstStyle/>
        <a:p>
          <a:endParaRPr lang="en-US"/>
        </a:p>
      </dgm:t>
    </dgm:pt>
    <dgm:pt modelId="{574FFDBA-CFF9-4583-AC07-4FB70D7C5654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Đã có những kiến thức căn bản về CNTT.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5B01E-3448-4DBE-9EA6-46E10DDA0D1D}" type="parTrans" cxnId="{8FC4CFA2-AC50-4386-A5DC-2B2BEF015FDA}">
      <dgm:prSet/>
      <dgm:spPr/>
      <dgm:t>
        <a:bodyPr/>
        <a:lstStyle/>
        <a:p>
          <a:endParaRPr lang="en-US"/>
        </a:p>
      </dgm:t>
    </dgm:pt>
    <dgm:pt modelId="{2B0D895E-5A3F-4E9E-AA6B-F95F44E37D01}" type="sibTrans" cxnId="{8FC4CFA2-AC50-4386-A5DC-2B2BEF015FDA}">
      <dgm:prSet/>
      <dgm:spPr/>
      <dgm:t>
        <a:bodyPr/>
        <a:lstStyle/>
        <a:p>
          <a:endParaRPr lang="en-US"/>
        </a:p>
      </dgm:t>
    </dgm:pt>
    <dgm:pt modelId="{198B1272-87B7-42FA-852F-5659901E30DC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Sự giúp đỡ nhiệt tình của các anh chị trong Công ty trong quá trình thực tập.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3DF0A-FF02-419E-99B3-BF05471FD850}" type="parTrans" cxnId="{6B3094B8-16D6-4E03-BB99-DCDFE2C1141D}">
      <dgm:prSet/>
      <dgm:spPr/>
      <dgm:t>
        <a:bodyPr/>
        <a:lstStyle/>
        <a:p>
          <a:endParaRPr lang="en-US"/>
        </a:p>
      </dgm:t>
    </dgm:pt>
    <dgm:pt modelId="{21E6C7CE-8EB3-47BC-8EFF-473DF1E781BE}" type="sibTrans" cxnId="{6B3094B8-16D6-4E03-BB99-DCDFE2C1141D}">
      <dgm:prSet/>
      <dgm:spPr/>
      <dgm:t>
        <a:bodyPr/>
        <a:lstStyle/>
        <a:p>
          <a:endParaRPr lang="en-US"/>
        </a:p>
      </dgm:t>
    </dgm:pt>
    <dgm:pt modelId="{D5AE62AC-AEE7-4A71-8BF2-72D41DD3DA56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Nhiều kiến thưc trong công việc chưa được học qua sách vở.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628C0A-5338-4F8F-9D69-D90946D12BEC}" type="parTrans" cxnId="{80057AC5-708E-4563-9E36-01F891280BCD}">
      <dgm:prSet/>
      <dgm:spPr/>
      <dgm:t>
        <a:bodyPr/>
        <a:lstStyle/>
        <a:p>
          <a:endParaRPr lang="en-US"/>
        </a:p>
      </dgm:t>
    </dgm:pt>
    <dgm:pt modelId="{A5F022DE-C4A4-45E3-9FFC-8AAC7885C0CB}" type="sibTrans" cxnId="{80057AC5-708E-4563-9E36-01F891280BCD}">
      <dgm:prSet/>
      <dgm:spPr/>
      <dgm:t>
        <a:bodyPr/>
        <a:lstStyle/>
        <a:p>
          <a:endParaRPr lang="en-US"/>
        </a:p>
      </dgm:t>
    </dgm:pt>
    <dgm:pt modelId="{9FACA02D-DC8A-4EB0-95A4-84621BB899DD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Có nhiều công việc đòi hỏi trình độ chuyên môn cao.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A763A6-4A43-4F6D-9A72-FAC1BCC16450}" type="parTrans" cxnId="{5ECC19EB-B99D-4243-B7FF-E9B6EF9BE6F4}">
      <dgm:prSet/>
      <dgm:spPr/>
      <dgm:t>
        <a:bodyPr/>
        <a:lstStyle/>
        <a:p>
          <a:endParaRPr lang="en-US"/>
        </a:p>
      </dgm:t>
    </dgm:pt>
    <dgm:pt modelId="{5FBEB5DC-A601-40FD-A873-7C6F0DE74F9E}" type="sibTrans" cxnId="{5ECC19EB-B99D-4243-B7FF-E9B6EF9BE6F4}">
      <dgm:prSet/>
      <dgm:spPr/>
      <dgm:t>
        <a:bodyPr/>
        <a:lstStyle/>
        <a:p>
          <a:endParaRPr lang="en-US"/>
        </a:p>
      </dgm:t>
    </dgm:pt>
    <dgm:pt modelId="{1D7E73D3-2009-43B5-8E05-6FD2C2F50EEF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Áp lực thời gian với những dự án phía đối tác Công ty.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9E30AE-F684-4591-B274-83076144BD2B}" type="parTrans" cxnId="{6749F000-8B06-4F4A-9180-E03C8FA2049C}">
      <dgm:prSet/>
      <dgm:spPr/>
      <dgm:t>
        <a:bodyPr/>
        <a:lstStyle/>
        <a:p>
          <a:endParaRPr lang="en-US"/>
        </a:p>
      </dgm:t>
    </dgm:pt>
    <dgm:pt modelId="{BB1C8D02-22C7-4E19-B454-CF5918D7DAD5}" type="sibTrans" cxnId="{6749F000-8B06-4F4A-9180-E03C8FA2049C}">
      <dgm:prSet/>
      <dgm:spPr/>
      <dgm:t>
        <a:bodyPr/>
        <a:lstStyle/>
        <a:p>
          <a:endParaRPr lang="en-US"/>
        </a:p>
      </dgm:t>
    </dgm:pt>
    <dgm:pt modelId="{81B097F9-8E57-450D-A816-98B8F91A4E2A}">
      <dgm:prSet phldrT="[Text]" custT="1"/>
      <dgm:spPr/>
      <dgm:t>
        <a:bodyPr/>
        <a:lstStyle/>
        <a:p>
          <a:r>
            <a:rPr lang="en-US" sz="3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 trình thực tập tại Công ty</a:t>
          </a:r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3513A8-29C8-42FD-8592-364EB51516AA}" type="sibTrans" cxnId="{0A3EBC2F-4EEA-4C48-A5D5-CF07FC3CEC73}">
      <dgm:prSet/>
      <dgm:spPr/>
      <dgm:t>
        <a:bodyPr/>
        <a:lstStyle/>
        <a:p>
          <a:endParaRPr lang="en-US"/>
        </a:p>
      </dgm:t>
    </dgm:pt>
    <dgm:pt modelId="{EAC180CD-D971-4A92-9195-1752051301E1}" type="parTrans" cxnId="{0A3EBC2F-4EEA-4C48-A5D5-CF07FC3CEC73}">
      <dgm:prSet/>
      <dgm:spPr/>
      <dgm:t>
        <a:bodyPr/>
        <a:lstStyle/>
        <a:p>
          <a:endParaRPr lang="en-US"/>
        </a:p>
      </dgm:t>
    </dgm:pt>
    <dgm:pt modelId="{833540D0-8955-42BE-8404-ADD5EB632FB7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Sự hỗ trợ hoàn thành báo cáo và phần mềm của thầy Tạ Nguyễn.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35B22F-D529-45A4-9592-5A54EE9B3C35}" type="parTrans" cxnId="{60016001-C74E-4EC9-A96E-F82E66524891}">
      <dgm:prSet/>
      <dgm:spPr/>
      <dgm:t>
        <a:bodyPr/>
        <a:lstStyle/>
        <a:p>
          <a:endParaRPr lang="en-US"/>
        </a:p>
      </dgm:t>
    </dgm:pt>
    <dgm:pt modelId="{3BDD3406-244F-4E6F-93D2-01E4308FD394}" type="sibTrans" cxnId="{60016001-C74E-4EC9-A96E-F82E66524891}">
      <dgm:prSet/>
      <dgm:spPr/>
      <dgm:t>
        <a:bodyPr/>
        <a:lstStyle/>
        <a:p>
          <a:endParaRPr lang="en-US"/>
        </a:p>
      </dgm:t>
    </dgm:pt>
    <dgm:pt modelId="{A62AABFE-164B-4950-9672-0394E36D0E4C}" type="pres">
      <dgm:prSet presAssocID="{529221F0-CDEB-49B2-8D47-A033D4A4CA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C4416-2DC9-490E-8108-62C073C33534}" type="pres">
      <dgm:prSet presAssocID="{81B097F9-8E57-450D-A816-98B8F91A4E2A}" presName="parentText" presStyleLbl="node1" presStyleIdx="0" presStyleCnt="1" custScaleY="53416" custLinFactNeighborX="-1990" custLinFactNeighborY="-162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07C6B-A51B-403D-A9A5-CAB4D6257321}" type="pres">
      <dgm:prSet presAssocID="{81B097F9-8E57-450D-A816-98B8F91A4E2A}" presName="childText" presStyleLbl="revTx" presStyleIdx="0" presStyleCnt="1" custScaleY="111577" custLinFactNeighborX="-145" custLinFactNeighborY="22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C19EB-B99D-4243-B7FF-E9B6EF9BE6F4}" srcId="{B0971CC0-64E0-43DE-9B33-A203FBD24D9B}" destId="{9FACA02D-DC8A-4EB0-95A4-84621BB899DD}" srcOrd="0" destOrd="0" parTransId="{F4A763A6-4A43-4F6D-9A72-FAC1BCC16450}" sibTransId="{5FBEB5DC-A601-40FD-A873-7C6F0DE74F9E}"/>
    <dgm:cxn modelId="{80057AC5-708E-4563-9E36-01F891280BCD}" srcId="{B0971CC0-64E0-43DE-9B33-A203FBD24D9B}" destId="{D5AE62AC-AEE7-4A71-8BF2-72D41DD3DA56}" srcOrd="1" destOrd="0" parTransId="{75628C0A-5338-4F8F-9D69-D90946D12BEC}" sibTransId="{A5F022DE-C4A4-45E3-9FFC-8AAC7885C0CB}"/>
    <dgm:cxn modelId="{6749F000-8B06-4F4A-9180-E03C8FA2049C}" srcId="{B0971CC0-64E0-43DE-9B33-A203FBD24D9B}" destId="{1D7E73D3-2009-43B5-8E05-6FD2C2F50EEF}" srcOrd="2" destOrd="0" parTransId="{3E9E30AE-F684-4591-B274-83076144BD2B}" sibTransId="{BB1C8D02-22C7-4E19-B454-CF5918D7DAD5}"/>
    <dgm:cxn modelId="{0A3EBC2F-4EEA-4C48-A5D5-CF07FC3CEC73}" srcId="{529221F0-CDEB-49B2-8D47-A033D4A4CA3F}" destId="{81B097F9-8E57-450D-A816-98B8F91A4E2A}" srcOrd="0" destOrd="0" parTransId="{EAC180CD-D971-4A92-9195-1752051301E1}" sibTransId="{243513A8-29C8-42FD-8592-364EB51516AA}"/>
    <dgm:cxn modelId="{1A07CE73-D61F-4CF3-A79A-85FC0DB1C18A}" type="presOf" srcId="{9FACA02D-DC8A-4EB0-95A4-84621BB899DD}" destId="{7AA07C6B-A51B-403D-A9A5-CAB4D6257321}" srcOrd="0" destOrd="5" presId="urn:microsoft.com/office/officeart/2005/8/layout/vList2"/>
    <dgm:cxn modelId="{EF2BBF48-FD8D-42BD-A7C9-A33391D7FB0F}" type="presOf" srcId="{198B1272-87B7-42FA-852F-5659901E30DC}" destId="{7AA07C6B-A51B-403D-A9A5-CAB4D6257321}" srcOrd="0" destOrd="2" presId="urn:microsoft.com/office/officeart/2005/8/layout/vList2"/>
    <dgm:cxn modelId="{07ABF2B0-57ED-4B4C-B2BA-4FFB8149C339}" type="presOf" srcId="{668261A7-7751-413E-8826-4FDD63B39AE1}" destId="{7AA07C6B-A51B-403D-A9A5-CAB4D6257321}" srcOrd="0" destOrd="0" presId="urn:microsoft.com/office/officeart/2005/8/layout/vList2"/>
    <dgm:cxn modelId="{565D94B6-9AFA-4E1A-84EF-1B54243B0511}" type="presOf" srcId="{D5AE62AC-AEE7-4A71-8BF2-72D41DD3DA56}" destId="{7AA07C6B-A51B-403D-A9A5-CAB4D6257321}" srcOrd="0" destOrd="6" presId="urn:microsoft.com/office/officeart/2005/8/layout/vList2"/>
    <dgm:cxn modelId="{8FC4CFA2-AC50-4386-A5DC-2B2BEF015FDA}" srcId="{668261A7-7751-413E-8826-4FDD63B39AE1}" destId="{574FFDBA-CFF9-4583-AC07-4FB70D7C5654}" srcOrd="0" destOrd="0" parTransId="{8335B01E-3448-4DBE-9EA6-46E10DDA0D1D}" sibTransId="{2B0D895E-5A3F-4E9E-AA6B-F95F44E37D01}"/>
    <dgm:cxn modelId="{C378F7B2-6DE1-4AEC-A557-96DF1552054F}" type="presOf" srcId="{B0971CC0-64E0-43DE-9B33-A203FBD24D9B}" destId="{7AA07C6B-A51B-403D-A9A5-CAB4D6257321}" srcOrd="0" destOrd="4" presId="urn:microsoft.com/office/officeart/2005/8/layout/vList2"/>
    <dgm:cxn modelId="{27F3FECB-B0B7-45E8-BA9B-2F9CB9B1A5B9}" type="presOf" srcId="{1D7E73D3-2009-43B5-8E05-6FD2C2F50EEF}" destId="{7AA07C6B-A51B-403D-A9A5-CAB4D6257321}" srcOrd="0" destOrd="7" presId="urn:microsoft.com/office/officeart/2005/8/layout/vList2"/>
    <dgm:cxn modelId="{AAE66E3E-9273-4A10-8178-F4C35BDD0329}" srcId="{81B097F9-8E57-450D-A816-98B8F91A4E2A}" destId="{668261A7-7751-413E-8826-4FDD63B39AE1}" srcOrd="0" destOrd="0" parTransId="{E6094B9A-1B57-4362-BAD7-CA9F318EEADD}" sibTransId="{FE2D40F6-6F51-4DA8-90A6-E231118CF31B}"/>
    <dgm:cxn modelId="{60016001-C74E-4EC9-A96E-F82E66524891}" srcId="{668261A7-7751-413E-8826-4FDD63B39AE1}" destId="{833540D0-8955-42BE-8404-ADD5EB632FB7}" srcOrd="2" destOrd="0" parTransId="{2C35B22F-D529-45A4-9592-5A54EE9B3C35}" sibTransId="{3BDD3406-244F-4E6F-93D2-01E4308FD394}"/>
    <dgm:cxn modelId="{53C78880-A4C6-4531-A40E-BF44DFB29AF6}" srcId="{81B097F9-8E57-450D-A816-98B8F91A4E2A}" destId="{B0971CC0-64E0-43DE-9B33-A203FBD24D9B}" srcOrd="1" destOrd="0" parTransId="{B2F478AE-338B-4DED-BDE3-CA3C466F2904}" sibTransId="{84F4D904-17E5-426A-B2F8-E520D42883DC}"/>
    <dgm:cxn modelId="{FE2BE3B2-6E9D-4689-89C8-9A5C48372C77}" type="presOf" srcId="{574FFDBA-CFF9-4583-AC07-4FB70D7C5654}" destId="{7AA07C6B-A51B-403D-A9A5-CAB4D6257321}" srcOrd="0" destOrd="1" presId="urn:microsoft.com/office/officeart/2005/8/layout/vList2"/>
    <dgm:cxn modelId="{274688B5-5A91-43AF-BB8E-D8A26E8EA501}" type="presOf" srcId="{529221F0-CDEB-49B2-8D47-A033D4A4CA3F}" destId="{A62AABFE-164B-4950-9672-0394E36D0E4C}" srcOrd="0" destOrd="0" presId="urn:microsoft.com/office/officeart/2005/8/layout/vList2"/>
    <dgm:cxn modelId="{C505FB1F-6668-4C49-B22D-054F529D931D}" type="presOf" srcId="{833540D0-8955-42BE-8404-ADD5EB632FB7}" destId="{7AA07C6B-A51B-403D-A9A5-CAB4D6257321}" srcOrd="0" destOrd="3" presId="urn:microsoft.com/office/officeart/2005/8/layout/vList2"/>
    <dgm:cxn modelId="{6B3094B8-16D6-4E03-BB99-DCDFE2C1141D}" srcId="{668261A7-7751-413E-8826-4FDD63B39AE1}" destId="{198B1272-87B7-42FA-852F-5659901E30DC}" srcOrd="1" destOrd="0" parTransId="{F723DF0A-FF02-419E-99B3-BF05471FD850}" sibTransId="{21E6C7CE-8EB3-47BC-8EFF-473DF1E781BE}"/>
    <dgm:cxn modelId="{54A8F575-98E4-4B94-9FDC-CCAFBA18C6BC}" type="presOf" srcId="{81B097F9-8E57-450D-A816-98B8F91A4E2A}" destId="{C5DC4416-2DC9-490E-8108-62C073C33534}" srcOrd="0" destOrd="0" presId="urn:microsoft.com/office/officeart/2005/8/layout/vList2"/>
    <dgm:cxn modelId="{5B94C6EF-4C87-40BB-B3E9-328D566482DC}" type="presParOf" srcId="{A62AABFE-164B-4950-9672-0394E36D0E4C}" destId="{C5DC4416-2DC9-490E-8108-62C073C33534}" srcOrd="0" destOrd="0" presId="urn:microsoft.com/office/officeart/2005/8/layout/vList2"/>
    <dgm:cxn modelId="{23524DE9-BF45-4CE1-9F6B-2143B9C5A1CD}" type="presParOf" srcId="{A62AABFE-164B-4950-9672-0394E36D0E4C}" destId="{7AA07C6B-A51B-403D-A9A5-CAB4D62573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B80AE-6B2D-4D22-AE67-857A5CEB4EC3}">
      <dsp:nvSpPr>
        <dsp:cNvPr id="0" name=""/>
        <dsp:cNvSpPr/>
      </dsp:nvSpPr>
      <dsp:spPr>
        <a:xfrm rot="5400000">
          <a:off x="-119416" y="120974"/>
          <a:ext cx="796110" cy="5572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80197"/>
        <a:ext cx="557277" cy="238833"/>
      </dsp:txXfrm>
    </dsp:sp>
    <dsp:sp modelId="{140E3A44-2995-43C9-9D34-8345A3C74611}">
      <dsp:nvSpPr>
        <dsp:cNvPr id="0" name=""/>
        <dsp:cNvSpPr/>
      </dsp:nvSpPr>
      <dsp:spPr>
        <a:xfrm rot="5400000">
          <a:off x="4725653" y="-4166818"/>
          <a:ext cx="517471" cy="8854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quan về Công </a:t>
          </a: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ty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7278" y="26818"/>
        <a:ext cx="8828962" cy="466949"/>
      </dsp:txXfrm>
    </dsp:sp>
    <dsp:sp modelId="{1C4076B6-9BAA-4387-951B-38410F315CCA}">
      <dsp:nvSpPr>
        <dsp:cNvPr id="0" name=""/>
        <dsp:cNvSpPr/>
      </dsp:nvSpPr>
      <dsp:spPr>
        <a:xfrm rot="5400000">
          <a:off x="-119416" y="832992"/>
          <a:ext cx="796110" cy="5572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992215"/>
        <a:ext cx="557277" cy="238833"/>
      </dsp:txXfrm>
    </dsp:sp>
    <dsp:sp modelId="{06BCCB9A-1E50-420F-9244-4830548238B4}">
      <dsp:nvSpPr>
        <dsp:cNvPr id="0" name=""/>
        <dsp:cNvSpPr/>
      </dsp:nvSpPr>
      <dsp:spPr>
        <a:xfrm rot="5400000">
          <a:off x="4725653" y="-3454800"/>
          <a:ext cx="517471" cy="8854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Cơ sở hạ tầng và hệ thống thông tin</a:t>
          </a:r>
          <a:endParaRPr lang="en-US" sz="32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7278" y="738836"/>
        <a:ext cx="8828962" cy="466949"/>
      </dsp:txXfrm>
    </dsp:sp>
    <dsp:sp modelId="{FEBE4E45-6451-43DB-8CFB-312F34074DF9}">
      <dsp:nvSpPr>
        <dsp:cNvPr id="0" name=""/>
        <dsp:cNvSpPr/>
      </dsp:nvSpPr>
      <dsp:spPr>
        <a:xfrm rot="5400000">
          <a:off x="-119416" y="1545010"/>
          <a:ext cx="796110" cy="5572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704233"/>
        <a:ext cx="557277" cy="238833"/>
      </dsp:txXfrm>
    </dsp:sp>
    <dsp:sp modelId="{A55F84F8-F64A-406D-8B71-1E195CEB5FC2}">
      <dsp:nvSpPr>
        <dsp:cNvPr id="0" name=""/>
        <dsp:cNvSpPr/>
      </dsp:nvSpPr>
      <dsp:spPr>
        <a:xfrm rot="5400000">
          <a:off x="4725653" y="-2742782"/>
          <a:ext cx="517471" cy="8854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Quy trình làm việc của bộ phận kỹ thuật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7278" y="1450854"/>
        <a:ext cx="8828962" cy="466949"/>
      </dsp:txXfrm>
    </dsp:sp>
    <dsp:sp modelId="{75379295-771E-43F0-AF31-DEDB6BBA79C5}">
      <dsp:nvSpPr>
        <dsp:cNvPr id="0" name=""/>
        <dsp:cNvSpPr/>
      </dsp:nvSpPr>
      <dsp:spPr>
        <a:xfrm rot="5400000">
          <a:off x="-119416" y="2257028"/>
          <a:ext cx="796110" cy="5572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IV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416251"/>
        <a:ext cx="557277" cy="238833"/>
      </dsp:txXfrm>
    </dsp:sp>
    <dsp:sp modelId="{429E3A59-4063-4738-A22D-AB70BFE6D026}">
      <dsp:nvSpPr>
        <dsp:cNvPr id="0" name=""/>
        <dsp:cNvSpPr/>
      </dsp:nvSpPr>
      <dsp:spPr>
        <a:xfrm rot="5400000">
          <a:off x="4725653" y="-2030764"/>
          <a:ext cx="517471" cy="8854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Quy trình làm việc riêng của bản thân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7278" y="2162872"/>
        <a:ext cx="8828962" cy="466949"/>
      </dsp:txXfrm>
    </dsp:sp>
    <dsp:sp modelId="{AA733CC7-10A2-40FB-8CEC-6A9CE3B342F6}">
      <dsp:nvSpPr>
        <dsp:cNvPr id="0" name=""/>
        <dsp:cNvSpPr/>
      </dsp:nvSpPr>
      <dsp:spPr>
        <a:xfrm rot="5400000">
          <a:off x="-119416" y="2969046"/>
          <a:ext cx="796110" cy="5572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128269"/>
        <a:ext cx="557277" cy="238833"/>
      </dsp:txXfrm>
    </dsp:sp>
    <dsp:sp modelId="{FC4EEE82-BD77-4828-8117-90DD17BD4588}">
      <dsp:nvSpPr>
        <dsp:cNvPr id="0" name=""/>
        <dsp:cNvSpPr/>
      </dsp:nvSpPr>
      <dsp:spPr>
        <a:xfrm rot="5400000">
          <a:off x="4725653" y="-1318746"/>
          <a:ext cx="517471" cy="8854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Công việc quản lý nhân sự tại Công ty</a:t>
          </a:r>
          <a:endParaRPr lang="en-US" sz="32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7278" y="2874890"/>
        <a:ext cx="8828962" cy="466949"/>
      </dsp:txXfrm>
    </dsp:sp>
    <dsp:sp modelId="{662DE1C1-6760-4873-A62A-2751B9E12280}">
      <dsp:nvSpPr>
        <dsp:cNvPr id="0" name=""/>
        <dsp:cNvSpPr/>
      </dsp:nvSpPr>
      <dsp:spPr>
        <a:xfrm rot="5400000">
          <a:off x="-119416" y="3681064"/>
          <a:ext cx="796110" cy="5572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840287"/>
        <a:ext cx="557277" cy="238833"/>
      </dsp:txXfrm>
    </dsp:sp>
    <dsp:sp modelId="{3EEEC2C0-7A51-4FD4-A61E-848C26DD0E98}">
      <dsp:nvSpPr>
        <dsp:cNvPr id="0" name=""/>
        <dsp:cNvSpPr/>
      </dsp:nvSpPr>
      <dsp:spPr>
        <a:xfrm rot="5400000">
          <a:off x="4725653" y="-606728"/>
          <a:ext cx="517471" cy="8854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Sản phẩn CNTT trong quá trình thực tập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7278" y="3586908"/>
        <a:ext cx="8828962" cy="466949"/>
      </dsp:txXfrm>
    </dsp:sp>
    <dsp:sp modelId="{476A85B4-E674-44FC-B59F-E9DECE8FFFFD}">
      <dsp:nvSpPr>
        <dsp:cNvPr id="0" name=""/>
        <dsp:cNvSpPr/>
      </dsp:nvSpPr>
      <dsp:spPr>
        <a:xfrm rot="5400000">
          <a:off x="-119416" y="4393082"/>
          <a:ext cx="796110" cy="5572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VII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552305"/>
        <a:ext cx="557277" cy="238833"/>
      </dsp:txXfrm>
    </dsp:sp>
    <dsp:sp modelId="{975B9935-B937-485F-816E-57FD2F139712}">
      <dsp:nvSpPr>
        <dsp:cNvPr id="0" name=""/>
        <dsp:cNvSpPr/>
      </dsp:nvSpPr>
      <dsp:spPr>
        <a:xfrm rot="5400000">
          <a:off x="4725653" y="105289"/>
          <a:ext cx="517471" cy="88542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7278" y="4298926"/>
        <a:ext cx="8828962" cy="466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EF4B9-6005-458F-9E61-E133A40676A7}">
      <dsp:nvSpPr>
        <dsp:cNvPr id="0" name=""/>
        <dsp:cNvSpPr/>
      </dsp:nvSpPr>
      <dsp:spPr>
        <a:xfrm>
          <a:off x="-4791554" y="-734390"/>
          <a:ext cx="5707098" cy="5707098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65E34-E1EC-4C55-89A5-DDA9434B65C0}">
      <dsp:nvSpPr>
        <dsp:cNvPr id="0" name=""/>
        <dsp:cNvSpPr/>
      </dsp:nvSpPr>
      <dsp:spPr>
        <a:xfrm>
          <a:off x="479478" y="325841"/>
          <a:ext cx="8377981" cy="6520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Tên Công ty: </a:t>
          </a: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Công ty TNHH Xây Dựng Thương Mại Dịch Vụ Hữu Thăng.</a:t>
          </a:r>
        </a:p>
      </dsp:txBody>
      <dsp:txXfrm>
        <a:off x="479478" y="325841"/>
        <a:ext cx="8377981" cy="652022"/>
      </dsp:txXfrm>
    </dsp:sp>
    <dsp:sp modelId="{D329C42A-24ED-41A8-8ADC-1780A30C2FB5}">
      <dsp:nvSpPr>
        <dsp:cNvPr id="0" name=""/>
        <dsp:cNvSpPr/>
      </dsp:nvSpPr>
      <dsp:spPr>
        <a:xfrm>
          <a:off x="71964" y="244338"/>
          <a:ext cx="815028" cy="81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674B8-ADD5-412F-A733-6142C6835D0E}">
      <dsp:nvSpPr>
        <dsp:cNvPr id="0" name=""/>
        <dsp:cNvSpPr/>
      </dsp:nvSpPr>
      <dsp:spPr>
        <a:xfrm>
          <a:off x="853298" y="1304045"/>
          <a:ext cx="8004161" cy="6520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Ngành nghề kinh doanh chính: </a:t>
          </a: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kế, l</a:t>
          </a:r>
          <a:r>
            <a:rPr lang="vi-VN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ắp đặt</a:t>
          </a: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, bảo trì, </a:t>
          </a:r>
          <a:r>
            <a:rPr lang="vi-VN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hệ thống điện</a:t>
          </a: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, điện tử, mạng và máy tính.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3298" y="1304045"/>
        <a:ext cx="8004161" cy="652022"/>
      </dsp:txXfrm>
    </dsp:sp>
    <dsp:sp modelId="{0A8F46DE-5EB6-43B5-9742-ABAC031D033C}">
      <dsp:nvSpPr>
        <dsp:cNvPr id="0" name=""/>
        <dsp:cNvSpPr/>
      </dsp:nvSpPr>
      <dsp:spPr>
        <a:xfrm>
          <a:off x="445784" y="1222542"/>
          <a:ext cx="815028" cy="81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A513A-60A1-4F7D-B95C-CBD2421740B9}">
      <dsp:nvSpPr>
        <dsp:cNvPr id="0" name=""/>
        <dsp:cNvSpPr/>
      </dsp:nvSpPr>
      <dsp:spPr>
        <a:xfrm>
          <a:off x="853298" y="2282248"/>
          <a:ext cx="8004161" cy="6520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 diện: </a:t>
          </a: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Ông Trần Dũng Lộc.</a:t>
          </a:r>
        </a:p>
      </dsp:txBody>
      <dsp:txXfrm>
        <a:off x="853298" y="2282248"/>
        <a:ext cx="8004161" cy="652022"/>
      </dsp:txXfrm>
    </dsp:sp>
    <dsp:sp modelId="{1C8DD9FD-7EB2-437C-AE24-6496FDDB2782}">
      <dsp:nvSpPr>
        <dsp:cNvPr id="0" name=""/>
        <dsp:cNvSpPr/>
      </dsp:nvSpPr>
      <dsp:spPr>
        <a:xfrm>
          <a:off x="445784" y="2200746"/>
          <a:ext cx="815028" cy="81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BA3F2-06BF-4A8E-BDA2-3D91188EEB34}">
      <dsp:nvSpPr>
        <dsp:cNvPr id="0" name=""/>
        <dsp:cNvSpPr/>
      </dsp:nvSpPr>
      <dsp:spPr>
        <a:xfrm>
          <a:off x="479478" y="3128884"/>
          <a:ext cx="8377981" cy="9151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54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Địa chỉ: </a:t>
          </a: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Tổ 18, Khu Kim Sơn, Thị Trấn Long Thành, Huyện Long Thành, Đồng Nai.</a:t>
          </a:r>
        </a:p>
      </dsp:txBody>
      <dsp:txXfrm>
        <a:off x="479478" y="3128884"/>
        <a:ext cx="8377981" cy="915159"/>
      </dsp:txXfrm>
    </dsp:sp>
    <dsp:sp modelId="{D3DD6E3A-EE3F-4098-AFF7-F2B51AB0851C}">
      <dsp:nvSpPr>
        <dsp:cNvPr id="0" name=""/>
        <dsp:cNvSpPr/>
      </dsp:nvSpPr>
      <dsp:spPr>
        <a:xfrm>
          <a:off x="71964" y="3178949"/>
          <a:ext cx="815028" cy="81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6C04B-0AD3-4F6D-A549-0CCCF3B2E46E}">
      <dsp:nvSpPr>
        <dsp:cNvPr id="0" name=""/>
        <dsp:cNvSpPr/>
      </dsp:nvSpPr>
      <dsp:spPr>
        <a:xfrm>
          <a:off x="0" y="3357100"/>
          <a:ext cx="8915400" cy="0"/>
        </a:xfrm>
        <a:prstGeom prst="line">
          <a:avLst/>
        </a:pr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37FC6-9E27-44C8-90EC-D27CE002DF11}">
      <dsp:nvSpPr>
        <dsp:cNvPr id="0" name=""/>
        <dsp:cNvSpPr/>
      </dsp:nvSpPr>
      <dsp:spPr>
        <a:xfrm>
          <a:off x="0" y="2035928"/>
          <a:ext cx="8915400" cy="0"/>
        </a:xfrm>
        <a:prstGeom prst="line">
          <a:avLst/>
        </a:pr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1BBFB-BD73-4D58-A9A0-1ED44925C651}">
      <dsp:nvSpPr>
        <dsp:cNvPr id="0" name=""/>
        <dsp:cNvSpPr/>
      </dsp:nvSpPr>
      <dsp:spPr>
        <a:xfrm>
          <a:off x="0" y="637447"/>
          <a:ext cx="8915400" cy="0"/>
        </a:xfrm>
        <a:prstGeom prst="line">
          <a:avLst/>
        </a:pr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6FD2F-C833-40D8-8F57-DFFB11E5E57A}">
      <dsp:nvSpPr>
        <dsp:cNvPr id="0" name=""/>
        <dsp:cNvSpPr/>
      </dsp:nvSpPr>
      <dsp:spPr>
        <a:xfrm>
          <a:off x="1158346" y="11965"/>
          <a:ext cx="3428204" cy="54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7h30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11h 30</a:t>
          </a:r>
        </a:p>
      </dsp:txBody>
      <dsp:txXfrm>
        <a:off x="1158346" y="11965"/>
        <a:ext cx="3428204" cy="546551"/>
      </dsp:txXfrm>
    </dsp:sp>
    <dsp:sp modelId="{0B4442E5-EA65-4EDB-AD65-88BA9845688B}">
      <dsp:nvSpPr>
        <dsp:cNvPr id="0" name=""/>
        <dsp:cNvSpPr/>
      </dsp:nvSpPr>
      <dsp:spPr>
        <a:xfrm>
          <a:off x="3708" y="25395"/>
          <a:ext cx="1139577" cy="5236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Sáng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75" y="50962"/>
        <a:ext cx="1088443" cy="498075"/>
      </dsp:txXfrm>
    </dsp:sp>
    <dsp:sp modelId="{2A10F25D-8B53-4165-9C3C-751E4791AC48}">
      <dsp:nvSpPr>
        <dsp:cNvPr id="0" name=""/>
        <dsp:cNvSpPr/>
      </dsp:nvSpPr>
      <dsp:spPr>
        <a:xfrm>
          <a:off x="5551948" y="125801"/>
          <a:ext cx="3250998" cy="44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àm việc từ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13h00</a:t>
          </a: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đến </a:t>
          </a:r>
          <a:r>
            <a:rPr lang="vi-VN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16h30</a:t>
          </a:r>
          <a:endParaRPr lang="en-US" sz="2000" b="1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51948" y="125801"/>
        <a:ext cx="3250998" cy="446297"/>
      </dsp:txXfrm>
    </dsp:sp>
    <dsp:sp modelId="{3169C9EF-0AF1-400B-B9BD-6E2A0508864E}">
      <dsp:nvSpPr>
        <dsp:cNvPr id="0" name=""/>
        <dsp:cNvSpPr/>
      </dsp:nvSpPr>
      <dsp:spPr>
        <a:xfrm>
          <a:off x="4459561" y="75019"/>
          <a:ext cx="1088766" cy="4986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Chiều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3910" y="99368"/>
        <a:ext cx="1040068" cy="474346"/>
      </dsp:txXfrm>
    </dsp:sp>
    <dsp:sp modelId="{961971B4-3205-422B-B4C5-017D53517AE5}">
      <dsp:nvSpPr>
        <dsp:cNvPr id="0" name=""/>
        <dsp:cNvSpPr/>
      </dsp:nvSpPr>
      <dsp:spPr>
        <a:xfrm>
          <a:off x="0" y="800103"/>
          <a:ext cx="8915391" cy="130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có công việc:</a:t>
          </a: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Với công ty: Học hỏi và làm theo sự chỉ dẫn của cấp trên. 			Gặp đối tác: Tư vấn lắp đặt mạng, máy tính, bảo trì máy tính.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00103"/>
        <a:ext cx="8915391" cy="1309276"/>
      </dsp:txXfrm>
    </dsp:sp>
    <dsp:sp modelId="{20167EA4-CD98-43D3-A1F4-7F0EE90B975F}">
      <dsp:nvSpPr>
        <dsp:cNvPr id="0" name=""/>
        <dsp:cNvSpPr/>
      </dsp:nvSpPr>
      <dsp:spPr>
        <a:xfrm>
          <a:off x="8" y="2073229"/>
          <a:ext cx="8915391" cy="12580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D85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 ngày không có công việc: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Học hỏi kinh nghiệm làm việc của các anh chị trong Công ty.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	Tìm hiểu kiến thức hoàn thành phần mềm và báo cáo.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432" y="2134653"/>
        <a:ext cx="8792543" cy="1196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D3D1-27AD-4F30-9F53-FE3FD056B135}">
      <dsp:nvSpPr>
        <dsp:cNvPr id="0" name=""/>
        <dsp:cNvSpPr/>
      </dsp:nvSpPr>
      <dsp:spPr>
        <a:xfrm>
          <a:off x="4404" y="256733"/>
          <a:ext cx="1501984" cy="750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400" y="278729"/>
        <a:ext cx="1457992" cy="707000"/>
      </dsp:txXfrm>
    </dsp:sp>
    <dsp:sp modelId="{0624F259-7CB2-4CD2-B23F-965194A78FFB}">
      <dsp:nvSpPr>
        <dsp:cNvPr id="0" name=""/>
        <dsp:cNvSpPr/>
      </dsp:nvSpPr>
      <dsp:spPr>
        <a:xfrm>
          <a:off x="154603" y="1007725"/>
          <a:ext cx="150198" cy="563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244"/>
              </a:lnTo>
              <a:lnTo>
                <a:pt x="150198" y="56324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250DD-4BD3-4A8B-8304-97EE1AF87474}">
      <dsp:nvSpPr>
        <dsp:cNvPr id="0" name=""/>
        <dsp:cNvSpPr/>
      </dsp:nvSpPr>
      <dsp:spPr>
        <a:xfrm>
          <a:off x="304801" y="1195473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nhân viên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797" y="1217469"/>
        <a:ext cx="1157595" cy="707000"/>
      </dsp:txXfrm>
    </dsp:sp>
    <dsp:sp modelId="{8CBA56E5-4462-41ED-BD19-152FF3A80FBC}">
      <dsp:nvSpPr>
        <dsp:cNvPr id="0" name=""/>
        <dsp:cNvSpPr/>
      </dsp:nvSpPr>
      <dsp:spPr>
        <a:xfrm>
          <a:off x="154603" y="1007725"/>
          <a:ext cx="150198" cy="150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984"/>
              </a:lnTo>
              <a:lnTo>
                <a:pt x="150198" y="150198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4BDEC-CC3A-46E4-8C3B-3CA4EEAB43B2}">
      <dsp:nvSpPr>
        <dsp:cNvPr id="0" name=""/>
        <dsp:cNvSpPr/>
      </dsp:nvSpPr>
      <dsp:spPr>
        <a:xfrm>
          <a:off x="304801" y="213421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nhân viên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797" y="2156210"/>
        <a:ext cx="1157595" cy="707000"/>
      </dsp:txXfrm>
    </dsp:sp>
    <dsp:sp modelId="{1FED8D5E-1180-467A-B530-C2E2C20E8CCF}">
      <dsp:nvSpPr>
        <dsp:cNvPr id="0" name=""/>
        <dsp:cNvSpPr/>
      </dsp:nvSpPr>
      <dsp:spPr>
        <a:xfrm>
          <a:off x="154603" y="1007725"/>
          <a:ext cx="150198" cy="244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0725"/>
              </a:lnTo>
              <a:lnTo>
                <a:pt x="150198" y="2440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1477-5A99-48B2-970B-1D935F785AF1}">
      <dsp:nvSpPr>
        <dsp:cNvPr id="0" name=""/>
        <dsp:cNvSpPr/>
      </dsp:nvSpPr>
      <dsp:spPr>
        <a:xfrm>
          <a:off x="304801" y="307295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nhân viên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797" y="3094950"/>
        <a:ext cx="1157595" cy="707000"/>
      </dsp:txXfrm>
    </dsp:sp>
    <dsp:sp modelId="{EF52D82B-3F50-4208-A5CF-3AC24BBFFE22}">
      <dsp:nvSpPr>
        <dsp:cNvPr id="0" name=""/>
        <dsp:cNvSpPr/>
      </dsp:nvSpPr>
      <dsp:spPr>
        <a:xfrm>
          <a:off x="1881885" y="256733"/>
          <a:ext cx="1501984" cy="750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bảng lương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3881" y="278729"/>
        <a:ext cx="1457992" cy="707000"/>
      </dsp:txXfrm>
    </dsp:sp>
    <dsp:sp modelId="{5BC25C35-4180-4B75-B73E-718880E9C523}">
      <dsp:nvSpPr>
        <dsp:cNvPr id="0" name=""/>
        <dsp:cNvSpPr/>
      </dsp:nvSpPr>
      <dsp:spPr>
        <a:xfrm>
          <a:off x="2032084" y="1007725"/>
          <a:ext cx="150198" cy="563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244"/>
              </a:lnTo>
              <a:lnTo>
                <a:pt x="150198" y="56324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B3294-CE48-4AA8-AEFD-0CCAF05BE800}">
      <dsp:nvSpPr>
        <dsp:cNvPr id="0" name=""/>
        <dsp:cNvSpPr/>
      </dsp:nvSpPr>
      <dsp:spPr>
        <a:xfrm>
          <a:off x="2182282" y="1195473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4278" y="1217469"/>
        <a:ext cx="1157595" cy="707000"/>
      </dsp:txXfrm>
    </dsp:sp>
    <dsp:sp modelId="{558DCDB4-1828-4FCC-977D-D33007DF3F4B}">
      <dsp:nvSpPr>
        <dsp:cNvPr id="0" name=""/>
        <dsp:cNvSpPr/>
      </dsp:nvSpPr>
      <dsp:spPr>
        <a:xfrm>
          <a:off x="2032084" y="1007725"/>
          <a:ext cx="150198" cy="150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984"/>
              </a:lnTo>
              <a:lnTo>
                <a:pt x="150198" y="150198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DD090-4355-4ED2-A742-4BA0967F8300}">
      <dsp:nvSpPr>
        <dsp:cNvPr id="0" name=""/>
        <dsp:cNvSpPr/>
      </dsp:nvSpPr>
      <dsp:spPr>
        <a:xfrm>
          <a:off x="2182282" y="213421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4278" y="2156210"/>
        <a:ext cx="1157595" cy="707000"/>
      </dsp:txXfrm>
    </dsp:sp>
    <dsp:sp modelId="{BD0AE655-10D5-44CA-8023-3B4287941380}">
      <dsp:nvSpPr>
        <dsp:cNvPr id="0" name=""/>
        <dsp:cNvSpPr/>
      </dsp:nvSpPr>
      <dsp:spPr>
        <a:xfrm>
          <a:off x="2032084" y="1007725"/>
          <a:ext cx="150198" cy="244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0725"/>
              </a:lnTo>
              <a:lnTo>
                <a:pt x="150198" y="2440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64AB-8B0C-47F4-8837-C0730A1CDEB5}">
      <dsp:nvSpPr>
        <dsp:cNvPr id="0" name=""/>
        <dsp:cNvSpPr/>
      </dsp:nvSpPr>
      <dsp:spPr>
        <a:xfrm>
          <a:off x="2182282" y="307295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4278" y="3094950"/>
        <a:ext cx="1157595" cy="707000"/>
      </dsp:txXfrm>
    </dsp:sp>
    <dsp:sp modelId="{4B664496-ABDC-4C69-8B55-1AD1B96BB642}">
      <dsp:nvSpPr>
        <dsp:cNvPr id="0" name=""/>
        <dsp:cNvSpPr/>
      </dsp:nvSpPr>
      <dsp:spPr>
        <a:xfrm>
          <a:off x="3759366" y="256733"/>
          <a:ext cx="1501984" cy="750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chức vụ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1362" y="278729"/>
        <a:ext cx="1457992" cy="707000"/>
      </dsp:txXfrm>
    </dsp:sp>
    <dsp:sp modelId="{4EF4AF21-7668-477B-8A28-D5D383292A7F}">
      <dsp:nvSpPr>
        <dsp:cNvPr id="0" name=""/>
        <dsp:cNvSpPr/>
      </dsp:nvSpPr>
      <dsp:spPr>
        <a:xfrm>
          <a:off x="3909565" y="1007725"/>
          <a:ext cx="150198" cy="563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244"/>
              </a:lnTo>
              <a:lnTo>
                <a:pt x="150198" y="56324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AE8D-9071-4F44-A294-34DA4B03BB56}">
      <dsp:nvSpPr>
        <dsp:cNvPr id="0" name=""/>
        <dsp:cNvSpPr/>
      </dsp:nvSpPr>
      <dsp:spPr>
        <a:xfrm>
          <a:off x="4059763" y="1195473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chức vụ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1759" y="1217469"/>
        <a:ext cx="1157595" cy="707000"/>
      </dsp:txXfrm>
    </dsp:sp>
    <dsp:sp modelId="{874C520B-4EF3-4B8C-8B72-D2D8BDE0D2D5}">
      <dsp:nvSpPr>
        <dsp:cNvPr id="0" name=""/>
        <dsp:cNvSpPr/>
      </dsp:nvSpPr>
      <dsp:spPr>
        <a:xfrm>
          <a:off x="3909565" y="1007725"/>
          <a:ext cx="150198" cy="150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984"/>
              </a:lnTo>
              <a:lnTo>
                <a:pt x="150198" y="150198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0EF49-9132-481E-A3A6-F71461519B58}">
      <dsp:nvSpPr>
        <dsp:cNvPr id="0" name=""/>
        <dsp:cNvSpPr/>
      </dsp:nvSpPr>
      <dsp:spPr>
        <a:xfrm>
          <a:off x="4059763" y="213421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chức vụ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1759" y="2156210"/>
        <a:ext cx="1157595" cy="707000"/>
      </dsp:txXfrm>
    </dsp:sp>
    <dsp:sp modelId="{8BE361D7-5EF0-4EE4-8361-E8D780BE7C1B}">
      <dsp:nvSpPr>
        <dsp:cNvPr id="0" name=""/>
        <dsp:cNvSpPr/>
      </dsp:nvSpPr>
      <dsp:spPr>
        <a:xfrm>
          <a:off x="3909565" y="1007725"/>
          <a:ext cx="150198" cy="244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0725"/>
              </a:lnTo>
              <a:lnTo>
                <a:pt x="150198" y="2440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23EF9-E9F7-4034-A51F-F21F36131433}">
      <dsp:nvSpPr>
        <dsp:cNvPr id="0" name=""/>
        <dsp:cNvSpPr/>
      </dsp:nvSpPr>
      <dsp:spPr>
        <a:xfrm>
          <a:off x="4059763" y="307295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chức vụ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1759" y="3094950"/>
        <a:ext cx="1157595" cy="707000"/>
      </dsp:txXfrm>
    </dsp:sp>
    <dsp:sp modelId="{6BB8DB35-EC68-4D9C-B31B-4F66FE8400A3}">
      <dsp:nvSpPr>
        <dsp:cNvPr id="0" name=""/>
        <dsp:cNvSpPr/>
      </dsp:nvSpPr>
      <dsp:spPr>
        <a:xfrm>
          <a:off x="5636847" y="256733"/>
          <a:ext cx="1501984" cy="750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Chấm Công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8843" y="278729"/>
        <a:ext cx="1457992" cy="707000"/>
      </dsp:txXfrm>
    </dsp:sp>
    <dsp:sp modelId="{7A2250C2-AA56-40D0-9CF9-72ADA8387880}">
      <dsp:nvSpPr>
        <dsp:cNvPr id="0" name=""/>
        <dsp:cNvSpPr/>
      </dsp:nvSpPr>
      <dsp:spPr>
        <a:xfrm>
          <a:off x="5787046" y="1007725"/>
          <a:ext cx="150198" cy="563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244"/>
              </a:lnTo>
              <a:lnTo>
                <a:pt x="150198" y="56324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714A6-BD3F-43F6-8452-ED9E2DF95EEA}">
      <dsp:nvSpPr>
        <dsp:cNvPr id="0" name=""/>
        <dsp:cNvSpPr/>
      </dsp:nvSpPr>
      <dsp:spPr>
        <a:xfrm>
          <a:off x="5937244" y="1195473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Chấm Công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9240" y="1217469"/>
        <a:ext cx="1157595" cy="707000"/>
      </dsp:txXfrm>
    </dsp:sp>
    <dsp:sp modelId="{2B7680D8-FCA1-45A6-B310-801CFCEECA55}">
      <dsp:nvSpPr>
        <dsp:cNvPr id="0" name=""/>
        <dsp:cNvSpPr/>
      </dsp:nvSpPr>
      <dsp:spPr>
        <a:xfrm>
          <a:off x="5787046" y="1007725"/>
          <a:ext cx="150198" cy="150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984"/>
              </a:lnTo>
              <a:lnTo>
                <a:pt x="150198" y="150198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E2F1C-5061-410F-915A-F0DF2E4692B9}">
      <dsp:nvSpPr>
        <dsp:cNvPr id="0" name=""/>
        <dsp:cNvSpPr/>
      </dsp:nvSpPr>
      <dsp:spPr>
        <a:xfrm>
          <a:off x="5937244" y="213421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Chấm Công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9240" y="2156210"/>
        <a:ext cx="1157595" cy="707000"/>
      </dsp:txXfrm>
    </dsp:sp>
    <dsp:sp modelId="{18E3A866-D820-44F5-BF13-4D8DCD73BC12}">
      <dsp:nvSpPr>
        <dsp:cNvPr id="0" name=""/>
        <dsp:cNvSpPr/>
      </dsp:nvSpPr>
      <dsp:spPr>
        <a:xfrm>
          <a:off x="5787046" y="1007725"/>
          <a:ext cx="150198" cy="244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0725"/>
              </a:lnTo>
              <a:lnTo>
                <a:pt x="150198" y="2440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3BD0F-8566-4D3E-AAB1-394F6AD1501B}">
      <dsp:nvSpPr>
        <dsp:cNvPr id="0" name=""/>
        <dsp:cNvSpPr/>
      </dsp:nvSpPr>
      <dsp:spPr>
        <a:xfrm>
          <a:off x="5937244" y="307295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Chấm Công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9240" y="3094950"/>
        <a:ext cx="1157595" cy="707000"/>
      </dsp:txXfrm>
    </dsp:sp>
    <dsp:sp modelId="{7C8F877A-B443-45FF-A098-29DCFC181C91}">
      <dsp:nvSpPr>
        <dsp:cNvPr id="0" name=""/>
        <dsp:cNvSpPr/>
      </dsp:nvSpPr>
      <dsp:spPr>
        <a:xfrm>
          <a:off x="7514328" y="256733"/>
          <a:ext cx="1501984" cy="7509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thưởng phạt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36324" y="278729"/>
        <a:ext cx="1457992" cy="707000"/>
      </dsp:txXfrm>
    </dsp:sp>
    <dsp:sp modelId="{20C4CB01-C550-46E4-874F-63B879CF03AE}">
      <dsp:nvSpPr>
        <dsp:cNvPr id="0" name=""/>
        <dsp:cNvSpPr/>
      </dsp:nvSpPr>
      <dsp:spPr>
        <a:xfrm>
          <a:off x="7664527" y="1007725"/>
          <a:ext cx="150198" cy="563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244"/>
              </a:lnTo>
              <a:lnTo>
                <a:pt x="150198" y="56324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8F056-485C-4E1D-9C19-E242CA266C39}">
      <dsp:nvSpPr>
        <dsp:cNvPr id="0" name=""/>
        <dsp:cNvSpPr/>
      </dsp:nvSpPr>
      <dsp:spPr>
        <a:xfrm>
          <a:off x="7814725" y="1195473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thưởng phạt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36721" y="1217469"/>
        <a:ext cx="1157595" cy="707000"/>
      </dsp:txXfrm>
    </dsp:sp>
    <dsp:sp modelId="{1BE08631-4752-44C2-9E2C-4C7985398A06}">
      <dsp:nvSpPr>
        <dsp:cNvPr id="0" name=""/>
        <dsp:cNvSpPr/>
      </dsp:nvSpPr>
      <dsp:spPr>
        <a:xfrm>
          <a:off x="7664527" y="1007725"/>
          <a:ext cx="150198" cy="150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984"/>
              </a:lnTo>
              <a:lnTo>
                <a:pt x="150198" y="150198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AAF52-6069-4DEA-9EBB-85AB19539681}">
      <dsp:nvSpPr>
        <dsp:cNvPr id="0" name=""/>
        <dsp:cNvSpPr/>
      </dsp:nvSpPr>
      <dsp:spPr>
        <a:xfrm>
          <a:off x="7814725" y="213421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thưởng phạt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36721" y="2156210"/>
        <a:ext cx="1157595" cy="707000"/>
      </dsp:txXfrm>
    </dsp:sp>
    <dsp:sp modelId="{DCAC692A-8402-4E33-9458-CA6818968A89}">
      <dsp:nvSpPr>
        <dsp:cNvPr id="0" name=""/>
        <dsp:cNvSpPr/>
      </dsp:nvSpPr>
      <dsp:spPr>
        <a:xfrm>
          <a:off x="7664527" y="1007725"/>
          <a:ext cx="150198" cy="244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0725"/>
              </a:lnTo>
              <a:lnTo>
                <a:pt x="150198" y="2440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2902E-FFCC-4301-8213-530134BC0FCE}">
      <dsp:nvSpPr>
        <dsp:cNvPr id="0" name=""/>
        <dsp:cNvSpPr/>
      </dsp:nvSpPr>
      <dsp:spPr>
        <a:xfrm>
          <a:off x="7814725" y="3072954"/>
          <a:ext cx="1201587" cy="750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thưởng phạt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36721" y="3094950"/>
        <a:ext cx="1157595" cy="707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D3D1-27AD-4F30-9F53-FE3FD056B135}">
      <dsp:nvSpPr>
        <dsp:cNvPr id="0" name=""/>
        <dsp:cNvSpPr/>
      </dsp:nvSpPr>
      <dsp:spPr>
        <a:xfrm>
          <a:off x="5538" y="619241"/>
          <a:ext cx="1380600" cy="6903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phòng ban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56" y="639459"/>
        <a:ext cx="1340164" cy="649864"/>
      </dsp:txXfrm>
    </dsp:sp>
    <dsp:sp modelId="{0624F259-7CB2-4CD2-B23F-965194A78FFB}">
      <dsp:nvSpPr>
        <dsp:cNvPr id="0" name=""/>
        <dsp:cNvSpPr/>
      </dsp:nvSpPr>
      <dsp:spPr>
        <a:xfrm>
          <a:off x="143598" y="1309541"/>
          <a:ext cx="138060" cy="517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725"/>
              </a:lnTo>
              <a:lnTo>
                <a:pt x="138060" y="517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250DD-4BD3-4A8B-8304-97EE1AF87474}">
      <dsp:nvSpPr>
        <dsp:cNvPr id="0" name=""/>
        <dsp:cNvSpPr/>
      </dsp:nvSpPr>
      <dsp:spPr>
        <a:xfrm>
          <a:off x="281658" y="1482116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phòng ban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876" y="1502334"/>
        <a:ext cx="1064044" cy="649864"/>
      </dsp:txXfrm>
    </dsp:sp>
    <dsp:sp modelId="{8CBA56E5-4462-41ED-BD19-152FF3A80FBC}">
      <dsp:nvSpPr>
        <dsp:cNvPr id="0" name=""/>
        <dsp:cNvSpPr/>
      </dsp:nvSpPr>
      <dsp:spPr>
        <a:xfrm>
          <a:off x="143598" y="1309541"/>
          <a:ext cx="138060" cy="1380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0600"/>
              </a:lnTo>
              <a:lnTo>
                <a:pt x="138060" y="1380600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4BDEC-CC3A-46E4-8C3B-3CA4EEAB43B2}">
      <dsp:nvSpPr>
        <dsp:cNvPr id="0" name=""/>
        <dsp:cNvSpPr/>
      </dsp:nvSpPr>
      <dsp:spPr>
        <a:xfrm>
          <a:off x="281658" y="2344992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phòng ban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876" y="2365210"/>
        <a:ext cx="1064044" cy="649864"/>
      </dsp:txXfrm>
    </dsp:sp>
    <dsp:sp modelId="{1FED8D5E-1180-467A-B530-C2E2C20E8CCF}">
      <dsp:nvSpPr>
        <dsp:cNvPr id="0" name=""/>
        <dsp:cNvSpPr/>
      </dsp:nvSpPr>
      <dsp:spPr>
        <a:xfrm>
          <a:off x="143598" y="1309541"/>
          <a:ext cx="138060" cy="224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3476"/>
              </a:lnTo>
              <a:lnTo>
                <a:pt x="138060" y="2243476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1477-5A99-48B2-970B-1D935F785AF1}">
      <dsp:nvSpPr>
        <dsp:cNvPr id="0" name=""/>
        <dsp:cNvSpPr/>
      </dsp:nvSpPr>
      <dsp:spPr>
        <a:xfrm>
          <a:off x="281658" y="3207867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phòng ban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876" y="3228085"/>
        <a:ext cx="1064044" cy="649864"/>
      </dsp:txXfrm>
    </dsp:sp>
    <dsp:sp modelId="{EF52D82B-3F50-4208-A5CF-3AC24BBFFE22}">
      <dsp:nvSpPr>
        <dsp:cNvPr id="0" name=""/>
        <dsp:cNvSpPr/>
      </dsp:nvSpPr>
      <dsp:spPr>
        <a:xfrm>
          <a:off x="1731289" y="619241"/>
          <a:ext cx="1380600" cy="6903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phụ cấp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1507" y="639459"/>
        <a:ext cx="1340164" cy="649864"/>
      </dsp:txXfrm>
    </dsp:sp>
    <dsp:sp modelId="{5BC25C35-4180-4B75-B73E-718880E9C523}">
      <dsp:nvSpPr>
        <dsp:cNvPr id="0" name=""/>
        <dsp:cNvSpPr/>
      </dsp:nvSpPr>
      <dsp:spPr>
        <a:xfrm>
          <a:off x="1869349" y="1309541"/>
          <a:ext cx="138060" cy="517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725"/>
              </a:lnTo>
              <a:lnTo>
                <a:pt x="138060" y="517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B3294-CE48-4AA8-AEFD-0CCAF05BE800}">
      <dsp:nvSpPr>
        <dsp:cNvPr id="0" name=""/>
        <dsp:cNvSpPr/>
      </dsp:nvSpPr>
      <dsp:spPr>
        <a:xfrm>
          <a:off x="2007409" y="1482116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phụ cấp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27627" y="1502334"/>
        <a:ext cx="1064044" cy="649864"/>
      </dsp:txXfrm>
    </dsp:sp>
    <dsp:sp modelId="{558DCDB4-1828-4FCC-977D-D33007DF3F4B}">
      <dsp:nvSpPr>
        <dsp:cNvPr id="0" name=""/>
        <dsp:cNvSpPr/>
      </dsp:nvSpPr>
      <dsp:spPr>
        <a:xfrm>
          <a:off x="1869349" y="1309541"/>
          <a:ext cx="138060" cy="1380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0600"/>
              </a:lnTo>
              <a:lnTo>
                <a:pt x="138060" y="1380600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DD090-4355-4ED2-A742-4BA0967F8300}">
      <dsp:nvSpPr>
        <dsp:cNvPr id="0" name=""/>
        <dsp:cNvSpPr/>
      </dsp:nvSpPr>
      <dsp:spPr>
        <a:xfrm>
          <a:off x="2007409" y="2344992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phụ cấp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27627" y="2365210"/>
        <a:ext cx="1064044" cy="649864"/>
      </dsp:txXfrm>
    </dsp:sp>
    <dsp:sp modelId="{BD0AE655-10D5-44CA-8023-3B4287941380}">
      <dsp:nvSpPr>
        <dsp:cNvPr id="0" name=""/>
        <dsp:cNvSpPr/>
      </dsp:nvSpPr>
      <dsp:spPr>
        <a:xfrm>
          <a:off x="1869349" y="1309541"/>
          <a:ext cx="138060" cy="224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3476"/>
              </a:lnTo>
              <a:lnTo>
                <a:pt x="138060" y="2243476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64AB-8B0C-47F4-8837-C0730A1CDEB5}">
      <dsp:nvSpPr>
        <dsp:cNvPr id="0" name=""/>
        <dsp:cNvSpPr/>
      </dsp:nvSpPr>
      <dsp:spPr>
        <a:xfrm>
          <a:off x="2007409" y="3207867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phụ cấp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27627" y="3228085"/>
        <a:ext cx="1064044" cy="649864"/>
      </dsp:txXfrm>
    </dsp:sp>
    <dsp:sp modelId="{4B664496-ABDC-4C69-8B55-1AD1B96BB642}">
      <dsp:nvSpPr>
        <dsp:cNvPr id="0" name=""/>
        <dsp:cNvSpPr/>
      </dsp:nvSpPr>
      <dsp:spPr>
        <a:xfrm>
          <a:off x="3457040" y="619241"/>
          <a:ext cx="1380600" cy="6903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bảo hiểm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7258" y="639459"/>
        <a:ext cx="1340164" cy="649864"/>
      </dsp:txXfrm>
    </dsp:sp>
    <dsp:sp modelId="{4EF4AF21-7668-477B-8A28-D5D383292A7F}">
      <dsp:nvSpPr>
        <dsp:cNvPr id="0" name=""/>
        <dsp:cNvSpPr/>
      </dsp:nvSpPr>
      <dsp:spPr>
        <a:xfrm>
          <a:off x="3595100" y="1309541"/>
          <a:ext cx="138060" cy="517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725"/>
              </a:lnTo>
              <a:lnTo>
                <a:pt x="138060" y="51772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AE8D-9071-4F44-A294-34DA4B03BB56}">
      <dsp:nvSpPr>
        <dsp:cNvPr id="0" name=""/>
        <dsp:cNvSpPr/>
      </dsp:nvSpPr>
      <dsp:spPr>
        <a:xfrm>
          <a:off x="3733160" y="1482116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Thêm bảo hiểm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53378" y="1502334"/>
        <a:ext cx="1064044" cy="649864"/>
      </dsp:txXfrm>
    </dsp:sp>
    <dsp:sp modelId="{874C520B-4EF3-4B8C-8B72-D2D8BDE0D2D5}">
      <dsp:nvSpPr>
        <dsp:cNvPr id="0" name=""/>
        <dsp:cNvSpPr/>
      </dsp:nvSpPr>
      <dsp:spPr>
        <a:xfrm>
          <a:off x="3595100" y="1309541"/>
          <a:ext cx="138060" cy="1380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0600"/>
              </a:lnTo>
              <a:lnTo>
                <a:pt x="138060" y="1380600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0EF49-9132-481E-A3A6-F71461519B58}">
      <dsp:nvSpPr>
        <dsp:cNvPr id="0" name=""/>
        <dsp:cNvSpPr/>
      </dsp:nvSpPr>
      <dsp:spPr>
        <a:xfrm>
          <a:off x="3733160" y="2344992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Sửa bảo hiểm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53378" y="2365210"/>
        <a:ext cx="1064044" cy="649864"/>
      </dsp:txXfrm>
    </dsp:sp>
    <dsp:sp modelId="{8BE361D7-5EF0-4EE4-8361-E8D780BE7C1B}">
      <dsp:nvSpPr>
        <dsp:cNvPr id="0" name=""/>
        <dsp:cNvSpPr/>
      </dsp:nvSpPr>
      <dsp:spPr>
        <a:xfrm>
          <a:off x="3595100" y="1309541"/>
          <a:ext cx="138060" cy="224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3476"/>
              </a:lnTo>
              <a:lnTo>
                <a:pt x="138060" y="2243476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23EF9-E9F7-4034-A51F-F21F36131433}">
      <dsp:nvSpPr>
        <dsp:cNvPr id="0" name=""/>
        <dsp:cNvSpPr/>
      </dsp:nvSpPr>
      <dsp:spPr>
        <a:xfrm>
          <a:off x="3733160" y="3207867"/>
          <a:ext cx="1104480" cy="69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Xóa bảo hiểm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53378" y="3228085"/>
        <a:ext cx="1064044" cy="649864"/>
      </dsp:txXfrm>
    </dsp:sp>
    <dsp:sp modelId="{6BB8DB35-EC68-4D9C-B31B-4F66FE8400A3}">
      <dsp:nvSpPr>
        <dsp:cNvPr id="0" name=""/>
        <dsp:cNvSpPr/>
      </dsp:nvSpPr>
      <dsp:spPr>
        <a:xfrm>
          <a:off x="5182791" y="619241"/>
          <a:ext cx="1380600" cy="6903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 kê chấm công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03009" y="639459"/>
        <a:ext cx="1340164" cy="649864"/>
      </dsp:txXfrm>
    </dsp:sp>
    <dsp:sp modelId="{7A2250C2-AA56-40D0-9CF9-72ADA8387880}">
      <dsp:nvSpPr>
        <dsp:cNvPr id="0" name=""/>
        <dsp:cNvSpPr/>
      </dsp:nvSpPr>
      <dsp:spPr>
        <a:xfrm>
          <a:off x="5320851" y="1309541"/>
          <a:ext cx="138060" cy="137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008"/>
              </a:lnTo>
              <a:lnTo>
                <a:pt x="138060" y="1370008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714A6-BD3F-43F6-8452-ED9E2DF95EEA}">
      <dsp:nvSpPr>
        <dsp:cNvPr id="0" name=""/>
        <dsp:cNvSpPr/>
      </dsp:nvSpPr>
      <dsp:spPr>
        <a:xfrm>
          <a:off x="5458911" y="1482116"/>
          <a:ext cx="1404468" cy="2394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Xem chấm công theo ngày, tháng, tên nhân viên, phòng ban…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00046" y="1523251"/>
        <a:ext cx="1322198" cy="2312596"/>
      </dsp:txXfrm>
    </dsp:sp>
    <dsp:sp modelId="{7C8F877A-B443-45FF-A098-29DCFC181C91}">
      <dsp:nvSpPr>
        <dsp:cNvPr id="0" name=""/>
        <dsp:cNvSpPr/>
      </dsp:nvSpPr>
      <dsp:spPr>
        <a:xfrm>
          <a:off x="6932410" y="619241"/>
          <a:ext cx="1380600" cy="6903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kiếm thông tin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2628" y="639459"/>
        <a:ext cx="1340164" cy="649864"/>
      </dsp:txXfrm>
    </dsp:sp>
    <dsp:sp modelId="{20C4CB01-C550-46E4-874F-63B879CF03AE}">
      <dsp:nvSpPr>
        <dsp:cNvPr id="0" name=""/>
        <dsp:cNvSpPr/>
      </dsp:nvSpPr>
      <dsp:spPr>
        <a:xfrm>
          <a:off x="7070470" y="1309541"/>
          <a:ext cx="138060" cy="136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690"/>
              </a:lnTo>
              <a:lnTo>
                <a:pt x="138060" y="1365690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8F056-485C-4E1D-9C19-E242CA266C39}">
      <dsp:nvSpPr>
        <dsp:cNvPr id="0" name=""/>
        <dsp:cNvSpPr/>
      </dsp:nvSpPr>
      <dsp:spPr>
        <a:xfrm>
          <a:off x="7208530" y="1482116"/>
          <a:ext cx="1104480" cy="2386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kiếm thông tin nhân viên theo họ, tên, chức vụ…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40879" y="1514465"/>
        <a:ext cx="1039782" cy="2321532"/>
      </dsp:txXfrm>
    </dsp:sp>
    <dsp:sp modelId="{2E6D362A-4762-4C45-9FB2-9DA68F859D1B}">
      <dsp:nvSpPr>
        <dsp:cNvPr id="0" name=""/>
        <dsp:cNvSpPr/>
      </dsp:nvSpPr>
      <dsp:spPr>
        <a:xfrm>
          <a:off x="8658161" y="619241"/>
          <a:ext cx="1380600" cy="6903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Chức năng phụ</a:t>
          </a:r>
          <a:endParaRPr lang="en-US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78379" y="639459"/>
        <a:ext cx="1340164" cy="649864"/>
      </dsp:txXfrm>
    </dsp:sp>
    <dsp:sp modelId="{7C7E052C-C1D4-49D6-938B-D1868EEAE67C}">
      <dsp:nvSpPr>
        <dsp:cNvPr id="0" name=""/>
        <dsp:cNvSpPr/>
      </dsp:nvSpPr>
      <dsp:spPr>
        <a:xfrm>
          <a:off x="8796221" y="1309541"/>
          <a:ext cx="138060" cy="136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690"/>
              </a:lnTo>
              <a:lnTo>
                <a:pt x="138060" y="1365690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12B63-03C5-4A9F-A772-34D40D211DAA}">
      <dsp:nvSpPr>
        <dsp:cNvPr id="0" name=""/>
        <dsp:cNvSpPr/>
      </dsp:nvSpPr>
      <dsp:spPr>
        <a:xfrm>
          <a:off x="8934281" y="1482116"/>
          <a:ext cx="1104480" cy="2386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Xem lịch sử làm việc của nhân viên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66630" y="1514465"/>
        <a:ext cx="1039782" cy="23215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AB1CB-DA0A-4EFB-9066-2C34A79BC95E}">
      <dsp:nvSpPr>
        <dsp:cNvPr id="0" name=""/>
        <dsp:cNvSpPr/>
      </dsp:nvSpPr>
      <dsp:spPr>
        <a:xfrm>
          <a:off x="733508" y="0"/>
          <a:ext cx="2771705" cy="184779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48B82-4F29-4037-9581-C92BDFE9AFDC}">
      <dsp:nvSpPr>
        <dsp:cNvPr id="0" name=""/>
        <dsp:cNvSpPr/>
      </dsp:nvSpPr>
      <dsp:spPr>
        <a:xfrm>
          <a:off x="3620941" y="1963343"/>
          <a:ext cx="3926822" cy="2425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>
              <a:solidFill>
                <a:srgbClr val="FF0000"/>
              </a:solidFill>
            </a:rPr>
            <a:t>Demo</a:t>
          </a:r>
          <a:endParaRPr lang="en-US" sz="6500" b="1" kern="1200">
            <a:solidFill>
              <a:srgbClr val="FF0000"/>
            </a:solidFill>
          </a:endParaRPr>
        </a:p>
      </dsp:txBody>
      <dsp:txXfrm>
        <a:off x="3620941" y="1963343"/>
        <a:ext cx="3926822" cy="2425529"/>
      </dsp:txXfrm>
    </dsp:sp>
    <dsp:sp modelId="{CF1C847A-B2CF-4C7F-8043-E5F1973D7966}">
      <dsp:nvSpPr>
        <dsp:cNvPr id="0" name=""/>
        <dsp:cNvSpPr/>
      </dsp:nvSpPr>
      <dsp:spPr>
        <a:xfrm>
          <a:off x="3274478" y="1617177"/>
          <a:ext cx="943070" cy="943313"/>
        </a:xfrm>
        <a:prstGeom prst="halfFrame">
          <a:avLst>
            <a:gd name="adj1" fmla="val 25770"/>
            <a:gd name="adj2" fmla="val 257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32530-B007-4BAC-B0C9-4841E2E00644}">
      <dsp:nvSpPr>
        <dsp:cNvPr id="0" name=""/>
        <dsp:cNvSpPr/>
      </dsp:nvSpPr>
      <dsp:spPr>
        <a:xfrm rot="5400000">
          <a:off x="6978349" y="1617299"/>
          <a:ext cx="943313" cy="943070"/>
        </a:xfrm>
        <a:prstGeom prst="halfFrame">
          <a:avLst>
            <a:gd name="adj1" fmla="val 25770"/>
            <a:gd name="adj2" fmla="val 257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721EA-5626-4517-9779-8F708F3C0653}">
      <dsp:nvSpPr>
        <dsp:cNvPr id="0" name=""/>
        <dsp:cNvSpPr/>
      </dsp:nvSpPr>
      <dsp:spPr>
        <a:xfrm rot="16200000">
          <a:off x="3274356" y="3792319"/>
          <a:ext cx="943313" cy="943070"/>
        </a:xfrm>
        <a:prstGeom prst="halfFrame">
          <a:avLst>
            <a:gd name="adj1" fmla="val 25770"/>
            <a:gd name="adj2" fmla="val 257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9D856-59E1-4C0A-A995-66A8227B76D6}">
      <dsp:nvSpPr>
        <dsp:cNvPr id="0" name=""/>
        <dsp:cNvSpPr/>
      </dsp:nvSpPr>
      <dsp:spPr>
        <a:xfrm rot="10800000">
          <a:off x="6978471" y="3792198"/>
          <a:ext cx="943070" cy="943313"/>
        </a:xfrm>
        <a:prstGeom prst="halfFrame">
          <a:avLst>
            <a:gd name="adj1" fmla="val 25770"/>
            <a:gd name="adj2" fmla="val 257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C4416-2DC9-490E-8108-62C073C33534}">
      <dsp:nvSpPr>
        <dsp:cNvPr id="0" name=""/>
        <dsp:cNvSpPr/>
      </dsp:nvSpPr>
      <dsp:spPr>
        <a:xfrm>
          <a:off x="0" y="435741"/>
          <a:ext cx="9434014" cy="63996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Quá trình làm phần mềm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241" y="466982"/>
        <a:ext cx="9371532" cy="577484"/>
      </dsp:txXfrm>
    </dsp:sp>
    <dsp:sp modelId="{7AA07C6B-A51B-403D-A9A5-CAB4D6257321}">
      <dsp:nvSpPr>
        <dsp:cNvPr id="0" name=""/>
        <dsp:cNvSpPr/>
      </dsp:nvSpPr>
      <dsp:spPr>
        <a:xfrm>
          <a:off x="0" y="1400716"/>
          <a:ext cx="9434014" cy="2956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53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Ưu điểm:</a:t>
          </a:r>
          <a:endParaRPr lang="en-US" sz="1800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Có đầy đủ nhưng chức năng cơ bản của một phần mềm quản lý nhân sự.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Giao diện đơn giản, trực quan, dễ thao tác với người dùng lần đâu.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Viết trên ngôn ngữ C# tương đối phổ biến nên dễ chỉnh sửa về sau.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Nhược điểm:</a:t>
          </a:r>
          <a:endParaRPr lang="en-US" sz="1800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Chưa khắc phục được hoàn toàn lỗi khi sử dụng phần mềm.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Chức năng trong phần mềm còn tương đối ít.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Giao diện, cách sắp xếp dữ liệu chưa chuyên nghiệp.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Chưa có sao lưu và phục hồi dữ liệu…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00716"/>
        <a:ext cx="9434014" cy="2956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C4416-2DC9-490E-8108-62C073C33534}">
      <dsp:nvSpPr>
        <dsp:cNvPr id="0" name=""/>
        <dsp:cNvSpPr/>
      </dsp:nvSpPr>
      <dsp:spPr>
        <a:xfrm>
          <a:off x="0" y="0"/>
          <a:ext cx="8915400" cy="63996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Quá trình thực tập tại Công ty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241" y="31241"/>
        <a:ext cx="8852918" cy="577484"/>
      </dsp:txXfrm>
    </dsp:sp>
    <dsp:sp modelId="{7AA07C6B-A51B-403D-A9A5-CAB4D6257321}">
      <dsp:nvSpPr>
        <dsp:cNvPr id="0" name=""/>
        <dsp:cNvSpPr/>
      </dsp:nvSpPr>
      <dsp:spPr>
        <a:xfrm>
          <a:off x="0" y="895814"/>
          <a:ext cx="8915400" cy="2882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Thuận lợi:</a:t>
          </a:r>
          <a:endParaRPr lang="en-US" sz="2000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Đã có những kiến thức căn bản về CNTT.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Sự giúp đỡ nhiệt tình của các anh chị trong Công ty trong quá trình thực tập.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Sự hỗ trợ hoàn thành báo cáo và phần mềm của thầy Tạ Nguyễn.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Khó khăn:</a:t>
          </a:r>
          <a:endParaRPr lang="en-US" sz="2000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Có nhiều công việc đòi hỏi trình độ chuyên môn cao.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Nhiều kiến thưc trong công việc chưa được học qua sách vở.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Áp lực thời gian với những dự án phía đối tác Công ty.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95814"/>
        <a:ext cx="8915400" cy="2882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00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43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B05D-9F48-4A91-BFA4-D35D752EF7D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E6D11B-4E31-403B-9D04-D3B57ACF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142186" y="259307"/>
            <a:ext cx="9144000" cy="15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LẠC HỒNG</a:t>
            </a:r>
            <a:br>
              <a:rPr lang="en-US" altLang="en-US" sz="32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altLang="en-US" sz="320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r>
              <a:rPr lang="en-US" altLang="en-US" sz="32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altLang="en-US" sz="32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</a:t>
            </a:r>
            <a:endParaRPr lang="en-US" altLang="en-US" sz="320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42186" y="1866900"/>
            <a:ext cx="9144000" cy="49911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Wingdings 3" charset="2"/>
              <a:buNone/>
              <a:defRPr/>
            </a:pPr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TỐT NGHIỆP</a:t>
            </a:r>
          </a:p>
          <a:p>
            <a:pPr marL="0" indent="0" algn="ctr" fontAlgn="auto">
              <a:buFont typeface="Wingdings 3" charset="2"/>
              <a:buNone/>
              <a:defRPr/>
            </a:pPr>
            <a:r>
              <a:rPr lang="en-US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 THỰC TẬP</a:t>
            </a:r>
          </a:p>
          <a:p>
            <a:pPr marL="0" indent="0" algn="ctr">
              <a:buNone/>
              <a:defRPr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TY TNHH XD_TMDV HỮU THĂNG</a:t>
            </a:r>
          </a:p>
          <a:p>
            <a:pPr marL="0" indent="0" algn="ctr"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Huyện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en-US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</a:t>
            </a:r>
            <a:endParaRPr lang="en-US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buFont typeface="Wingdings 3" charset="2"/>
              <a:buNone/>
              <a:defRPr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buFont typeface="Wingdings 3" charset="2"/>
              <a:buNone/>
              <a:defRPr/>
            </a:pPr>
            <a:endParaRPr lang="en-US" sz="24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buFont typeface="Wingdings 3" charset="2"/>
              <a:buNone/>
              <a:defRPr/>
            </a:pP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auto">
              <a:buNone/>
              <a:defRPr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762"/>
              </p:ext>
            </p:extLst>
          </p:nvPr>
        </p:nvGraphicFramePr>
        <p:xfrm>
          <a:off x="3306651" y="4860319"/>
          <a:ext cx="7473420" cy="1423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4251"/>
                <a:gridCol w="2629169"/>
              </a:tblGrid>
              <a:tr h="503251"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 NGUYỄN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112000881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19764"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VĂN PHƯỚC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8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12SE111</a:t>
                      </a:r>
                      <a:endPara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43" name="Picture 19" descr="LogoLHUNe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86" y="260683"/>
            <a:ext cx="1430828" cy="125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247110" cy="3777622"/>
          </a:xfrm>
        </p:spPr>
        <p:txBody>
          <a:bodyPr>
            <a:noAutofit/>
          </a:bodyPr>
          <a:lstStyle/>
          <a:p>
            <a:pPr lvl="0" algn="just"/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lương của nhân viên: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Điều kiện để nhân viên nhận được tất cả lương căn bản của mức lương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số ngày đi làm phải bằng 26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 / tháng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nếu nhân viên nghỉ có phép quá 3 ngày thì sẽ được tính là 1 ngày nghỉ không phép, nếu nhân viên nghỉ quá 7 ngày không phép thì tiến hành trừ lương theo phần trăm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lương…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khác: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chức năng thêm, sửa, xóa cho mỗi công việc quản lý cụ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thể…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QUẢN LÝ NHÂN SỰ TẠI CÔNG 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4" y="604776"/>
            <a:ext cx="8911687" cy="1280890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831" y="1776482"/>
            <a:ext cx="5681331" cy="4550392"/>
          </a:xfrm>
        </p:spPr>
        <p:txBody>
          <a:bodyPr>
            <a:noAutofit/>
          </a:bodyPr>
          <a:lstStyle/>
          <a:p>
            <a:pPr algn="just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Tên: </a:t>
            </a:r>
            <a:r>
              <a:rPr lang="en-US" sz="2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lý nhân sự</a:t>
            </a:r>
            <a:r>
              <a:rPr 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lựa chọn phần mềm:</a:t>
            </a:r>
          </a:p>
          <a:p>
            <a:pPr lvl="1" algn="just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sinh viên tham gia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tập phải có một sản phẩm về Công nghệ thông tin liên quan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 công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việc nơi sinh viên thực tâp.</a:t>
            </a:r>
          </a:p>
          <a:p>
            <a:pPr lvl="1"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Bản thân muốn tìm hiểu và có những khái niệm cơ bản về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việc quản lý nhân sự trong Công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xây dựng phần mềm với việc ôn tập để thi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 nghiệp thông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qua ngôn ngữ lập trình C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#.NET.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53" y="5013971"/>
            <a:ext cx="911869" cy="9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712" y="5013970"/>
            <a:ext cx="911869" cy="9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37" y="5013971"/>
            <a:ext cx="911869" cy="9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937" y="1885666"/>
            <a:ext cx="4409644" cy="300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717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707676"/>
            <a:ext cx="8915400" cy="623248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của phần mềm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84479831"/>
              </p:ext>
            </p:extLst>
          </p:nvPr>
        </p:nvGraphicFramePr>
        <p:xfrm>
          <a:off x="2483894" y="2183642"/>
          <a:ext cx="9020718" cy="408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587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2" y="1905000"/>
            <a:ext cx="8915400" cy="718782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của phần mềm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53830930"/>
              </p:ext>
            </p:extLst>
          </p:nvPr>
        </p:nvGraphicFramePr>
        <p:xfrm>
          <a:off x="1460312" y="2033516"/>
          <a:ext cx="10044300" cy="451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765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624110"/>
            <a:ext cx="8911687" cy="1280890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CÔNG NGHỆ THÔNG TIN</a:t>
            </a:r>
            <a:endParaRPr lang="en-US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010542"/>
              </p:ext>
            </p:extLst>
          </p:nvPr>
        </p:nvGraphicFramePr>
        <p:xfrm>
          <a:off x="2183998" y="1556059"/>
          <a:ext cx="8655050" cy="473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01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926" y="649136"/>
            <a:ext cx="8911687" cy="1280890"/>
          </a:xfrm>
        </p:spPr>
        <p:txBody>
          <a:bodyPr/>
          <a:lstStyle/>
          <a:p>
            <a:pPr algn="ctr"/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VII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62936"/>
              </p:ext>
            </p:extLst>
          </p:nvPr>
        </p:nvGraphicFramePr>
        <p:xfrm>
          <a:off x="2056950" y="1589832"/>
          <a:ext cx="9434014" cy="458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992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1165" y="662783"/>
            <a:ext cx="8911687" cy="1280890"/>
          </a:xfrm>
        </p:spPr>
        <p:txBody>
          <a:bodyPr/>
          <a:lstStyle/>
          <a:p>
            <a:pPr algn="ctr"/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VII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699921"/>
              </p:ext>
            </p:extLst>
          </p:nvPr>
        </p:nvGraphicFramePr>
        <p:xfrm>
          <a:off x="2084246" y="208015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355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5271" y="2797791"/>
            <a:ext cx="52134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smtClean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</a:t>
            </a:r>
          </a:p>
          <a:p>
            <a:r>
              <a:rPr lang="vi-VN" sz="4800" b="1" smtClean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 </a:t>
            </a:r>
          </a:p>
          <a:p>
            <a:endParaRPr lang="en-US" sz="4800" b="1">
              <a:ln w="66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7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779" y="596814"/>
            <a:ext cx="8911687" cy="869129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620652"/>
              </p:ext>
            </p:extLst>
          </p:nvPr>
        </p:nvGraphicFramePr>
        <p:xfrm>
          <a:off x="1929871" y="1465943"/>
          <a:ext cx="9411501" cy="5071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7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779" y="651406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CÔNG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95018"/>
              </p:ext>
            </p:extLst>
          </p:nvPr>
        </p:nvGraphicFramePr>
        <p:xfrm>
          <a:off x="2179779" y="1932296"/>
          <a:ext cx="8915400" cy="423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12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HẠ TẦNG VÀ HỆ THỐNG THÔNG TIN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714500"/>
            <a:ext cx="3998794" cy="4659572"/>
          </a:xfrm>
        </p:spPr>
        <p:txBody>
          <a:bodyPr>
            <a:noAutofit/>
          </a:bodyPr>
          <a:lstStyle/>
          <a:p>
            <a:pPr algn="just"/>
            <a:r>
              <a:rPr 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 ban: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 gồm 5 phòng 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 giám đốc</a:t>
            </a:r>
          </a:p>
          <a:p>
            <a:pPr lvl="1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Phòng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 giám đốc.</a:t>
            </a:r>
          </a:p>
          <a:p>
            <a:pPr lvl="1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Phòng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 toán 3 nhân viên. 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 kinh doanh 7 nhân viên. </a:t>
            </a:r>
          </a:p>
          <a:p>
            <a:pPr lvl="1" algn="just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 kỹ thuật 5 nhân viên</a:t>
            </a:r>
          </a:p>
          <a:p>
            <a:pPr marL="342900" lvl="1" indent="-342900" algn="just"/>
            <a:r>
              <a:rPr 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hạ tầng: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ty có 17 máy tính,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máy server, 2 máy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photocopy, 3 máy in,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và 5 điện thoại nội bộ cố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kết nối qua hệ thống mạng LAN và wifi của Công 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45162" y="1905000"/>
            <a:ext cx="575945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728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728" y="2009439"/>
            <a:ext cx="3565928" cy="4213939"/>
          </a:xfrm>
        </p:spPr>
        <p:txBody>
          <a:bodyPr>
            <a:noAutofit/>
          </a:bodyPr>
          <a:lstStyle/>
          <a:p>
            <a:pPr marL="342900" lvl="1" indent="-342900" algn="just"/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lý: </a:t>
            </a:r>
          </a:p>
          <a:p>
            <a:pPr marL="742950" lvl="2" indent="-342900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dữ liệu được lưu vào hệ thống máy chủ dưới sự quản lý của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giám đốc.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trao đổi của nhân viên qua hệ thống điện thoại nội bộ của Công ty.</a:t>
            </a:r>
          </a:p>
          <a:p>
            <a:pPr marL="742950" lvl="2" indent="-342900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tài liệu, thông báo được gửi tới nhân viên qua mail hoặc trực tiếp đên trưởng phòng.</a:t>
            </a:r>
          </a:p>
          <a:p>
            <a:pPr marL="0" indent="0" algn="just">
              <a:buNone/>
            </a:pPr>
            <a:endParaRPr lang="en-US" sz="20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HẠ TẦNG VÀ HỆ THỐNG THÔNG TIN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2612" y="2009440"/>
            <a:ext cx="5842000" cy="3777622"/>
            <a:chOff x="0" y="9525"/>
            <a:chExt cx="5842000" cy="2619375"/>
          </a:xfrm>
        </p:grpSpPr>
        <p:sp>
          <p:nvSpPr>
            <p:cNvPr id="7" name="Rounded Rectangle 6"/>
            <p:cNvSpPr/>
            <p:nvPr/>
          </p:nvSpPr>
          <p:spPr>
            <a:xfrm>
              <a:off x="0" y="152400"/>
              <a:ext cx="165735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kế toán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0" y="1057275"/>
              <a:ext cx="165735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</a:t>
              </a:r>
              <a:r>
                <a:rPr lang="en-US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kỹ thuật</a:t>
              </a:r>
              <a:endPara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525" y="1990725"/>
              <a:ext cx="165735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Bô phận kinh doanh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18875" y="9525"/>
              <a:ext cx="1743075" cy="2619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00300" y="114300"/>
              <a:ext cx="133350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Dữ liệu kế toán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00300" y="1057275"/>
              <a:ext cx="133350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Dữ liệu </a:t>
              </a:r>
              <a:r>
                <a:rPr lang="en-US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kỹ thuật</a:t>
              </a:r>
              <a:endPara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57450" y="1895475"/>
              <a:ext cx="133350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Dữ liệu kinh doanh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67250" y="1057275"/>
              <a:ext cx="1174750" cy="63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Giám đốc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666875" y="514350"/>
              <a:ext cx="7429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66875" y="1419225"/>
              <a:ext cx="7429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57350" y="2305050"/>
              <a:ext cx="7429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24300" y="1457325"/>
              <a:ext cx="7429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2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 CỦA BỘ PHẬN KỸ THUẬT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35724" y="2220007"/>
            <a:ext cx="8802505" cy="3568730"/>
            <a:chOff x="0" y="0"/>
            <a:chExt cx="5372100" cy="1903730"/>
          </a:xfrm>
        </p:grpSpPr>
        <p:sp>
          <p:nvSpPr>
            <p:cNvPr id="7" name="Rounded Rectangle 6"/>
            <p:cNvSpPr/>
            <p:nvPr/>
          </p:nvSpPr>
          <p:spPr>
            <a:xfrm>
              <a:off x="0" y="1419225"/>
              <a:ext cx="2266950" cy="4845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Trưởng bộ phận kỹ thuật tiến hành phân tích và phân công công việc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150" y="9525"/>
              <a:ext cx="2209800" cy="762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Tiếp nhận yêu cầu từ bộ phận kinh doanh hoặc từ nhân viên trong Công ty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62300" y="695325"/>
              <a:ext cx="2209800" cy="333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thiết kế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62300" y="1466850"/>
              <a:ext cx="2209800" cy="333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máy tính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62300" y="0"/>
              <a:ext cx="2209800" cy="333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máy photocopy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066800" y="771525"/>
              <a:ext cx="0" cy="6493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66950" y="1647825"/>
              <a:ext cx="898038" cy="5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09875" y="171450"/>
              <a:ext cx="353738" cy="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09875" y="895350"/>
              <a:ext cx="353738" cy="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09875" y="171450"/>
              <a:ext cx="0" cy="14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59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 CỦA BỘ PHẬN KỸ THUẬT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9524" y="2194607"/>
            <a:ext cx="8802505" cy="3568730"/>
            <a:chOff x="0" y="0"/>
            <a:chExt cx="5372100" cy="1903730"/>
          </a:xfrm>
        </p:grpSpPr>
        <p:sp>
          <p:nvSpPr>
            <p:cNvPr id="19" name="Rounded Rectangle 18"/>
            <p:cNvSpPr/>
            <p:nvPr/>
          </p:nvSpPr>
          <p:spPr>
            <a:xfrm>
              <a:off x="0" y="1419225"/>
              <a:ext cx="2266950" cy="4845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Trưởng bộ phận kỹ thuật tiến hành phân tích và phân công công việc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150" y="9525"/>
              <a:ext cx="2209800" cy="762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Tiếp nhận yêu cầu từ bộ phận kinh doanh hoặc từ nhân viên trong Công ty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62300" y="695325"/>
              <a:ext cx="2209800" cy="333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thiết kế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162300" y="1466850"/>
              <a:ext cx="2209800" cy="33337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máy tính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62300" y="0"/>
              <a:ext cx="2209800" cy="33337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 phận kỹ thuật máy photocopy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066800" y="771525"/>
              <a:ext cx="0" cy="6493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266950" y="1647825"/>
              <a:ext cx="898038" cy="5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09875" y="171450"/>
              <a:ext cx="353738" cy="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809875" y="895350"/>
              <a:ext cx="353738" cy="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09875" y="171450"/>
              <a:ext cx="0" cy="14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III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8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525" y="662210"/>
            <a:ext cx="8911687" cy="1280890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 RIÊNG CỦA BẢN THÂN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IV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76731"/>
              </p:ext>
            </p:extLst>
          </p:nvPr>
        </p:nvGraphicFramePr>
        <p:xfrm>
          <a:off x="2055813" y="22352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488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056042" cy="3777622"/>
          </a:xfrm>
        </p:spPr>
        <p:txBody>
          <a:bodyPr>
            <a:noAutofit/>
          </a:bodyPr>
          <a:lstStyle/>
          <a:p>
            <a:pPr lvl="0" algn="just"/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quản lý nhân viên: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Khi nhân viên vào làm tại Công ty thì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cấp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mã nhân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xác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định số thứ tự của nhân viên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đó. Dựa vào mã nhân viên có thể xác định được tất cả thông tin của nhân viên đó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chấm công: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 Công ty có quy mô nhỏ nên không dùng máy chấm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hấm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 dựa trên ngày làm của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nhân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(đi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làm, nghỉ có phép hoặc nghỉ không phép), nếu nhân viên có làm tăng ca thì ngày làm của nhân viên sẽ chuyển qua phần phụ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cấp…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QUẢN LÝ NHÂN SỰ TẠI CÔNG TY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172" y="783771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V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77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976</TotalTime>
  <Words>1246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NỘI DUNG CHÍNH</vt:lpstr>
      <vt:lpstr>TỔNG QUAN VỀ CÔNG TY </vt:lpstr>
      <vt:lpstr>CƠ SỞ HẠ TẦNG VÀ HỆ THỐNG THÔNG TIN</vt:lpstr>
      <vt:lpstr>CƠ SỞ HẠ TẦNG VÀ HỆ THỐNG THÔNG TIN</vt:lpstr>
      <vt:lpstr>QUY TRÌNH LÀM VIỆC CỦA BỘ PHẬN KỸ THUẬT</vt:lpstr>
      <vt:lpstr>QUY TRÌNH LÀM VIỆC CỦA BỘ PHẬN KỸ THUẬT</vt:lpstr>
      <vt:lpstr>QUY TRÌNH LÀM VIỆC RIÊNG CỦA BẢN THÂN</vt:lpstr>
      <vt:lpstr>CÔNG VIỆC QUẢN LÝ NHÂN SỰ TẠI CÔNG TY</vt:lpstr>
      <vt:lpstr>CÔNG VIỆC QUẢN LÝ NHÂN SỰ TẠI CÔNG TY</vt:lpstr>
      <vt:lpstr>SẢN PHẨM CÔNG NGHỆ THÔNG TIN</vt:lpstr>
      <vt:lpstr>SẢN PHẨM CÔNG NGHỆ THÔNG TIN</vt:lpstr>
      <vt:lpstr>SẢN PHẨM CÔNG NGHỆ THÔNG TIN</vt:lpstr>
      <vt:lpstr>SẢN PHẨM CÔNG NGHỆ THÔNG TIN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Từ Từ</dc:creator>
  <cp:lastModifiedBy>Từ Từ</cp:lastModifiedBy>
  <cp:revision>76</cp:revision>
  <dcterms:created xsi:type="dcterms:W3CDTF">2016-11-30T01:46:55Z</dcterms:created>
  <dcterms:modified xsi:type="dcterms:W3CDTF">2016-12-19T04:01:35Z</dcterms:modified>
</cp:coreProperties>
</file>