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4"/>
  </p:notesMasterIdLst>
  <p:sldIdLst>
    <p:sldId id="256" r:id="rId2"/>
    <p:sldId id="496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7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70" autoAdjust="0"/>
    <p:restoredTop sz="95332" autoAdjust="0"/>
  </p:normalViewPr>
  <p:slideViewPr>
    <p:cSldViewPr>
      <p:cViewPr varScale="1">
        <p:scale>
          <a:sx n="114" d="100"/>
          <a:sy n="114" d="100"/>
        </p:scale>
        <p:origin x="1548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E2DC6-5F02-4BAC-8FEE-35E3F54D4DA8}" type="datetimeFigureOut">
              <a:rPr lang="zh-TW" altLang="en-US" smtClean="0"/>
              <a:t>2024/3/2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3CBE3-EC73-4C8F-B809-4200CAE5E5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2331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94751"/>
            <a:ext cx="2393092" cy="334962"/>
          </a:xfrm>
        </p:spPr>
        <p:txBody>
          <a:bodyPr/>
          <a:lstStyle>
            <a:lvl1pPr>
              <a:defRPr/>
            </a:lvl1pPr>
          </a:lstStyle>
          <a:p>
            <a:fld id="{EB6B6B5A-9F75-4500-B646-F26C0C2DEF2A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2602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>
                  <a:lumMod val="75000"/>
                </a:schemeClr>
              </a:buCl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A88A32-A370-4467-84B4-4FD87D5FB1DC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26674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6359"/>
            <a:ext cx="8229600" cy="878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9" y="1224648"/>
            <a:ext cx="8291512" cy="5161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4751"/>
            <a:ext cx="2133600" cy="326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zh-TW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751"/>
            <a:ext cx="2895600" cy="326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zh-TW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4751"/>
            <a:ext cx="2351903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F058AA38-97BB-41A9-A3AE-44C030BC7B71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95288" y="1079112"/>
            <a:ext cx="8353425" cy="71438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12635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 sz="1800"/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auto">
          <a:xfrm>
            <a:off x="0" y="6729715"/>
            <a:ext cx="9144000" cy="12635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1127391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5pPr>
      <a:lvl6pPr marL="342900"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6pPr>
      <a:lvl7pPr marL="685800"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7pPr>
      <a:lvl8pPr marL="1028700"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8pPr>
      <a:lvl9pPr marL="1371600"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9pPr>
    </p:titleStyle>
    <p:bodyStyle>
      <a:lvl1pPr marL="257175" indent="-257175" algn="l" rtl="0" fontAlgn="base">
        <a:spcBef>
          <a:spcPct val="20000"/>
        </a:spcBef>
        <a:spcAft>
          <a:spcPct val="0"/>
        </a:spcAft>
        <a:buClr>
          <a:schemeClr val="accent2">
            <a:lumMod val="75000"/>
          </a:schemeClr>
        </a:buClr>
        <a:buSzPct val="70000"/>
        <a:buFont typeface="Wingdings" panose="05000000000000000000" pitchFamily="2" charset="2"/>
        <a:buChar char="q"/>
        <a:defRPr kumimoji="1" sz="18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>
        <a:spcBef>
          <a:spcPct val="20000"/>
        </a:spcBef>
        <a:spcAft>
          <a:spcPct val="0"/>
        </a:spcAft>
        <a:buClr>
          <a:schemeClr val="accent1">
            <a:lumMod val="25000"/>
          </a:schemeClr>
        </a:buClr>
        <a:buSzPct val="70000"/>
        <a:buFont typeface="Wingdings" panose="05000000000000000000" pitchFamily="2" charset="2"/>
        <a:buChar char="m"/>
        <a:defRPr kumimoji="1" sz="1650">
          <a:solidFill>
            <a:schemeClr val="tx1"/>
          </a:solidFill>
          <a:latin typeface="+mn-lt"/>
          <a:ea typeface="+mn-ea"/>
        </a:defRPr>
      </a:lvl2pPr>
      <a:lvl3pPr marL="857250" indent="-171450" algn="l" rtl="0" fontAlgn="base">
        <a:spcBef>
          <a:spcPct val="20000"/>
        </a:spcBef>
        <a:spcAft>
          <a:spcPct val="0"/>
        </a:spcAft>
        <a:buClr>
          <a:schemeClr val="accent1">
            <a:lumMod val="25000"/>
          </a:schemeClr>
        </a:buClr>
        <a:buSzPct val="70000"/>
        <a:buFont typeface="Wingdings" panose="05000000000000000000" pitchFamily="2" charset="2"/>
        <a:buChar char="Ø"/>
        <a:defRPr kumimoji="1" sz="1500">
          <a:solidFill>
            <a:schemeClr val="tx1"/>
          </a:solidFill>
          <a:latin typeface="+mn-lt"/>
          <a:ea typeface="+mn-ea"/>
        </a:defRPr>
      </a:lvl3pPr>
      <a:lvl4pPr marL="1200150" indent="-171450" algn="l" rtl="0" fontAlgn="base">
        <a:spcBef>
          <a:spcPct val="20000"/>
        </a:spcBef>
        <a:spcAft>
          <a:spcPct val="0"/>
        </a:spcAft>
        <a:buChar char="–"/>
        <a:defRPr kumimoji="1" sz="1650">
          <a:solidFill>
            <a:schemeClr val="tx1"/>
          </a:solidFill>
          <a:latin typeface="+mn-lt"/>
          <a:ea typeface="+mn-ea"/>
        </a:defRPr>
      </a:lvl4pPr>
      <a:lvl5pPr marL="1543050" indent="-17145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ykuo@ntut.edu.tw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4800" dirty="0"/>
              <a:t>計算機程式設計</a:t>
            </a:r>
            <a:br>
              <a:rPr lang="en-US" altLang="zh-TW" sz="4800" dirty="0"/>
            </a:br>
            <a:r>
              <a:rPr lang="en-US" altLang="zh-TW" sz="4800" dirty="0"/>
              <a:t>C</a:t>
            </a:r>
            <a:r>
              <a:rPr lang="zh-TW" altLang="en-US" sz="4400" dirty="0"/>
              <a:t>語言 </a:t>
            </a:r>
            <a:r>
              <a:rPr lang="en-US" altLang="zh-TW" sz="4400" dirty="0"/>
              <a:t>Play Go</a:t>
            </a:r>
            <a:endParaRPr lang="zh-TW" altLang="en-US" sz="4500" dirty="0"/>
          </a:p>
        </p:txBody>
      </p:sp>
      <p:sp>
        <p:nvSpPr>
          <p:cNvPr id="4" name="副標題 2"/>
          <p:cNvSpPr>
            <a:spLocks noGrp="1"/>
          </p:cNvSpPr>
          <p:nvPr>
            <p:ph type="subTitle" idx="1"/>
          </p:nvPr>
        </p:nvSpPr>
        <p:spPr>
          <a:xfrm>
            <a:off x="971600" y="3861048"/>
            <a:ext cx="7088832" cy="1752600"/>
          </a:xfrm>
        </p:spPr>
        <p:txBody>
          <a:bodyPr/>
          <a:lstStyle/>
          <a:p>
            <a:pPr eaLnBrk="0" hangingPunct="0"/>
            <a:r>
              <a:rPr lang="zh-TW" altLang="en-US" b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郭忠義</a:t>
            </a:r>
          </a:p>
          <a:p>
            <a:pPr eaLnBrk="0" hangingPunct="0"/>
            <a:endParaRPr lang="zh-TW" altLang="en-US" b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  <a:p>
            <a:pPr eaLnBrk="0" hangingPunct="0"/>
            <a:r>
              <a:rPr lang="en-US" altLang="zh-TW" b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hlinkClick r:id="rId2"/>
              </a:rPr>
              <a:t>jykuo@ntut.edu.tw</a:t>
            </a:r>
            <a:endParaRPr lang="en-US" altLang="zh-TW" b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  <a:p>
            <a:pPr eaLnBrk="0" hangingPunct="0"/>
            <a:endParaRPr lang="en-US" altLang="zh-TW" b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  <a:p>
            <a:pPr eaLnBrk="0" hangingPunct="0"/>
            <a:r>
              <a:rPr lang="zh-TW" altLang="en-US" b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臺北科技大學資訊工程系</a:t>
            </a:r>
          </a:p>
        </p:txBody>
      </p:sp>
    </p:spTree>
    <p:extLst>
      <p:ext uri="{BB962C8B-B14F-4D97-AF65-F5344CB8AC3E}">
        <p14:creationId xmlns:p14="http://schemas.microsoft.com/office/powerpoint/2010/main" val="864137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下棋時序圖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>
                <a:solidFill>
                  <a:srgbClr val="FF0000"/>
                </a:solidFill>
              </a:rPr>
              <a:t>資料讀寫時序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2</a:t>
            </a:fld>
            <a:endParaRPr lang="en-US" altLang="zh-TW" dirty="0"/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22AD6F2B-484E-4D89-B052-B89F9B2DAD8E}"/>
              </a:ext>
            </a:extLst>
          </p:cNvPr>
          <p:cNvCxnSpPr/>
          <p:nvPr/>
        </p:nvCxnSpPr>
        <p:spPr>
          <a:xfrm>
            <a:off x="1630016" y="2348880"/>
            <a:ext cx="7056784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12FD0FD-1D64-4704-B497-EAFBA32591D7}"/>
              </a:ext>
            </a:extLst>
          </p:cNvPr>
          <p:cNvSpPr txBox="1"/>
          <p:nvPr/>
        </p:nvSpPr>
        <p:spPr>
          <a:xfrm>
            <a:off x="419344" y="2197313"/>
            <a:ext cx="820916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player A</a:t>
            </a:r>
          </a:p>
          <a:p>
            <a:endParaRPr lang="en-US" altLang="zh-TW" sz="1400" dirty="0"/>
          </a:p>
          <a:p>
            <a:endParaRPr lang="en-US" altLang="zh-TW" sz="1400" dirty="0"/>
          </a:p>
          <a:p>
            <a:r>
              <a:rPr lang="en-US" altLang="zh-TW" sz="1400" dirty="0" err="1"/>
              <a:t>fileA</a:t>
            </a:r>
            <a:r>
              <a:rPr lang="zh-TW" altLang="en-US" sz="1400" dirty="0"/>
              <a:t>           </a:t>
            </a:r>
            <a:r>
              <a:rPr lang="en-US" altLang="zh-TW" sz="1400" dirty="0"/>
              <a:t>W00</a:t>
            </a:r>
            <a:r>
              <a:rPr lang="zh-TW" altLang="en-US" sz="1400" dirty="0"/>
              <a:t>           </a:t>
            </a:r>
            <a:r>
              <a:rPr lang="en-US" altLang="zh-TW" sz="1400" dirty="0"/>
              <a:t>R11</a:t>
            </a:r>
            <a:r>
              <a:rPr lang="zh-TW" altLang="en-US" sz="1400" dirty="0"/>
              <a:t>                      </a:t>
            </a:r>
            <a:r>
              <a:rPr lang="en-US" altLang="zh-TW" sz="1400" dirty="0"/>
              <a:t>W22</a:t>
            </a:r>
            <a:r>
              <a:rPr lang="zh-TW" altLang="en-US" sz="1400" dirty="0"/>
              <a:t>      </a:t>
            </a:r>
            <a:r>
              <a:rPr lang="en-US" altLang="zh-TW" sz="1400" dirty="0"/>
              <a:t>22</a:t>
            </a:r>
            <a:r>
              <a:rPr lang="zh-TW" altLang="en-US" sz="1400" dirty="0"/>
              <a:t>       </a:t>
            </a:r>
            <a:r>
              <a:rPr lang="en-US" altLang="zh-TW" sz="1400" dirty="0"/>
              <a:t>R33</a:t>
            </a:r>
            <a:r>
              <a:rPr lang="zh-TW" altLang="en-US" sz="1400" dirty="0"/>
              <a:t>                      </a:t>
            </a:r>
            <a:r>
              <a:rPr lang="en-US" altLang="zh-TW" sz="1400" dirty="0"/>
              <a:t>W44</a:t>
            </a:r>
          </a:p>
          <a:p>
            <a:endParaRPr lang="en-US" altLang="zh-TW" sz="1400" dirty="0"/>
          </a:p>
          <a:p>
            <a:endParaRPr lang="en-US" altLang="zh-TW" sz="1400" dirty="0"/>
          </a:p>
          <a:p>
            <a:r>
              <a:rPr lang="en-US" altLang="zh-TW" sz="1400" dirty="0"/>
              <a:t>Server         </a:t>
            </a:r>
            <a:r>
              <a:rPr lang="zh-TW" altLang="en-US" sz="1400" dirty="0"/>
              <a:t>         </a:t>
            </a:r>
            <a:r>
              <a:rPr lang="en-US" altLang="zh-TW" sz="1400" dirty="0"/>
              <a:t>          </a:t>
            </a:r>
            <a:r>
              <a:rPr lang="zh-TW" altLang="en-US" sz="1400" dirty="0"/>
              <a:t>    </a:t>
            </a:r>
            <a:r>
              <a:rPr lang="en-US" altLang="zh-TW" sz="1400" dirty="0"/>
              <a:t>11   </a:t>
            </a:r>
            <a:r>
              <a:rPr lang="zh-TW" altLang="en-US" sz="1400" dirty="0"/>
              <a:t> </a:t>
            </a:r>
            <a:r>
              <a:rPr lang="en-US" altLang="zh-TW" sz="1400" dirty="0"/>
              <a:t>                22  </a:t>
            </a:r>
            <a:r>
              <a:rPr lang="zh-TW" altLang="en-US" sz="1400" dirty="0"/>
              <a:t>                           </a:t>
            </a:r>
            <a:r>
              <a:rPr lang="en-US" altLang="zh-TW" sz="1400" dirty="0"/>
              <a:t>33</a:t>
            </a:r>
            <a:r>
              <a:rPr lang="zh-TW" altLang="en-US" sz="1400" dirty="0"/>
              <a:t>                </a:t>
            </a:r>
            <a:r>
              <a:rPr lang="en-US" altLang="zh-TW" sz="1400" dirty="0"/>
              <a:t>44</a:t>
            </a:r>
            <a:r>
              <a:rPr lang="zh-TW" altLang="en-US" sz="1400" dirty="0"/>
              <a:t>   </a:t>
            </a:r>
            <a:endParaRPr lang="en-US" altLang="zh-TW" sz="1400" dirty="0"/>
          </a:p>
          <a:p>
            <a:endParaRPr lang="en-US" altLang="zh-TW" sz="1400" dirty="0"/>
          </a:p>
          <a:p>
            <a:endParaRPr lang="en-US" altLang="zh-TW" sz="1400" dirty="0"/>
          </a:p>
          <a:p>
            <a:r>
              <a:rPr lang="en-US" altLang="zh-TW" sz="1400" dirty="0" err="1"/>
              <a:t>fileB</a:t>
            </a:r>
            <a:r>
              <a:rPr lang="zh-TW" altLang="en-US" sz="1400" dirty="0"/>
              <a:t>                </a:t>
            </a:r>
            <a:r>
              <a:rPr lang="en-US" altLang="zh-TW" sz="1400" dirty="0"/>
              <a:t>W00</a:t>
            </a:r>
            <a:r>
              <a:rPr lang="zh-TW" altLang="en-US" sz="1400" dirty="0"/>
              <a:t>           </a:t>
            </a:r>
            <a:r>
              <a:rPr lang="en-US" altLang="zh-TW" sz="1400" dirty="0"/>
              <a:t>W11</a:t>
            </a:r>
            <a:r>
              <a:rPr lang="zh-TW" altLang="en-US" sz="1400" dirty="0"/>
              <a:t>    </a:t>
            </a:r>
            <a:r>
              <a:rPr lang="en-US" altLang="zh-TW" sz="1400" dirty="0"/>
              <a:t>11</a:t>
            </a:r>
            <a:r>
              <a:rPr lang="zh-TW" altLang="en-US" sz="1400" dirty="0"/>
              <a:t>    </a:t>
            </a:r>
            <a:r>
              <a:rPr lang="en-US" altLang="zh-TW" sz="1400" dirty="0"/>
              <a:t>R22</a:t>
            </a:r>
            <a:r>
              <a:rPr lang="zh-TW" altLang="en-US" sz="1400" dirty="0"/>
              <a:t>                        </a:t>
            </a:r>
            <a:r>
              <a:rPr lang="en-US" altLang="zh-TW" sz="1400" dirty="0"/>
              <a:t>W33</a:t>
            </a:r>
            <a:r>
              <a:rPr lang="zh-TW" altLang="en-US" sz="1400" dirty="0"/>
              <a:t>    </a:t>
            </a:r>
            <a:r>
              <a:rPr lang="en-US" altLang="zh-TW" sz="1400" dirty="0"/>
              <a:t>33</a:t>
            </a:r>
            <a:r>
              <a:rPr lang="zh-TW" altLang="en-US" sz="1400" dirty="0"/>
              <a:t>     </a:t>
            </a:r>
            <a:r>
              <a:rPr lang="en-US" altLang="zh-TW" sz="1400" dirty="0"/>
              <a:t>R44</a:t>
            </a:r>
          </a:p>
          <a:p>
            <a:endParaRPr lang="en-US" altLang="zh-TW" sz="1400" dirty="0"/>
          </a:p>
          <a:p>
            <a:endParaRPr lang="en-US" altLang="zh-TW" sz="1400" dirty="0"/>
          </a:p>
          <a:p>
            <a:r>
              <a:rPr lang="en-US" altLang="zh-TW" sz="1400" dirty="0"/>
              <a:t>player B</a:t>
            </a:r>
            <a:endParaRPr lang="zh-TW" altLang="en-US" sz="1400" dirty="0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CB75A80C-43C5-4AB5-B8F8-632EF10D94CF}"/>
              </a:ext>
            </a:extLst>
          </p:cNvPr>
          <p:cNvCxnSpPr/>
          <p:nvPr/>
        </p:nvCxnSpPr>
        <p:spPr>
          <a:xfrm>
            <a:off x="1630016" y="3068960"/>
            <a:ext cx="7056784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1940C3F1-AA5D-456F-A0D4-EAC7F08A12A8}"/>
              </a:ext>
            </a:extLst>
          </p:cNvPr>
          <p:cNvCxnSpPr/>
          <p:nvPr/>
        </p:nvCxnSpPr>
        <p:spPr>
          <a:xfrm>
            <a:off x="1630016" y="3699030"/>
            <a:ext cx="7056784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8E23E1F-804F-47BD-948D-0E53DABCC9DF}"/>
              </a:ext>
            </a:extLst>
          </p:cNvPr>
          <p:cNvCxnSpPr/>
          <p:nvPr/>
        </p:nvCxnSpPr>
        <p:spPr>
          <a:xfrm>
            <a:off x="1630016" y="4347102"/>
            <a:ext cx="7056784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38AFB177-EEE3-4FF5-BEAD-C780AFA421CC}"/>
              </a:ext>
            </a:extLst>
          </p:cNvPr>
          <p:cNvCxnSpPr/>
          <p:nvPr/>
        </p:nvCxnSpPr>
        <p:spPr>
          <a:xfrm>
            <a:off x="1630016" y="4851158"/>
            <a:ext cx="7056784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CE5380EA-B4A1-4A5F-92DC-AEFEF748B148}"/>
              </a:ext>
            </a:extLst>
          </p:cNvPr>
          <p:cNvCxnSpPr>
            <a:cxnSpLocks/>
          </p:cNvCxnSpPr>
          <p:nvPr/>
        </p:nvCxnSpPr>
        <p:spPr>
          <a:xfrm>
            <a:off x="2105367" y="2348880"/>
            <a:ext cx="0" cy="702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E3C4A488-62E2-483E-93CF-B5ED7497B581}"/>
              </a:ext>
            </a:extLst>
          </p:cNvPr>
          <p:cNvCxnSpPr>
            <a:cxnSpLocks/>
          </p:cNvCxnSpPr>
          <p:nvPr/>
        </p:nvCxnSpPr>
        <p:spPr>
          <a:xfrm>
            <a:off x="2627784" y="3068960"/>
            <a:ext cx="0" cy="630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0E20ADC5-AF35-40C2-AD27-5022B09AB053}"/>
              </a:ext>
            </a:extLst>
          </p:cNvPr>
          <p:cNvCxnSpPr>
            <a:cxnSpLocks/>
          </p:cNvCxnSpPr>
          <p:nvPr/>
        </p:nvCxnSpPr>
        <p:spPr>
          <a:xfrm flipV="1">
            <a:off x="3707904" y="3068960"/>
            <a:ext cx="0" cy="630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28C6D541-D012-4664-8E6F-0FECC8E2BF94}"/>
              </a:ext>
            </a:extLst>
          </p:cNvPr>
          <p:cNvCxnSpPr>
            <a:cxnSpLocks/>
          </p:cNvCxnSpPr>
          <p:nvPr/>
        </p:nvCxnSpPr>
        <p:spPr>
          <a:xfrm flipV="1">
            <a:off x="1835696" y="2348880"/>
            <a:ext cx="0" cy="702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1174F665-9FE5-4415-B788-989A29ADCFBB}"/>
              </a:ext>
            </a:extLst>
          </p:cNvPr>
          <p:cNvCxnSpPr>
            <a:cxnSpLocks/>
          </p:cNvCxnSpPr>
          <p:nvPr/>
        </p:nvCxnSpPr>
        <p:spPr>
          <a:xfrm flipV="1">
            <a:off x="3635896" y="3699030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87ACCA80-88DA-462F-A8C7-65CDF47D63DA}"/>
              </a:ext>
            </a:extLst>
          </p:cNvPr>
          <p:cNvCxnSpPr>
            <a:cxnSpLocks/>
          </p:cNvCxnSpPr>
          <p:nvPr/>
        </p:nvCxnSpPr>
        <p:spPr>
          <a:xfrm>
            <a:off x="2771800" y="3699030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63051371-AE60-468A-B553-D558A5235218}"/>
              </a:ext>
            </a:extLst>
          </p:cNvPr>
          <p:cNvCxnSpPr>
            <a:cxnSpLocks/>
          </p:cNvCxnSpPr>
          <p:nvPr/>
        </p:nvCxnSpPr>
        <p:spPr>
          <a:xfrm>
            <a:off x="1835696" y="4383106"/>
            <a:ext cx="0" cy="46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1A45C84F-4394-4CCC-BC3B-9E12472F6A39}"/>
              </a:ext>
            </a:extLst>
          </p:cNvPr>
          <p:cNvCxnSpPr/>
          <p:nvPr/>
        </p:nvCxnSpPr>
        <p:spPr>
          <a:xfrm>
            <a:off x="3851920" y="2068538"/>
            <a:ext cx="0" cy="302956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0C6D0538-F8D9-4ED9-8C94-B85D2280AA40}"/>
              </a:ext>
            </a:extLst>
          </p:cNvPr>
          <p:cNvCxnSpPr>
            <a:cxnSpLocks/>
          </p:cNvCxnSpPr>
          <p:nvPr/>
        </p:nvCxnSpPr>
        <p:spPr>
          <a:xfrm>
            <a:off x="4499992" y="2366882"/>
            <a:ext cx="0" cy="702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DDEDA0F1-A76C-4110-AD33-B4B6005890B9}"/>
              </a:ext>
            </a:extLst>
          </p:cNvPr>
          <p:cNvCxnSpPr>
            <a:cxnSpLocks/>
          </p:cNvCxnSpPr>
          <p:nvPr/>
        </p:nvCxnSpPr>
        <p:spPr>
          <a:xfrm flipV="1">
            <a:off x="3995936" y="2366882"/>
            <a:ext cx="0" cy="702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89631E12-180F-4527-8894-DAE524C4763B}"/>
              </a:ext>
            </a:extLst>
          </p:cNvPr>
          <p:cNvCxnSpPr/>
          <p:nvPr/>
        </p:nvCxnSpPr>
        <p:spPr>
          <a:xfrm flipV="1">
            <a:off x="3419872" y="4347102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C87495CD-2561-4CC9-976A-69575CFCDA3D}"/>
              </a:ext>
            </a:extLst>
          </p:cNvPr>
          <p:cNvCxnSpPr>
            <a:cxnSpLocks/>
          </p:cNvCxnSpPr>
          <p:nvPr/>
        </p:nvCxnSpPr>
        <p:spPr>
          <a:xfrm>
            <a:off x="2987824" y="4365104"/>
            <a:ext cx="0" cy="486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35C26E0A-104C-45F0-99D1-E89DEEAC79AD}"/>
              </a:ext>
            </a:extLst>
          </p:cNvPr>
          <p:cNvCxnSpPr>
            <a:cxnSpLocks/>
          </p:cNvCxnSpPr>
          <p:nvPr/>
        </p:nvCxnSpPr>
        <p:spPr>
          <a:xfrm>
            <a:off x="4853046" y="3068960"/>
            <a:ext cx="0" cy="630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DFE53C2A-491D-4EF7-8E86-55130261C409}"/>
              </a:ext>
            </a:extLst>
          </p:cNvPr>
          <p:cNvCxnSpPr>
            <a:cxnSpLocks/>
          </p:cNvCxnSpPr>
          <p:nvPr/>
        </p:nvCxnSpPr>
        <p:spPr>
          <a:xfrm flipV="1">
            <a:off x="6012160" y="3068960"/>
            <a:ext cx="0" cy="630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74849102-36BC-4AB2-AB6B-0755EA863070}"/>
              </a:ext>
            </a:extLst>
          </p:cNvPr>
          <p:cNvCxnSpPr>
            <a:cxnSpLocks/>
          </p:cNvCxnSpPr>
          <p:nvPr/>
        </p:nvCxnSpPr>
        <p:spPr>
          <a:xfrm flipV="1">
            <a:off x="5940152" y="3699030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B9CED571-6002-4C9C-B392-62CA78B35AF1}"/>
              </a:ext>
            </a:extLst>
          </p:cNvPr>
          <p:cNvCxnSpPr>
            <a:cxnSpLocks/>
          </p:cNvCxnSpPr>
          <p:nvPr/>
        </p:nvCxnSpPr>
        <p:spPr>
          <a:xfrm>
            <a:off x="5004048" y="3699030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D7CFCDB2-E629-48C7-8DAC-96397F14F34C}"/>
              </a:ext>
            </a:extLst>
          </p:cNvPr>
          <p:cNvCxnSpPr/>
          <p:nvPr/>
        </p:nvCxnSpPr>
        <p:spPr>
          <a:xfrm>
            <a:off x="6444208" y="2068538"/>
            <a:ext cx="0" cy="302956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9009BBF7-043D-40A6-BEA8-660EE2CCDC85}"/>
              </a:ext>
            </a:extLst>
          </p:cNvPr>
          <p:cNvCxnSpPr/>
          <p:nvPr/>
        </p:nvCxnSpPr>
        <p:spPr>
          <a:xfrm flipV="1">
            <a:off x="5652120" y="4347102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20C3D9F2-6155-42F0-AF92-DE24A378FBB3}"/>
              </a:ext>
            </a:extLst>
          </p:cNvPr>
          <p:cNvCxnSpPr>
            <a:cxnSpLocks/>
          </p:cNvCxnSpPr>
          <p:nvPr/>
        </p:nvCxnSpPr>
        <p:spPr>
          <a:xfrm>
            <a:off x="5220072" y="4365104"/>
            <a:ext cx="0" cy="486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836764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19885</TotalTime>
  <Words>52</Words>
  <Application>Microsoft Office PowerPoint</Application>
  <PresentationFormat>如螢幕大小 (4:3)</PresentationFormat>
  <Paragraphs>22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Calibri</vt:lpstr>
      <vt:lpstr>Times New Roman</vt:lpstr>
      <vt:lpstr>Wingdings</vt:lpstr>
      <vt:lpstr>預設簡報設計</vt:lpstr>
      <vt:lpstr>計算機程式設計 C語言 Play Go</vt:lpstr>
      <vt:lpstr>下棋時序圖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行動裝置應用＿教學課程簡報</dc:title>
  <dc:creator>ASUS</dc:creator>
  <cp:lastModifiedBy>郭忠義</cp:lastModifiedBy>
  <cp:revision>1312</cp:revision>
  <dcterms:created xsi:type="dcterms:W3CDTF">2013-08-14T11:31:42Z</dcterms:created>
  <dcterms:modified xsi:type="dcterms:W3CDTF">2024-03-02T03:13:02Z</dcterms:modified>
</cp:coreProperties>
</file>