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3" r:id="rId2"/>
    <p:sldId id="271" r:id="rId3"/>
    <p:sldId id="294" r:id="rId4"/>
    <p:sldId id="272" r:id="rId5"/>
    <p:sldId id="295" r:id="rId6"/>
    <p:sldId id="296" r:id="rId7"/>
    <p:sldId id="267" r:id="rId8"/>
    <p:sldId id="298" r:id="rId9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AB91B98-892D-4F98-A97F-6FB6BD4C6DEF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5D8E61E-B515-41D9-846D-090449455A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A174-C4BE-420B-AF98-1996EA83D452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8790-C925-4762-8B99-C7CEE294F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7" descr="圖片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8"/>
          <a:stretch>
            <a:fillRect/>
          </a:stretch>
        </p:blipFill>
        <p:spPr bwMode="auto">
          <a:xfrm>
            <a:off x="0" y="0"/>
            <a:ext cx="9144000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929066"/>
            <a:ext cx="7772400" cy="1470025"/>
          </a:xfrm>
        </p:spPr>
        <p:txBody>
          <a:bodyPr/>
          <a:lstStyle>
            <a:lvl1pPr>
              <a:defRPr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5500702"/>
            <a:ext cx="6400800" cy="664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7383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E217C-F4D3-4914-B8C1-4502672C4BD3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03E7-C20E-44B5-AE12-A93AD406B7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2DE6A-9738-41EF-8AC7-22C492D59640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62888-DCD0-447E-BCC1-732CF98B5E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08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2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7" descr="圖片2 (1)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8" descr="taipei tech key rev.02212013 _頁面_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7072362" cy="1143000"/>
          </a:xfrm>
        </p:spPr>
        <p:txBody>
          <a:bodyPr/>
          <a:lstStyle>
            <a:lvl1pPr algn="l">
              <a:defRPr sz="4000"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00595"/>
          </a:xfrm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407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BC6B9-3AF1-4841-893F-3A9E45FDB5F7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648C-1692-4BDB-ACCB-7779043AA7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42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CF663-AEEE-49D3-8CBF-0C086F592CF5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B7AD-353E-448B-81ED-6D1251B5DD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48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47BD4-63C5-487A-B75E-0408178BEDF2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51ACD-1ACD-4DAA-9342-1A52C52908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B00C0-0772-46A9-BD1D-459A2ECCD82E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C2812-BC8A-466A-BBD3-49ADC7CA26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C9132-CB43-445B-BA18-193D014A3421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29D11-3E7E-4C72-ABBC-CAFD4E13E3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33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81B3A-BB27-4814-87A0-C63D1C8DF40A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D3065-6BBC-41A4-BB75-1326633B59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C7D87-4365-4EE0-A2BD-751E07105865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F09AD-5982-48FD-80A5-E498D30100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0C559E-9015-4AEC-A509-AF38DAE680EA}" type="datetimeFigureOut">
              <a:rPr lang="zh-TW" altLang="en-US"/>
              <a:pPr>
                <a:defRPr/>
              </a:pPr>
              <a:t>2023/9/10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B2F638-5FA7-4315-94B3-1A976E473E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LmJy2O67go" TargetMode="External"/><Relationship Id="rId2" Type="http://schemas.openxmlformats.org/officeDocument/2006/relationships/hyperlink" Target="https://www.youtube.com/watch?v=kcwBH_Uevx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28625" y="0"/>
            <a:ext cx="7072313" cy="1143000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現代科技概論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9552" y="1340768"/>
            <a:ext cx="7743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現代科技文明進展得非常迅速，這使得一般人日常生活中，可能經常享受到這些科技所帶來的便利，但卻習以為常，本課程介紹各項科技技術的入門技術與發展歷史，引導同學以批判性思考角度省思科技產業發展，培養對科技發展相關議題（倫理、環保、商業等等）獨立思考的能力；另外本課程也準備數週的專題討論，特別討論能源相關議題，因為無論何種科技，均與能源使用有關，但是傳統的石化燃料會產生大量溫室氣體，造成氣候變遷，而核能發電有安全疑慮以及核廢料處理難題，因此本課程一方面介紹節能科技，使能源利用更有效率，也將討論綠能（包含太陽能、風能、生質能與其他新能源）的開發及使用。</a:t>
            </a:r>
          </a:p>
        </p:txBody>
      </p:sp>
    </p:spTree>
    <p:extLst>
      <p:ext uri="{BB962C8B-B14F-4D97-AF65-F5344CB8AC3E}">
        <p14:creationId xmlns:p14="http://schemas.microsoft.com/office/powerpoint/2010/main" val="12638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28625" y="0"/>
            <a:ext cx="7072313" cy="1143000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課程進度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7266" y="1484784"/>
            <a:ext cx="7971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第</a:t>
            </a:r>
            <a:r>
              <a:rPr lang="en-US" altLang="zh-TW" sz="2400" dirty="0"/>
              <a:t>1</a:t>
            </a:r>
            <a:r>
              <a:rPr lang="zh-TW" altLang="en-US" sz="2400" dirty="0"/>
              <a:t>週		課程介紹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2</a:t>
            </a:r>
            <a:r>
              <a:rPr lang="zh-TW" altLang="en-US" sz="2400" dirty="0"/>
              <a:t>週		食的現代科技一（農業科技）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3</a:t>
            </a:r>
            <a:r>
              <a:rPr lang="zh-TW" altLang="en-US" sz="2400" dirty="0"/>
              <a:t>週		食的現代科技二（食品保存技術）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4</a:t>
            </a:r>
            <a:r>
              <a:rPr lang="zh-TW" altLang="en-US" sz="2400" dirty="0"/>
              <a:t>週		食的現代科技三（食品加工技術）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5</a:t>
            </a:r>
            <a:r>
              <a:rPr lang="zh-TW" altLang="en-US" sz="2400" dirty="0"/>
              <a:t>週		衣的現代科技一（紡織與材料科技）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6</a:t>
            </a:r>
            <a:r>
              <a:rPr lang="zh-TW" altLang="en-US" sz="2400" dirty="0"/>
              <a:t>週		衣的現代科技二（穿戴式科技）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7</a:t>
            </a:r>
            <a:r>
              <a:rPr lang="zh-TW" altLang="en-US" sz="2400" dirty="0"/>
              <a:t>週		議題研討一（現代資訊科技</a:t>
            </a:r>
            <a:r>
              <a:rPr lang="en-US" altLang="zh-TW" sz="2400" dirty="0"/>
              <a:t>I</a:t>
            </a:r>
            <a:r>
              <a:rPr lang="zh-TW" altLang="en-US" sz="2400" dirty="0"/>
              <a:t>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8</a:t>
            </a:r>
            <a:r>
              <a:rPr lang="zh-TW" altLang="en-US" sz="2400" dirty="0"/>
              <a:t>週	 	議題研討一（現代資訊科技</a:t>
            </a:r>
            <a:r>
              <a:rPr lang="en-US" altLang="zh-TW" sz="2400" dirty="0"/>
              <a:t>II</a:t>
            </a:r>
            <a:r>
              <a:rPr lang="zh-TW" altLang="en-US" sz="2400" dirty="0"/>
              <a:t>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9</a:t>
            </a:r>
            <a:r>
              <a:rPr lang="zh-TW" altLang="en-US" sz="2400" dirty="0"/>
              <a:t>週		期中報告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931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28625" y="0"/>
            <a:ext cx="7072313" cy="1143000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課程進度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28625" y="1340768"/>
            <a:ext cx="8403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第</a:t>
            </a:r>
            <a:r>
              <a:rPr lang="en-US" altLang="zh-TW" sz="2400" dirty="0"/>
              <a:t>10</a:t>
            </a:r>
            <a:r>
              <a:rPr lang="zh-TW" altLang="en-US" sz="2400" dirty="0"/>
              <a:t>週	 	議題研討二（能源科技</a:t>
            </a:r>
            <a:r>
              <a:rPr lang="en-US" altLang="zh-TW" sz="2400" dirty="0"/>
              <a:t>I</a:t>
            </a:r>
            <a:r>
              <a:rPr lang="zh-TW" altLang="en-US" sz="2400" dirty="0"/>
              <a:t>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11</a:t>
            </a:r>
            <a:r>
              <a:rPr lang="zh-TW" altLang="en-US" sz="2400" dirty="0"/>
              <a:t>週		議題研討二（能源科技</a:t>
            </a:r>
            <a:r>
              <a:rPr lang="en-US" altLang="zh-TW" sz="2400" dirty="0"/>
              <a:t>II</a:t>
            </a:r>
            <a:r>
              <a:rPr lang="zh-TW" altLang="en-US" sz="2400" dirty="0"/>
              <a:t>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12</a:t>
            </a:r>
            <a:r>
              <a:rPr lang="zh-TW" altLang="en-US" sz="2400" dirty="0"/>
              <a:t>週		住的現代科技一（建築科技一）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13</a:t>
            </a:r>
            <a:r>
              <a:rPr lang="zh-TW" altLang="en-US" sz="2400" dirty="0"/>
              <a:t>週		住的現代科技二（建築科技二）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14</a:t>
            </a:r>
            <a:r>
              <a:rPr lang="zh-TW" altLang="en-US" sz="2400" dirty="0"/>
              <a:t>週		住的現代科技一（建築科技三）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15</a:t>
            </a:r>
            <a:r>
              <a:rPr lang="zh-TW" altLang="en-US" sz="2400" dirty="0"/>
              <a:t>週		行的現代科技一（公共運輸）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16</a:t>
            </a:r>
            <a:r>
              <a:rPr lang="zh-TW" altLang="en-US" sz="2400" dirty="0"/>
              <a:t>週		行的現代科技二（私人運輸）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17</a:t>
            </a:r>
            <a:r>
              <a:rPr lang="zh-TW" altLang="en-US" sz="2400" dirty="0"/>
              <a:t>週	 	課程總整理與回饋</a:t>
            </a:r>
          </a:p>
          <a:p>
            <a:r>
              <a:rPr lang="zh-TW" altLang="en-US" sz="2400" dirty="0"/>
              <a:t>第</a:t>
            </a:r>
            <a:r>
              <a:rPr lang="en-US" altLang="zh-TW" sz="2400" dirty="0"/>
              <a:t>18</a:t>
            </a:r>
            <a:r>
              <a:rPr lang="zh-TW" altLang="en-US" sz="2400" dirty="0"/>
              <a:t>週	 	期末報告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7027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28625" y="0"/>
            <a:ext cx="7072313" cy="1143000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課程規定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64122" y="1412776"/>
            <a:ext cx="7743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上課方式：主要採取課堂教學方式，上課內容也皆會錄影並上傳至北科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學園，若同學因隔離或需自主健康管理而無法到校上課時，也能透過線上直播或觀看北科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學園上課錄影檔案，以及從北科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學園下載教材自主學習。</a:t>
            </a:r>
          </a:p>
        </p:txBody>
      </p:sp>
    </p:spTree>
    <p:extLst>
      <p:ext uri="{BB962C8B-B14F-4D97-AF65-F5344CB8AC3E}">
        <p14:creationId xmlns:p14="http://schemas.microsoft.com/office/powerpoint/2010/main" val="302332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28625" y="0"/>
            <a:ext cx="7072313" cy="1143000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課程規定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47287" y="1412776"/>
            <a:ext cx="774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課程評量方式，本課程成績配分方式為</a:t>
            </a:r>
            <a:r>
              <a:rPr lang="en-US" altLang="zh-TW" sz="2400" dirty="0"/>
              <a:t>: </a:t>
            </a:r>
            <a:r>
              <a:rPr lang="zh-TW" altLang="en-US" sz="2400" dirty="0"/>
              <a:t>平時成績</a:t>
            </a:r>
            <a:r>
              <a:rPr lang="en-US" altLang="zh-TW" sz="2400" dirty="0"/>
              <a:t>(40%)</a:t>
            </a:r>
            <a:r>
              <a:rPr lang="zh-TW" altLang="en-US" sz="2400" dirty="0"/>
              <a:t>、期中報告</a:t>
            </a:r>
            <a:r>
              <a:rPr lang="en-US" altLang="zh-TW" sz="2400" dirty="0"/>
              <a:t>(30%)</a:t>
            </a:r>
            <a:r>
              <a:rPr lang="zh-TW" altLang="en-US" sz="2400" dirty="0"/>
              <a:t>、期末報告</a:t>
            </a:r>
            <a:r>
              <a:rPr lang="en-US" altLang="zh-TW" sz="2400" dirty="0"/>
              <a:t>(30%)</a:t>
            </a:r>
            <a:r>
              <a:rPr lang="zh-TW" altLang="en-US" sz="2400" dirty="0"/>
              <a:t>，期中期末報告以內容完整度、論述是否明確有邏輯、能說服人，為主要評分標準，平時成績評分是參考出席率</a:t>
            </a:r>
            <a:r>
              <a:rPr lang="en-US" altLang="zh-TW" sz="2400" dirty="0"/>
              <a:t>(</a:t>
            </a:r>
            <a:r>
              <a:rPr lang="zh-TW" altLang="en-US" sz="2400" dirty="0"/>
              <a:t>現場上課或線上上課</a:t>
            </a:r>
            <a:r>
              <a:rPr lang="en-US" altLang="zh-TW" sz="2400" dirty="0"/>
              <a:t>)</a:t>
            </a:r>
            <a:r>
              <a:rPr lang="zh-TW" altLang="en-US" sz="2400" dirty="0"/>
              <a:t>與上課參與討論程度</a:t>
            </a:r>
            <a:r>
              <a:rPr lang="en-US" altLang="zh-TW" sz="2400" dirty="0"/>
              <a:t>(</a:t>
            </a:r>
            <a:r>
              <a:rPr lang="zh-TW" altLang="en-US" sz="2400" dirty="0"/>
              <a:t>現場討論或是線上討論與回答問題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28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28625" y="0"/>
            <a:ext cx="7072313" cy="1143000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課程規定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09964" y="1700808"/>
            <a:ext cx="8184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配合政府與學校防疫政策，若因隔離與自主健康管理等因素請假不扣分，而本門課每次上課都會點名</a:t>
            </a:r>
            <a:r>
              <a:rPr lang="en-US" altLang="zh-TW" sz="2400" dirty="0"/>
              <a:t>(</a:t>
            </a:r>
            <a:r>
              <a:rPr lang="zh-TW" altLang="en-US" sz="2400" dirty="0"/>
              <a:t>現場點名或在網路線上點名</a:t>
            </a:r>
            <a:r>
              <a:rPr lang="en-US" altLang="zh-TW" sz="2400" dirty="0"/>
              <a:t>)</a:t>
            </a:r>
            <a:r>
              <a:rPr lang="zh-TW" altLang="en-US" sz="2400" dirty="0"/>
              <a:t>，同學無法到課務必請假，另外本課程利用</a:t>
            </a:r>
            <a:r>
              <a:rPr lang="en-US" altLang="zh-TW" sz="2400" dirty="0" err="1"/>
              <a:t>zuvio</a:t>
            </a:r>
            <a:r>
              <a:rPr lang="zh-TW" altLang="en-US" sz="2400" dirty="0"/>
              <a:t>作為教學補充之用，也請同學一定要在手機安裝</a:t>
            </a:r>
            <a:r>
              <a:rPr lang="en-US" altLang="zh-TW" sz="2400" dirty="0" err="1"/>
              <a:t>zuvio</a:t>
            </a:r>
            <a:r>
              <a:rPr lang="zh-TW" altLang="en-US" sz="2400" dirty="0"/>
              <a:t>　</a:t>
            </a:r>
            <a:r>
              <a:rPr lang="en-US" altLang="zh-TW" sz="2400" dirty="0"/>
              <a:t>app</a:t>
            </a:r>
            <a:r>
              <a:rPr lang="zh-TW" altLang="en-US" sz="2400" dirty="0"/>
              <a:t>，並註冊此課程</a:t>
            </a:r>
            <a:r>
              <a:rPr lang="en-US" altLang="zh-TW" sz="2400" dirty="0"/>
              <a:t>(</a:t>
            </a:r>
            <a:r>
              <a:rPr lang="zh-TW" altLang="en-US" sz="2400" dirty="0"/>
              <a:t>課程代碼：</a:t>
            </a:r>
            <a:r>
              <a:rPr lang="en-US" altLang="zh-TW" sz="2400" dirty="0"/>
              <a:t>113726114)</a:t>
            </a:r>
          </a:p>
          <a:p>
            <a:endParaRPr lang="en-US" altLang="zh-TW" sz="2400" dirty="0"/>
          </a:p>
          <a:p>
            <a:r>
              <a:rPr lang="zh-TW" altLang="en-US" sz="2400" dirty="0"/>
              <a:t>課程隨堂問題回答與分組討論成員名單皆利用</a:t>
            </a:r>
            <a:r>
              <a:rPr lang="en-US" altLang="zh-TW" sz="2400" dirty="0" err="1"/>
              <a:t>zuvio</a:t>
            </a:r>
            <a:r>
              <a:rPr lang="zh-TW" altLang="en-US" sz="2400" dirty="0"/>
              <a:t>進行</a:t>
            </a:r>
            <a:r>
              <a:rPr lang="en-US" altLang="zh-TW" sz="2400" dirty="0"/>
              <a:t>, </a:t>
            </a:r>
            <a:r>
              <a:rPr lang="zh-TW" altLang="en-US" sz="2400" dirty="0"/>
              <a:t>若使用</a:t>
            </a:r>
            <a:r>
              <a:rPr lang="en-US" altLang="zh-TW" sz="2400" dirty="0" err="1"/>
              <a:t>zuvio</a:t>
            </a:r>
            <a:r>
              <a:rPr lang="zh-TW" altLang="en-US" sz="2400" dirty="0"/>
              <a:t>有問題請務必向老師反應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8421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23528" y="1268760"/>
            <a:ext cx="8179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無法出席請一定要請假。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2. </a:t>
            </a:r>
            <a:r>
              <a:rPr lang="zh-TW" altLang="en-US" sz="2400" dirty="0"/>
              <a:t>上課請注意個人健康。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3. </a:t>
            </a:r>
            <a:r>
              <a:rPr lang="zh-TW" altLang="en-US" sz="2400" dirty="0"/>
              <a:t>有任何問題或意見歡迎與老師聯絡</a:t>
            </a:r>
            <a:endParaRPr lang="en-US" altLang="zh-TW" sz="2400" dirty="0"/>
          </a:p>
          <a:p>
            <a:r>
              <a:rPr lang="zh-TW" altLang="en-US" sz="2400" dirty="0"/>
              <a:t>　　</a:t>
            </a:r>
            <a:r>
              <a:rPr lang="en-US" altLang="zh-TW" sz="2400" dirty="0"/>
              <a:t>mllai@mail.ntut.edu.tw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49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23528" y="1268760"/>
            <a:ext cx="8179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YouTube</a:t>
            </a:r>
          </a:p>
          <a:p>
            <a:endParaRPr lang="en-US" altLang="zh-TW" sz="2400" dirty="0"/>
          </a:p>
          <a:p>
            <a:r>
              <a:rPr lang="en-US" altLang="zh-TW" sz="2400" dirty="0"/>
              <a:t>Nathan Myhrvold: Could this laser zap malaria? </a:t>
            </a:r>
          </a:p>
          <a:p>
            <a:r>
              <a:rPr lang="en-US" altLang="zh-TW" sz="2400" dirty="0">
                <a:hlinkClick r:id="rId2"/>
              </a:rPr>
              <a:t>https://www.youtube.com/watch?v=kcwBH_Uevxo</a:t>
            </a:r>
            <a:endParaRPr lang="en-US" altLang="zh-TW" sz="2400" dirty="0"/>
          </a:p>
          <a:p>
            <a:r>
              <a:rPr lang="en-US" altLang="zh-TW" sz="2400" dirty="0"/>
              <a:t>15min</a:t>
            </a:r>
          </a:p>
          <a:p>
            <a:endParaRPr lang="en-US" altLang="zh-TW" sz="2400" dirty="0"/>
          </a:p>
          <a:p>
            <a:r>
              <a:rPr lang="en-US" altLang="zh-TW" sz="2400" dirty="0"/>
              <a:t>Drone-killing laser gives glimpse into future AUKUS projects | ABC News</a:t>
            </a:r>
          </a:p>
          <a:p>
            <a:r>
              <a:rPr lang="en-US" altLang="zh-TW" sz="2400" dirty="0">
                <a:hlinkClick r:id="rId3"/>
              </a:rPr>
              <a:t>https://www.youtube.com/watch?v=9LmJy2O67go</a:t>
            </a:r>
            <a:endParaRPr lang="en-US" altLang="zh-TW" sz="2400" dirty="0"/>
          </a:p>
          <a:p>
            <a:r>
              <a:rPr lang="en-US" altLang="zh-TW" sz="2400" dirty="0"/>
              <a:t>2min</a:t>
            </a:r>
          </a:p>
        </p:txBody>
      </p:sp>
    </p:spTree>
    <p:extLst>
      <p:ext uri="{BB962C8B-B14F-4D97-AF65-F5344CB8AC3E}">
        <p14:creationId xmlns:p14="http://schemas.microsoft.com/office/powerpoint/2010/main" val="3042431646"/>
      </p:ext>
    </p:extLst>
  </p:cSld>
  <p:clrMapOvr>
    <a:masterClrMapping/>
  </p:clrMapOvr>
</p:sld>
</file>

<file path=ppt/theme/theme1.xml><?xml version="1.0" encoding="utf-8"?>
<a:theme xmlns:a="http://schemas.openxmlformats.org/drawingml/2006/main" name="NTUTP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NTUTPP1</Template>
  <TotalTime>11189</TotalTime>
  <Words>765</Words>
  <Application>Microsoft Office PowerPoint</Application>
  <PresentationFormat>如螢幕大小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Times New Roman</vt:lpstr>
      <vt:lpstr>NTUTPP1</vt:lpstr>
      <vt:lpstr>現代科技概論</vt:lpstr>
      <vt:lpstr>課程進度</vt:lpstr>
      <vt:lpstr>課程進度</vt:lpstr>
      <vt:lpstr>課程規定</vt:lpstr>
      <vt:lpstr>課程規定</vt:lpstr>
      <vt:lpstr>課程規定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tzulin</dc:creator>
  <cp:lastModifiedBy>賴立原</cp:lastModifiedBy>
  <cp:revision>116</cp:revision>
  <cp:lastPrinted>2018-10-17T09:48:25Z</cp:lastPrinted>
  <dcterms:modified xsi:type="dcterms:W3CDTF">2023-09-10T13:17:45Z</dcterms:modified>
</cp:coreProperties>
</file>