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85335" y="2019300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10" idx="7"/>
          </p:cNvCxnSpPr>
          <p:nvPr/>
        </p:nvCxnSpPr>
        <p:spPr>
          <a:xfrm flipH="1">
            <a:off x="4078605" y="2485390"/>
            <a:ext cx="588010" cy="584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11" idx="1"/>
          </p:cNvCxnSpPr>
          <p:nvPr/>
        </p:nvCxnSpPr>
        <p:spPr>
          <a:xfrm>
            <a:off x="5060950" y="2485390"/>
            <a:ext cx="596265" cy="584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602990" y="2990215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75935" y="2990215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5"/>
            <a:endCxn id="14" idx="1"/>
          </p:cNvCxnSpPr>
          <p:nvPr/>
        </p:nvCxnSpPr>
        <p:spPr>
          <a:xfrm>
            <a:off x="6051550" y="3456305"/>
            <a:ext cx="701040" cy="635000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671310" y="4011295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  <a:endCxn id="17" idx="7"/>
          </p:cNvCxnSpPr>
          <p:nvPr/>
        </p:nvCxnSpPr>
        <p:spPr>
          <a:xfrm flipH="1">
            <a:off x="6178550" y="4477385"/>
            <a:ext cx="574040" cy="457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650480" y="4855210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02935" y="4855210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5"/>
            <a:endCxn id="16" idx="1"/>
          </p:cNvCxnSpPr>
          <p:nvPr/>
        </p:nvCxnSpPr>
        <p:spPr>
          <a:xfrm>
            <a:off x="7146925" y="4477385"/>
            <a:ext cx="584835" cy="457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8447405" y="3950335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5400000">
            <a:off x="7968615" y="4522470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Inner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8462010" y="2052320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rot="5400000">
            <a:off x="7983220" y="262445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Outer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9714230" y="2052320"/>
            <a:ext cx="109855" cy="33489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5400000">
            <a:off x="9218930" y="362013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Two-level loops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17825" y="1021080"/>
            <a:ext cx="360045" cy="360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210560" y="106362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condition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23815" y="1021080"/>
            <a:ext cx="360045" cy="3606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416550" y="106362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body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907530" y="1021080"/>
            <a:ext cx="360045" cy="3606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200265" y="106362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end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917825" y="1672590"/>
            <a:ext cx="4191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72790" y="1532890"/>
            <a:ext cx="1120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branch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558030" y="1672590"/>
            <a:ext cx="419100" cy="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912995" y="1532890"/>
            <a:ext cx="1219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branch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234430" y="1672590"/>
            <a:ext cx="419100" cy="0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89395" y="1532890"/>
            <a:ext cx="1120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jump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0" y="698500"/>
            <a:ext cx="2432050" cy="4051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918835" y="853440"/>
            <a:ext cx="242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Off Model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9" name="直接箭头连接符 8"/>
          <p:cNvCxnSpPr>
            <a:stCxn id="8" idx="2"/>
            <a:endCxn id="12" idx="0"/>
          </p:cNvCxnSpPr>
          <p:nvPr>
            <p:custDataLst>
              <p:tags r:id="rId1"/>
            </p:custDataLst>
          </p:nvPr>
        </p:nvCxnSpPr>
        <p:spPr>
          <a:xfrm>
            <a:off x="7132955" y="1190625"/>
            <a:ext cx="0" cy="20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6398260" y="1395095"/>
            <a:ext cx="1469390" cy="400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MLIR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5" name="直接箭头连接符 4"/>
          <p:cNvCxnSpPr>
            <a:stCxn id="12" idx="2"/>
            <a:endCxn id="7" idx="0"/>
          </p:cNvCxnSpPr>
          <p:nvPr>
            <p:custDataLst>
              <p:tags r:id="rId3"/>
            </p:custDataLst>
          </p:nvPr>
        </p:nvCxnSpPr>
        <p:spPr>
          <a:xfrm>
            <a:off x="7132955" y="1795780"/>
            <a:ext cx="4445" cy="32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096000" y="2120265"/>
            <a:ext cx="2082800" cy="55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IREE Modules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 Sorce/VM Bytecode/...)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3" name="直接箭头连接符 12"/>
          <p:cNvCxnSpPr>
            <a:stCxn id="7" idx="2"/>
            <a:endCxn id="14" idx="0"/>
          </p:cNvCxnSpPr>
          <p:nvPr>
            <p:custDataLst>
              <p:tags r:id="rId5"/>
            </p:custDataLst>
          </p:nvPr>
        </p:nvCxnSpPr>
        <p:spPr>
          <a:xfrm flipH="1">
            <a:off x="7132955" y="2679065"/>
            <a:ext cx="4445" cy="278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6245860" y="2957830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IREE Runtime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5" name="直接箭头连接符 14"/>
          <p:cNvCxnSpPr>
            <a:stCxn id="14" idx="2"/>
            <a:endCxn id="16" idx="0"/>
          </p:cNvCxnSpPr>
          <p:nvPr>
            <p:custDataLst>
              <p:tags r:id="rId7"/>
            </p:custDataLst>
          </p:nvPr>
        </p:nvCxnSpPr>
        <p:spPr>
          <a:xfrm>
            <a:off x="7132955" y="3429000"/>
            <a:ext cx="0" cy="325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>
            <p:custDataLst>
              <p:tags r:id="rId8"/>
            </p:custDataLst>
          </p:nvPr>
        </p:nvSpPr>
        <p:spPr>
          <a:xfrm>
            <a:off x="6245860" y="3754120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CUDA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0" y="889000"/>
            <a:ext cx="2432050" cy="3378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25770" y="-17145"/>
            <a:ext cx="5473065" cy="1480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第二章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7850" y="508635"/>
            <a:ext cx="1677670" cy="72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RISC-V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指令集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3150" y="508635"/>
            <a:ext cx="1677670" cy="72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存算一体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架构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88450" y="508635"/>
            <a:ext cx="1677670" cy="72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LLVM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5" idx="2"/>
            <a:endCxn id="11" idx="0"/>
          </p:cNvCxnSpPr>
          <p:nvPr>
            <p:custDataLst>
              <p:tags r:id="rId1"/>
            </p:custDataLst>
          </p:nvPr>
        </p:nvCxnSpPr>
        <p:spPr>
          <a:xfrm>
            <a:off x="8262620" y="1463675"/>
            <a:ext cx="0" cy="544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25770" y="2008505"/>
            <a:ext cx="5473065" cy="3404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第三章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2620" y="1475105"/>
            <a:ext cx="793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理论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基础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24600" y="2395855"/>
            <a:ext cx="167767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编译器前端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4600" y="3409315"/>
            <a:ext cx="167767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中端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4600" y="4425315"/>
            <a:ext cx="167767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后端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直接箭头连接符 15"/>
          <p:cNvCxnSpPr>
            <a:stCxn id="13" idx="2"/>
            <a:endCxn id="14" idx="0"/>
          </p:cNvCxnSpPr>
          <p:nvPr>
            <p:custDataLst>
              <p:tags r:id="rId2"/>
            </p:custDataLst>
          </p:nvPr>
        </p:nvCxnSpPr>
        <p:spPr>
          <a:xfrm>
            <a:off x="7163435" y="3007995"/>
            <a:ext cx="0" cy="401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5" idx="0"/>
          </p:cNvCxnSpPr>
          <p:nvPr>
            <p:custDataLst>
              <p:tags r:id="rId3"/>
            </p:custDataLst>
          </p:nvPr>
        </p:nvCxnSpPr>
        <p:spPr>
          <a:xfrm>
            <a:off x="7163435" y="4021455"/>
            <a:ext cx="0" cy="403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</p:cNvCxnSpPr>
          <p:nvPr>
            <p:custDataLst>
              <p:tags r:id="rId4"/>
            </p:custDataLst>
          </p:nvPr>
        </p:nvCxnSpPr>
        <p:spPr>
          <a:xfrm flipH="1">
            <a:off x="8261350" y="5412740"/>
            <a:ext cx="1270" cy="464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61350" y="5353050"/>
            <a:ext cx="793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指导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实验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7420" y="5876925"/>
            <a:ext cx="4457065" cy="1257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六章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24600" y="6294755"/>
            <a:ext cx="188722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编译器功能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测试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31200" y="6294755"/>
            <a:ext cx="188722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性能测试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8072120" y="2769235"/>
            <a:ext cx="190500" cy="1892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332470" y="2797175"/>
            <a:ext cx="148971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NPU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指令的智能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识别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2470" y="4021455"/>
            <a:ext cx="148971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指令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调度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92030" y="294005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第四章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23780" y="4143375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五章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23825"/>
            <a:ext cx="5486400" cy="7169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4355465" y="219011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Python Kernel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4355465" y="300291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Frontend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9" name="直接箭头连接符 8"/>
          <p:cNvCxnSpPr>
            <a:stCxn id="6" idx="2"/>
            <a:endCxn id="5" idx="0"/>
          </p:cNvCxnSpPr>
          <p:nvPr>
            <p:custDataLst>
              <p:tags r:id="rId3"/>
            </p:custDataLst>
          </p:nvPr>
        </p:nvCxnSpPr>
        <p:spPr>
          <a:xfrm>
            <a:off x="5120005" y="2743200"/>
            <a:ext cx="0" cy="25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4355465" y="391096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Optimizer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>
            <p:custDataLst>
              <p:tags r:id="rId5"/>
            </p:custDataLst>
          </p:nvPr>
        </p:nvCxnSpPr>
        <p:spPr>
          <a:xfrm>
            <a:off x="5120005" y="3556000"/>
            <a:ext cx="4445" cy="352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4355465" y="481901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Backend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20005" y="3547745"/>
            <a:ext cx="1061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Triton IR</a:t>
            </a:r>
            <a:endParaRPr lang="en-US" altLang="zh-CN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>
            <p:custDataLst>
              <p:tags r:id="rId7"/>
            </p:custDataLst>
          </p:nvPr>
        </p:nvCxnSpPr>
        <p:spPr>
          <a:xfrm>
            <a:off x="5120005" y="4464050"/>
            <a:ext cx="0" cy="354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24450" y="4462145"/>
            <a:ext cx="1447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TritonGPU IR</a:t>
            </a:r>
            <a:endParaRPr lang="en-US" altLang="zh-CN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4355465" y="572706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cubin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5" name="直接箭头连接符 14"/>
          <p:cNvCxnSpPr>
            <a:stCxn id="10" idx="2"/>
            <a:endCxn id="14" idx="0"/>
          </p:cNvCxnSpPr>
          <p:nvPr>
            <p:custDataLst>
              <p:tags r:id="rId9"/>
            </p:custDataLst>
          </p:nvPr>
        </p:nvCxnSpPr>
        <p:spPr>
          <a:xfrm>
            <a:off x="5120005" y="5372100"/>
            <a:ext cx="0" cy="354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945255" y="2863215"/>
            <a:ext cx="2354580" cy="2680335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99835" y="4034155"/>
            <a:ext cx="1447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Triton Compiler</a:t>
            </a:r>
            <a:endParaRPr lang="en-US" altLang="zh-CN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0" y="1431925"/>
            <a:ext cx="3810000" cy="4108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220" y="1573530"/>
            <a:ext cx="7321550" cy="452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57145" y="1090930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10" idx="7"/>
          </p:cNvCxnSpPr>
          <p:nvPr/>
        </p:nvCxnSpPr>
        <p:spPr>
          <a:xfrm flipH="1">
            <a:off x="2050415" y="1557020"/>
            <a:ext cx="588010" cy="584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11" idx="1"/>
          </p:cNvCxnSpPr>
          <p:nvPr/>
        </p:nvCxnSpPr>
        <p:spPr>
          <a:xfrm>
            <a:off x="3032760" y="1557020"/>
            <a:ext cx="596265" cy="584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574800" y="2061845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47745" y="2061845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5"/>
            <a:endCxn id="14" idx="1"/>
          </p:cNvCxnSpPr>
          <p:nvPr/>
        </p:nvCxnSpPr>
        <p:spPr>
          <a:xfrm>
            <a:off x="4023360" y="2527935"/>
            <a:ext cx="701040" cy="635000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643120" y="3082925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  <a:endCxn id="17" idx="7"/>
          </p:cNvCxnSpPr>
          <p:nvPr/>
        </p:nvCxnSpPr>
        <p:spPr>
          <a:xfrm flipH="1">
            <a:off x="4150360" y="3549015"/>
            <a:ext cx="574040" cy="457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622290" y="3926840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674745" y="3926840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5"/>
            <a:endCxn id="16" idx="1"/>
          </p:cNvCxnSpPr>
          <p:nvPr/>
        </p:nvCxnSpPr>
        <p:spPr>
          <a:xfrm>
            <a:off x="5118735" y="3549015"/>
            <a:ext cx="584835" cy="457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8664575" y="4835525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5400000">
            <a:off x="8169275" y="540702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Inner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8648065" y="3051810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rot="5400000">
            <a:off x="8169275" y="362394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Two-layer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10369550" y="1091565"/>
            <a:ext cx="226060" cy="51955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5400000">
            <a:off x="9355455" y="3143250"/>
            <a:ext cx="2667000" cy="6305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Th</a:t>
            </a:r>
            <a:r>
              <a:rPr lang="en-US" altLang="zh-CN" sz="1400" b="1">
                <a:solidFill>
                  <a:schemeClr val="accent4"/>
                </a:solidFill>
              </a:rPr>
              <a:t>ree-level loops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89635" y="92710"/>
            <a:ext cx="360045" cy="360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82370" y="13525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condition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095625" y="92710"/>
            <a:ext cx="360045" cy="3606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88360" y="13525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body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879340" y="92710"/>
            <a:ext cx="360045" cy="3606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172075" y="13525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end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89635" y="744220"/>
            <a:ext cx="4191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244600" y="604520"/>
            <a:ext cx="1120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branch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529840" y="744220"/>
            <a:ext cx="419100" cy="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84805" y="604520"/>
            <a:ext cx="1219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branch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206240" y="744220"/>
            <a:ext cx="419100" cy="0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561205" y="604520"/>
            <a:ext cx="1120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jump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6690360" y="4866005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3"/>
            <a:endCxn id="9" idx="7"/>
          </p:cNvCxnSpPr>
          <p:nvPr/>
        </p:nvCxnSpPr>
        <p:spPr>
          <a:xfrm flipH="1">
            <a:off x="6197600" y="5332095"/>
            <a:ext cx="574040" cy="457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669530" y="5709920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21985" y="5709920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3" idx="5"/>
            <a:endCxn id="6" idx="1"/>
          </p:cNvCxnSpPr>
          <p:nvPr/>
        </p:nvCxnSpPr>
        <p:spPr>
          <a:xfrm>
            <a:off x="7165975" y="5332095"/>
            <a:ext cx="584835" cy="457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5"/>
            <a:endCxn id="3" idx="1"/>
          </p:cNvCxnSpPr>
          <p:nvPr/>
        </p:nvCxnSpPr>
        <p:spPr>
          <a:xfrm>
            <a:off x="6097905" y="4392930"/>
            <a:ext cx="673735" cy="553085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右大括号 40"/>
          <p:cNvSpPr/>
          <p:nvPr/>
        </p:nvSpPr>
        <p:spPr>
          <a:xfrm>
            <a:off x="8662670" y="1123950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rot="5400000">
            <a:off x="8183880" y="169608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Outer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" name="图片 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260350"/>
            <a:ext cx="10121900" cy="6337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4832985" y="907415"/>
            <a:ext cx="4648835" cy="5615940"/>
            <a:chOff x="5770" y="1071"/>
            <a:chExt cx="7321" cy="8844"/>
          </a:xfrm>
        </p:grpSpPr>
        <p:sp>
          <p:nvSpPr>
            <p:cNvPr id="18" name="矩形 17"/>
            <p:cNvSpPr/>
            <p:nvPr/>
          </p:nvSpPr>
          <p:spPr>
            <a:xfrm>
              <a:off x="8463" y="5891"/>
              <a:ext cx="4628" cy="4025"/>
            </a:xfrm>
            <a:prstGeom prst="rect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85" y="1071"/>
              <a:ext cx="298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TF Op</a:t>
              </a:r>
              <a:endParaRPr lang="en-US" altLang="zh-CN" sz="1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6" name="圆角矩形 5"/>
            <p:cNvSpPr/>
            <p:nvPr>
              <p:custDataLst>
                <p:tags r:id="rId2"/>
              </p:custDataLst>
            </p:nvPr>
          </p:nvSpPr>
          <p:spPr>
            <a:xfrm>
              <a:off x="9843" y="1851"/>
              <a:ext cx="1869" cy="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XLA HLO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7" name="直接箭头连接符 6"/>
            <p:cNvCxnSpPr>
              <a:stCxn id="5" idx="2"/>
              <a:endCxn id="6" idx="0"/>
            </p:cNvCxnSpPr>
            <p:nvPr/>
          </p:nvCxnSpPr>
          <p:spPr>
            <a:xfrm>
              <a:off x="10778" y="1602"/>
              <a:ext cx="0" cy="2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8893" y="3110"/>
              <a:ext cx="3768" cy="12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Target-Independent Optimizations &amp; Analysis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9" name="直接箭头连接符 8"/>
            <p:cNvCxnSpPr>
              <a:stCxn id="6" idx="2"/>
              <a:endCxn id="8" idx="0"/>
            </p:cNvCxnSpPr>
            <p:nvPr>
              <p:custDataLst>
                <p:tags r:id="rId4"/>
              </p:custDataLst>
            </p:nvPr>
          </p:nvCxnSpPr>
          <p:spPr>
            <a:xfrm flipH="1">
              <a:off x="10777" y="2523"/>
              <a:ext cx="1" cy="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>
              <p:custDataLst>
                <p:tags r:id="rId5"/>
              </p:custDataLst>
            </p:nvPr>
          </p:nvSpPr>
          <p:spPr>
            <a:xfrm>
              <a:off x="9843" y="4879"/>
              <a:ext cx="1869" cy="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XLA HLO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11" name="直接箭头连接符 10"/>
            <p:cNvCxnSpPr>
              <a:stCxn id="8" idx="2"/>
              <a:endCxn id="10" idx="0"/>
            </p:cNvCxnSpPr>
            <p:nvPr>
              <p:custDataLst>
                <p:tags r:id="rId6"/>
              </p:custDataLst>
            </p:nvPr>
          </p:nvCxnSpPr>
          <p:spPr>
            <a:xfrm>
              <a:off x="10777" y="4383"/>
              <a:ext cx="1" cy="4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>
              <p:custDataLst>
                <p:tags r:id="rId7"/>
              </p:custDataLst>
            </p:nvPr>
          </p:nvSpPr>
          <p:spPr>
            <a:xfrm>
              <a:off x="8893" y="6152"/>
              <a:ext cx="3768" cy="12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Target-Dependent Optimizations &amp; Analysis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>
              <p:custDataLst>
                <p:tags r:id="rId8"/>
              </p:custDataLst>
            </p:nvPr>
          </p:nvCxnSpPr>
          <p:spPr>
            <a:xfrm flipH="1">
              <a:off x="10777" y="5565"/>
              <a:ext cx="1" cy="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>
              <p:custDataLst>
                <p:tags r:id="rId9"/>
              </p:custDataLst>
            </p:nvPr>
          </p:nvSpPr>
          <p:spPr>
            <a:xfrm>
              <a:off x="8893" y="7411"/>
              <a:ext cx="3768" cy="10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Target-Specific Code Generation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10"/>
              </p:custDataLst>
            </p:nvPr>
          </p:nvSpPr>
          <p:spPr>
            <a:xfrm>
              <a:off x="9843" y="8994"/>
              <a:ext cx="1869" cy="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TPU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17" name="直接箭头连接符 16"/>
            <p:cNvCxnSpPr>
              <a:stCxn id="14" idx="2"/>
              <a:endCxn id="16" idx="0"/>
            </p:cNvCxnSpPr>
            <p:nvPr>
              <p:custDataLst>
                <p:tags r:id="rId11"/>
              </p:custDataLst>
            </p:nvPr>
          </p:nvCxnSpPr>
          <p:spPr>
            <a:xfrm>
              <a:off x="10777" y="8505"/>
              <a:ext cx="1" cy="4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770" y="7638"/>
              <a:ext cx="298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XLA Backend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</p:grp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0" y="110490"/>
            <a:ext cx="4660900" cy="5626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7345680" y="643890"/>
            <a:ext cx="1186815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Relay IR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25285" y="-33655"/>
            <a:ext cx="242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TF/PyTorch/ONNX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9" name="直接箭头连接符 8"/>
          <p:cNvCxnSpPr>
            <a:stCxn id="8" idx="2"/>
            <a:endCxn id="6" idx="0"/>
          </p:cNvCxnSpPr>
          <p:nvPr>
            <p:custDataLst>
              <p:tags r:id="rId2"/>
            </p:custDataLst>
          </p:nvPr>
        </p:nvCxnSpPr>
        <p:spPr>
          <a:xfrm>
            <a:off x="7939405" y="303530"/>
            <a:ext cx="0" cy="340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12" idx="0"/>
          </p:cNvCxnSpPr>
          <p:nvPr>
            <p:custDataLst>
              <p:tags r:id="rId3"/>
            </p:custDataLst>
          </p:nvPr>
        </p:nvCxnSpPr>
        <p:spPr>
          <a:xfrm>
            <a:off x="7939405" y="1070610"/>
            <a:ext cx="0" cy="340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7204710" y="1410970"/>
            <a:ext cx="1469390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Tensor Expression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3" name="直接箭头连接符 12"/>
          <p:cNvCxnSpPr>
            <a:stCxn id="12" idx="2"/>
            <a:endCxn id="14" idx="0"/>
          </p:cNvCxnSpPr>
          <p:nvPr>
            <p:custDataLst>
              <p:tags r:id="rId5"/>
            </p:custDataLst>
          </p:nvPr>
        </p:nvCxnSpPr>
        <p:spPr>
          <a:xfrm>
            <a:off x="7939405" y="1964055"/>
            <a:ext cx="0" cy="298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7046595" y="2262505"/>
            <a:ext cx="1785620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AutoTVM/ AutoScheduler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6994525" y="3114040"/>
            <a:ext cx="1889760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 + Schedule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>
            <p:custDataLst>
              <p:tags r:id="rId8"/>
            </p:custDataLst>
          </p:nvPr>
        </p:nvCxnSpPr>
        <p:spPr>
          <a:xfrm>
            <a:off x="7939405" y="2815590"/>
            <a:ext cx="0" cy="298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>
            <p:custDataLst>
              <p:tags r:id="rId9"/>
            </p:custDataLst>
          </p:nvPr>
        </p:nvSpPr>
        <p:spPr>
          <a:xfrm>
            <a:off x="7345680" y="3839210"/>
            <a:ext cx="1186815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TIR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8" name="直接箭头连接符 17"/>
          <p:cNvCxnSpPr>
            <a:stCxn id="15" idx="2"/>
            <a:endCxn id="17" idx="0"/>
          </p:cNvCxnSpPr>
          <p:nvPr>
            <p:custDataLst>
              <p:tags r:id="rId10"/>
            </p:custDataLst>
          </p:nvPr>
        </p:nvCxnSpPr>
        <p:spPr>
          <a:xfrm>
            <a:off x="7939405" y="3540760"/>
            <a:ext cx="0" cy="298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11"/>
            </p:custDataLst>
          </p:nvPr>
        </p:nvSpPr>
        <p:spPr>
          <a:xfrm>
            <a:off x="7071995" y="4518660"/>
            <a:ext cx="1744980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Machine Code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21" name="直接箭头连接符 20"/>
          <p:cNvCxnSpPr>
            <a:stCxn id="17" idx="2"/>
            <a:endCxn id="19" idx="0"/>
          </p:cNvCxnSpPr>
          <p:nvPr>
            <p:custDataLst>
              <p:tags r:id="rId12"/>
            </p:custDataLst>
          </p:nvPr>
        </p:nvCxnSpPr>
        <p:spPr>
          <a:xfrm>
            <a:off x="7939405" y="4265930"/>
            <a:ext cx="5080" cy="252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>
            <p:custDataLst>
              <p:tags r:id="rId13"/>
            </p:custDataLst>
          </p:nvPr>
        </p:nvSpPr>
        <p:spPr>
          <a:xfrm>
            <a:off x="7071995" y="5584190"/>
            <a:ext cx="1743710" cy="588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CUDA/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OpenGL/Metal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14"/>
            </p:custDataLst>
          </p:nvPr>
        </p:nvSpPr>
        <p:spPr>
          <a:xfrm>
            <a:off x="9152890" y="5584190"/>
            <a:ext cx="1743710" cy="588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Accelerator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Backend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5" name="圆角矩形 24"/>
          <p:cNvSpPr/>
          <p:nvPr>
            <p:custDataLst>
              <p:tags r:id="rId15"/>
            </p:custDataLst>
          </p:nvPr>
        </p:nvSpPr>
        <p:spPr>
          <a:xfrm>
            <a:off x="4991100" y="5584190"/>
            <a:ext cx="1743710" cy="588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LLVM IR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26" name="直接箭头连接符 25"/>
          <p:cNvCxnSpPr>
            <a:stCxn id="19" idx="2"/>
            <a:endCxn id="23" idx="0"/>
          </p:cNvCxnSpPr>
          <p:nvPr>
            <p:custDataLst>
              <p:tags r:id="rId16"/>
            </p:custDataLst>
          </p:nvPr>
        </p:nvCxnSpPr>
        <p:spPr>
          <a:xfrm flipH="1">
            <a:off x="7943850" y="4945380"/>
            <a:ext cx="635" cy="638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2"/>
            <a:endCxn id="25" idx="0"/>
          </p:cNvCxnSpPr>
          <p:nvPr>
            <p:custDataLst>
              <p:tags r:id="rId17"/>
            </p:custDataLst>
          </p:nvPr>
        </p:nvCxnSpPr>
        <p:spPr>
          <a:xfrm flipH="1">
            <a:off x="5862955" y="4945380"/>
            <a:ext cx="2081530" cy="638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24" idx="0"/>
          </p:cNvCxnSpPr>
          <p:nvPr>
            <p:custDataLst>
              <p:tags r:id="rId18"/>
            </p:custDataLst>
          </p:nvPr>
        </p:nvCxnSpPr>
        <p:spPr>
          <a:xfrm>
            <a:off x="7944485" y="4945380"/>
            <a:ext cx="2080260" cy="638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860540" y="441960"/>
            <a:ext cx="2158365" cy="1597660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860540" y="2147570"/>
            <a:ext cx="2158365" cy="1499870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60540" y="3719830"/>
            <a:ext cx="2158365" cy="674370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911725" y="4466590"/>
            <a:ext cx="6075045" cy="1859915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187325"/>
            <a:ext cx="6089650" cy="6369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725285" y="-33655"/>
            <a:ext cx="242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TF/PyTorch/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Caffe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9" name="直接箭头连接符 8"/>
          <p:cNvCxnSpPr>
            <a:stCxn id="8" idx="2"/>
            <a:endCxn id="12" idx="0"/>
          </p:cNvCxnSpPr>
          <p:nvPr>
            <p:custDataLst>
              <p:tags r:id="rId1"/>
            </p:custDataLst>
          </p:nvPr>
        </p:nvCxnSpPr>
        <p:spPr>
          <a:xfrm>
            <a:off x="7939405" y="303530"/>
            <a:ext cx="0" cy="20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7204710" y="508000"/>
            <a:ext cx="1469390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Tensor Expression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5" name="直接箭头连接符 4"/>
          <p:cNvCxnSpPr>
            <a:stCxn id="12" idx="2"/>
            <a:endCxn id="7" idx="0"/>
          </p:cNvCxnSpPr>
          <p:nvPr>
            <p:custDataLst>
              <p:tags r:id="rId3"/>
            </p:custDataLst>
          </p:nvPr>
        </p:nvCxnSpPr>
        <p:spPr>
          <a:xfrm>
            <a:off x="7939405" y="1061085"/>
            <a:ext cx="0" cy="25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7052310" y="1320800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Normalization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0" name="直接箭头连接符 9"/>
          <p:cNvCxnSpPr>
            <a:stCxn id="7" idx="2"/>
            <a:endCxn id="11" idx="0"/>
          </p:cNvCxnSpPr>
          <p:nvPr>
            <p:custDataLst>
              <p:tags r:id="rId5"/>
            </p:custDataLst>
          </p:nvPr>
        </p:nvCxnSpPr>
        <p:spPr>
          <a:xfrm>
            <a:off x="7939405" y="1791970"/>
            <a:ext cx="0" cy="286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7052310" y="2078355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Auto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Schedule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>
            <p:custDataLst>
              <p:tags r:id="rId7"/>
            </p:custDataLst>
          </p:nvPr>
        </p:nvCxnSpPr>
        <p:spPr>
          <a:xfrm>
            <a:off x="7939405" y="2549525"/>
            <a:ext cx="0" cy="25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7052310" y="2809240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Backend Optimization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5" name="直接箭头连接符 14"/>
          <p:cNvCxnSpPr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7939405" y="3280410"/>
            <a:ext cx="0" cy="25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>
            <p:custDataLst>
              <p:tags r:id="rId10"/>
            </p:custDataLst>
          </p:nvPr>
        </p:nvSpPr>
        <p:spPr>
          <a:xfrm>
            <a:off x="7052310" y="3540125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CUDA Code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60540" y="1142365"/>
            <a:ext cx="2158365" cy="2287270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6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6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宽屏</PresentationFormat>
  <Paragraphs>151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华文仿宋</vt:lpstr>
      <vt:lpstr>Britannic Bold</vt:lpstr>
      <vt:lpstr>方正舒体</vt:lpstr>
      <vt:lpstr>华文宋体</vt:lpstr>
      <vt:lpstr>华文中宋</vt:lpstr>
      <vt:lpstr>仿宋</vt:lpstr>
      <vt:lpstr>华文琥珀</vt:lpstr>
      <vt:lpstr>华文楷体</vt:lpstr>
      <vt:lpstr>华文细黑</vt:lpstr>
      <vt:lpstr>华文行楷</vt:lpstr>
      <vt:lpstr>华文隶书</vt:lpstr>
      <vt:lpstr>华文新魏</vt:lpstr>
      <vt:lpstr>华文彩云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xccucate</cp:lastModifiedBy>
  <cp:revision>157</cp:revision>
  <dcterms:created xsi:type="dcterms:W3CDTF">2019-06-19T02:08:00Z</dcterms:created>
  <dcterms:modified xsi:type="dcterms:W3CDTF">2025-05-21T09:59:29Z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A2D275543D814427880A2AEE1472CDE9_11</vt:lpwstr>
  </property>
</Properties>
</file>