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4" r:id="rId11"/>
    <p:sldId id="263" r:id="rId12"/>
    <p:sldId id="273" r:id="rId13"/>
    <p:sldId id="265" r:id="rId14"/>
    <p:sldId id="268" r:id="rId15"/>
    <p:sldId id="267" r:id="rId16"/>
    <p:sldId id="269" r:id="rId17"/>
    <p:sldId id="266" r:id="rId18"/>
    <p:sldId id="270" r:id="rId19"/>
    <p:sldId id="277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2BBF6-9C25-5B4F-8CC4-DC78EC565014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7F7C-8170-2B48-B0FC-0A091E87C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57F7C-8170-2B48-B0FC-0A091E87CD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4B03-E540-6A44-AAF3-4BD703AA4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F70AB-EDE7-7346-914E-85521A4D3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5D51-8311-9E46-AD23-A0778D60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0AA1-AC53-8444-89E8-7E4A8EF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FD76-2011-5A44-86F9-14093B1F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A8C1-6C62-B941-974C-9784E37F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58C59-495F-D74C-B00E-E7804754D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4CBA-A91C-0A4A-B2F7-F5E2F6DB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005D-A03E-484E-A094-0241A541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52C3-FEB6-4E46-8CD8-167D2378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FE9DE-FF60-304C-B282-46C053750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2439C-9757-7840-A08E-1E0A11834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2B4D-8C25-8540-98FB-B84C6BAF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F28C-D8CA-E749-A779-8C361CA4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E1EF-8FCB-B64B-A040-54DBDDA5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0F55-AF3B-074F-809F-902558F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1626-8B2A-2A49-9348-AC94230E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5E17-3FC8-3A4E-876C-5CC8F95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B2BA-A2B8-3E4A-9289-2AE6CB3B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0863-3E5D-E342-90FC-44CBFBC5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3DFF-F14F-E64C-AD17-0EC95EB1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779DC-D0B4-B244-BD24-080925B5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E92-5810-8C49-B5A4-2203FE42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0B28-B20C-544B-AFCA-ACE7BBE4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FA0C-E639-BF4C-86A6-1F99F3C3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882F-3DD7-BD40-A269-1A271E58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705D-D634-B749-ABA1-43F74C94C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7190-EB4D-8041-AF15-8F3D1A318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53628-BB49-C94F-888D-AF67A85F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AB5FD-E7D0-3F4F-989C-CF12CB54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D330F-9974-8243-B70E-0BAB331F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43CE-FCC2-B540-A2A3-E159D0AF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3CD5-CCAE-5547-B078-85A2CA757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7D1C5-6E58-2147-8F4A-1A9BC0F1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2DC3A-A732-4040-A796-37C5688FD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D16C6-49F1-564A-AA14-E1FC9B76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47E20-B307-F240-ACD9-6AE56D0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23A94-1B76-614E-B3A6-CB530561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DA2ED-7FC4-3044-A279-1047F95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F52B-D571-D944-A7E8-EFFE944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B5F2B-50E5-414B-9B06-376DA021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A3FB3-F143-DA48-A294-B658A26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3C403-54E5-5A4D-BF27-09A7FA1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7B0DC-FFA4-D440-94CB-4A14BF3D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87D0B-8606-AB4A-A58E-B6B7C7B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75991-6202-AD41-93D3-877946D5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F93A-B3FD-2A4E-AAAC-20EA3D74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E9EB-73F6-F844-83CE-0003D093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B6981-45E9-D742-BFD2-697B0736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6B0E6-9E8B-A64D-9972-90C271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283C-8BB5-C847-8604-6CD4B045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691D-91A9-364D-975D-AB660F44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BC3E-7AFD-E344-9594-41EC409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6F43E-BCE5-4E47-BDFC-D6BEA64E7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8DD6-5264-E04F-A28E-ED2AF5057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28F0-58C5-A84C-8FFA-6CDD61B7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A8D9-5DF5-3742-A1A5-E491A4B8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3D9A6-7601-1447-B7C2-3D21A4D8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F9342-9852-9644-9A9D-BBADA08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DED0-2BA4-FA41-9272-968757050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384B-792F-4444-A3E2-43E26B2F5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E7DC-71B7-AC4C-A22A-2FE34B73D3CF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37DE-0ADC-3246-9BA7-A35D8FCF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8248-06F4-3C4D-8C04-E5CB370E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1236-3935-2749-B4B2-48C397A04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02BA-32CA-1B43-BCF7-BD0BFAFD0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DA9D8-473A-5B4D-AC53-545DB14A9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Aug.15.2018</a:t>
            </a:r>
          </a:p>
        </p:txBody>
      </p:sp>
    </p:spTree>
    <p:extLst>
      <p:ext uri="{BB962C8B-B14F-4D97-AF65-F5344CB8AC3E}">
        <p14:creationId xmlns:p14="http://schemas.microsoft.com/office/powerpoint/2010/main" val="56104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AB94-95A0-674E-8DC1-4C7C45C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descriptive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9B0DE1-7041-5544-A9FA-D38778DD6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508587"/>
              </p:ext>
            </p:extLst>
          </p:nvPr>
        </p:nvGraphicFramePr>
        <p:xfrm>
          <a:off x="838200" y="2218214"/>
          <a:ext cx="10515600" cy="2926080"/>
        </p:xfrm>
        <a:graphic>
          <a:graphicData uri="http://schemas.openxmlformats.org/drawingml/2006/table">
            <a:tbl>
              <a:tblPr/>
              <a:tblGrid>
                <a:gridCol w="1004248">
                  <a:extLst>
                    <a:ext uri="{9D8B030D-6E8A-4147-A177-3AD203B41FA5}">
                      <a16:colId xmlns:a16="http://schemas.microsoft.com/office/drawing/2014/main" val="4126273983"/>
                    </a:ext>
                  </a:extLst>
                </a:gridCol>
                <a:gridCol w="3201992">
                  <a:extLst>
                    <a:ext uri="{9D8B030D-6E8A-4147-A177-3AD203B41FA5}">
                      <a16:colId xmlns:a16="http://schemas.microsoft.com/office/drawing/2014/main" val="903431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4737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98852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35033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Room Occupied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Time for Patient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Anesthesia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Procedure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568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158.02659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128.438942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18.138669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79.634448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636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39.94862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26.368209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7.562446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20.494402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3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68.00000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27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135.00000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153.00000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125.000000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03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174.00000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0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1132.00000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385.000000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141.000000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314.000000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7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1149-45C4-0B4B-A637-121D84ED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9E3A-ADAA-0C4D-950A-53BA6ED5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conclude from the time distributions that we can’t imagine the records here are of the same kind of surgeries because the time they cost differed a lot from each other.</a:t>
            </a:r>
          </a:p>
          <a:p>
            <a:r>
              <a:rPr lang="en-US" dirty="0"/>
              <a:t>So in the following researches we will focused on the surgeons instead of every records to avoid the differences between different surgeries.</a:t>
            </a:r>
          </a:p>
        </p:txBody>
      </p:sp>
    </p:spTree>
    <p:extLst>
      <p:ext uri="{BB962C8B-B14F-4D97-AF65-F5344CB8AC3E}">
        <p14:creationId xmlns:p14="http://schemas.microsoft.com/office/powerpoint/2010/main" val="190208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67B3-ACC7-0440-B11E-53C3FEDA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31" y="2853492"/>
            <a:ext cx="3089223" cy="1325563"/>
          </a:xfrm>
        </p:spPr>
        <p:txBody>
          <a:bodyPr/>
          <a:lstStyle/>
          <a:p>
            <a:r>
              <a:rPr lang="en-US" dirty="0"/>
              <a:t>Method B</a:t>
            </a:r>
          </a:p>
        </p:txBody>
      </p:sp>
    </p:spTree>
    <p:extLst>
      <p:ext uri="{BB962C8B-B14F-4D97-AF65-F5344CB8AC3E}">
        <p14:creationId xmlns:p14="http://schemas.microsoft.com/office/powerpoint/2010/main" val="397073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4C51-A5B0-BE4E-AD8D-10B8B1A3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47FF-4068-8340-9D9E-DFA737B8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in total(including all six roles, NA value substituted by 999):</a:t>
            </a:r>
          </a:p>
          <a:p>
            <a:pPr marL="457200" lvl="1" indent="0">
              <a:buNone/>
            </a:pPr>
            <a:r>
              <a:rPr lang="en-US" dirty="0"/>
              <a:t>Count:  15495 </a:t>
            </a:r>
          </a:p>
          <a:p>
            <a:pPr marL="457200" lvl="1" indent="0">
              <a:buNone/>
            </a:pPr>
            <a:r>
              <a:rPr lang="en-US" dirty="0"/>
              <a:t>Unique: 10477 </a:t>
            </a:r>
          </a:p>
          <a:p>
            <a:r>
              <a:rPr lang="en-US" dirty="0"/>
              <a:t>Most frequent team:</a:t>
            </a:r>
          </a:p>
          <a:p>
            <a:pPr marL="457200" lvl="1" indent="0">
              <a:buNone/>
            </a:pPr>
            <a:r>
              <a:rPr lang="en-US" dirty="0"/>
              <a:t>Surgeon ID:647 Anesthesiologist ID: 465 Scrub ID:998</a:t>
            </a:r>
          </a:p>
          <a:p>
            <a:pPr marL="457200" lvl="1" indent="0">
              <a:buNone/>
            </a:pPr>
            <a:r>
              <a:rPr lang="en-US" dirty="0"/>
              <a:t>Circulator ID :277 First Assistant ID :510 Second Assistant ID:991 </a:t>
            </a:r>
          </a:p>
          <a:p>
            <a:pPr marL="457200" lvl="1" indent="0">
              <a:buNone/>
            </a:pPr>
            <a:r>
              <a:rPr lang="en-US" dirty="0"/>
              <a:t>Frequency: 31</a:t>
            </a:r>
          </a:p>
        </p:txBody>
      </p:sp>
    </p:spTree>
    <p:extLst>
      <p:ext uri="{BB962C8B-B14F-4D97-AF65-F5344CB8AC3E}">
        <p14:creationId xmlns:p14="http://schemas.microsoft.com/office/powerpoint/2010/main" val="142627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35EE-4574-A24F-BDD6-3D5D3F03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44831-73B4-A04A-A88B-B50EEE15C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F1D58-E992-0643-9B45-8D499F8C9747}"/>
              </a:ext>
            </a:extLst>
          </p:cNvPr>
          <p:cNvSpPr txBox="1"/>
          <p:nvPr/>
        </p:nvSpPr>
        <p:spPr>
          <a:xfrm>
            <a:off x="7178723" y="2361062"/>
            <a:ext cx="38941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Nodes : different roles </a:t>
            </a:r>
          </a:p>
          <a:p>
            <a:r>
              <a:rPr lang="en-US" sz="3200" dirty="0"/>
              <a:t>Edges : in the same record</a:t>
            </a:r>
          </a:p>
          <a:p>
            <a:r>
              <a:rPr lang="en-US" sz="3200" dirty="0"/>
              <a:t>Weight : the times they cooperate</a:t>
            </a:r>
          </a:p>
        </p:txBody>
      </p:sp>
    </p:spTree>
    <p:extLst>
      <p:ext uri="{BB962C8B-B14F-4D97-AF65-F5344CB8AC3E}">
        <p14:creationId xmlns:p14="http://schemas.microsoft.com/office/powerpoint/2010/main" val="267874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2C5-4C7F-4D4F-A7F6-CEF0F708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Results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3AB52D-5A8F-5A48-AF38-9CC9ECE21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793" y="1690688"/>
            <a:ext cx="6527007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5BA950-5979-064B-B81D-BD5EA1A7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53" y="2570957"/>
            <a:ext cx="321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1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F414-2B7B-5940-9C7E-0DF8A671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Modularity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6F8D2-9CDE-534C-AC9E-5651FFCA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41" y="881272"/>
            <a:ext cx="5741215" cy="5294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18DE2C-7FEF-E946-BCF5-FD1638B0F790}"/>
              </a:ext>
            </a:extLst>
          </p:cNvPr>
          <p:cNvSpPr txBox="1"/>
          <p:nvPr/>
        </p:nvSpPr>
        <p:spPr>
          <a:xfrm>
            <a:off x="983294" y="2500209"/>
            <a:ext cx="374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 No.2 has most people, while Cluster No.1 has the least.</a:t>
            </a:r>
          </a:p>
        </p:txBody>
      </p:sp>
    </p:spTree>
    <p:extLst>
      <p:ext uri="{BB962C8B-B14F-4D97-AF65-F5344CB8AC3E}">
        <p14:creationId xmlns:p14="http://schemas.microsoft.com/office/powerpoint/2010/main" val="96474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4516-8586-E94D-8B49-1BF2F3F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31853-6907-F741-BB80-1462675A6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8" t="5324" r="17115" b="7661"/>
          <a:stretch/>
        </p:blipFill>
        <p:spPr>
          <a:xfrm>
            <a:off x="978089" y="1481243"/>
            <a:ext cx="5117911" cy="5028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D85B7E-7F60-2443-9F5A-6E811405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02" y="478373"/>
            <a:ext cx="4325577" cy="58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990D-D3BF-4C4C-8E14-E70A70DB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7A1F5-0ED7-4D43-A492-8DCB85C98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3" t="21598" r="29353" b="22587"/>
          <a:stretch/>
        </p:blipFill>
        <p:spPr>
          <a:xfrm>
            <a:off x="838200" y="1419087"/>
            <a:ext cx="4505544" cy="4578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25C42-928C-1A45-8108-7FA35EC6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12" y="524986"/>
            <a:ext cx="4328368" cy="59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D55C-0F2C-1943-9986-BC09D516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84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Combined to calculate the best team</a:t>
            </a:r>
          </a:p>
        </p:txBody>
      </p:sp>
    </p:spTree>
    <p:extLst>
      <p:ext uri="{BB962C8B-B14F-4D97-AF65-F5344CB8AC3E}">
        <p14:creationId xmlns:p14="http://schemas.microsoft.com/office/powerpoint/2010/main" val="185058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CEBB-218A-8845-83E6-363551B4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39AB-5566-C54C-A724-8BF93A73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total: 15495</a:t>
            </a:r>
          </a:p>
          <a:p>
            <a:r>
              <a:rPr lang="en-US" dirty="0"/>
              <a:t>Count in different type: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70349A-5239-3C48-BAA4-8744EA23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64656"/>
              </p:ext>
            </p:extLst>
          </p:nvPr>
        </p:nvGraphicFramePr>
        <p:xfrm>
          <a:off x="1297482" y="30225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936388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70813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Surgeon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4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Anesthesiologist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Scrub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7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Circulator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Assistant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6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Assistant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26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2F11-27BF-BD43-8AD2-CBB2D4AD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Team for Each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3F6F-0417-494A-B843-D8D9EB7F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455"/>
            <a:ext cx="10515600" cy="4351338"/>
          </a:xfrm>
        </p:spPr>
        <p:txBody>
          <a:bodyPr/>
          <a:lstStyle/>
          <a:p>
            <a:r>
              <a:rPr lang="en-US" dirty="0"/>
              <a:t>Using genetic algorithm to generate the best team for each day</a:t>
            </a:r>
          </a:p>
          <a:p>
            <a:r>
              <a:rPr lang="en-US" dirty="0"/>
              <a:t>Define the cost to be the times of cooperation</a:t>
            </a:r>
          </a:p>
          <a:p>
            <a:r>
              <a:rPr lang="en-US" dirty="0"/>
              <a:t>Calculate the times of original combination</a:t>
            </a:r>
          </a:p>
          <a:p>
            <a:r>
              <a:rPr lang="en-US" dirty="0"/>
              <a:t>compare the original combinations with the new one</a:t>
            </a:r>
          </a:p>
        </p:txBody>
      </p:sp>
    </p:spTree>
    <p:extLst>
      <p:ext uri="{BB962C8B-B14F-4D97-AF65-F5344CB8AC3E}">
        <p14:creationId xmlns:p14="http://schemas.microsoft.com/office/powerpoint/2010/main" val="2191762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7A93A7-3B8C-5945-AA0B-F8144FD8DE6D}"/>
              </a:ext>
            </a:extLst>
          </p:cNvPr>
          <p:cNvSpPr txBox="1"/>
          <p:nvPr/>
        </p:nvSpPr>
        <p:spPr>
          <a:xfrm>
            <a:off x="446152" y="389744"/>
            <a:ext cx="11122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New</a:t>
            </a:r>
            <a:r>
              <a:rPr lang="en-US" dirty="0"/>
              <a:t>  </a:t>
            </a:r>
            <a:r>
              <a:rPr lang="en-US" sz="4400" dirty="0">
                <a:latin typeface="+mj-lt"/>
                <a:ea typeface="+mj-ea"/>
                <a:cs typeface="+mj-cs"/>
              </a:rPr>
              <a:t>times versus mean of Original combinations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631B7-1651-0A4E-956D-EEF392DD4E4A}"/>
              </a:ext>
            </a:extLst>
          </p:cNvPr>
          <p:cNvSpPr txBox="1"/>
          <p:nvPr/>
        </p:nvSpPr>
        <p:spPr>
          <a:xfrm>
            <a:off x="8733040" y="1981200"/>
            <a:ext cx="31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Orange: Mean of original value</a:t>
            </a:r>
          </a:p>
          <a:p>
            <a:r>
              <a:rPr lang="en-US" dirty="0"/>
              <a:t>Blue: New Value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8ED93-B238-0A4B-AC99-A51B5A2B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" y="1686560"/>
            <a:ext cx="8367953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05E9A-3D32-9C4D-83F2-F588BB9C2D2A}"/>
              </a:ext>
            </a:extLst>
          </p:cNvPr>
          <p:cNvSpPr txBox="1"/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Gap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73191-E8B2-7040-8017-8C9B7A56A945}"/>
              </a:ext>
            </a:extLst>
          </p:cNvPr>
          <p:cNvSpPr txBox="1"/>
          <p:nvPr/>
        </p:nvSpPr>
        <p:spPr>
          <a:xfrm>
            <a:off x="1180311" y="399521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Biggest : 1994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Smallest : 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Median : 913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EF69F-15FC-2A4D-AB8F-041F81A48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9461" y="952500"/>
            <a:ext cx="7389403" cy="53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E33-5DE0-EB41-9BE9-B3FD46B1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C6F8-E059-EB44-B035-CA3A54C2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distribution: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4531EE-D523-4B40-ACA3-EC65AFF75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3845"/>
              </p:ext>
            </p:extLst>
          </p:nvPr>
        </p:nvGraphicFramePr>
        <p:xfrm>
          <a:off x="1327463" y="247067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984871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67392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Scrub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Assistant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6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Assistant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6A3F4-1EE6-2541-8F16-57C70AC6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76" y="1162069"/>
            <a:ext cx="3425014" cy="17811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D94BAB-AE84-4A9A-952F-E7F293CF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62" y="3355130"/>
            <a:ext cx="4198608" cy="242733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Surgeon : 53</a:t>
            </a:r>
          </a:p>
          <a:p>
            <a:r>
              <a:rPr lang="en-US" sz="3200" dirty="0"/>
              <a:t>Number : surgeon ID</a:t>
            </a:r>
          </a:p>
          <a:p>
            <a:r>
              <a:rPr lang="en-US" sz="3200" dirty="0"/>
              <a:t>Size: times of records</a:t>
            </a:r>
          </a:p>
          <a:p>
            <a:r>
              <a:rPr lang="en-US" sz="3200" dirty="0"/>
              <a:t>No.876 surgeon did 1190 surgeries ranking the first.</a:t>
            </a:r>
          </a:p>
          <a:p>
            <a:endParaRPr lang="en-US" sz="16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A11C67-3C51-1344-B4A4-637B580C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73" y="144380"/>
            <a:ext cx="6064895" cy="66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583F-F92E-CC4A-9400-6541D898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Data Distribution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Content Placeholder 3">
            <a:extLst>
              <a:ext uri="{FF2B5EF4-FFF2-40B4-BE49-F238E27FC236}">
                <a16:creationId xmlns:a16="http://schemas.microsoft.com/office/drawing/2014/main" id="{A9F0B48D-42A4-FE42-999B-03E36B5B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53" y="0"/>
            <a:ext cx="5195646" cy="5718412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DEA1E15C-552E-4DE8-849C-4E36B169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dirty="0"/>
              <a:t>Anesthesiologist: 51</a:t>
            </a:r>
          </a:p>
          <a:p>
            <a:r>
              <a:rPr lang="en-US" dirty="0"/>
              <a:t>Number : Anesthesiologist ID</a:t>
            </a:r>
          </a:p>
          <a:p>
            <a:r>
              <a:rPr lang="en-US" dirty="0"/>
              <a:t>Size : times of records</a:t>
            </a:r>
          </a:p>
          <a:p>
            <a:r>
              <a:rPr lang="en-US" dirty="0"/>
              <a:t>No.465 Anesthesiologist did 1106 surgeries, ranking first here.</a:t>
            </a:r>
          </a:p>
        </p:txBody>
      </p:sp>
    </p:spTree>
    <p:extLst>
      <p:ext uri="{BB962C8B-B14F-4D97-AF65-F5344CB8AC3E}">
        <p14:creationId xmlns:p14="http://schemas.microsoft.com/office/powerpoint/2010/main" val="101996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62E7-9A55-3743-8CBC-8F44D6F4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6BC4-114A-1A4D-B153-10CC68F8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A: Calculate the time interval, get the team that cost the least time and the team has made progress</a:t>
            </a:r>
          </a:p>
          <a:p>
            <a:r>
              <a:rPr lang="en-US" dirty="0"/>
              <a:t>Method B: Design the social network, get the modularity that people cooperated more times than others </a:t>
            </a:r>
          </a:p>
          <a:p>
            <a:r>
              <a:rPr lang="en-US" dirty="0"/>
              <a:t>Then combine the method A and method B</a:t>
            </a:r>
            <a:r>
              <a:rPr lang="zh-CN" altLang="en-US" dirty="0"/>
              <a:t> </a:t>
            </a:r>
            <a:r>
              <a:rPr lang="en-US" altLang="zh-CN" dirty="0"/>
              <a:t>to get the best combination of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9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FCC-988F-0147-B401-940FE9E0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91" y="2583669"/>
            <a:ext cx="3598889" cy="1325563"/>
          </a:xfrm>
        </p:spPr>
        <p:txBody>
          <a:bodyPr/>
          <a:lstStyle/>
          <a:p>
            <a:r>
              <a:rPr lang="en-US" dirty="0"/>
              <a:t>Method A</a:t>
            </a:r>
          </a:p>
        </p:txBody>
      </p:sp>
    </p:spTree>
    <p:extLst>
      <p:ext uri="{BB962C8B-B14F-4D97-AF65-F5344CB8AC3E}">
        <p14:creationId xmlns:p14="http://schemas.microsoft.com/office/powerpoint/2010/main" val="308888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F618-33E5-9643-A057-EDD7604D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2A21-B500-DB4C-9ED3-8086689E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between Room Setup Start Time and Patient out of Room which we named Room Occupied Time</a:t>
            </a:r>
          </a:p>
          <a:p>
            <a:r>
              <a:rPr lang="en-US" b="1" dirty="0"/>
              <a:t>Time between Patient in Room Time Patient out of Room which we named Time for Patient</a:t>
            </a:r>
          </a:p>
          <a:p>
            <a:r>
              <a:rPr lang="en-US" b="1" dirty="0"/>
              <a:t>Time between Anesthesia Start Time and Induction End which we named Anesthesia time</a:t>
            </a:r>
          </a:p>
          <a:p>
            <a:r>
              <a:rPr lang="en-US" b="1" dirty="0"/>
              <a:t>Time between Procedure Start and Procedure End which we named Procedure time</a:t>
            </a:r>
          </a:p>
          <a:p>
            <a:r>
              <a:rPr lang="en-US" b="1" dirty="0"/>
              <a:t>All in minutes</a:t>
            </a:r>
          </a:p>
        </p:txBody>
      </p:sp>
    </p:spTree>
    <p:extLst>
      <p:ext uri="{BB962C8B-B14F-4D97-AF65-F5344CB8AC3E}">
        <p14:creationId xmlns:p14="http://schemas.microsoft.com/office/powerpoint/2010/main" val="262047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08868E-B5A6-F841-A1AB-1C7C14A05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96" y="0"/>
            <a:ext cx="50419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F00CB-7CBC-8F42-9F9A-D3C0C8C4EABE}"/>
              </a:ext>
            </a:extLst>
          </p:cNvPr>
          <p:cNvSpPr txBox="1"/>
          <p:nvPr/>
        </p:nvSpPr>
        <p:spPr>
          <a:xfrm>
            <a:off x="1973901" y="3015734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occupied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100DF-5666-444E-BF6F-7CB47B20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28" y="0"/>
            <a:ext cx="50038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6F4F1-B09F-7A4C-B9A6-D5DAB90B95FE}"/>
              </a:ext>
            </a:extLst>
          </p:cNvPr>
          <p:cNvSpPr txBox="1"/>
          <p:nvPr/>
        </p:nvSpPr>
        <p:spPr>
          <a:xfrm>
            <a:off x="7693165" y="3015734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for patient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AEA14-6D48-754A-96A2-CFD152598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94" y="3385066"/>
            <a:ext cx="4838700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B219E-FDBB-654F-A0CE-91E3B7DE6AD5}"/>
              </a:ext>
            </a:extLst>
          </p:cNvPr>
          <p:cNvSpPr txBox="1"/>
          <p:nvPr/>
        </p:nvSpPr>
        <p:spPr>
          <a:xfrm>
            <a:off x="1973900" y="6400800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Anesthesia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B28F27-7F01-7249-ADFB-BBF289750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828" y="3385066"/>
            <a:ext cx="49276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E9C8DC-AC09-BE4E-8429-52128FE748F6}"/>
              </a:ext>
            </a:extLst>
          </p:cNvPr>
          <p:cNvSpPr txBox="1"/>
          <p:nvPr/>
        </p:nvSpPr>
        <p:spPr>
          <a:xfrm>
            <a:off x="7693164" y="6400800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 time</a:t>
            </a:r>
          </a:p>
        </p:txBody>
      </p:sp>
    </p:spTree>
    <p:extLst>
      <p:ext uri="{BB962C8B-B14F-4D97-AF65-F5344CB8AC3E}">
        <p14:creationId xmlns:p14="http://schemas.microsoft.com/office/powerpoint/2010/main" val="323339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10365</TotalTime>
  <Words>521</Words>
  <Application>Microsoft Macintosh PowerPoint</Application>
  <PresentationFormat>Widescreen</PresentationFormat>
  <Paragraphs>125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等线</vt:lpstr>
      <vt:lpstr>Arial</vt:lpstr>
      <vt:lpstr>Calibri</vt:lpstr>
      <vt:lpstr>Calibri Light</vt:lpstr>
      <vt:lpstr>Office Theme</vt:lpstr>
      <vt:lpstr>Hospital project</vt:lpstr>
      <vt:lpstr>Data Description</vt:lpstr>
      <vt:lpstr>Data Description</vt:lpstr>
      <vt:lpstr>Data Distribution</vt:lpstr>
      <vt:lpstr>Data Distribution</vt:lpstr>
      <vt:lpstr>Our methods</vt:lpstr>
      <vt:lpstr>Method A</vt:lpstr>
      <vt:lpstr>Data Distribution</vt:lpstr>
      <vt:lpstr>PowerPoint Presentation</vt:lpstr>
      <vt:lpstr>Time descriptive analysis</vt:lpstr>
      <vt:lpstr>Until now</vt:lpstr>
      <vt:lpstr>Method B</vt:lpstr>
      <vt:lpstr>Team Analysis</vt:lpstr>
      <vt:lpstr>Social Network Analysis</vt:lpstr>
      <vt:lpstr>Modularity Results </vt:lpstr>
      <vt:lpstr>Modularity results</vt:lpstr>
      <vt:lpstr>Modularity results</vt:lpstr>
      <vt:lpstr>Modularity results</vt:lpstr>
      <vt:lpstr>Combined to calculate the best team</vt:lpstr>
      <vt:lpstr>Best Team for Each Day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project</dc:title>
  <dc:creator>Xin Chen</dc:creator>
  <cp:lastModifiedBy>Xin Chen</cp:lastModifiedBy>
  <cp:revision>26</cp:revision>
  <dcterms:created xsi:type="dcterms:W3CDTF">2018-08-15T16:11:00Z</dcterms:created>
  <dcterms:modified xsi:type="dcterms:W3CDTF">2018-08-31T21:13:19Z</dcterms:modified>
</cp:coreProperties>
</file>