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64" r:id="rId4"/>
    <p:sldId id="259" r:id="rId5"/>
    <p:sldId id="261" r:id="rId6"/>
    <p:sldId id="258"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7"/>
  </p:normalViewPr>
  <p:slideViewPr>
    <p:cSldViewPr snapToGrid="0" snapToObjects="1">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iuxinci/Downloads/compa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iuxinci/Downloads/compa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iuxinci/Downloads/compar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iuxinci/Downloads/compar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a:t>Prediction</a:t>
            </a:r>
            <a:r>
              <a:rPr lang="en-US" altLang="zh-CN" b="1" baseline="0"/>
              <a:t> Result of Bilstm, XGB together with true CGM </a:t>
            </a:r>
            <a:endParaRPr lang="zh-CN" altLang="en-US" b="1"/>
          </a:p>
        </c:rich>
      </c:tx>
      <c:layout>
        <c:manualLayout>
          <c:xMode val="edge"/>
          <c:yMode val="edge"/>
          <c:x val="0.17388430860408197"/>
          <c:y val="1.481482851398306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bilstm</c:v>
          </c:tx>
          <c:spPr>
            <a:ln w="28575" cap="rnd">
              <a:solidFill>
                <a:schemeClr val="accent1"/>
              </a:solidFill>
              <a:round/>
            </a:ln>
            <a:effectLst/>
          </c:spPr>
          <c:marker>
            <c:symbol val="none"/>
          </c:marker>
          <c:val>
            <c:numRef>
              <c:f>Sheet1!$A$1:$A$190</c:f>
              <c:numCache>
                <c:formatCode>General</c:formatCode>
                <c:ptCount val="190"/>
                <c:pt idx="0">
                  <c:v>64.544550000000001</c:v>
                </c:pt>
                <c:pt idx="1">
                  <c:v>64.007705999999999</c:v>
                </c:pt>
                <c:pt idx="2">
                  <c:v>63.385069999999999</c:v>
                </c:pt>
                <c:pt idx="3">
                  <c:v>62.761299999999999</c:v>
                </c:pt>
                <c:pt idx="4">
                  <c:v>60.133586999999999</c:v>
                </c:pt>
                <c:pt idx="5">
                  <c:v>59.121679999999998</c:v>
                </c:pt>
                <c:pt idx="6">
                  <c:v>57.402079999999998</c:v>
                </c:pt>
                <c:pt idx="7">
                  <c:v>55.616332999999997</c:v>
                </c:pt>
                <c:pt idx="8">
                  <c:v>47.685659999999999</c:v>
                </c:pt>
                <c:pt idx="9">
                  <c:v>45.178939999999997</c:v>
                </c:pt>
                <c:pt idx="10">
                  <c:v>24.631598</c:v>
                </c:pt>
                <c:pt idx="11">
                  <c:v>40.647089999999999</c:v>
                </c:pt>
                <c:pt idx="12">
                  <c:v>25.080922999999999</c:v>
                </c:pt>
                <c:pt idx="13">
                  <c:v>27.997026000000002</c:v>
                </c:pt>
                <c:pt idx="14">
                  <c:v>25.698332000000001</c:v>
                </c:pt>
                <c:pt idx="15">
                  <c:v>23.816026999999998</c:v>
                </c:pt>
                <c:pt idx="16">
                  <c:v>19.636649999999999</c:v>
                </c:pt>
                <c:pt idx="17">
                  <c:v>19.189437999999999</c:v>
                </c:pt>
                <c:pt idx="18">
                  <c:v>18.838017000000001</c:v>
                </c:pt>
                <c:pt idx="19">
                  <c:v>18.611622000000001</c:v>
                </c:pt>
                <c:pt idx="20">
                  <c:v>18.681235999999998</c:v>
                </c:pt>
                <c:pt idx="21">
                  <c:v>18.783712000000001</c:v>
                </c:pt>
                <c:pt idx="22">
                  <c:v>18.889643</c:v>
                </c:pt>
                <c:pt idx="23">
                  <c:v>18.995771000000001</c:v>
                </c:pt>
                <c:pt idx="24">
                  <c:v>19.402488999999999</c:v>
                </c:pt>
                <c:pt idx="25">
                  <c:v>19.517115</c:v>
                </c:pt>
                <c:pt idx="26">
                  <c:v>19.784029</c:v>
                </c:pt>
                <c:pt idx="27">
                  <c:v>20.053104000000001</c:v>
                </c:pt>
                <c:pt idx="28">
                  <c:v>22.232765000000001</c:v>
                </c:pt>
                <c:pt idx="29">
                  <c:v>23.068047</c:v>
                </c:pt>
                <c:pt idx="30">
                  <c:v>23.947839999999999</c:v>
                </c:pt>
                <c:pt idx="31">
                  <c:v>24.838915</c:v>
                </c:pt>
                <c:pt idx="32">
                  <c:v>23.817633000000001</c:v>
                </c:pt>
                <c:pt idx="33">
                  <c:v>29.762789999999999</c:v>
                </c:pt>
                <c:pt idx="34">
                  <c:v>41.902251999999997</c:v>
                </c:pt>
                <c:pt idx="35">
                  <c:v>32.365479999999998</c:v>
                </c:pt>
                <c:pt idx="36">
                  <c:v>25.779409999999999</c:v>
                </c:pt>
                <c:pt idx="37">
                  <c:v>35.756639999999997</c:v>
                </c:pt>
                <c:pt idx="38">
                  <c:v>36.391556000000001</c:v>
                </c:pt>
                <c:pt idx="39">
                  <c:v>37.03304</c:v>
                </c:pt>
                <c:pt idx="40">
                  <c:v>39.451509999999999</c:v>
                </c:pt>
                <c:pt idx="41">
                  <c:v>40.113300000000002</c:v>
                </c:pt>
                <c:pt idx="42">
                  <c:v>40.804152999999999</c:v>
                </c:pt>
                <c:pt idx="43">
                  <c:v>41.426434</c:v>
                </c:pt>
                <c:pt idx="44">
                  <c:v>43.442653999999997</c:v>
                </c:pt>
                <c:pt idx="45">
                  <c:v>43.844695999999999</c:v>
                </c:pt>
                <c:pt idx="46">
                  <c:v>44.179810000000003</c:v>
                </c:pt>
                <c:pt idx="47">
                  <c:v>44.327710000000003</c:v>
                </c:pt>
                <c:pt idx="48">
                  <c:v>44.849539999999998</c:v>
                </c:pt>
                <c:pt idx="49">
                  <c:v>45.000613999999999</c:v>
                </c:pt>
                <c:pt idx="50">
                  <c:v>45.151885999999998</c:v>
                </c:pt>
                <c:pt idx="51">
                  <c:v>45.303375000000003</c:v>
                </c:pt>
                <c:pt idx="52">
                  <c:v>57.780537000000002</c:v>
                </c:pt>
                <c:pt idx="53">
                  <c:v>46.013120000000001</c:v>
                </c:pt>
                <c:pt idx="54">
                  <c:v>46.158423999999997</c:v>
                </c:pt>
                <c:pt idx="55">
                  <c:v>46.286830000000002</c:v>
                </c:pt>
                <c:pt idx="56">
                  <c:v>46.735030000000002</c:v>
                </c:pt>
                <c:pt idx="57">
                  <c:v>46.842419999999997</c:v>
                </c:pt>
                <c:pt idx="58">
                  <c:v>46.949939999999998</c:v>
                </c:pt>
                <c:pt idx="59">
                  <c:v>47.057609999999997</c:v>
                </c:pt>
                <c:pt idx="60">
                  <c:v>47.45364</c:v>
                </c:pt>
                <c:pt idx="61">
                  <c:v>47.561976999999999</c:v>
                </c:pt>
                <c:pt idx="62">
                  <c:v>47.614905999999998</c:v>
                </c:pt>
                <c:pt idx="63">
                  <c:v>47.630589999999998</c:v>
                </c:pt>
                <c:pt idx="64">
                  <c:v>45.711143</c:v>
                </c:pt>
                <c:pt idx="65">
                  <c:v>46.688343000000003</c:v>
                </c:pt>
                <c:pt idx="66">
                  <c:v>47.824818</c:v>
                </c:pt>
                <c:pt idx="67">
                  <c:v>48.978149999999999</c:v>
                </c:pt>
                <c:pt idx="68">
                  <c:v>53.269343999999997</c:v>
                </c:pt>
                <c:pt idx="69">
                  <c:v>54.272770000000001</c:v>
                </c:pt>
                <c:pt idx="70">
                  <c:v>55.154342999999997</c:v>
                </c:pt>
                <c:pt idx="71">
                  <c:v>55.938361999999998</c:v>
                </c:pt>
                <c:pt idx="72">
                  <c:v>59.16704</c:v>
                </c:pt>
                <c:pt idx="73">
                  <c:v>60.176110000000001</c:v>
                </c:pt>
                <c:pt idx="74">
                  <c:v>61.531258000000001</c:v>
                </c:pt>
                <c:pt idx="75">
                  <c:v>62.81579</c:v>
                </c:pt>
                <c:pt idx="76">
                  <c:v>65.285129999999995</c:v>
                </c:pt>
                <c:pt idx="77">
                  <c:v>65.331635000000006</c:v>
                </c:pt>
                <c:pt idx="78">
                  <c:v>65.478859999999997</c:v>
                </c:pt>
                <c:pt idx="79">
                  <c:v>65.627044999999995</c:v>
                </c:pt>
                <c:pt idx="80">
                  <c:v>66.525840000000002</c:v>
                </c:pt>
                <c:pt idx="81">
                  <c:v>67.162414999999996</c:v>
                </c:pt>
                <c:pt idx="82">
                  <c:v>68.442779999999999</c:v>
                </c:pt>
                <c:pt idx="83">
                  <c:v>69.521150000000006</c:v>
                </c:pt>
                <c:pt idx="84">
                  <c:v>71.328299999999999</c:v>
                </c:pt>
                <c:pt idx="85">
                  <c:v>70.755589999999998</c:v>
                </c:pt>
                <c:pt idx="86">
                  <c:v>70.286619999999999</c:v>
                </c:pt>
                <c:pt idx="87">
                  <c:v>69.885955999999993</c:v>
                </c:pt>
                <c:pt idx="88">
                  <c:v>68.650080000000003</c:v>
                </c:pt>
                <c:pt idx="89">
                  <c:v>68.413749999999993</c:v>
                </c:pt>
                <c:pt idx="90">
                  <c:v>74.064530000000005</c:v>
                </c:pt>
                <c:pt idx="91">
                  <c:v>68.091033999999993</c:v>
                </c:pt>
                <c:pt idx="92">
                  <c:v>70.552310000000006</c:v>
                </c:pt>
                <c:pt idx="93">
                  <c:v>67.583510000000004</c:v>
                </c:pt>
                <c:pt idx="94">
                  <c:v>67.0899</c:v>
                </c:pt>
                <c:pt idx="95">
                  <c:v>66.541916000000001</c:v>
                </c:pt>
                <c:pt idx="96">
                  <c:v>64.544550000000001</c:v>
                </c:pt>
                <c:pt idx="97">
                  <c:v>64.007705999999999</c:v>
                </c:pt>
                <c:pt idx="98">
                  <c:v>63.385069999999999</c:v>
                </c:pt>
                <c:pt idx="99">
                  <c:v>62.761299999999999</c:v>
                </c:pt>
                <c:pt idx="100">
                  <c:v>60.133586999999999</c:v>
                </c:pt>
                <c:pt idx="101">
                  <c:v>59.121679999999998</c:v>
                </c:pt>
                <c:pt idx="102">
                  <c:v>57.402079999999998</c:v>
                </c:pt>
                <c:pt idx="103">
                  <c:v>55.616332999999997</c:v>
                </c:pt>
                <c:pt idx="104">
                  <c:v>47.685659999999999</c:v>
                </c:pt>
                <c:pt idx="105">
                  <c:v>45.178939999999997</c:v>
                </c:pt>
                <c:pt idx="106">
                  <c:v>53.449539999999999</c:v>
                </c:pt>
                <c:pt idx="107">
                  <c:v>40.647089999999999</c:v>
                </c:pt>
                <c:pt idx="108">
                  <c:v>100.83459499999999</c:v>
                </c:pt>
                <c:pt idx="109">
                  <c:v>27.997026000000002</c:v>
                </c:pt>
                <c:pt idx="110">
                  <c:v>25.698332000000001</c:v>
                </c:pt>
                <c:pt idx="111">
                  <c:v>23.816026999999998</c:v>
                </c:pt>
                <c:pt idx="112">
                  <c:v>19.636649999999999</c:v>
                </c:pt>
                <c:pt idx="113">
                  <c:v>19.189437999999999</c:v>
                </c:pt>
                <c:pt idx="114">
                  <c:v>18.838017000000001</c:v>
                </c:pt>
                <c:pt idx="115">
                  <c:v>18.611622000000001</c:v>
                </c:pt>
                <c:pt idx="116">
                  <c:v>18.681235999999998</c:v>
                </c:pt>
                <c:pt idx="117">
                  <c:v>18.783712000000001</c:v>
                </c:pt>
                <c:pt idx="118">
                  <c:v>18.889643</c:v>
                </c:pt>
                <c:pt idx="119">
                  <c:v>18.995771000000001</c:v>
                </c:pt>
                <c:pt idx="120">
                  <c:v>19.402488999999999</c:v>
                </c:pt>
                <c:pt idx="121">
                  <c:v>19.517115</c:v>
                </c:pt>
                <c:pt idx="122">
                  <c:v>19.784029</c:v>
                </c:pt>
                <c:pt idx="123">
                  <c:v>20.053104000000001</c:v>
                </c:pt>
                <c:pt idx="124">
                  <c:v>22.232765000000001</c:v>
                </c:pt>
                <c:pt idx="125">
                  <c:v>23.068047</c:v>
                </c:pt>
                <c:pt idx="126">
                  <c:v>23.947839999999999</c:v>
                </c:pt>
                <c:pt idx="127">
                  <c:v>24.838915</c:v>
                </c:pt>
                <c:pt idx="128">
                  <c:v>28.584526</c:v>
                </c:pt>
                <c:pt idx="129">
                  <c:v>29.762789999999999</c:v>
                </c:pt>
                <c:pt idx="130">
                  <c:v>41.902251999999997</c:v>
                </c:pt>
                <c:pt idx="131">
                  <c:v>32.365479999999998</c:v>
                </c:pt>
                <c:pt idx="132">
                  <c:v>53.290503999999999</c:v>
                </c:pt>
                <c:pt idx="133">
                  <c:v>35.756639999999997</c:v>
                </c:pt>
                <c:pt idx="134">
                  <c:v>36.391556000000001</c:v>
                </c:pt>
                <c:pt idx="135">
                  <c:v>37.03304</c:v>
                </c:pt>
                <c:pt idx="136">
                  <c:v>39.451509999999999</c:v>
                </c:pt>
                <c:pt idx="137">
                  <c:v>40.113300000000002</c:v>
                </c:pt>
                <c:pt idx="138">
                  <c:v>40.804152999999999</c:v>
                </c:pt>
                <c:pt idx="139">
                  <c:v>41.426434</c:v>
                </c:pt>
                <c:pt idx="140">
                  <c:v>43.442653999999997</c:v>
                </c:pt>
                <c:pt idx="141">
                  <c:v>43.844695999999999</c:v>
                </c:pt>
                <c:pt idx="142">
                  <c:v>44.179810000000003</c:v>
                </c:pt>
                <c:pt idx="143">
                  <c:v>44.327710000000003</c:v>
                </c:pt>
                <c:pt idx="144">
                  <c:v>44.849539999999998</c:v>
                </c:pt>
                <c:pt idx="145">
                  <c:v>45.000613999999999</c:v>
                </c:pt>
                <c:pt idx="146">
                  <c:v>45.151885999999998</c:v>
                </c:pt>
                <c:pt idx="147">
                  <c:v>45.303375000000003</c:v>
                </c:pt>
                <c:pt idx="148">
                  <c:v>45.860644999999998</c:v>
                </c:pt>
                <c:pt idx="149">
                  <c:v>57.840443</c:v>
                </c:pt>
                <c:pt idx="150">
                  <c:v>46.158423999999997</c:v>
                </c:pt>
                <c:pt idx="151">
                  <c:v>46.286830000000002</c:v>
                </c:pt>
                <c:pt idx="152">
                  <c:v>46.735030000000002</c:v>
                </c:pt>
                <c:pt idx="153">
                  <c:v>46.842419999999997</c:v>
                </c:pt>
                <c:pt idx="154">
                  <c:v>46.949939999999998</c:v>
                </c:pt>
                <c:pt idx="155">
                  <c:v>47.057609999999997</c:v>
                </c:pt>
                <c:pt idx="156">
                  <c:v>47.45364</c:v>
                </c:pt>
                <c:pt idx="157">
                  <c:v>47.561976999999999</c:v>
                </c:pt>
                <c:pt idx="158">
                  <c:v>47.614905999999998</c:v>
                </c:pt>
                <c:pt idx="159">
                  <c:v>47.630589999999998</c:v>
                </c:pt>
                <c:pt idx="160">
                  <c:v>45.711143</c:v>
                </c:pt>
                <c:pt idx="161">
                  <c:v>46.688343000000003</c:v>
                </c:pt>
                <c:pt idx="162">
                  <c:v>47.824818</c:v>
                </c:pt>
                <c:pt idx="163">
                  <c:v>48.978149999999999</c:v>
                </c:pt>
                <c:pt idx="164">
                  <c:v>53.269343999999997</c:v>
                </c:pt>
                <c:pt idx="165">
                  <c:v>54.272770000000001</c:v>
                </c:pt>
                <c:pt idx="166">
                  <c:v>55.154342999999997</c:v>
                </c:pt>
                <c:pt idx="167">
                  <c:v>55.938361999999998</c:v>
                </c:pt>
                <c:pt idx="168">
                  <c:v>59.16704</c:v>
                </c:pt>
                <c:pt idx="169">
                  <c:v>60.176110000000001</c:v>
                </c:pt>
                <c:pt idx="170">
                  <c:v>61.531258000000001</c:v>
                </c:pt>
                <c:pt idx="171">
                  <c:v>62.81579</c:v>
                </c:pt>
                <c:pt idx="172">
                  <c:v>65.285129999999995</c:v>
                </c:pt>
                <c:pt idx="173">
                  <c:v>65.331635000000006</c:v>
                </c:pt>
                <c:pt idx="174">
                  <c:v>65.478859999999997</c:v>
                </c:pt>
                <c:pt idx="175">
                  <c:v>65.627044999999995</c:v>
                </c:pt>
                <c:pt idx="176">
                  <c:v>66.525840000000002</c:v>
                </c:pt>
                <c:pt idx="177">
                  <c:v>67.162414999999996</c:v>
                </c:pt>
                <c:pt idx="178">
                  <c:v>68.442779999999999</c:v>
                </c:pt>
                <c:pt idx="179">
                  <c:v>69.521150000000006</c:v>
                </c:pt>
                <c:pt idx="180">
                  <c:v>71.328299999999999</c:v>
                </c:pt>
                <c:pt idx="181">
                  <c:v>70.755589999999998</c:v>
                </c:pt>
                <c:pt idx="182">
                  <c:v>70.286619999999999</c:v>
                </c:pt>
                <c:pt idx="183">
                  <c:v>69.885955999999993</c:v>
                </c:pt>
                <c:pt idx="184">
                  <c:v>68.650080000000003</c:v>
                </c:pt>
                <c:pt idx="185">
                  <c:v>68.413749999999993</c:v>
                </c:pt>
                <c:pt idx="186">
                  <c:v>68.183390000000003</c:v>
                </c:pt>
                <c:pt idx="187">
                  <c:v>74.602890000000002</c:v>
                </c:pt>
                <c:pt idx="188">
                  <c:v>79.940950000000001</c:v>
                </c:pt>
                <c:pt idx="189">
                  <c:v>67.583510000000004</c:v>
                </c:pt>
              </c:numCache>
            </c:numRef>
          </c:val>
          <c:smooth val="0"/>
          <c:extLst>
            <c:ext xmlns:c16="http://schemas.microsoft.com/office/drawing/2014/chart" uri="{C3380CC4-5D6E-409C-BE32-E72D297353CC}">
              <c16:uniqueId val="{00000000-030B-9642-BCB8-83DF578AC82D}"/>
            </c:ext>
          </c:extLst>
        </c:ser>
        <c:ser>
          <c:idx val="1"/>
          <c:order val="1"/>
          <c:tx>
            <c:v>xgb</c:v>
          </c:tx>
          <c:spPr>
            <a:ln w="28575" cap="rnd">
              <a:solidFill>
                <a:schemeClr val="accent2"/>
              </a:solidFill>
              <a:round/>
            </a:ln>
            <a:effectLst/>
          </c:spPr>
          <c:marker>
            <c:symbol val="none"/>
          </c:marker>
          <c:val>
            <c:numRef>
              <c:f>Sheet1!$B$1:$B$190</c:f>
              <c:numCache>
                <c:formatCode>General</c:formatCode>
                <c:ptCount val="190"/>
                <c:pt idx="0">
                  <c:v>39</c:v>
                </c:pt>
                <c:pt idx="1">
                  <c:v>45</c:v>
                </c:pt>
                <c:pt idx="2">
                  <c:v>49</c:v>
                </c:pt>
                <c:pt idx="3">
                  <c:v>71</c:v>
                </c:pt>
                <c:pt idx="4">
                  <c:v>51</c:v>
                </c:pt>
                <c:pt idx="5">
                  <c:v>64</c:v>
                </c:pt>
                <c:pt idx="6">
                  <c:v>86</c:v>
                </c:pt>
                <c:pt idx="7">
                  <c:v>31</c:v>
                </c:pt>
                <c:pt idx="8">
                  <c:v>46</c:v>
                </c:pt>
                <c:pt idx="9">
                  <c:v>59</c:v>
                </c:pt>
                <c:pt idx="10">
                  <c:v>61</c:v>
                </c:pt>
                <c:pt idx="11">
                  <c:v>28</c:v>
                </c:pt>
                <c:pt idx="12">
                  <c:v>14</c:v>
                </c:pt>
                <c:pt idx="13">
                  <c:v>23</c:v>
                </c:pt>
                <c:pt idx="14">
                  <c:v>33</c:v>
                </c:pt>
                <c:pt idx="15">
                  <c:v>33</c:v>
                </c:pt>
                <c:pt idx="16">
                  <c:v>33</c:v>
                </c:pt>
                <c:pt idx="17">
                  <c:v>3</c:v>
                </c:pt>
                <c:pt idx="18">
                  <c:v>3</c:v>
                </c:pt>
                <c:pt idx="19">
                  <c:v>3</c:v>
                </c:pt>
                <c:pt idx="20">
                  <c:v>3</c:v>
                </c:pt>
                <c:pt idx="21">
                  <c:v>3</c:v>
                </c:pt>
                <c:pt idx="22">
                  <c:v>26</c:v>
                </c:pt>
                <c:pt idx="23">
                  <c:v>25</c:v>
                </c:pt>
                <c:pt idx="24">
                  <c:v>25</c:v>
                </c:pt>
                <c:pt idx="25">
                  <c:v>3</c:v>
                </c:pt>
                <c:pt idx="26">
                  <c:v>3</c:v>
                </c:pt>
                <c:pt idx="27">
                  <c:v>14</c:v>
                </c:pt>
                <c:pt idx="28">
                  <c:v>18</c:v>
                </c:pt>
                <c:pt idx="29">
                  <c:v>6</c:v>
                </c:pt>
                <c:pt idx="30">
                  <c:v>6</c:v>
                </c:pt>
                <c:pt idx="31">
                  <c:v>20</c:v>
                </c:pt>
                <c:pt idx="32">
                  <c:v>19</c:v>
                </c:pt>
                <c:pt idx="33">
                  <c:v>15</c:v>
                </c:pt>
                <c:pt idx="34">
                  <c:v>20</c:v>
                </c:pt>
                <c:pt idx="35">
                  <c:v>20</c:v>
                </c:pt>
                <c:pt idx="36">
                  <c:v>10</c:v>
                </c:pt>
                <c:pt idx="37">
                  <c:v>14</c:v>
                </c:pt>
                <c:pt idx="38">
                  <c:v>18</c:v>
                </c:pt>
                <c:pt idx="39">
                  <c:v>23</c:v>
                </c:pt>
                <c:pt idx="40">
                  <c:v>36</c:v>
                </c:pt>
                <c:pt idx="41">
                  <c:v>23</c:v>
                </c:pt>
                <c:pt idx="42">
                  <c:v>35</c:v>
                </c:pt>
                <c:pt idx="43">
                  <c:v>38</c:v>
                </c:pt>
                <c:pt idx="44">
                  <c:v>38</c:v>
                </c:pt>
                <c:pt idx="45">
                  <c:v>31</c:v>
                </c:pt>
                <c:pt idx="46">
                  <c:v>31</c:v>
                </c:pt>
                <c:pt idx="47">
                  <c:v>31</c:v>
                </c:pt>
                <c:pt idx="48">
                  <c:v>29</c:v>
                </c:pt>
                <c:pt idx="49">
                  <c:v>31</c:v>
                </c:pt>
                <c:pt idx="50">
                  <c:v>31</c:v>
                </c:pt>
                <c:pt idx="51">
                  <c:v>61</c:v>
                </c:pt>
                <c:pt idx="52">
                  <c:v>97</c:v>
                </c:pt>
                <c:pt idx="53">
                  <c:v>36</c:v>
                </c:pt>
                <c:pt idx="54">
                  <c:v>36</c:v>
                </c:pt>
                <c:pt idx="55">
                  <c:v>36</c:v>
                </c:pt>
                <c:pt idx="56">
                  <c:v>36</c:v>
                </c:pt>
                <c:pt idx="57">
                  <c:v>36</c:v>
                </c:pt>
                <c:pt idx="58">
                  <c:v>36</c:v>
                </c:pt>
                <c:pt idx="59">
                  <c:v>36</c:v>
                </c:pt>
                <c:pt idx="60">
                  <c:v>39</c:v>
                </c:pt>
                <c:pt idx="61">
                  <c:v>40</c:v>
                </c:pt>
                <c:pt idx="62">
                  <c:v>40</c:v>
                </c:pt>
                <c:pt idx="63">
                  <c:v>40</c:v>
                </c:pt>
                <c:pt idx="64">
                  <c:v>40</c:v>
                </c:pt>
                <c:pt idx="65">
                  <c:v>40</c:v>
                </c:pt>
                <c:pt idx="66">
                  <c:v>47</c:v>
                </c:pt>
                <c:pt idx="67">
                  <c:v>55</c:v>
                </c:pt>
                <c:pt idx="68">
                  <c:v>62</c:v>
                </c:pt>
                <c:pt idx="69">
                  <c:v>68</c:v>
                </c:pt>
                <c:pt idx="70">
                  <c:v>67</c:v>
                </c:pt>
                <c:pt idx="71">
                  <c:v>63</c:v>
                </c:pt>
                <c:pt idx="72">
                  <c:v>63</c:v>
                </c:pt>
                <c:pt idx="73">
                  <c:v>57</c:v>
                </c:pt>
                <c:pt idx="74">
                  <c:v>54</c:v>
                </c:pt>
                <c:pt idx="75">
                  <c:v>53</c:v>
                </c:pt>
                <c:pt idx="76">
                  <c:v>61</c:v>
                </c:pt>
                <c:pt idx="77">
                  <c:v>35</c:v>
                </c:pt>
                <c:pt idx="78">
                  <c:v>54</c:v>
                </c:pt>
                <c:pt idx="79">
                  <c:v>68</c:v>
                </c:pt>
                <c:pt idx="80">
                  <c:v>33</c:v>
                </c:pt>
                <c:pt idx="81">
                  <c:v>68</c:v>
                </c:pt>
                <c:pt idx="82">
                  <c:v>66</c:v>
                </c:pt>
                <c:pt idx="83">
                  <c:v>62</c:v>
                </c:pt>
                <c:pt idx="84">
                  <c:v>64</c:v>
                </c:pt>
                <c:pt idx="85">
                  <c:v>68</c:v>
                </c:pt>
                <c:pt idx="86">
                  <c:v>71</c:v>
                </c:pt>
                <c:pt idx="87">
                  <c:v>74</c:v>
                </c:pt>
                <c:pt idx="88">
                  <c:v>25</c:v>
                </c:pt>
                <c:pt idx="89">
                  <c:v>24</c:v>
                </c:pt>
                <c:pt idx="90">
                  <c:v>118</c:v>
                </c:pt>
                <c:pt idx="91">
                  <c:v>111</c:v>
                </c:pt>
                <c:pt idx="92">
                  <c:v>16</c:v>
                </c:pt>
                <c:pt idx="93">
                  <c:v>67</c:v>
                </c:pt>
                <c:pt idx="94">
                  <c:v>53</c:v>
                </c:pt>
                <c:pt idx="95">
                  <c:v>117</c:v>
                </c:pt>
                <c:pt idx="96">
                  <c:v>39</c:v>
                </c:pt>
                <c:pt idx="97">
                  <c:v>45</c:v>
                </c:pt>
                <c:pt idx="98">
                  <c:v>49</c:v>
                </c:pt>
                <c:pt idx="99">
                  <c:v>71</c:v>
                </c:pt>
                <c:pt idx="100">
                  <c:v>51</c:v>
                </c:pt>
                <c:pt idx="101">
                  <c:v>64</c:v>
                </c:pt>
                <c:pt idx="102">
                  <c:v>86</c:v>
                </c:pt>
                <c:pt idx="103">
                  <c:v>31</c:v>
                </c:pt>
                <c:pt idx="104">
                  <c:v>46</c:v>
                </c:pt>
                <c:pt idx="105">
                  <c:v>59</c:v>
                </c:pt>
                <c:pt idx="106">
                  <c:v>61</c:v>
                </c:pt>
                <c:pt idx="107">
                  <c:v>28</c:v>
                </c:pt>
                <c:pt idx="108">
                  <c:v>14</c:v>
                </c:pt>
                <c:pt idx="109">
                  <c:v>23</c:v>
                </c:pt>
                <c:pt idx="110">
                  <c:v>33</c:v>
                </c:pt>
                <c:pt idx="111">
                  <c:v>33</c:v>
                </c:pt>
                <c:pt idx="112">
                  <c:v>33</c:v>
                </c:pt>
                <c:pt idx="113">
                  <c:v>3</c:v>
                </c:pt>
                <c:pt idx="114">
                  <c:v>3</c:v>
                </c:pt>
                <c:pt idx="115">
                  <c:v>3</c:v>
                </c:pt>
                <c:pt idx="116">
                  <c:v>3</c:v>
                </c:pt>
                <c:pt idx="117">
                  <c:v>3</c:v>
                </c:pt>
                <c:pt idx="118">
                  <c:v>26</c:v>
                </c:pt>
                <c:pt idx="119">
                  <c:v>25</c:v>
                </c:pt>
                <c:pt idx="120">
                  <c:v>25</c:v>
                </c:pt>
                <c:pt idx="121">
                  <c:v>3</c:v>
                </c:pt>
                <c:pt idx="122">
                  <c:v>3</c:v>
                </c:pt>
                <c:pt idx="123">
                  <c:v>14</c:v>
                </c:pt>
                <c:pt idx="124">
                  <c:v>18</c:v>
                </c:pt>
                <c:pt idx="125">
                  <c:v>6</c:v>
                </c:pt>
                <c:pt idx="126">
                  <c:v>6</c:v>
                </c:pt>
                <c:pt idx="127">
                  <c:v>20</c:v>
                </c:pt>
                <c:pt idx="128">
                  <c:v>33</c:v>
                </c:pt>
                <c:pt idx="129">
                  <c:v>15</c:v>
                </c:pt>
                <c:pt idx="130">
                  <c:v>20</c:v>
                </c:pt>
                <c:pt idx="131">
                  <c:v>20</c:v>
                </c:pt>
                <c:pt idx="132">
                  <c:v>33</c:v>
                </c:pt>
                <c:pt idx="133">
                  <c:v>14</c:v>
                </c:pt>
                <c:pt idx="134">
                  <c:v>18</c:v>
                </c:pt>
                <c:pt idx="135">
                  <c:v>23</c:v>
                </c:pt>
                <c:pt idx="136">
                  <c:v>36</c:v>
                </c:pt>
                <c:pt idx="137">
                  <c:v>23</c:v>
                </c:pt>
                <c:pt idx="138">
                  <c:v>35</c:v>
                </c:pt>
                <c:pt idx="139">
                  <c:v>38</c:v>
                </c:pt>
                <c:pt idx="140">
                  <c:v>38</c:v>
                </c:pt>
                <c:pt idx="141">
                  <c:v>31</c:v>
                </c:pt>
                <c:pt idx="142">
                  <c:v>31</c:v>
                </c:pt>
                <c:pt idx="143">
                  <c:v>31</c:v>
                </c:pt>
                <c:pt idx="144">
                  <c:v>29</c:v>
                </c:pt>
                <c:pt idx="145">
                  <c:v>31</c:v>
                </c:pt>
                <c:pt idx="146">
                  <c:v>31</c:v>
                </c:pt>
                <c:pt idx="147">
                  <c:v>61</c:v>
                </c:pt>
                <c:pt idx="148">
                  <c:v>97</c:v>
                </c:pt>
                <c:pt idx="149">
                  <c:v>36</c:v>
                </c:pt>
                <c:pt idx="150">
                  <c:v>36</c:v>
                </c:pt>
                <c:pt idx="151">
                  <c:v>36</c:v>
                </c:pt>
                <c:pt idx="152">
                  <c:v>36</c:v>
                </c:pt>
                <c:pt idx="153">
                  <c:v>36</c:v>
                </c:pt>
                <c:pt idx="154">
                  <c:v>36</c:v>
                </c:pt>
                <c:pt idx="155">
                  <c:v>36</c:v>
                </c:pt>
                <c:pt idx="156">
                  <c:v>39</c:v>
                </c:pt>
                <c:pt idx="157">
                  <c:v>40</c:v>
                </c:pt>
                <c:pt idx="158">
                  <c:v>40</c:v>
                </c:pt>
                <c:pt idx="159">
                  <c:v>40</c:v>
                </c:pt>
                <c:pt idx="160">
                  <c:v>40</c:v>
                </c:pt>
                <c:pt idx="161">
                  <c:v>40</c:v>
                </c:pt>
                <c:pt idx="162">
                  <c:v>47</c:v>
                </c:pt>
                <c:pt idx="163">
                  <c:v>55</c:v>
                </c:pt>
                <c:pt idx="164">
                  <c:v>62</c:v>
                </c:pt>
                <c:pt idx="165">
                  <c:v>68</c:v>
                </c:pt>
                <c:pt idx="166">
                  <c:v>67</c:v>
                </c:pt>
                <c:pt idx="167">
                  <c:v>63</c:v>
                </c:pt>
                <c:pt idx="168">
                  <c:v>63</c:v>
                </c:pt>
                <c:pt idx="169">
                  <c:v>57</c:v>
                </c:pt>
                <c:pt idx="170">
                  <c:v>54</c:v>
                </c:pt>
                <c:pt idx="171">
                  <c:v>53</c:v>
                </c:pt>
                <c:pt idx="172">
                  <c:v>61</c:v>
                </c:pt>
                <c:pt idx="173">
                  <c:v>35</c:v>
                </c:pt>
                <c:pt idx="174">
                  <c:v>54</c:v>
                </c:pt>
                <c:pt idx="175">
                  <c:v>68</c:v>
                </c:pt>
                <c:pt idx="176">
                  <c:v>33</c:v>
                </c:pt>
                <c:pt idx="177">
                  <c:v>68</c:v>
                </c:pt>
                <c:pt idx="178">
                  <c:v>66</c:v>
                </c:pt>
                <c:pt idx="179">
                  <c:v>62</c:v>
                </c:pt>
                <c:pt idx="180">
                  <c:v>64</c:v>
                </c:pt>
                <c:pt idx="181">
                  <c:v>68</c:v>
                </c:pt>
                <c:pt idx="182">
                  <c:v>71</c:v>
                </c:pt>
                <c:pt idx="183">
                  <c:v>74</c:v>
                </c:pt>
                <c:pt idx="184">
                  <c:v>25</c:v>
                </c:pt>
                <c:pt idx="185">
                  <c:v>24</c:v>
                </c:pt>
                <c:pt idx="186">
                  <c:v>118</c:v>
                </c:pt>
                <c:pt idx="187">
                  <c:v>111</c:v>
                </c:pt>
                <c:pt idx="188">
                  <c:v>20</c:v>
                </c:pt>
                <c:pt idx="189">
                  <c:v>67</c:v>
                </c:pt>
              </c:numCache>
            </c:numRef>
          </c:val>
          <c:smooth val="0"/>
          <c:extLst>
            <c:ext xmlns:c16="http://schemas.microsoft.com/office/drawing/2014/chart" uri="{C3380CC4-5D6E-409C-BE32-E72D297353CC}">
              <c16:uniqueId val="{00000001-030B-9642-BCB8-83DF578AC82D}"/>
            </c:ext>
          </c:extLst>
        </c:ser>
        <c:ser>
          <c:idx val="2"/>
          <c:order val="2"/>
          <c:tx>
            <c:v>CGM</c:v>
          </c:tx>
          <c:spPr>
            <a:ln w="28575" cap="rnd">
              <a:solidFill>
                <a:schemeClr val="accent3"/>
              </a:solidFill>
              <a:round/>
            </a:ln>
            <a:effectLst/>
          </c:spPr>
          <c:marker>
            <c:symbol val="none"/>
          </c:marker>
          <c:val>
            <c:numRef>
              <c:f>Sheet1!$C$1:$C$190</c:f>
              <c:numCache>
                <c:formatCode>General</c:formatCode>
                <c:ptCount val="190"/>
                <c:pt idx="0">
                  <c:v>77.400000000000006</c:v>
                </c:pt>
                <c:pt idx="1">
                  <c:v>84.6</c:v>
                </c:pt>
                <c:pt idx="2">
                  <c:v>97.2</c:v>
                </c:pt>
                <c:pt idx="3">
                  <c:v>104.4</c:v>
                </c:pt>
                <c:pt idx="4">
                  <c:v>100.8</c:v>
                </c:pt>
                <c:pt idx="5">
                  <c:v>86.4</c:v>
                </c:pt>
                <c:pt idx="6">
                  <c:v>72</c:v>
                </c:pt>
                <c:pt idx="7">
                  <c:v>64.8</c:v>
                </c:pt>
                <c:pt idx="8">
                  <c:v>59.4</c:v>
                </c:pt>
                <c:pt idx="9">
                  <c:v>57.6</c:v>
                </c:pt>
                <c:pt idx="10">
                  <c:v>54</c:v>
                </c:pt>
                <c:pt idx="11">
                  <c:v>50.4</c:v>
                </c:pt>
                <c:pt idx="12">
                  <c:v>46.8</c:v>
                </c:pt>
                <c:pt idx="13">
                  <c:v>46.8</c:v>
                </c:pt>
                <c:pt idx="14">
                  <c:v>52.2</c:v>
                </c:pt>
                <c:pt idx="15">
                  <c:v>66.599999999999994</c:v>
                </c:pt>
                <c:pt idx="16">
                  <c:v>72</c:v>
                </c:pt>
                <c:pt idx="17">
                  <c:v>73.8</c:v>
                </c:pt>
                <c:pt idx="18">
                  <c:v>70.2</c:v>
                </c:pt>
                <c:pt idx="19">
                  <c:v>63</c:v>
                </c:pt>
                <c:pt idx="20">
                  <c:v>59.4</c:v>
                </c:pt>
                <c:pt idx="21">
                  <c:v>57.6</c:v>
                </c:pt>
                <c:pt idx="22">
                  <c:v>57.6</c:v>
                </c:pt>
                <c:pt idx="23">
                  <c:v>66.599999999999994</c:v>
                </c:pt>
                <c:pt idx="24">
                  <c:v>70.2</c:v>
                </c:pt>
                <c:pt idx="25">
                  <c:v>68.400000000000006</c:v>
                </c:pt>
                <c:pt idx="26">
                  <c:v>66.599999999999994</c:v>
                </c:pt>
                <c:pt idx="27">
                  <c:v>70.2</c:v>
                </c:pt>
                <c:pt idx="28">
                  <c:v>72</c:v>
                </c:pt>
                <c:pt idx="29">
                  <c:v>70.2</c:v>
                </c:pt>
                <c:pt idx="30">
                  <c:v>70.2</c:v>
                </c:pt>
                <c:pt idx="31">
                  <c:v>73.8</c:v>
                </c:pt>
                <c:pt idx="32">
                  <c:v>79.2</c:v>
                </c:pt>
                <c:pt idx="33">
                  <c:v>84.6</c:v>
                </c:pt>
                <c:pt idx="34">
                  <c:v>86.4</c:v>
                </c:pt>
                <c:pt idx="35">
                  <c:v>88.2</c:v>
                </c:pt>
                <c:pt idx="36">
                  <c:v>81</c:v>
                </c:pt>
                <c:pt idx="37">
                  <c:v>77.400000000000006</c:v>
                </c:pt>
                <c:pt idx="38">
                  <c:v>79.2</c:v>
                </c:pt>
                <c:pt idx="39">
                  <c:v>84.6</c:v>
                </c:pt>
                <c:pt idx="40">
                  <c:v>93.6</c:v>
                </c:pt>
                <c:pt idx="41">
                  <c:v>99</c:v>
                </c:pt>
                <c:pt idx="42">
                  <c:v>102.6</c:v>
                </c:pt>
                <c:pt idx="43">
                  <c:v>106.2</c:v>
                </c:pt>
                <c:pt idx="44">
                  <c:v>104.4</c:v>
                </c:pt>
                <c:pt idx="45">
                  <c:v>104.4</c:v>
                </c:pt>
                <c:pt idx="46">
                  <c:v>106.2</c:v>
                </c:pt>
                <c:pt idx="47">
                  <c:v>111.6</c:v>
                </c:pt>
                <c:pt idx="48">
                  <c:v>111.6</c:v>
                </c:pt>
                <c:pt idx="49">
                  <c:v>108</c:v>
                </c:pt>
                <c:pt idx="50">
                  <c:v>113.4</c:v>
                </c:pt>
                <c:pt idx="51">
                  <c:v>109.8</c:v>
                </c:pt>
                <c:pt idx="52">
                  <c:v>106.2</c:v>
                </c:pt>
                <c:pt idx="53">
                  <c:v>108</c:v>
                </c:pt>
                <c:pt idx="54">
                  <c:v>111.6</c:v>
                </c:pt>
                <c:pt idx="55">
                  <c:v>109.8</c:v>
                </c:pt>
                <c:pt idx="56">
                  <c:v>109.8</c:v>
                </c:pt>
                <c:pt idx="57">
                  <c:v>108</c:v>
                </c:pt>
                <c:pt idx="58">
                  <c:v>106.2</c:v>
                </c:pt>
                <c:pt idx="59">
                  <c:v>106.2</c:v>
                </c:pt>
                <c:pt idx="60">
                  <c:v>104.4</c:v>
                </c:pt>
                <c:pt idx="61">
                  <c:v>104.4</c:v>
                </c:pt>
                <c:pt idx="62">
                  <c:v>104.4</c:v>
                </c:pt>
                <c:pt idx="63">
                  <c:v>106.2</c:v>
                </c:pt>
                <c:pt idx="64">
                  <c:v>106.2</c:v>
                </c:pt>
                <c:pt idx="65">
                  <c:v>108</c:v>
                </c:pt>
                <c:pt idx="66">
                  <c:v>111.6</c:v>
                </c:pt>
                <c:pt idx="67">
                  <c:v>113.4</c:v>
                </c:pt>
                <c:pt idx="68">
                  <c:v>117</c:v>
                </c:pt>
                <c:pt idx="69">
                  <c:v>115.2</c:v>
                </c:pt>
                <c:pt idx="70">
                  <c:v>118.8</c:v>
                </c:pt>
                <c:pt idx="71">
                  <c:v>124.2</c:v>
                </c:pt>
                <c:pt idx="72">
                  <c:v>124.2</c:v>
                </c:pt>
                <c:pt idx="73">
                  <c:v>118.8</c:v>
                </c:pt>
                <c:pt idx="74">
                  <c:v>118.8</c:v>
                </c:pt>
                <c:pt idx="75">
                  <c:v>124.2</c:v>
                </c:pt>
                <c:pt idx="76">
                  <c:v>129.6</c:v>
                </c:pt>
                <c:pt idx="77">
                  <c:v>135</c:v>
                </c:pt>
                <c:pt idx="78">
                  <c:v>140.4</c:v>
                </c:pt>
                <c:pt idx="79">
                  <c:v>149.4</c:v>
                </c:pt>
                <c:pt idx="80">
                  <c:v>149.4</c:v>
                </c:pt>
                <c:pt idx="81">
                  <c:v>145.80000000000001</c:v>
                </c:pt>
                <c:pt idx="82">
                  <c:v>147.6</c:v>
                </c:pt>
                <c:pt idx="83">
                  <c:v>145.80000000000001</c:v>
                </c:pt>
                <c:pt idx="84">
                  <c:v>149.4</c:v>
                </c:pt>
                <c:pt idx="85">
                  <c:v>151.19999999999999</c:v>
                </c:pt>
                <c:pt idx="86">
                  <c:v>149.4</c:v>
                </c:pt>
                <c:pt idx="87">
                  <c:v>151.19999999999999</c:v>
                </c:pt>
                <c:pt idx="88">
                  <c:v>158.4</c:v>
                </c:pt>
                <c:pt idx="89">
                  <c:v>167.4</c:v>
                </c:pt>
                <c:pt idx="90">
                  <c:v>171</c:v>
                </c:pt>
                <c:pt idx="91">
                  <c:v>176.4</c:v>
                </c:pt>
                <c:pt idx="92">
                  <c:v>185.4</c:v>
                </c:pt>
                <c:pt idx="93">
                  <c:v>187.2</c:v>
                </c:pt>
                <c:pt idx="94">
                  <c:v>187.2</c:v>
                </c:pt>
                <c:pt idx="95">
                  <c:v>196.2</c:v>
                </c:pt>
                <c:pt idx="96">
                  <c:v>221.4</c:v>
                </c:pt>
                <c:pt idx="97">
                  <c:v>239.4</c:v>
                </c:pt>
                <c:pt idx="98">
                  <c:v>239.4</c:v>
                </c:pt>
                <c:pt idx="99">
                  <c:v>239.4</c:v>
                </c:pt>
                <c:pt idx="100">
                  <c:v>235.8</c:v>
                </c:pt>
                <c:pt idx="101">
                  <c:v>230.4</c:v>
                </c:pt>
                <c:pt idx="102">
                  <c:v>221.4</c:v>
                </c:pt>
                <c:pt idx="103">
                  <c:v>208.8</c:v>
                </c:pt>
                <c:pt idx="104">
                  <c:v>194.4</c:v>
                </c:pt>
                <c:pt idx="105">
                  <c:v>178.2</c:v>
                </c:pt>
                <c:pt idx="106">
                  <c:v>167.4</c:v>
                </c:pt>
                <c:pt idx="107">
                  <c:v>151.19999999999999</c:v>
                </c:pt>
                <c:pt idx="108">
                  <c:v>131.4</c:v>
                </c:pt>
                <c:pt idx="109">
                  <c:v>124.2</c:v>
                </c:pt>
                <c:pt idx="110">
                  <c:v>124.2</c:v>
                </c:pt>
                <c:pt idx="111">
                  <c:v>124.2</c:v>
                </c:pt>
                <c:pt idx="112">
                  <c:v>120.6</c:v>
                </c:pt>
                <c:pt idx="113">
                  <c:v>115.2</c:v>
                </c:pt>
                <c:pt idx="114">
                  <c:v>113.4</c:v>
                </c:pt>
                <c:pt idx="115">
                  <c:v>109.8</c:v>
                </c:pt>
                <c:pt idx="116">
                  <c:v>108</c:v>
                </c:pt>
                <c:pt idx="117">
                  <c:v>106.2</c:v>
                </c:pt>
                <c:pt idx="118">
                  <c:v>104.4</c:v>
                </c:pt>
                <c:pt idx="119">
                  <c:v>102.6</c:v>
                </c:pt>
                <c:pt idx="120">
                  <c:v>95.4</c:v>
                </c:pt>
                <c:pt idx="121">
                  <c:v>93.6</c:v>
                </c:pt>
                <c:pt idx="122">
                  <c:v>100.8</c:v>
                </c:pt>
                <c:pt idx="123">
                  <c:v>104.4</c:v>
                </c:pt>
                <c:pt idx="124">
                  <c:v>104.4</c:v>
                </c:pt>
                <c:pt idx="125">
                  <c:v>106.2</c:v>
                </c:pt>
                <c:pt idx="126">
                  <c:v>108</c:v>
                </c:pt>
                <c:pt idx="127">
                  <c:v>104.4</c:v>
                </c:pt>
                <c:pt idx="128">
                  <c:v>104.4</c:v>
                </c:pt>
                <c:pt idx="129">
                  <c:v>106.2</c:v>
                </c:pt>
                <c:pt idx="130">
                  <c:v>108</c:v>
                </c:pt>
                <c:pt idx="131">
                  <c:v>109.8</c:v>
                </c:pt>
                <c:pt idx="132">
                  <c:v>111.6</c:v>
                </c:pt>
                <c:pt idx="133">
                  <c:v>113.4</c:v>
                </c:pt>
                <c:pt idx="134">
                  <c:v>120.6</c:v>
                </c:pt>
                <c:pt idx="135">
                  <c:v>129.6</c:v>
                </c:pt>
                <c:pt idx="136">
                  <c:v>142.19999999999999</c:v>
                </c:pt>
                <c:pt idx="137">
                  <c:v>163.80000000000001</c:v>
                </c:pt>
                <c:pt idx="138">
                  <c:v>169.2</c:v>
                </c:pt>
                <c:pt idx="139">
                  <c:v>160.19999999999999</c:v>
                </c:pt>
                <c:pt idx="140">
                  <c:v>158.4</c:v>
                </c:pt>
                <c:pt idx="141">
                  <c:v>158.4</c:v>
                </c:pt>
                <c:pt idx="142">
                  <c:v>158.4</c:v>
                </c:pt>
                <c:pt idx="143">
                  <c:v>158.4</c:v>
                </c:pt>
                <c:pt idx="144">
                  <c:v>160.19999999999999</c:v>
                </c:pt>
                <c:pt idx="145">
                  <c:v>163.80000000000001</c:v>
                </c:pt>
                <c:pt idx="146">
                  <c:v>158.4</c:v>
                </c:pt>
                <c:pt idx="147">
                  <c:v>153</c:v>
                </c:pt>
                <c:pt idx="148">
                  <c:v>154.80000000000001</c:v>
                </c:pt>
                <c:pt idx="149">
                  <c:v>151.19999999999999</c:v>
                </c:pt>
                <c:pt idx="150">
                  <c:v>151.19999999999999</c:v>
                </c:pt>
                <c:pt idx="151">
                  <c:v>151.19999999999999</c:v>
                </c:pt>
                <c:pt idx="152">
                  <c:v>145.80000000000001</c:v>
                </c:pt>
                <c:pt idx="153">
                  <c:v>138.6</c:v>
                </c:pt>
                <c:pt idx="154">
                  <c:v>138.6</c:v>
                </c:pt>
                <c:pt idx="155">
                  <c:v>140.4</c:v>
                </c:pt>
                <c:pt idx="156">
                  <c:v>140.4</c:v>
                </c:pt>
                <c:pt idx="157">
                  <c:v>138.6</c:v>
                </c:pt>
                <c:pt idx="158">
                  <c:v>129.6</c:v>
                </c:pt>
                <c:pt idx="159">
                  <c:v>122.4</c:v>
                </c:pt>
                <c:pt idx="160">
                  <c:v>120.6</c:v>
                </c:pt>
                <c:pt idx="161">
                  <c:v>118.8</c:v>
                </c:pt>
                <c:pt idx="162">
                  <c:v>115.2</c:v>
                </c:pt>
                <c:pt idx="163">
                  <c:v>111.6</c:v>
                </c:pt>
                <c:pt idx="164">
                  <c:v>108</c:v>
                </c:pt>
                <c:pt idx="165">
                  <c:v>106.2</c:v>
                </c:pt>
                <c:pt idx="166">
                  <c:v>104.4</c:v>
                </c:pt>
                <c:pt idx="167">
                  <c:v>100.8</c:v>
                </c:pt>
                <c:pt idx="168">
                  <c:v>99</c:v>
                </c:pt>
                <c:pt idx="169">
                  <c:v>95.4</c:v>
                </c:pt>
                <c:pt idx="170">
                  <c:v>95.4</c:v>
                </c:pt>
                <c:pt idx="171">
                  <c:v>95.4</c:v>
                </c:pt>
                <c:pt idx="172">
                  <c:v>95.4</c:v>
                </c:pt>
                <c:pt idx="173">
                  <c:v>93.6</c:v>
                </c:pt>
                <c:pt idx="174">
                  <c:v>88.2</c:v>
                </c:pt>
                <c:pt idx="175">
                  <c:v>84.6</c:v>
                </c:pt>
                <c:pt idx="176">
                  <c:v>84.6</c:v>
                </c:pt>
                <c:pt idx="177">
                  <c:v>81</c:v>
                </c:pt>
                <c:pt idx="178">
                  <c:v>77.400000000000006</c:v>
                </c:pt>
                <c:pt idx="179">
                  <c:v>73.8</c:v>
                </c:pt>
                <c:pt idx="180">
                  <c:v>73.8</c:v>
                </c:pt>
                <c:pt idx="181">
                  <c:v>72</c:v>
                </c:pt>
                <c:pt idx="182">
                  <c:v>68.400000000000006</c:v>
                </c:pt>
                <c:pt idx="183">
                  <c:v>66.599999999999994</c:v>
                </c:pt>
                <c:pt idx="184">
                  <c:v>66.599999999999994</c:v>
                </c:pt>
                <c:pt idx="185">
                  <c:v>70.2</c:v>
                </c:pt>
                <c:pt idx="186">
                  <c:v>73.8</c:v>
                </c:pt>
                <c:pt idx="187">
                  <c:v>75.599999999999994</c:v>
                </c:pt>
                <c:pt idx="188">
                  <c:v>73.8</c:v>
                </c:pt>
                <c:pt idx="189">
                  <c:v>73.8</c:v>
                </c:pt>
              </c:numCache>
            </c:numRef>
          </c:val>
          <c:smooth val="0"/>
          <c:extLst>
            <c:ext xmlns:c16="http://schemas.microsoft.com/office/drawing/2014/chart" uri="{C3380CC4-5D6E-409C-BE32-E72D297353CC}">
              <c16:uniqueId val="{00000002-030B-9642-BCB8-83DF578AC82D}"/>
            </c:ext>
          </c:extLst>
        </c:ser>
        <c:dLbls>
          <c:showLegendKey val="0"/>
          <c:showVal val="0"/>
          <c:showCatName val="0"/>
          <c:showSerName val="0"/>
          <c:showPercent val="0"/>
          <c:showBubbleSize val="0"/>
        </c:dLbls>
        <c:smooth val="0"/>
        <c:axId val="1135109471"/>
        <c:axId val="510730239"/>
      </c:lineChart>
      <c:catAx>
        <c:axId val="1135109471"/>
        <c:scaling>
          <c:orientation val="minMax"/>
        </c:scaling>
        <c:delete val="0"/>
        <c:axPos val="b"/>
        <c:numFmt formatCode="m/d/yy\ h:mm"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10730239"/>
        <c:crosses val="autoZero"/>
        <c:auto val="0"/>
        <c:lblAlgn val="ctr"/>
        <c:lblOffset val="100"/>
        <c:noMultiLvlLbl val="0"/>
      </c:catAx>
      <c:valAx>
        <c:axId val="5107302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3510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Prediction of CGM by</a:t>
            </a:r>
            <a:r>
              <a:rPr lang="en-US" altLang="zh-CN" baseline="0"/>
              <a:t> Bilstm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Sheet5!$A$1:$A$1929</c:f>
              <c:numCache>
                <c:formatCode>General</c:formatCode>
                <c:ptCount val="1929"/>
                <c:pt idx="0">
                  <c:v>54.070442</c:v>
                </c:pt>
                <c:pt idx="1">
                  <c:v>53.763660000000002</c:v>
                </c:pt>
                <c:pt idx="2">
                  <c:v>52.567959999999999</c:v>
                </c:pt>
                <c:pt idx="3">
                  <c:v>52.222045999999999</c:v>
                </c:pt>
                <c:pt idx="4">
                  <c:v>51.867466</c:v>
                </c:pt>
                <c:pt idx="5">
                  <c:v>51.504190000000001</c:v>
                </c:pt>
                <c:pt idx="6">
                  <c:v>50.450347999999998</c:v>
                </c:pt>
                <c:pt idx="7">
                  <c:v>50.205708000000001</c:v>
                </c:pt>
                <c:pt idx="8">
                  <c:v>49.948300000000003</c:v>
                </c:pt>
                <c:pt idx="9">
                  <c:v>38.192604000000003</c:v>
                </c:pt>
                <c:pt idx="10">
                  <c:v>48.581435999999997</c:v>
                </c:pt>
                <c:pt idx="11">
                  <c:v>48.253920000000001</c:v>
                </c:pt>
                <c:pt idx="12">
                  <c:v>47.914597000000001</c:v>
                </c:pt>
                <c:pt idx="13">
                  <c:v>47.563609999999997</c:v>
                </c:pt>
                <c:pt idx="14">
                  <c:v>46.180965</c:v>
                </c:pt>
                <c:pt idx="15">
                  <c:v>45.778849999999998</c:v>
                </c:pt>
                <c:pt idx="16">
                  <c:v>45.716644000000002</c:v>
                </c:pt>
                <c:pt idx="17">
                  <c:v>45.699447999999997</c:v>
                </c:pt>
                <c:pt idx="18">
                  <c:v>45.646827999999999</c:v>
                </c:pt>
                <c:pt idx="19">
                  <c:v>45.635178000000003</c:v>
                </c:pt>
                <c:pt idx="20">
                  <c:v>45.624630000000003</c:v>
                </c:pt>
                <c:pt idx="21">
                  <c:v>45.615147</c:v>
                </c:pt>
                <c:pt idx="22">
                  <c:v>45.588917000000002</c:v>
                </c:pt>
                <c:pt idx="23">
                  <c:v>45.583942</c:v>
                </c:pt>
                <c:pt idx="24">
                  <c:v>45.579839999999997</c:v>
                </c:pt>
                <c:pt idx="25">
                  <c:v>45.576565000000002</c:v>
                </c:pt>
                <c:pt idx="26">
                  <c:v>45.571150000000003</c:v>
                </c:pt>
                <c:pt idx="27">
                  <c:v>45.57132</c:v>
                </c:pt>
                <c:pt idx="28">
                  <c:v>45.572116999999999</c:v>
                </c:pt>
                <c:pt idx="29">
                  <c:v>45.573529999999998</c:v>
                </c:pt>
                <c:pt idx="30">
                  <c:v>45.583354999999997</c:v>
                </c:pt>
                <c:pt idx="31">
                  <c:v>45.587166000000003</c:v>
                </c:pt>
                <c:pt idx="32">
                  <c:v>45.591396000000003</c:v>
                </c:pt>
                <c:pt idx="33">
                  <c:v>45.772820000000003</c:v>
                </c:pt>
                <c:pt idx="34">
                  <c:v>45.615900000000003</c:v>
                </c:pt>
                <c:pt idx="35">
                  <c:v>44.531419999999997</c:v>
                </c:pt>
                <c:pt idx="36">
                  <c:v>45.628309999999999</c:v>
                </c:pt>
                <c:pt idx="37">
                  <c:v>45.63485</c:v>
                </c:pt>
                <c:pt idx="38">
                  <c:v>45.660200000000003</c:v>
                </c:pt>
                <c:pt idx="39">
                  <c:v>45.667397000000001</c:v>
                </c:pt>
                <c:pt idx="40">
                  <c:v>45.674669999999999</c:v>
                </c:pt>
                <c:pt idx="41">
                  <c:v>45.681989999999999</c:v>
                </c:pt>
                <c:pt idx="42">
                  <c:v>45.709029999999998</c:v>
                </c:pt>
                <c:pt idx="43">
                  <c:v>46.064624999999999</c:v>
                </c:pt>
                <c:pt idx="44">
                  <c:v>46.428730000000002</c:v>
                </c:pt>
                <c:pt idx="45">
                  <c:v>45.815815000000001</c:v>
                </c:pt>
                <c:pt idx="46">
                  <c:v>48.159846999999999</c:v>
                </c:pt>
                <c:pt idx="47">
                  <c:v>48.53716</c:v>
                </c:pt>
                <c:pt idx="48">
                  <c:v>48.916550000000001</c:v>
                </c:pt>
                <c:pt idx="49">
                  <c:v>49.297974000000004</c:v>
                </c:pt>
                <c:pt idx="50">
                  <c:v>50.712845000000002</c:v>
                </c:pt>
                <c:pt idx="51">
                  <c:v>51.10295</c:v>
                </c:pt>
                <c:pt idx="52">
                  <c:v>51.494779999999999</c:v>
                </c:pt>
                <c:pt idx="53">
                  <c:v>51.888275</c:v>
                </c:pt>
                <c:pt idx="54">
                  <c:v>53.344889999999999</c:v>
                </c:pt>
                <c:pt idx="55">
                  <c:v>53.745766000000003</c:v>
                </c:pt>
                <c:pt idx="56">
                  <c:v>54.148125</c:v>
                </c:pt>
                <c:pt idx="57">
                  <c:v>54.551960000000001</c:v>
                </c:pt>
                <c:pt idx="58">
                  <c:v>37.438118000000003</c:v>
                </c:pt>
                <c:pt idx="59">
                  <c:v>37.239960000000004</c:v>
                </c:pt>
                <c:pt idx="60">
                  <c:v>37.045845</c:v>
                </c:pt>
                <c:pt idx="61">
                  <c:v>36.855710000000002</c:v>
                </c:pt>
                <c:pt idx="62">
                  <c:v>36.191690000000001</c:v>
                </c:pt>
                <c:pt idx="63">
                  <c:v>36.019404999999999</c:v>
                </c:pt>
                <c:pt idx="64">
                  <c:v>35.850802999999999</c:v>
                </c:pt>
                <c:pt idx="65">
                  <c:v>35.685862999999998</c:v>
                </c:pt>
                <c:pt idx="66">
                  <c:v>35.111690000000003</c:v>
                </c:pt>
                <c:pt idx="67">
                  <c:v>34.963344999999997</c:v>
                </c:pt>
                <c:pt idx="68">
                  <c:v>34.818477999999999</c:v>
                </c:pt>
                <c:pt idx="69">
                  <c:v>34.692740000000001</c:v>
                </c:pt>
                <c:pt idx="70">
                  <c:v>34.307519999999997</c:v>
                </c:pt>
                <c:pt idx="71">
                  <c:v>34.210586999999997</c:v>
                </c:pt>
                <c:pt idx="72">
                  <c:v>34.125323999999999</c:v>
                </c:pt>
                <c:pt idx="73">
                  <c:v>34.177430000000001</c:v>
                </c:pt>
                <c:pt idx="74">
                  <c:v>34.849167000000001</c:v>
                </c:pt>
                <c:pt idx="75">
                  <c:v>35.165500000000002</c:v>
                </c:pt>
                <c:pt idx="76">
                  <c:v>35.480139999999999</c:v>
                </c:pt>
                <c:pt idx="77">
                  <c:v>35.792892000000002</c:v>
                </c:pt>
                <c:pt idx="78">
                  <c:v>36.920409999999997</c:v>
                </c:pt>
                <c:pt idx="79">
                  <c:v>37.221622000000004</c:v>
                </c:pt>
                <c:pt idx="80">
                  <c:v>37.519683999999998</c:v>
                </c:pt>
                <c:pt idx="81">
                  <c:v>37.814273999999997</c:v>
                </c:pt>
                <c:pt idx="82">
                  <c:v>38.859833000000002</c:v>
                </c:pt>
                <c:pt idx="83">
                  <c:v>39.13411</c:v>
                </c:pt>
                <c:pt idx="84">
                  <c:v>39.403053</c:v>
                </c:pt>
                <c:pt idx="85">
                  <c:v>39.666331999999997</c:v>
                </c:pt>
                <c:pt idx="86">
                  <c:v>42.902299999999997</c:v>
                </c:pt>
                <c:pt idx="87">
                  <c:v>44.903959999999998</c:v>
                </c:pt>
                <c:pt idx="88">
                  <c:v>39.574950000000001</c:v>
                </c:pt>
                <c:pt idx="89">
                  <c:v>35.98554</c:v>
                </c:pt>
                <c:pt idx="90">
                  <c:v>54.669789999999999</c:v>
                </c:pt>
                <c:pt idx="91">
                  <c:v>55.737094999999997</c:v>
                </c:pt>
                <c:pt idx="92">
                  <c:v>55.919685000000001</c:v>
                </c:pt>
                <c:pt idx="93">
                  <c:v>55.662770000000002</c:v>
                </c:pt>
                <c:pt idx="94">
                  <c:v>54.660122000000001</c:v>
                </c:pt>
                <c:pt idx="95">
                  <c:v>54.369199999999999</c:v>
                </c:pt>
                <c:pt idx="96">
                  <c:v>54.070442</c:v>
                </c:pt>
                <c:pt idx="97">
                  <c:v>53.763660000000002</c:v>
                </c:pt>
                <c:pt idx="98">
                  <c:v>52.567959999999999</c:v>
                </c:pt>
                <c:pt idx="99">
                  <c:v>52.222045999999999</c:v>
                </c:pt>
                <c:pt idx="100">
                  <c:v>51.867466</c:v>
                </c:pt>
                <c:pt idx="101">
                  <c:v>51.504190000000001</c:v>
                </c:pt>
                <c:pt idx="102">
                  <c:v>50.450347999999998</c:v>
                </c:pt>
                <c:pt idx="103">
                  <c:v>50.205708000000001</c:v>
                </c:pt>
                <c:pt idx="104">
                  <c:v>49.948300000000003</c:v>
                </c:pt>
                <c:pt idx="105">
                  <c:v>49.678215000000002</c:v>
                </c:pt>
                <c:pt idx="106">
                  <c:v>48.201855000000002</c:v>
                </c:pt>
                <c:pt idx="107">
                  <c:v>50.957745000000003</c:v>
                </c:pt>
                <c:pt idx="108">
                  <c:v>47.914597000000001</c:v>
                </c:pt>
                <c:pt idx="109">
                  <c:v>47.563609999999997</c:v>
                </c:pt>
                <c:pt idx="110">
                  <c:v>46.180965</c:v>
                </c:pt>
                <c:pt idx="111">
                  <c:v>45.778849999999998</c:v>
                </c:pt>
                <c:pt idx="112">
                  <c:v>45.716644000000002</c:v>
                </c:pt>
                <c:pt idx="113">
                  <c:v>45.699447999999997</c:v>
                </c:pt>
                <c:pt idx="114">
                  <c:v>45.646827999999999</c:v>
                </c:pt>
                <c:pt idx="115">
                  <c:v>45.635178000000003</c:v>
                </c:pt>
                <c:pt idx="116">
                  <c:v>45.624630000000003</c:v>
                </c:pt>
                <c:pt idx="117">
                  <c:v>45.615147</c:v>
                </c:pt>
                <c:pt idx="118">
                  <c:v>45.588917000000002</c:v>
                </c:pt>
                <c:pt idx="119">
                  <c:v>45.583942</c:v>
                </c:pt>
                <c:pt idx="120">
                  <c:v>45.579839999999997</c:v>
                </c:pt>
                <c:pt idx="121">
                  <c:v>45.576565000000002</c:v>
                </c:pt>
                <c:pt idx="122">
                  <c:v>45.571150000000003</c:v>
                </c:pt>
                <c:pt idx="123">
                  <c:v>45.57132</c:v>
                </c:pt>
                <c:pt idx="124">
                  <c:v>45.572116999999999</c:v>
                </c:pt>
                <c:pt idx="125">
                  <c:v>45.573529999999998</c:v>
                </c:pt>
                <c:pt idx="126">
                  <c:v>45.583354999999997</c:v>
                </c:pt>
                <c:pt idx="127">
                  <c:v>45.587166000000003</c:v>
                </c:pt>
                <c:pt idx="128">
                  <c:v>45.591396000000003</c:v>
                </c:pt>
                <c:pt idx="129">
                  <c:v>45.596026999999999</c:v>
                </c:pt>
                <c:pt idx="130">
                  <c:v>45.771000000000001</c:v>
                </c:pt>
                <c:pt idx="131">
                  <c:v>45.975524999999998</c:v>
                </c:pt>
                <c:pt idx="132">
                  <c:v>45.628309999999999</c:v>
                </c:pt>
                <c:pt idx="133">
                  <c:v>45.63485</c:v>
                </c:pt>
                <c:pt idx="134">
                  <c:v>45.660200000000003</c:v>
                </c:pt>
                <c:pt idx="135">
                  <c:v>45.667397000000001</c:v>
                </c:pt>
                <c:pt idx="136">
                  <c:v>45.674669999999999</c:v>
                </c:pt>
                <c:pt idx="137">
                  <c:v>45.681989999999999</c:v>
                </c:pt>
                <c:pt idx="138">
                  <c:v>45.709029999999998</c:v>
                </c:pt>
                <c:pt idx="139">
                  <c:v>46.064624999999999</c:v>
                </c:pt>
                <c:pt idx="140">
                  <c:v>46.428730000000002</c:v>
                </c:pt>
                <c:pt idx="141">
                  <c:v>45.802723</c:v>
                </c:pt>
                <c:pt idx="142">
                  <c:v>48.159846999999999</c:v>
                </c:pt>
                <c:pt idx="143">
                  <c:v>48.53716</c:v>
                </c:pt>
                <c:pt idx="144">
                  <c:v>48.916550000000001</c:v>
                </c:pt>
                <c:pt idx="145">
                  <c:v>49.297974000000004</c:v>
                </c:pt>
                <c:pt idx="146">
                  <c:v>50.712845000000002</c:v>
                </c:pt>
                <c:pt idx="147">
                  <c:v>51.10295</c:v>
                </c:pt>
                <c:pt idx="148">
                  <c:v>51.494779999999999</c:v>
                </c:pt>
                <c:pt idx="149">
                  <c:v>51.888275</c:v>
                </c:pt>
                <c:pt idx="150">
                  <c:v>53.344889999999999</c:v>
                </c:pt>
                <c:pt idx="151">
                  <c:v>53.745766000000003</c:v>
                </c:pt>
                <c:pt idx="152">
                  <c:v>54.148125</c:v>
                </c:pt>
                <c:pt idx="153">
                  <c:v>54.551960000000001</c:v>
                </c:pt>
                <c:pt idx="154">
                  <c:v>37.438118000000003</c:v>
                </c:pt>
                <c:pt idx="155">
                  <c:v>37.239960000000004</c:v>
                </c:pt>
                <c:pt idx="156">
                  <c:v>37.045845</c:v>
                </c:pt>
                <c:pt idx="157">
                  <c:v>36.855710000000002</c:v>
                </c:pt>
                <c:pt idx="158">
                  <c:v>36.191690000000001</c:v>
                </c:pt>
                <c:pt idx="159">
                  <c:v>36.019404999999999</c:v>
                </c:pt>
                <c:pt idx="160">
                  <c:v>35.850802999999999</c:v>
                </c:pt>
                <c:pt idx="161">
                  <c:v>35.685862999999998</c:v>
                </c:pt>
                <c:pt idx="162">
                  <c:v>35.111690000000003</c:v>
                </c:pt>
                <c:pt idx="163">
                  <c:v>34.963344999999997</c:v>
                </c:pt>
                <c:pt idx="164">
                  <c:v>34.818477999999999</c:v>
                </c:pt>
                <c:pt idx="165">
                  <c:v>34.692740000000001</c:v>
                </c:pt>
                <c:pt idx="166">
                  <c:v>34.307519999999997</c:v>
                </c:pt>
                <c:pt idx="167">
                  <c:v>34.210586999999997</c:v>
                </c:pt>
                <c:pt idx="168">
                  <c:v>34.125323999999999</c:v>
                </c:pt>
                <c:pt idx="169">
                  <c:v>34.177430000000001</c:v>
                </c:pt>
                <c:pt idx="170">
                  <c:v>34.849167000000001</c:v>
                </c:pt>
                <c:pt idx="171">
                  <c:v>35.165500000000002</c:v>
                </c:pt>
                <c:pt idx="172">
                  <c:v>35.480139999999999</c:v>
                </c:pt>
                <c:pt idx="173">
                  <c:v>35.792892000000002</c:v>
                </c:pt>
                <c:pt idx="174">
                  <c:v>36.920409999999997</c:v>
                </c:pt>
                <c:pt idx="175">
                  <c:v>37.221622000000004</c:v>
                </c:pt>
                <c:pt idx="176">
                  <c:v>37.519683999999998</c:v>
                </c:pt>
                <c:pt idx="177">
                  <c:v>37.814273999999997</c:v>
                </c:pt>
                <c:pt idx="178">
                  <c:v>38.859833000000002</c:v>
                </c:pt>
                <c:pt idx="179">
                  <c:v>39.13411</c:v>
                </c:pt>
                <c:pt idx="180">
                  <c:v>39.403053</c:v>
                </c:pt>
                <c:pt idx="181">
                  <c:v>39.666331999999997</c:v>
                </c:pt>
                <c:pt idx="182">
                  <c:v>39.125397</c:v>
                </c:pt>
                <c:pt idx="183">
                  <c:v>36.526684000000003</c:v>
                </c:pt>
                <c:pt idx="184">
                  <c:v>46.896827999999999</c:v>
                </c:pt>
                <c:pt idx="185">
                  <c:v>48.879756999999998</c:v>
                </c:pt>
                <c:pt idx="186">
                  <c:v>54.669789999999999</c:v>
                </c:pt>
                <c:pt idx="187">
                  <c:v>55.737094999999997</c:v>
                </c:pt>
                <c:pt idx="188">
                  <c:v>55.919685000000001</c:v>
                </c:pt>
                <c:pt idx="189">
                  <c:v>55.662770000000002</c:v>
                </c:pt>
                <c:pt idx="190">
                  <c:v>54.660122000000001</c:v>
                </c:pt>
                <c:pt idx="191">
                  <c:v>54.369199999999999</c:v>
                </c:pt>
                <c:pt idx="192">
                  <c:v>54.070442</c:v>
                </c:pt>
                <c:pt idx="193">
                  <c:v>53.763660000000002</c:v>
                </c:pt>
                <c:pt idx="194">
                  <c:v>52.567959999999999</c:v>
                </c:pt>
                <c:pt idx="195">
                  <c:v>52.222045999999999</c:v>
                </c:pt>
                <c:pt idx="196">
                  <c:v>51.867466</c:v>
                </c:pt>
                <c:pt idx="197">
                  <c:v>51.504190000000001</c:v>
                </c:pt>
                <c:pt idx="198">
                  <c:v>50.450347999999998</c:v>
                </c:pt>
                <c:pt idx="199">
                  <c:v>50.205708000000001</c:v>
                </c:pt>
                <c:pt idx="200">
                  <c:v>49.948300000000003</c:v>
                </c:pt>
                <c:pt idx="201">
                  <c:v>49.696125000000002</c:v>
                </c:pt>
                <c:pt idx="202">
                  <c:v>38.395780000000002</c:v>
                </c:pt>
                <c:pt idx="203">
                  <c:v>48.253920000000001</c:v>
                </c:pt>
                <c:pt idx="204">
                  <c:v>47.914597000000001</c:v>
                </c:pt>
                <c:pt idx="205">
                  <c:v>47.563609999999997</c:v>
                </c:pt>
                <c:pt idx="206">
                  <c:v>46.180965</c:v>
                </c:pt>
                <c:pt idx="207">
                  <c:v>45.778849999999998</c:v>
                </c:pt>
                <c:pt idx="208">
                  <c:v>45.716644000000002</c:v>
                </c:pt>
                <c:pt idx="209">
                  <c:v>45.699447999999997</c:v>
                </c:pt>
                <c:pt idx="210">
                  <c:v>45.646827999999999</c:v>
                </c:pt>
                <c:pt idx="211">
                  <c:v>45.635178000000003</c:v>
                </c:pt>
                <c:pt idx="212">
                  <c:v>45.624630000000003</c:v>
                </c:pt>
                <c:pt idx="213">
                  <c:v>45.615147</c:v>
                </c:pt>
                <c:pt idx="214">
                  <c:v>45.588917000000002</c:v>
                </c:pt>
                <c:pt idx="215">
                  <c:v>45.583942</c:v>
                </c:pt>
                <c:pt idx="216">
                  <c:v>45.579839999999997</c:v>
                </c:pt>
                <c:pt idx="217">
                  <c:v>45.576565000000002</c:v>
                </c:pt>
                <c:pt idx="218">
                  <c:v>45.571150000000003</c:v>
                </c:pt>
                <c:pt idx="219">
                  <c:v>45.57132</c:v>
                </c:pt>
                <c:pt idx="220">
                  <c:v>45.572116999999999</c:v>
                </c:pt>
                <c:pt idx="221">
                  <c:v>45.573529999999998</c:v>
                </c:pt>
                <c:pt idx="222">
                  <c:v>45.583354999999997</c:v>
                </c:pt>
                <c:pt idx="223">
                  <c:v>45.587166000000003</c:v>
                </c:pt>
                <c:pt idx="224">
                  <c:v>45.591396000000003</c:v>
                </c:pt>
                <c:pt idx="225">
                  <c:v>45.772820000000003</c:v>
                </c:pt>
                <c:pt idx="226">
                  <c:v>45.761195999999998</c:v>
                </c:pt>
                <c:pt idx="227">
                  <c:v>45.621994000000001</c:v>
                </c:pt>
                <c:pt idx="228">
                  <c:v>45.628309999999999</c:v>
                </c:pt>
                <c:pt idx="229">
                  <c:v>45.63485</c:v>
                </c:pt>
                <c:pt idx="230">
                  <c:v>45.660200000000003</c:v>
                </c:pt>
                <c:pt idx="231">
                  <c:v>45.667397000000001</c:v>
                </c:pt>
                <c:pt idx="232">
                  <c:v>45.674669999999999</c:v>
                </c:pt>
                <c:pt idx="233">
                  <c:v>45.681989999999999</c:v>
                </c:pt>
                <c:pt idx="234">
                  <c:v>45.709029999999998</c:v>
                </c:pt>
                <c:pt idx="235">
                  <c:v>46.064624999999999</c:v>
                </c:pt>
                <c:pt idx="236">
                  <c:v>46.428730000000002</c:v>
                </c:pt>
                <c:pt idx="237">
                  <c:v>45.819316999999998</c:v>
                </c:pt>
                <c:pt idx="238">
                  <c:v>48.159846999999999</c:v>
                </c:pt>
                <c:pt idx="239">
                  <c:v>48.53716</c:v>
                </c:pt>
                <c:pt idx="240">
                  <c:v>48.916550000000001</c:v>
                </c:pt>
                <c:pt idx="241">
                  <c:v>49.297974000000004</c:v>
                </c:pt>
                <c:pt idx="242">
                  <c:v>50.712845000000002</c:v>
                </c:pt>
                <c:pt idx="243">
                  <c:v>51.10295</c:v>
                </c:pt>
                <c:pt idx="244">
                  <c:v>51.494779999999999</c:v>
                </c:pt>
                <c:pt idx="245">
                  <c:v>51.888275</c:v>
                </c:pt>
                <c:pt idx="246">
                  <c:v>53.344889999999999</c:v>
                </c:pt>
                <c:pt idx="247">
                  <c:v>53.745766000000003</c:v>
                </c:pt>
                <c:pt idx="248">
                  <c:v>54.148125</c:v>
                </c:pt>
                <c:pt idx="249">
                  <c:v>54.551960000000001</c:v>
                </c:pt>
                <c:pt idx="250">
                  <c:v>37.438118000000003</c:v>
                </c:pt>
                <c:pt idx="251">
                  <c:v>37.239960000000004</c:v>
                </c:pt>
                <c:pt idx="252">
                  <c:v>37.045845</c:v>
                </c:pt>
                <c:pt idx="253">
                  <c:v>36.855710000000002</c:v>
                </c:pt>
                <c:pt idx="254">
                  <c:v>36.191690000000001</c:v>
                </c:pt>
                <c:pt idx="255">
                  <c:v>36.019404999999999</c:v>
                </c:pt>
                <c:pt idx="256">
                  <c:v>35.850802999999999</c:v>
                </c:pt>
                <c:pt idx="257">
                  <c:v>35.685862999999998</c:v>
                </c:pt>
                <c:pt idx="258">
                  <c:v>35.111690000000003</c:v>
                </c:pt>
                <c:pt idx="259">
                  <c:v>34.963344999999997</c:v>
                </c:pt>
                <c:pt idx="260">
                  <c:v>34.818477999999999</c:v>
                </c:pt>
                <c:pt idx="261">
                  <c:v>34.692740000000001</c:v>
                </c:pt>
                <c:pt idx="262">
                  <c:v>34.307519999999997</c:v>
                </c:pt>
                <c:pt idx="263">
                  <c:v>34.210586999999997</c:v>
                </c:pt>
                <c:pt idx="264">
                  <c:v>34.125323999999999</c:v>
                </c:pt>
                <c:pt idx="265">
                  <c:v>34.177430000000001</c:v>
                </c:pt>
                <c:pt idx="266">
                  <c:v>34.849167000000001</c:v>
                </c:pt>
                <c:pt idx="267">
                  <c:v>35.165500000000002</c:v>
                </c:pt>
                <c:pt idx="268">
                  <c:v>35.480139999999999</c:v>
                </c:pt>
                <c:pt idx="269">
                  <c:v>35.792892000000002</c:v>
                </c:pt>
                <c:pt idx="270">
                  <c:v>36.920409999999997</c:v>
                </c:pt>
                <c:pt idx="271">
                  <c:v>37.221622000000004</c:v>
                </c:pt>
                <c:pt idx="272">
                  <c:v>37.519683999999998</c:v>
                </c:pt>
                <c:pt idx="273">
                  <c:v>37.814273999999997</c:v>
                </c:pt>
                <c:pt idx="274">
                  <c:v>37.440660000000001</c:v>
                </c:pt>
                <c:pt idx="275">
                  <c:v>31.322289000000001</c:v>
                </c:pt>
                <c:pt idx="276">
                  <c:v>39.403053</c:v>
                </c:pt>
                <c:pt idx="277">
                  <c:v>39.666331999999997</c:v>
                </c:pt>
                <c:pt idx="278">
                  <c:v>42.902299999999997</c:v>
                </c:pt>
                <c:pt idx="279">
                  <c:v>44.903959999999998</c:v>
                </c:pt>
                <c:pt idx="280">
                  <c:v>46.896827999999999</c:v>
                </c:pt>
                <c:pt idx="281">
                  <c:v>48.879756999999998</c:v>
                </c:pt>
                <c:pt idx="282">
                  <c:v>54.669789999999999</c:v>
                </c:pt>
                <c:pt idx="283">
                  <c:v>55.737094999999997</c:v>
                </c:pt>
                <c:pt idx="284">
                  <c:v>37.900295</c:v>
                </c:pt>
                <c:pt idx="285">
                  <c:v>55.662770000000002</c:v>
                </c:pt>
                <c:pt idx="286">
                  <c:v>54.660122000000001</c:v>
                </c:pt>
                <c:pt idx="287">
                  <c:v>54.369199999999999</c:v>
                </c:pt>
                <c:pt idx="288">
                  <c:v>54.070442</c:v>
                </c:pt>
                <c:pt idx="289">
                  <c:v>53.763660000000002</c:v>
                </c:pt>
                <c:pt idx="290">
                  <c:v>52.567959999999999</c:v>
                </c:pt>
                <c:pt idx="291">
                  <c:v>52.222045999999999</c:v>
                </c:pt>
                <c:pt idx="292">
                  <c:v>51.867466</c:v>
                </c:pt>
                <c:pt idx="293">
                  <c:v>51.504190000000001</c:v>
                </c:pt>
                <c:pt idx="294">
                  <c:v>50.450347999999998</c:v>
                </c:pt>
                <c:pt idx="295">
                  <c:v>50.205708000000001</c:v>
                </c:pt>
                <c:pt idx="296">
                  <c:v>50.125748000000002</c:v>
                </c:pt>
                <c:pt idx="297">
                  <c:v>41.434047999999997</c:v>
                </c:pt>
                <c:pt idx="298">
                  <c:v>48.581435999999997</c:v>
                </c:pt>
                <c:pt idx="299">
                  <c:v>48.253920000000001</c:v>
                </c:pt>
                <c:pt idx="300">
                  <c:v>47.914597000000001</c:v>
                </c:pt>
                <c:pt idx="301">
                  <c:v>47.563609999999997</c:v>
                </c:pt>
                <c:pt idx="302">
                  <c:v>46.180965</c:v>
                </c:pt>
                <c:pt idx="303">
                  <c:v>45.778849999999998</c:v>
                </c:pt>
                <c:pt idx="304">
                  <c:v>45.716644000000002</c:v>
                </c:pt>
                <c:pt idx="305">
                  <c:v>45.699447999999997</c:v>
                </c:pt>
                <c:pt idx="306">
                  <c:v>45.646827999999999</c:v>
                </c:pt>
                <c:pt idx="307">
                  <c:v>45.635178000000003</c:v>
                </c:pt>
                <c:pt idx="308">
                  <c:v>45.624630000000003</c:v>
                </c:pt>
                <c:pt idx="309">
                  <c:v>45.615147</c:v>
                </c:pt>
                <c:pt idx="310">
                  <c:v>45.588917000000002</c:v>
                </c:pt>
                <c:pt idx="311">
                  <c:v>45.583942</c:v>
                </c:pt>
                <c:pt idx="312">
                  <c:v>45.579839999999997</c:v>
                </c:pt>
                <c:pt idx="313">
                  <c:v>45.576565000000002</c:v>
                </c:pt>
                <c:pt idx="314">
                  <c:v>45.571150000000003</c:v>
                </c:pt>
                <c:pt idx="315">
                  <c:v>45.57132</c:v>
                </c:pt>
                <c:pt idx="316">
                  <c:v>45.572116999999999</c:v>
                </c:pt>
                <c:pt idx="317">
                  <c:v>45.573529999999998</c:v>
                </c:pt>
                <c:pt idx="318">
                  <c:v>45.583354999999997</c:v>
                </c:pt>
                <c:pt idx="319">
                  <c:v>45.587166000000003</c:v>
                </c:pt>
                <c:pt idx="320">
                  <c:v>45.591396000000003</c:v>
                </c:pt>
                <c:pt idx="321">
                  <c:v>45.772820000000003</c:v>
                </c:pt>
                <c:pt idx="322">
                  <c:v>45.615900000000003</c:v>
                </c:pt>
                <c:pt idx="323">
                  <c:v>46.021144999999997</c:v>
                </c:pt>
                <c:pt idx="324">
                  <c:v>45.628309999999999</c:v>
                </c:pt>
                <c:pt idx="325">
                  <c:v>45.63485</c:v>
                </c:pt>
                <c:pt idx="326">
                  <c:v>45.660200000000003</c:v>
                </c:pt>
                <c:pt idx="327">
                  <c:v>45.667397000000001</c:v>
                </c:pt>
                <c:pt idx="328">
                  <c:v>45.674669999999999</c:v>
                </c:pt>
                <c:pt idx="329">
                  <c:v>45.681989999999999</c:v>
                </c:pt>
                <c:pt idx="330">
                  <c:v>45.709029999999998</c:v>
                </c:pt>
                <c:pt idx="331">
                  <c:v>46.064624999999999</c:v>
                </c:pt>
                <c:pt idx="332">
                  <c:v>46.428730000000002</c:v>
                </c:pt>
                <c:pt idx="333">
                  <c:v>45.815815000000001</c:v>
                </c:pt>
                <c:pt idx="334">
                  <c:v>48.159846999999999</c:v>
                </c:pt>
                <c:pt idx="335">
                  <c:v>48.53716</c:v>
                </c:pt>
                <c:pt idx="336">
                  <c:v>48.916550000000001</c:v>
                </c:pt>
                <c:pt idx="337">
                  <c:v>49.297974000000004</c:v>
                </c:pt>
                <c:pt idx="338">
                  <c:v>50.712845000000002</c:v>
                </c:pt>
                <c:pt idx="339">
                  <c:v>51.10295</c:v>
                </c:pt>
                <c:pt idx="340">
                  <c:v>51.494779999999999</c:v>
                </c:pt>
                <c:pt idx="341">
                  <c:v>51.888275</c:v>
                </c:pt>
                <c:pt idx="342">
                  <c:v>53.344889999999999</c:v>
                </c:pt>
                <c:pt idx="343">
                  <c:v>53.156948</c:v>
                </c:pt>
                <c:pt idx="344">
                  <c:v>54.148125</c:v>
                </c:pt>
                <c:pt idx="345">
                  <c:v>54.551960000000001</c:v>
                </c:pt>
                <c:pt idx="346">
                  <c:v>37.438118000000003</c:v>
                </c:pt>
                <c:pt idx="347">
                  <c:v>37.239960000000004</c:v>
                </c:pt>
                <c:pt idx="348">
                  <c:v>37.045845</c:v>
                </c:pt>
                <c:pt idx="349">
                  <c:v>36.855710000000002</c:v>
                </c:pt>
                <c:pt idx="350">
                  <c:v>36.191690000000001</c:v>
                </c:pt>
                <c:pt idx="351">
                  <c:v>36.019404999999999</c:v>
                </c:pt>
                <c:pt idx="352">
                  <c:v>35.850802999999999</c:v>
                </c:pt>
                <c:pt idx="353">
                  <c:v>35.685862999999998</c:v>
                </c:pt>
                <c:pt idx="354">
                  <c:v>35.111690000000003</c:v>
                </c:pt>
                <c:pt idx="355">
                  <c:v>34.963344999999997</c:v>
                </c:pt>
                <c:pt idx="356">
                  <c:v>34.818477999999999</c:v>
                </c:pt>
                <c:pt idx="357">
                  <c:v>34.692740000000001</c:v>
                </c:pt>
                <c:pt idx="358">
                  <c:v>34.307519999999997</c:v>
                </c:pt>
                <c:pt idx="359">
                  <c:v>34.210586999999997</c:v>
                </c:pt>
                <c:pt idx="360">
                  <c:v>34.125323999999999</c:v>
                </c:pt>
                <c:pt idx="361">
                  <c:v>34.177430000000001</c:v>
                </c:pt>
                <c:pt idx="362">
                  <c:v>34.849167000000001</c:v>
                </c:pt>
                <c:pt idx="363">
                  <c:v>35.165500000000002</c:v>
                </c:pt>
                <c:pt idx="364">
                  <c:v>35.480139999999999</c:v>
                </c:pt>
                <c:pt idx="365">
                  <c:v>35.792892000000002</c:v>
                </c:pt>
                <c:pt idx="366">
                  <c:v>36.920409999999997</c:v>
                </c:pt>
                <c:pt idx="367">
                  <c:v>37.221622000000004</c:v>
                </c:pt>
                <c:pt idx="368">
                  <c:v>37.519683999999998</c:v>
                </c:pt>
                <c:pt idx="369">
                  <c:v>37.814273999999997</c:v>
                </c:pt>
                <c:pt idx="370">
                  <c:v>38.859833000000002</c:v>
                </c:pt>
                <c:pt idx="371">
                  <c:v>39.13411</c:v>
                </c:pt>
                <c:pt idx="372">
                  <c:v>39.403053</c:v>
                </c:pt>
                <c:pt idx="373">
                  <c:v>39.666331999999997</c:v>
                </c:pt>
                <c:pt idx="374">
                  <c:v>42.902299999999997</c:v>
                </c:pt>
                <c:pt idx="375">
                  <c:v>44.903959999999998</c:v>
                </c:pt>
                <c:pt idx="376">
                  <c:v>46.896827999999999</c:v>
                </c:pt>
                <c:pt idx="377">
                  <c:v>48.879756999999998</c:v>
                </c:pt>
                <c:pt idx="378">
                  <c:v>43.920499999999997</c:v>
                </c:pt>
                <c:pt idx="379">
                  <c:v>55.737094999999997</c:v>
                </c:pt>
                <c:pt idx="380">
                  <c:v>35.861651999999999</c:v>
                </c:pt>
                <c:pt idx="381">
                  <c:v>55.662770000000002</c:v>
                </c:pt>
                <c:pt idx="382">
                  <c:v>54.660122000000001</c:v>
                </c:pt>
                <c:pt idx="383">
                  <c:v>54.369199999999999</c:v>
                </c:pt>
                <c:pt idx="384">
                  <c:v>54.070442</c:v>
                </c:pt>
                <c:pt idx="385">
                  <c:v>53.763660000000002</c:v>
                </c:pt>
                <c:pt idx="386">
                  <c:v>52.567959999999999</c:v>
                </c:pt>
                <c:pt idx="387">
                  <c:v>52.222045999999999</c:v>
                </c:pt>
                <c:pt idx="388">
                  <c:v>51.867466</c:v>
                </c:pt>
                <c:pt idx="389">
                  <c:v>51.504190000000001</c:v>
                </c:pt>
                <c:pt idx="390">
                  <c:v>50.450347999999998</c:v>
                </c:pt>
                <c:pt idx="391">
                  <c:v>50.205708000000001</c:v>
                </c:pt>
                <c:pt idx="392">
                  <c:v>50.125748000000002</c:v>
                </c:pt>
                <c:pt idx="393">
                  <c:v>38.461199999999998</c:v>
                </c:pt>
                <c:pt idx="394">
                  <c:v>48.581435999999997</c:v>
                </c:pt>
                <c:pt idx="395">
                  <c:v>48.253920000000001</c:v>
                </c:pt>
                <c:pt idx="396">
                  <c:v>47.914597000000001</c:v>
                </c:pt>
                <c:pt idx="397">
                  <c:v>47.563609999999997</c:v>
                </c:pt>
                <c:pt idx="398">
                  <c:v>46.180965</c:v>
                </c:pt>
                <c:pt idx="399">
                  <c:v>45.778849999999998</c:v>
                </c:pt>
                <c:pt idx="400">
                  <c:v>45.716644000000002</c:v>
                </c:pt>
                <c:pt idx="401">
                  <c:v>45.699447999999997</c:v>
                </c:pt>
                <c:pt idx="402">
                  <c:v>45.646827999999999</c:v>
                </c:pt>
                <c:pt idx="403">
                  <c:v>45.635178000000003</c:v>
                </c:pt>
                <c:pt idx="404">
                  <c:v>45.624630000000003</c:v>
                </c:pt>
                <c:pt idx="405">
                  <c:v>45.615147</c:v>
                </c:pt>
                <c:pt idx="406">
                  <c:v>45.588917000000002</c:v>
                </c:pt>
                <c:pt idx="407">
                  <c:v>45.583942</c:v>
                </c:pt>
                <c:pt idx="408">
                  <c:v>45.579839999999997</c:v>
                </c:pt>
                <c:pt idx="409">
                  <c:v>45.576565000000002</c:v>
                </c:pt>
                <c:pt idx="410">
                  <c:v>45.571150000000003</c:v>
                </c:pt>
                <c:pt idx="411">
                  <c:v>45.57132</c:v>
                </c:pt>
                <c:pt idx="412">
                  <c:v>45.572116999999999</c:v>
                </c:pt>
                <c:pt idx="413">
                  <c:v>45.573529999999998</c:v>
                </c:pt>
                <c:pt idx="414">
                  <c:v>45.583354999999997</c:v>
                </c:pt>
                <c:pt idx="415">
                  <c:v>45.775820000000003</c:v>
                </c:pt>
                <c:pt idx="416">
                  <c:v>45.995899999999999</c:v>
                </c:pt>
                <c:pt idx="417">
                  <c:v>45.596026999999999</c:v>
                </c:pt>
                <c:pt idx="418">
                  <c:v>45.615900000000003</c:v>
                </c:pt>
                <c:pt idx="419">
                  <c:v>45.621994000000001</c:v>
                </c:pt>
                <c:pt idx="420">
                  <c:v>45.628309999999999</c:v>
                </c:pt>
                <c:pt idx="421">
                  <c:v>45.63485</c:v>
                </c:pt>
                <c:pt idx="422">
                  <c:v>45.660200000000003</c:v>
                </c:pt>
                <c:pt idx="423">
                  <c:v>45.667397000000001</c:v>
                </c:pt>
                <c:pt idx="424">
                  <c:v>45.674669999999999</c:v>
                </c:pt>
                <c:pt idx="425">
                  <c:v>45.681989999999999</c:v>
                </c:pt>
                <c:pt idx="426">
                  <c:v>45.709029999999998</c:v>
                </c:pt>
                <c:pt idx="427">
                  <c:v>46.064624999999999</c:v>
                </c:pt>
                <c:pt idx="428">
                  <c:v>46.428730000000002</c:v>
                </c:pt>
                <c:pt idx="429">
                  <c:v>45.802723</c:v>
                </c:pt>
                <c:pt idx="430">
                  <c:v>48.159846999999999</c:v>
                </c:pt>
                <c:pt idx="431">
                  <c:v>48.53716</c:v>
                </c:pt>
                <c:pt idx="432">
                  <c:v>48.916550000000001</c:v>
                </c:pt>
                <c:pt idx="433">
                  <c:v>49.297974000000004</c:v>
                </c:pt>
                <c:pt idx="434">
                  <c:v>50.712845000000002</c:v>
                </c:pt>
                <c:pt idx="435">
                  <c:v>51.10295</c:v>
                </c:pt>
                <c:pt idx="436">
                  <c:v>51.494779999999999</c:v>
                </c:pt>
                <c:pt idx="437">
                  <c:v>51.888275</c:v>
                </c:pt>
                <c:pt idx="438">
                  <c:v>53.344889999999999</c:v>
                </c:pt>
                <c:pt idx="439">
                  <c:v>53.745766000000003</c:v>
                </c:pt>
                <c:pt idx="440">
                  <c:v>54.148125</c:v>
                </c:pt>
                <c:pt idx="441">
                  <c:v>54.551960000000001</c:v>
                </c:pt>
                <c:pt idx="442">
                  <c:v>37.438118000000003</c:v>
                </c:pt>
                <c:pt idx="443">
                  <c:v>37.239960000000004</c:v>
                </c:pt>
                <c:pt idx="444">
                  <c:v>37.045845</c:v>
                </c:pt>
                <c:pt idx="445">
                  <c:v>36.855710000000002</c:v>
                </c:pt>
                <c:pt idx="446">
                  <c:v>36.191690000000001</c:v>
                </c:pt>
                <c:pt idx="447">
                  <c:v>36.019404999999999</c:v>
                </c:pt>
                <c:pt idx="448">
                  <c:v>35.850802999999999</c:v>
                </c:pt>
                <c:pt idx="449">
                  <c:v>35.685862999999998</c:v>
                </c:pt>
                <c:pt idx="450">
                  <c:v>35.111690000000003</c:v>
                </c:pt>
                <c:pt idx="451">
                  <c:v>34.963344999999997</c:v>
                </c:pt>
                <c:pt idx="452">
                  <c:v>34.818477999999999</c:v>
                </c:pt>
                <c:pt idx="453">
                  <c:v>34.692740000000001</c:v>
                </c:pt>
                <c:pt idx="454">
                  <c:v>34.307519999999997</c:v>
                </c:pt>
                <c:pt idx="455">
                  <c:v>34.210586999999997</c:v>
                </c:pt>
                <c:pt idx="456">
                  <c:v>34.125323999999999</c:v>
                </c:pt>
                <c:pt idx="457">
                  <c:v>34.177430000000001</c:v>
                </c:pt>
                <c:pt idx="458">
                  <c:v>34.849167000000001</c:v>
                </c:pt>
                <c:pt idx="459">
                  <c:v>35.165500000000002</c:v>
                </c:pt>
                <c:pt idx="460">
                  <c:v>35.480139999999999</c:v>
                </c:pt>
                <c:pt idx="461">
                  <c:v>35.792892000000002</c:v>
                </c:pt>
                <c:pt idx="462">
                  <c:v>36.920409999999997</c:v>
                </c:pt>
                <c:pt idx="463">
                  <c:v>37.221622000000004</c:v>
                </c:pt>
                <c:pt idx="464">
                  <c:v>37.519683999999998</c:v>
                </c:pt>
                <c:pt idx="465">
                  <c:v>37.814273999999997</c:v>
                </c:pt>
                <c:pt idx="466">
                  <c:v>38.859833000000002</c:v>
                </c:pt>
                <c:pt idx="467">
                  <c:v>39.13411</c:v>
                </c:pt>
                <c:pt idx="468">
                  <c:v>39.403053</c:v>
                </c:pt>
                <c:pt idx="469">
                  <c:v>39.666331999999997</c:v>
                </c:pt>
                <c:pt idx="470">
                  <c:v>42.902299999999997</c:v>
                </c:pt>
                <c:pt idx="471">
                  <c:v>44.903959999999998</c:v>
                </c:pt>
                <c:pt idx="472">
                  <c:v>39.574950000000001</c:v>
                </c:pt>
                <c:pt idx="473">
                  <c:v>48.879756999999998</c:v>
                </c:pt>
                <c:pt idx="474">
                  <c:v>73.999290000000002</c:v>
                </c:pt>
                <c:pt idx="475">
                  <c:v>73.838104000000001</c:v>
                </c:pt>
                <c:pt idx="476">
                  <c:v>73.485839999999996</c:v>
                </c:pt>
                <c:pt idx="477">
                  <c:v>73.413910000000001</c:v>
                </c:pt>
                <c:pt idx="478">
                  <c:v>73.341539999999995</c:v>
                </c:pt>
                <c:pt idx="479">
                  <c:v>73.268744999999996</c:v>
                </c:pt>
                <c:pt idx="480">
                  <c:v>72.998850000000004</c:v>
                </c:pt>
                <c:pt idx="481">
                  <c:v>72.930760000000006</c:v>
                </c:pt>
                <c:pt idx="482">
                  <c:v>72.866325000000003</c:v>
                </c:pt>
                <c:pt idx="483">
                  <c:v>72.801540000000003</c:v>
                </c:pt>
                <c:pt idx="484">
                  <c:v>72.135850000000005</c:v>
                </c:pt>
                <c:pt idx="485">
                  <c:v>72.078199999999995</c:v>
                </c:pt>
                <c:pt idx="486">
                  <c:v>72.020409999999998</c:v>
                </c:pt>
                <c:pt idx="487">
                  <c:v>71.962509999999995</c:v>
                </c:pt>
                <c:pt idx="488">
                  <c:v>71.749619999999993</c:v>
                </c:pt>
                <c:pt idx="489">
                  <c:v>71.680756000000002</c:v>
                </c:pt>
                <c:pt idx="490">
                  <c:v>71.588009999999997</c:v>
                </c:pt>
                <c:pt idx="491">
                  <c:v>71.495284999999996</c:v>
                </c:pt>
                <c:pt idx="492">
                  <c:v>71.269559999999998</c:v>
                </c:pt>
                <c:pt idx="493">
                  <c:v>71.222854999999996</c:v>
                </c:pt>
                <c:pt idx="494">
                  <c:v>71.176413999999994</c:v>
                </c:pt>
                <c:pt idx="495">
                  <c:v>71.130263999999997</c:v>
                </c:pt>
                <c:pt idx="496">
                  <c:v>70.9636</c:v>
                </c:pt>
                <c:pt idx="497">
                  <c:v>70.918869999999998</c:v>
                </c:pt>
                <c:pt idx="498">
                  <c:v>70.874459999999999</c:v>
                </c:pt>
                <c:pt idx="499">
                  <c:v>70.830349999999996</c:v>
                </c:pt>
                <c:pt idx="500">
                  <c:v>76.992500000000007</c:v>
                </c:pt>
                <c:pt idx="501">
                  <c:v>75.518439999999998</c:v>
                </c:pt>
                <c:pt idx="502">
                  <c:v>74.075530000000001</c:v>
                </c:pt>
                <c:pt idx="503">
                  <c:v>72.664209999999997</c:v>
                </c:pt>
                <c:pt idx="504">
                  <c:v>65.868489999999994</c:v>
                </c:pt>
                <c:pt idx="505">
                  <c:v>63.988567000000003</c:v>
                </c:pt>
                <c:pt idx="506">
                  <c:v>62.379382999999997</c:v>
                </c:pt>
                <c:pt idx="507">
                  <c:v>62.445025999999999</c:v>
                </c:pt>
                <c:pt idx="508">
                  <c:v>62.814194000000001</c:v>
                </c:pt>
                <c:pt idx="509">
                  <c:v>62.949573999999998</c:v>
                </c:pt>
                <c:pt idx="510">
                  <c:v>63.099575000000002</c:v>
                </c:pt>
                <c:pt idx="511">
                  <c:v>63.264088000000001</c:v>
                </c:pt>
                <c:pt idx="512">
                  <c:v>61.839770000000001</c:v>
                </c:pt>
                <c:pt idx="513">
                  <c:v>62.077910000000003</c:v>
                </c:pt>
                <c:pt idx="514">
                  <c:v>62.329493999999997</c:v>
                </c:pt>
                <c:pt idx="515">
                  <c:v>62.594195999999997</c:v>
                </c:pt>
                <c:pt idx="516">
                  <c:v>63.671962999999998</c:v>
                </c:pt>
                <c:pt idx="517">
                  <c:v>63.993630000000003</c:v>
                </c:pt>
                <c:pt idx="518">
                  <c:v>64.326499999999996</c:v>
                </c:pt>
                <c:pt idx="519">
                  <c:v>64.670203999999998</c:v>
                </c:pt>
                <c:pt idx="520">
                  <c:v>65.921509999999998</c:v>
                </c:pt>
                <c:pt idx="521">
                  <c:v>66.04074</c:v>
                </c:pt>
                <c:pt idx="522">
                  <c:v>66.163539999999998</c:v>
                </c:pt>
                <c:pt idx="523">
                  <c:v>66.289820000000006</c:v>
                </c:pt>
                <c:pt idx="524">
                  <c:v>66.780609999999996</c:v>
                </c:pt>
                <c:pt idx="525">
                  <c:v>66.921539999999993</c:v>
                </c:pt>
                <c:pt idx="526">
                  <c:v>75.374840000000006</c:v>
                </c:pt>
                <c:pt idx="527">
                  <c:v>67.211770000000001</c:v>
                </c:pt>
                <c:pt idx="528">
                  <c:v>69.671074000000004</c:v>
                </c:pt>
                <c:pt idx="529">
                  <c:v>67.927629999999994</c:v>
                </c:pt>
                <c:pt idx="530">
                  <c:v>68.087233999999995</c:v>
                </c:pt>
                <c:pt idx="531">
                  <c:v>68.24879</c:v>
                </c:pt>
                <c:pt idx="532">
                  <c:v>70.975009999999997</c:v>
                </c:pt>
                <c:pt idx="533">
                  <c:v>71.838070000000002</c:v>
                </c:pt>
                <c:pt idx="534">
                  <c:v>72.710434000000006</c:v>
                </c:pt>
                <c:pt idx="535">
                  <c:v>73.591269999999994</c:v>
                </c:pt>
                <c:pt idx="536">
                  <c:v>76.881743999999998</c:v>
                </c:pt>
                <c:pt idx="537">
                  <c:v>77.792519999999996</c:v>
                </c:pt>
                <c:pt idx="538">
                  <c:v>78.707750000000004</c:v>
                </c:pt>
                <c:pt idx="539">
                  <c:v>79.626769999999993</c:v>
                </c:pt>
                <c:pt idx="540">
                  <c:v>83.018935999999997</c:v>
                </c:pt>
                <c:pt idx="541">
                  <c:v>83.947599999999994</c:v>
                </c:pt>
                <c:pt idx="542">
                  <c:v>85.424629999999993</c:v>
                </c:pt>
                <c:pt idx="543">
                  <c:v>85.035515000000004</c:v>
                </c:pt>
                <c:pt idx="544">
                  <c:v>91.222290000000001</c:v>
                </c:pt>
                <c:pt idx="545">
                  <c:v>84.154079999999993</c:v>
                </c:pt>
                <c:pt idx="546">
                  <c:v>83.964293999999995</c:v>
                </c:pt>
                <c:pt idx="547">
                  <c:v>83.774289999999993</c:v>
                </c:pt>
                <c:pt idx="548">
                  <c:v>83.076515000000001</c:v>
                </c:pt>
                <c:pt idx="549">
                  <c:v>83.517166000000003</c:v>
                </c:pt>
                <c:pt idx="550">
                  <c:v>83.176190000000005</c:v>
                </c:pt>
                <c:pt idx="551">
                  <c:v>82.501850000000005</c:v>
                </c:pt>
                <c:pt idx="552">
                  <c:v>80.059875000000005</c:v>
                </c:pt>
                <c:pt idx="553">
                  <c:v>79.402910000000006</c:v>
                </c:pt>
                <c:pt idx="554">
                  <c:v>79.129769999999994</c:v>
                </c:pt>
                <c:pt idx="555">
                  <c:v>78.975359999999995</c:v>
                </c:pt>
                <c:pt idx="556">
                  <c:v>78.400260000000003</c:v>
                </c:pt>
                <c:pt idx="557">
                  <c:v>78.241159999999994</c:v>
                </c:pt>
                <c:pt idx="558">
                  <c:v>78.081153999999998</c:v>
                </c:pt>
                <c:pt idx="559">
                  <c:v>77.920330000000007</c:v>
                </c:pt>
                <c:pt idx="560">
                  <c:v>77.324089999999998</c:v>
                </c:pt>
                <c:pt idx="561">
                  <c:v>77.15992</c:v>
                </c:pt>
                <c:pt idx="562">
                  <c:v>76.995170000000002</c:v>
                </c:pt>
                <c:pt idx="563">
                  <c:v>76.829894999999993</c:v>
                </c:pt>
                <c:pt idx="564">
                  <c:v>75.400509999999997</c:v>
                </c:pt>
                <c:pt idx="565">
                  <c:v>75.238945000000001</c:v>
                </c:pt>
                <c:pt idx="566">
                  <c:v>83.110730000000004</c:v>
                </c:pt>
                <c:pt idx="567">
                  <c:v>74.915474000000003</c:v>
                </c:pt>
                <c:pt idx="568">
                  <c:v>108.57912399999999</c:v>
                </c:pt>
                <c:pt idx="569">
                  <c:v>74.160690000000002</c:v>
                </c:pt>
                <c:pt idx="570">
                  <c:v>73.999290000000002</c:v>
                </c:pt>
                <c:pt idx="571">
                  <c:v>73.838104000000001</c:v>
                </c:pt>
                <c:pt idx="572">
                  <c:v>73.485839999999996</c:v>
                </c:pt>
                <c:pt idx="573">
                  <c:v>73.413910000000001</c:v>
                </c:pt>
                <c:pt idx="574">
                  <c:v>73.341539999999995</c:v>
                </c:pt>
                <c:pt idx="575">
                  <c:v>73.268744999999996</c:v>
                </c:pt>
                <c:pt idx="576">
                  <c:v>72.998850000000004</c:v>
                </c:pt>
                <c:pt idx="577">
                  <c:v>72.930760000000006</c:v>
                </c:pt>
                <c:pt idx="578">
                  <c:v>72.866325000000003</c:v>
                </c:pt>
                <c:pt idx="579">
                  <c:v>72.801540000000003</c:v>
                </c:pt>
                <c:pt idx="580">
                  <c:v>72.135850000000005</c:v>
                </c:pt>
                <c:pt idx="581">
                  <c:v>72.078199999999995</c:v>
                </c:pt>
                <c:pt idx="582">
                  <c:v>72.020409999999998</c:v>
                </c:pt>
                <c:pt idx="583">
                  <c:v>71.962509999999995</c:v>
                </c:pt>
                <c:pt idx="584">
                  <c:v>71.749619999999993</c:v>
                </c:pt>
                <c:pt idx="585">
                  <c:v>71.680756000000002</c:v>
                </c:pt>
                <c:pt idx="586">
                  <c:v>71.588009999999997</c:v>
                </c:pt>
                <c:pt idx="587">
                  <c:v>71.495284999999996</c:v>
                </c:pt>
                <c:pt idx="588">
                  <c:v>71.269559999999998</c:v>
                </c:pt>
                <c:pt idx="589">
                  <c:v>71.222854999999996</c:v>
                </c:pt>
                <c:pt idx="590">
                  <c:v>71.176413999999994</c:v>
                </c:pt>
                <c:pt idx="591">
                  <c:v>71.130263999999997</c:v>
                </c:pt>
                <c:pt idx="592">
                  <c:v>70.9636</c:v>
                </c:pt>
                <c:pt idx="593">
                  <c:v>70.918869999999998</c:v>
                </c:pt>
                <c:pt idx="594">
                  <c:v>70.874459999999999</c:v>
                </c:pt>
                <c:pt idx="595">
                  <c:v>70.830349999999996</c:v>
                </c:pt>
                <c:pt idx="596">
                  <c:v>76.992500000000007</c:v>
                </c:pt>
                <c:pt idx="597">
                  <c:v>75.518439999999998</c:v>
                </c:pt>
                <c:pt idx="598">
                  <c:v>74.075530000000001</c:v>
                </c:pt>
                <c:pt idx="599">
                  <c:v>72.664209999999997</c:v>
                </c:pt>
                <c:pt idx="600">
                  <c:v>65.868489999999994</c:v>
                </c:pt>
                <c:pt idx="601">
                  <c:v>63.988567000000003</c:v>
                </c:pt>
                <c:pt idx="602">
                  <c:v>62.379382999999997</c:v>
                </c:pt>
                <c:pt idx="603">
                  <c:v>62.445025999999999</c:v>
                </c:pt>
                <c:pt idx="604">
                  <c:v>62.814194000000001</c:v>
                </c:pt>
                <c:pt idx="605">
                  <c:v>62.949573999999998</c:v>
                </c:pt>
                <c:pt idx="606">
                  <c:v>63.099575000000002</c:v>
                </c:pt>
                <c:pt idx="607">
                  <c:v>63.264088000000001</c:v>
                </c:pt>
                <c:pt idx="608">
                  <c:v>61.839770000000001</c:v>
                </c:pt>
                <c:pt idx="609">
                  <c:v>62.077910000000003</c:v>
                </c:pt>
                <c:pt idx="610">
                  <c:v>62.329493999999997</c:v>
                </c:pt>
                <c:pt idx="611">
                  <c:v>62.594195999999997</c:v>
                </c:pt>
                <c:pt idx="612">
                  <c:v>63.671962999999998</c:v>
                </c:pt>
                <c:pt idx="613">
                  <c:v>63.993630000000003</c:v>
                </c:pt>
                <c:pt idx="614">
                  <c:v>64.326499999999996</c:v>
                </c:pt>
                <c:pt idx="615">
                  <c:v>64.670203999999998</c:v>
                </c:pt>
                <c:pt idx="616">
                  <c:v>65.921509999999998</c:v>
                </c:pt>
                <c:pt idx="617">
                  <c:v>66.04074</c:v>
                </c:pt>
                <c:pt idx="618">
                  <c:v>66.163539999999998</c:v>
                </c:pt>
                <c:pt idx="619">
                  <c:v>66.289820000000006</c:v>
                </c:pt>
                <c:pt idx="620">
                  <c:v>66.780609999999996</c:v>
                </c:pt>
                <c:pt idx="621">
                  <c:v>66.921539999999993</c:v>
                </c:pt>
                <c:pt idx="622">
                  <c:v>75.374840000000006</c:v>
                </c:pt>
                <c:pt idx="623">
                  <c:v>67.211770000000001</c:v>
                </c:pt>
                <c:pt idx="624">
                  <c:v>70.0548</c:v>
                </c:pt>
                <c:pt idx="625">
                  <c:v>67.927629999999994</c:v>
                </c:pt>
                <c:pt idx="626">
                  <c:v>68.087233999999995</c:v>
                </c:pt>
                <c:pt idx="627">
                  <c:v>68.24879</c:v>
                </c:pt>
                <c:pt idx="628">
                  <c:v>70.975009999999997</c:v>
                </c:pt>
                <c:pt idx="629">
                  <c:v>71.838070000000002</c:v>
                </c:pt>
                <c:pt idx="630">
                  <c:v>72.710434000000006</c:v>
                </c:pt>
                <c:pt idx="631">
                  <c:v>73.591269999999994</c:v>
                </c:pt>
                <c:pt idx="632">
                  <c:v>76.881743999999998</c:v>
                </c:pt>
                <c:pt idx="633">
                  <c:v>77.792519999999996</c:v>
                </c:pt>
                <c:pt idx="634">
                  <c:v>78.707750000000004</c:v>
                </c:pt>
                <c:pt idx="635">
                  <c:v>79.626769999999993</c:v>
                </c:pt>
                <c:pt idx="636">
                  <c:v>83.018935999999997</c:v>
                </c:pt>
                <c:pt idx="637">
                  <c:v>83.947599999999994</c:v>
                </c:pt>
                <c:pt idx="638">
                  <c:v>85.424629999999993</c:v>
                </c:pt>
                <c:pt idx="639">
                  <c:v>85.035515000000004</c:v>
                </c:pt>
                <c:pt idx="640">
                  <c:v>96.173389999999998</c:v>
                </c:pt>
                <c:pt idx="641">
                  <c:v>84.154079999999993</c:v>
                </c:pt>
                <c:pt idx="642">
                  <c:v>83.964293999999995</c:v>
                </c:pt>
                <c:pt idx="643">
                  <c:v>83.774289999999993</c:v>
                </c:pt>
                <c:pt idx="644">
                  <c:v>83.076515000000001</c:v>
                </c:pt>
                <c:pt idx="645">
                  <c:v>84.16874</c:v>
                </c:pt>
                <c:pt idx="646">
                  <c:v>83.974140000000006</c:v>
                </c:pt>
                <c:pt idx="647">
                  <c:v>83.779365999999996</c:v>
                </c:pt>
                <c:pt idx="648">
                  <c:v>81.376540000000006</c:v>
                </c:pt>
                <c:pt idx="649">
                  <c:v>80.708730000000003</c:v>
                </c:pt>
                <c:pt idx="650">
                  <c:v>80.044849999999997</c:v>
                </c:pt>
                <c:pt idx="651">
                  <c:v>79.885580000000004</c:v>
                </c:pt>
                <c:pt idx="652">
                  <c:v>79.300370000000001</c:v>
                </c:pt>
                <c:pt idx="653">
                  <c:v>79.138084000000006</c:v>
                </c:pt>
                <c:pt idx="654">
                  <c:v>78.974770000000007</c:v>
                </c:pt>
                <c:pt idx="655">
                  <c:v>78.810424999999995</c:v>
                </c:pt>
                <c:pt idx="656">
                  <c:v>78.2</c:v>
                </c:pt>
                <c:pt idx="657">
                  <c:v>78.031589999999994</c:v>
                </c:pt>
                <c:pt idx="658">
                  <c:v>77.862470000000002</c:v>
                </c:pt>
                <c:pt idx="659">
                  <c:v>77.692679999999996</c:v>
                </c:pt>
                <c:pt idx="660">
                  <c:v>75.400509999999997</c:v>
                </c:pt>
                <c:pt idx="661">
                  <c:v>75.238945000000001</c:v>
                </c:pt>
                <c:pt idx="662">
                  <c:v>83.110730000000004</c:v>
                </c:pt>
                <c:pt idx="663">
                  <c:v>74.915474000000003</c:v>
                </c:pt>
                <c:pt idx="664">
                  <c:v>115.57326999999999</c:v>
                </c:pt>
                <c:pt idx="665">
                  <c:v>74.160690000000002</c:v>
                </c:pt>
                <c:pt idx="666">
                  <c:v>73.999290000000002</c:v>
                </c:pt>
                <c:pt idx="667">
                  <c:v>73.838104000000001</c:v>
                </c:pt>
                <c:pt idx="668">
                  <c:v>73.485839999999996</c:v>
                </c:pt>
                <c:pt idx="669">
                  <c:v>73.413910000000001</c:v>
                </c:pt>
                <c:pt idx="670">
                  <c:v>73.341539999999995</c:v>
                </c:pt>
                <c:pt idx="671">
                  <c:v>73.268744999999996</c:v>
                </c:pt>
                <c:pt idx="672">
                  <c:v>82.623530000000002</c:v>
                </c:pt>
                <c:pt idx="673">
                  <c:v>72.930760000000006</c:v>
                </c:pt>
                <c:pt idx="674">
                  <c:v>72.866325000000003</c:v>
                </c:pt>
                <c:pt idx="675">
                  <c:v>72.801540000000003</c:v>
                </c:pt>
                <c:pt idx="676">
                  <c:v>72.135850000000005</c:v>
                </c:pt>
                <c:pt idx="677">
                  <c:v>72.078199999999995</c:v>
                </c:pt>
                <c:pt idx="678">
                  <c:v>72.020409999999998</c:v>
                </c:pt>
                <c:pt idx="679">
                  <c:v>71.962509999999995</c:v>
                </c:pt>
                <c:pt idx="680">
                  <c:v>71.749619999999993</c:v>
                </c:pt>
                <c:pt idx="681">
                  <c:v>71.680756000000002</c:v>
                </c:pt>
                <c:pt idx="682">
                  <c:v>71.588009999999997</c:v>
                </c:pt>
                <c:pt idx="683">
                  <c:v>71.495284999999996</c:v>
                </c:pt>
                <c:pt idx="684">
                  <c:v>71.269559999999998</c:v>
                </c:pt>
                <c:pt idx="685">
                  <c:v>71.222854999999996</c:v>
                </c:pt>
                <c:pt idx="686">
                  <c:v>71.176413999999994</c:v>
                </c:pt>
                <c:pt idx="687">
                  <c:v>71.130263999999997</c:v>
                </c:pt>
                <c:pt idx="688">
                  <c:v>70.9636</c:v>
                </c:pt>
                <c:pt idx="689">
                  <c:v>70.918869999999998</c:v>
                </c:pt>
                <c:pt idx="690">
                  <c:v>70.874459999999999</c:v>
                </c:pt>
                <c:pt idx="691">
                  <c:v>70.830349999999996</c:v>
                </c:pt>
                <c:pt idx="692">
                  <c:v>76.992500000000007</c:v>
                </c:pt>
                <c:pt idx="693">
                  <c:v>75.518439999999998</c:v>
                </c:pt>
                <c:pt idx="694">
                  <c:v>74.075530000000001</c:v>
                </c:pt>
                <c:pt idx="695">
                  <c:v>72.664209999999997</c:v>
                </c:pt>
                <c:pt idx="696">
                  <c:v>65.868489999999994</c:v>
                </c:pt>
                <c:pt idx="697">
                  <c:v>63.988567000000003</c:v>
                </c:pt>
                <c:pt idx="698">
                  <c:v>62.379382999999997</c:v>
                </c:pt>
                <c:pt idx="699">
                  <c:v>62.445025999999999</c:v>
                </c:pt>
                <c:pt idx="700">
                  <c:v>62.814194000000001</c:v>
                </c:pt>
                <c:pt idx="701">
                  <c:v>62.949573999999998</c:v>
                </c:pt>
                <c:pt idx="702">
                  <c:v>63.099575000000002</c:v>
                </c:pt>
                <c:pt idx="703">
                  <c:v>63.264088000000001</c:v>
                </c:pt>
                <c:pt idx="704">
                  <c:v>61.839770000000001</c:v>
                </c:pt>
                <c:pt idx="705">
                  <c:v>62.077910000000003</c:v>
                </c:pt>
                <c:pt idx="706">
                  <c:v>62.329493999999997</c:v>
                </c:pt>
                <c:pt idx="707">
                  <c:v>62.594195999999997</c:v>
                </c:pt>
                <c:pt idx="708">
                  <c:v>63.671962999999998</c:v>
                </c:pt>
                <c:pt idx="709">
                  <c:v>63.993630000000003</c:v>
                </c:pt>
                <c:pt idx="710">
                  <c:v>64.326499999999996</c:v>
                </c:pt>
                <c:pt idx="711">
                  <c:v>64.670203999999998</c:v>
                </c:pt>
                <c:pt idx="712">
                  <c:v>65.921509999999998</c:v>
                </c:pt>
                <c:pt idx="713">
                  <c:v>66.04074</c:v>
                </c:pt>
                <c:pt idx="714">
                  <c:v>66.163539999999998</c:v>
                </c:pt>
                <c:pt idx="715">
                  <c:v>66.289820000000006</c:v>
                </c:pt>
                <c:pt idx="716">
                  <c:v>66.780609999999996</c:v>
                </c:pt>
                <c:pt idx="717">
                  <c:v>66.921539999999993</c:v>
                </c:pt>
                <c:pt idx="718">
                  <c:v>75.374840000000006</c:v>
                </c:pt>
                <c:pt idx="719">
                  <c:v>67.211770000000001</c:v>
                </c:pt>
                <c:pt idx="720">
                  <c:v>70.817359999999994</c:v>
                </c:pt>
                <c:pt idx="721">
                  <c:v>67.927629999999994</c:v>
                </c:pt>
                <c:pt idx="722">
                  <c:v>68.087233999999995</c:v>
                </c:pt>
                <c:pt idx="723">
                  <c:v>68.24879</c:v>
                </c:pt>
                <c:pt idx="724">
                  <c:v>70.975009999999997</c:v>
                </c:pt>
                <c:pt idx="725">
                  <c:v>71.838070000000002</c:v>
                </c:pt>
                <c:pt idx="726">
                  <c:v>72.710434000000006</c:v>
                </c:pt>
                <c:pt idx="727">
                  <c:v>73.591269999999994</c:v>
                </c:pt>
                <c:pt idx="728">
                  <c:v>76.881743999999998</c:v>
                </c:pt>
                <c:pt idx="729">
                  <c:v>77.792519999999996</c:v>
                </c:pt>
                <c:pt idx="730">
                  <c:v>78.707750000000004</c:v>
                </c:pt>
                <c:pt idx="731">
                  <c:v>79.626769999999993</c:v>
                </c:pt>
                <c:pt idx="732">
                  <c:v>83.018935999999997</c:v>
                </c:pt>
                <c:pt idx="733">
                  <c:v>83.947599999999994</c:v>
                </c:pt>
                <c:pt idx="734">
                  <c:v>92.749669999999995</c:v>
                </c:pt>
                <c:pt idx="735">
                  <c:v>85.035515000000004</c:v>
                </c:pt>
                <c:pt idx="736">
                  <c:v>98.601789999999994</c:v>
                </c:pt>
                <c:pt idx="737">
                  <c:v>84.154079999999993</c:v>
                </c:pt>
                <c:pt idx="738">
                  <c:v>83.964293999999995</c:v>
                </c:pt>
                <c:pt idx="739">
                  <c:v>83.774289999999993</c:v>
                </c:pt>
                <c:pt idx="740">
                  <c:v>83.076515000000001</c:v>
                </c:pt>
                <c:pt idx="741">
                  <c:v>84.16874</c:v>
                </c:pt>
                <c:pt idx="742">
                  <c:v>83.974140000000006</c:v>
                </c:pt>
                <c:pt idx="743">
                  <c:v>83.779365999999996</c:v>
                </c:pt>
                <c:pt idx="744">
                  <c:v>81.376540000000006</c:v>
                </c:pt>
                <c:pt idx="745">
                  <c:v>80.708730000000003</c:v>
                </c:pt>
                <c:pt idx="746">
                  <c:v>80.044849999999997</c:v>
                </c:pt>
                <c:pt idx="747">
                  <c:v>79.885580000000004</c:v>
                </c:pt>
                <c:pt idx="748">
                  <c:v>79.300370000000001</c:v>
                </c:pt>
                <c:pt idx="749">
                  <c:v>79.138084000000006</c:v>
                </c:pt>
                <c:pt idx="750">
                  <c:v>78.974770000000007</c:v>
                </c:pt>
                <c:pt idx="751">
                  <c:v>78.810424999999995</c:v>
                </c:pt>
                <c:pt idx="752">
                  <c:v>78.2</c:v>
                </c:pt>
                <c:pt idx="753">
                  <c:v>78.031589999999994</c:v>
                </c:pt>
                <c:pt idx="754">
                  <c:v>77.862470000000002</c:v>
                </c:pt>
                <c:pt idx="755">
                  <c:v>77.692679999999996</c:v>
                </c:pt>
                <c:pt idx="756">
                  <c:v>75.400509999999997</c:v>
                </c:pt>
                <c:pt idx="757">
                  <c:v>75.238945000000001</c:v>
                </c:pt>
                <c:pt idx="758">
                  <c:v>100.83592</c:v>
                </c:pt>
                <c:pt idx="759">
                  <c:v>74.915474000000003</c:v>
                </c:pt>
                <c:pt idx="760">
                  <c:v>107.16707</c:v>
                </c:pt>
                <c:pt idx="761">
                  <c:v>74.160690000000002</c:v>
                </c:pt>
                <c:pt idx="762">
                  <c:v>73.999290000000002</c:v>
                </c:pt>
                <c:pt idx="763">
                  <c:v>73.838104000000001</c:v>
                </c:pt>
                <c:pt idx="764">
                  <c:v>73.485839999999996</c:v>
                </c:pt>
                <c:pt idx="765">
                  <c:v>73.413910000000001</c:v>
                </c:pt>
                <c:pt idx="766">
                  <c:v>73.341539999999995</c:v>
                </c:pt>
                <c:pt idx="767">
                  <c:v>73.268744999999996</c:v>
                </c:pt>
                <c:pt idx="768">
                  <c:v>72.998850000000004</c:v>
                </c:pt>
                <c:pt idx="769">
                  <c:v>72.930760000000006</c:v>
                </c:pt>
                <c:pt idx="770">
                  <c:v>72.866325000000003</c:v>
                </c:pt>
                <c:pt idx="771">
                  <c:v>72.801540000000003</c:v>
                </c:pt>
                <c:pt idx="772">
                  <c:v>72.135850000000005</c:v>
                </c:pt>
                <c:pt idx="773">
                  <c:v>72.078199999999995</c:v>
                </c:pt>
                <c:pt idx="774">
                  <c:v>72.020409999999998</c:v>
                </c:pt>
                <c:pt idx="775">
                  <c:v>71.962509999999995</c:v>
                </c:pt>
                <c:pt idx="776">
                  <c:v>71.749619999999993</c:v>
                </c:pt>
                <c:pt idx="777">
                  <c:v>71.680756000000002</c:v>
                </c:pt>
                <c:pt idx="778">
                  <c:v>71.588009999999997</c:v>
                </c:pt>
                <c:pt idx="779">
                  <c:v>71.495284999999996</c:v>
                </c:pt>
                <c:pt idx="780">
                  <c:v>71.269559999999998</c:v>
                </c:pt>
                <c:pt idx="781">
                  <c:v>71.222854999999996</c:v>
                </c:pt>
                <c:pt idx="782">
                  <c:v>71.176413999999994</c:v>
                </c:pt>
                <c:pt idx="783">
                  <c:v>71.130263999999997</c:v>
                </c:pt>
                <c:pt idx="784">
                  <c:v>70.9636</c:v>
                </c:pt>
                <c:pt idx="785">
                  <c:v>70.918869999999998</c:v>
                </c:pt>
                <c:pt idx="786">
                  <c:v>70.874459999999999</c:v>
                </c:pt>
                <c:pt idx="787">
                  <c:v>70.830349999999996</c:v>
                </c:pt>
                <c:pt idx="788">
                  <c:v>76.992500000000007</c:v>
                </c:pt>
                <c:pt idx="789">
                  <c:v>75.518439999999998</c:v>
                </c:pt>
                <c:pt idx="790">
                  <c:v>74.075530000000001</c:v>
                </c:pt>
                <c:pt idx="791">
                  <c:v>72.664209999999997</c:v>
                </c:pt>
                <c:pt idx="792">
                  <c:v>65.868489999999994</c:v>
                </c:pt>
                <c:pt idx="793">
                  <c:v>63.988567000000003</c:v>
                </c:pt>
                <c:pt idx="794">
                  <c:v>62.379382999999997</c:v>
                </c:pt>
                <c:pt idx="795">
                  <c:v>62.445025999999999</c:v>
                </c:pt>
                <c:pt idx="796">
                  <c:v>62.814194000000001</c:v>
                </c:pt>
                <c:pt idx="797">
                  <c:v>62.949573999999998</c:v>
                </c:pt>
                <c:pt idx="798">
                  <c:v>63.099575000000002</c:v>
                </c:pt>
                <c:pt idx="799">
                  <c:v>63.264088000000001</c:v>
                </c:pt>
                <c:pt idx="800">
                  <c:v>61.839770000000001</c:v>
                </c:pt>
                <c:pt idx="801">
                  <c:v>62.077910000000003</c:v>
                </c:pt>
                <c:pt idx="802">
                  <c:v>62.329493999999997</c:v>
                </c:pt>
                <c:pt idx="803">
                  <c:v>62.594195999999997</c:v>
                </c:pt>
                <c:pt idx="804">
                  <c:v>63.671962999999998</c:v>
                </c:pt>
                <c:pt idx="805">
                  <c:v>63.993630000000003</c:v>
                </c:pt>
                <c:pt idx="806">
                  <c:v>64.326499999999996</c:v>
                </c:pt>
                <c:pt idx="807">
                  <c:v>64.670203999999998</c:v>
                </c:pt>
                <c:pt idx="808">
                  <c:v>65.921509999999998</c:v>
                </c:pt>
                <c:pt idx="809">
                  <c:v>66.04074</c:v>
                </c:pt>
                <c:pt idx="810">
                  <c:v>66.163539999999998</c:v>
                </c:pt>
                <c:pt idx="811">
                  <c:v>66.289820000000006</c:v>
                </c:pt>
                <c:pt idx="812">
                  <c:v>66.780609999999996</c:v>
                </c:pt>
                <c:pt idx="813">
                  <c:v>66.921539999999993</c:v>
                </c:pt>
                <c:pt idx="814">
                  <c:v>75.374840000000006</c:v>
                </c:pt>
                <c:pt idx="815">
                  <c:v>67.211770000000001</c:v>
                </c:pt>
                <c:pt idx="816">
                  <c:v>71.479256000000007</c:v>
                </c:pt>
                <c:pt idx="817">
                  <c:v>67.927629999999994</c:v>
                </c:pt>
                <c:pt idx="818">
                  <c:v>68.087233999999995</c:v>
                </c:pt>
                <c:pt idx="819">
                  <c:v>68.24879</c:v>
                </c:pt>
                <c:pt idx="820">
                  <c:v>70.975009999999997</c:v>
                </c:pt>
                <c:pt idx="821">
                  <c:v>71.838070000000002</c:v>
                </c:pt>
                <c:pt idx="822">
                  <c:v>72.710434000000006</c:v>
                </c:pt>
                <c:pt idx="823">
                  <c:v>73.591269999999994</c:v>
                </c:pt>
                <c:pt idx="824">
                  <c:v>76.881743999999998</c:v>
                </c:pt>
                <c:pt idx="825">
                  <c:v>77.792519999999996</c:v>
                </c:pt>
                <c:pt idx="826">
                  <c:v>78.707750000000004</c:v>
                </c:pt>
                <c:pt idx="827">
                  <c:v>79.626769999999993</c:v>
                </c:pt>
                <c:pt idx="828">
                  <c:v>83.018935999999997</c:v>
                </c:pt>
                <c:pt idx="829">
                  <c:v>83.947599999999994</c:v>
                </c:pt>
                <c:pt idx="830">
                  <c:v>84.801699999999997</c:v>
                </c:pt>
                <c:pt idx="831">
                  <c:v>85.035515000000004</c:v>
                </c:pt>
                <c:pt idx="832">
                  <c:v>92.028464999999997</c:v>
                </c:pt>
                <c:pt idx="833">
                  <c:v>84.154079999999993</c:v>
                </c:pt>
                <c:pt idx="834">
                  <c:v>83.964293999999995</c:v>
                </c:pt>
                <c:pt idx="835">
                  <c:v>83.774289999999993</c:v>
                </c:pt>
                <c:pt idx="836">
                  <c:v>83.076515000000001</c:v>
                </c:pt>
                <c:pt idx="837">
                  <c:v>82.561645999999996</c:v>
                </c:pt>
                <c:pt idx="838">
                  <c:v>81.894689999999997</c:v>
                </c:pt>
                <c:pt idx="839">
                  <c:v>81.231229999999996</c:v>
                </c:pt>
                <c:pt idx="840">
                  <c:v>78.830820000000003</c:v>
                </c:pt>
                <c:pt idx="841">
                  <c:v>78.384100000000004</c:v>
                </c:pt>
                <c:pt idx="842">
                  <c:v>78.233574000000004</c:v>
                </c:pt>
                <c:pt idx="843">
                  <c:v>78.082115000000002</c:v>
                </c:pt>
                <c:pt idx="844">
                  <c:v>77.519279999999995</c:v>
                </c:pt>
                <c:pt idx="845">
                  <c:v>77.363900000000001</c:v>
                </c:pt>
                <c:pt idx="846">
                  <c:v>77.20778</c:v>
                </c:pt>
                <c:pt idx="847">
                  <c:v>77.050963999999993</c:v>
                </c:pt>
                <c:pt idx="848">
                  <c:v>76.470740000000006</c:v>
                </c:pt>
                <c:pt idx="849">
                  <c:v>76.311260000000004</c:v>
                </c:pt>
                <c:pt idx="850">
                  <c:v>76.151340000000005</c:v>
                </c:pt>
                <c:pt idx="851">
                  <c:v>75.991010000000003</c:v>
                </c:pt>
                <c:pt idx="852">
                  <c:v>75.400509999999997</c:v>
                </c:pt>
                <c:pt idx="853">
                  <c:v>75.238945000000001</c:v>
                </c:pt>
                <c:pt idx="854">
                  <c:v>74.175820000000002</c:v>
                </c:pt>
                <c:pt idx="855">
                  <c:v>74.915474000000003</c:v>
                </c:pt>
                <c:pt idx="856">
                  <c:v>107.30271</c:v>
                </c:pt>
                <c:pt idx="857">
                  <c:v>74.160690000000002</c:v>
                </c:pt>
                <c:pt idx="858">
                  <c:v>73.999290000000002</c:v>
                </c:pt>
                <c:pt idx="859">
                  <c:v>73.838104000000001</c:v>
                </c:pt>
                <c:pt idx="860">
                  <c:v>73.485839999999996</c:v>
                </c:pt>
                <c:pt idx="861">
                  <c:v>73.413910000000001</c:v>
                </c:pt>
                <c:pt idx="862">
                  <c:v>73.341539999999995</c:v>
                </c:pt>
                <c:pt idx="863">
                  <c:v>73.268744999999996</c:v>
                </c:pt>
                <c:pt idx="864">
                  <c:v>72.998850000000004</c:v>
                </c:pt>
                <c:pt idx="865">
                  <c:v>72.930760000000006</c:v>
                </c:pt>
                <c:pt idx="866">
                  <c:v>72.866325000000003</c:v>
                </c:pt>
                <c:pt idx="867">
                  <c:v>72.801540000000003</c:v>
                </c:pt>
                <c:pt idx="868">
                  <c:v>72.561539999999994</c:v>
                </c:pt>
                <c:pt idx="869">
                  <c:v>72.495559999999998</c:v>
                </c:pt>
                <c:pt idx="870">
                  <c:v>72.429419999999993</c:v>
                </c:pt>
                <c:pt idx="871">
                  <c:v>72.363140000000001</c:v>
                </c:pt>
                <c:pt idx="872">
                  <c:v>71.919820000000001</c:v>
                </c:pt>
                <c:pt idx="873">
                  <c:v>72.072235000000006</c:v>
                </c:pt>
                <c:pt idx="874">
                  <c:v>71.998760000000004</c:v>
                </c:pt>
                <c:pt idx="875">
                  <c:v>71.899474999999995</c:v>
                </c:pt>
                <c:pt idx="876">
                  <c:v>71.536445999999998</c:v>
                </c:pt>
                <c:pt idx="877">
                  <c:v>71.437870000000004</c:v>
                </c:pt>
                <c:pt idx="878">
                  <c:v>71.366585000000001</c:v>
                </c:pt>
                <c:pt idx="879">
                  <c:v>71.315926000000005</c:v>
                </c:pt>
                <c:pt idx="880">
                  <c:v>71.133369999999999</c:v>
                </c:pt>
                <c:pt idx="881">
                  <c:v>71.084469999999996</c:v>
                </c:pt>
                <c:pt idx="882">
                  <c:v>71.035979999999995</c:v>
                </c:pt>
                <c:pt idx="883">
                  <c:v>70.987870000000001</c:v>
                </c:pt>
                <c:pt idx="884">
                  <c:v>77.831280000000007</c:v>
                </c:pt>
                <c:pt idx="885">
                  <c:v>76.366066000000004</c:v>
                </c:pt>
                <c:pt idx="886">
                  <c:v>74.932490000000001</c:v>
                </c:pt>
                <c:pt idx="887">
                  <c:v>73.531000000000006</c:v>
                </c:pt>
                <c:pt idx="888">
                  <c:v>66.660640000000001</c:v>
                </c:pt>
                <c:pt idx="889">
                  <c:v>64.800809999999998</c:v>
                </c:pt>
                <c:pt idx="890">
                  <c:v>63.00067</c:v>
                </c:pt>
                <c:pt idx="891">
                  <c:v>61.260227</c:v>
                </c:pt>
                <c:pt idx="892">
                  <c:v>60.613883999999999</c:v>
                </c:pt>
                <c:pt idx="893">
                  <c:v>60.756275000000002</c:v>
                </c:pt>
                <c:pt idx="894">
                  <c:v>60.913620000000002</c:v>
                </c:pt>
                <c:pt idx="895">
                  <c:v>61.085712000000001</c:v>
                </c:pt>
                <c:pt idx="896">
                  <c:v>61.839770000000001</c:v>
                </c:pt>
                <c:pt idx="897">
                  <c:v>62.077910000000003</c:v>
                </c:pt>
                <c:pt idx="898">
                  <c:v>62.329493999999997</c:v>
                </c:pt>
                <c:pt idx="899">
                  <c:v>62.594195999999997</c:v>
                </c:pt>
                <c:pt idx="900">
                  <c:v>63.671962999999998</c:v>
                </c:pt>
                <c:pt idx="901">
                  <c:v>63.993630000000003</c:v>
                </c:pt>
                <c:pt idx="902">
                  <c:v>64.326499999999996</c:v>
                </c:pt>
                <c:pt idx="903">
                  <c:v>64.670203999999998</c:v>
                </c:pt>
                <c:pt idx="904">
                  <c:v>65.921509999999998</c:v>
                </c:pt>
                <c:pt idx="905">
                  <c:v>66.04074</c:v>
                </c:pt>
                <c:pt idx="906">
                  <c:v>66.163539999999998</c:v>
                </c:pt>
                <c:pt idx="907">
                  <c:v>66.289820000000006</c:v>
                </c:pt>
                <c:pt idx="908">
                  <c:v>66.780609999999996</c:v>
                </c:pt>
                <c:pt idx="909">
                  <c:v>66.921539999999993</c:v>
                </c:pt>
                <c:pt idx="910">
                  <c:v>68.131640000000004</c:v>
                </c:pt>
                <c:pt idx="911">
                  <c:v>67.211770000000001</c:v>
                </c:pt>
                <c:pt idx="912">
                  <c:v>67.770070000000004</c:v>
                </c:pt>
                <c:pt idx="913">
                  <c:v>67.927629999999994</c:v>
                </c:pt>
                <c:pt idx="914">
                  <c:v>68.087233999999995</c:v>
                </c:pt>
                <c:pt idx="915">
                  <c:v>68.24879</c:v>
                </c:pt>
                <c:pt idx="916">
                  <c:v>70.975009999999997</c:v>
                </c:pt>
                <c:pt idx="917">
                  <c:v>71.838070000000002</c:v>
                </c:pt>
                <c:pt idx="918">
                  <c:v>72.710434000000006</c:v>
                </c:pt>
                <c:pt idx="919">
                  <c:v>73.591269999999994</c:v>
                </c:pt>
                <c:pt idx="920">
                  <c:v>76.881743999999998</c:v>
                </c:pt>
                <c:pt idx="921">
                  <c:v>77.792519999999996</c:v>
                </c:pt>
                <c:pt idx="922">
                  <c:v>78.707750000000004</c:v>
                </c:pt>
                <c:pt idx="923">
                  <c:v>79.626769999999993</c:v>
                </c:pt>
                <c:pt idx="924">
                  <c:v>83.018935999999997</c:v>
                </c:pt>
                <c:pt idx="925">
                  <c:v>83.947599999999994</c:v>
                </c:pt>
                <c:pt idx="926">
                  <c:v>84.801699999999997</c:v>
                </c:pt>
                <c:pt idx="927">
                  <c:v>85.035515000000004</c:v>
                </c:pt>
                <c:pt idx="928">
                  <c:v>84.343599999999995</c:v>
                </c:pt>
                <c:pt idx="929">
                  <c:v>84.154079999999993</c:v>
                </c:pt>
                <c:pt idx="930">
                  <c:v>83.964293999999995</c:v>
                </c:pt>
                <c:pt idx="931">
                  <c:v>83.774289999999993</c:v>
                </c:pt>
                <c:pt idx="932">
                  <c:v>83.076515000000001</c:v>
                </c:pt>
                <c:pt idx="933">
                  <c:v>82.561645999999996</c:v>
                </c:pt>
                <c:pt idx="934">
                  <c:v>81.894689999999997</c:v>
                </c:pt>
                <c:pt idx="935">
                  <c:v>81.231229999999996</c:v>
                </c:pt>
                <c:pt idx="936">
                  <c:v>78.830820000000003</c:v>
                </c:pt>
                <c:pt idx="937">
                  <c:v>78.384100000000004</c:v>
                </c:pt>
                <c:pt idx="938">
                  <c:v>78.233574000000004</c:v>
                </c:pt>
                <c:pt idx="939">
                  <c:v>78.082115000000002</c:v>
                </c:pt>
                <c:pt idx="940">
                  <c:v>77.519279999999995</c:v>
                </c:pt>
                <c:pt idx="941">
                  <c:v>77.363900000000001</c:v>
                </c:pt>
                <c:pt idx="942">
                  <c:v>77.20778</c:v>
                </c:pt>
                <c:pt idx="943">
                  <c:v>77.050963999999993</c:v>
                </c:pt>
                <c:pt idx="944">
                  <c:v>76.470740000000006</c:v>
                </c:pt>
                <c:pt idx="945">
                  <c:v>76.311260000000004</c:v>
                </c:pt>
                <c:pt idx="946">
                  <c:v>76.151340000000005</c:v>
                </c:pt>
                <c:pt idx="947">
                  <c:v>75.991010000000003</c:v>
                </c:pt>
                <c:pt idx="948">
                  <c:v>75.400509999999997</c:v>
                </c:pt>
                <c:pt idx="949">
                  <c:v>75.238945000000001</c:v>
                </c:pt>
                <c:pt idx="950">
                  <c:v>74.175820000000002</c:v>
                </c:pt>
                <c:pt idx="951">
                  <c:v>74.915474000000003</c:v>
                </c:pt>
                <c:pt idx="952">
                  <c:v>74.322265999999999</c:v>
                </c:pt>
                <c:pt idx="953">
                  <c:v>74.160690000000002</c:v>
                </c:pt>
                <c:pt idx="954">
                  <c:v>73.999290000000002</c:v>
                </c:pt>
                <c:pt idx="955">
                  <c:v>73.838104000000001</c:v>
                </c:pt>
                <c:pt idx="956">
                  <c:v>73.485839999999996</c:v>
                </c:pt>
                <c:pt idx="957">
                  <c:v>73.413910000000001</c:v>
                </c:pt>
                <c:pt idx="958">
                  <c:v>73.341539999999995</c:v>
                </c:pt>
                <c:pt idx="959">
                  <c:v>73.268744999999996</c:v>
                </c:pt>
                <c:pt idx="960">
                  <c:v>72.998850000000004</c:v>
                </c:pt>
                <c:pt idx="961">
                  <c:v>72.930760000000006</c:v>
                </c:pt>
                <c:pt idx="962">
                  <c:v>72.866325000000003</c:v>
                </c:pt>
                <c:pt idx="963">
                  <c:v>72.801540000000003</c:v>
                </c:pt>
                <c:pt idx="964">
                  <c:v>72.561539999999994</c:v>
                </c:pt>
                <c:pt idx="965">
                  <c:v>72.495559999999998</c:v>
                </c:pt>
                <c:pt idx="966">
                  <c:v>72.429419999999993</c:v>
                </c:pt>
                <c:pt idx="967">
                  <c:v>72.363140000000001</c:v>
                </c:pt>
                <c:pt idx="968">
                  <c:v>71.892629999999997</c:v>
                </c:pt>
                <c:pt idx="969">
                  <c:v>72.072235000000006</c:v>
                </c:pt>
                <c:pt idx="970">
                  <c:v>71.998760000000004</c:v>
                </c:pt>
                <c:pt idx="971">
                  <c:v>71.899474999999995</c:v>
                </c:pt>
                <c:pt idx="972">
                  <c:v>71.536445999999998</c:v>
                </c:pt>
                <c:pt idx="973">
                  <c:v>71.437870000000004</c:v>
                </c:pt>
                <c:pt idx="974">
                  <c:v>71.366585000000001</c:v>
                </c:pt>
                <c:pt idx="975">
                  <c:v>71.315926000000005</c:v>
                </c:pt>
                <c:pt idx="976">
                  <c:v>71.133369999999999</c:v>
                </c:pt>
                <c:pt idx="977">
                  <c:v>71.084469999999996</c:v>
                </c:pt>
                <c:pt idx="978">
                  <c:v>71.035979999999995</c:v>
                </c:pt>
                <c:pt idx="979">
                  <c:v>70.987870000000001</c:v>
                </c:pt>
                <c:pt idx="980">
                  <c:v>77.831280000000007</c:v>
                </c:pt>
                <c:pt idx="981">
                  <c:v>76.366066000000004</c:v>
                </c:pt>
                <c:pt idx="982">
                  <c:v>74.932490000000001</c:v>
                </c:pt>
                <c:pt idx="983">
                  <c:v>73.531000000000006</c:v>
                </c:pt>
                <c:pt idx="984">
                  <c:v>66.660640000000001</c:v>
                </c:pt>
                <c:pt idx="985">
                  <c:v>64.800809999999998</c:v>
                </c:pt>
                <c:pt idx="986">
                  <c:v>63.00067</c:v>
                </c:pt>
                <c:pt idx="987">
                  <c:v>61.260227</c:v>
                </c:pt>
                <c:pt idx="988">
                  <c:v>60.613883999999999</c:v>
                </c:pt>
                <c:pt idx="989">
                  <c:v>60.756275000000002</c:v>
                </c:pt>
                <c:pt idx="990">
                  <c:v>60.913620000000002</c:v>
                </c:pt>
                <c:pt idx="991">
                  <c:v>61.085712000000001</c:v>
                </c:pt>
                <c:pt idx="992">
                  <c:v>61.839770000000001</c:v>
                </c:pt>
                <c:pt idx="993">
                  <c:v>62.077910000000003</c:v>
                </c:pt>
                <c:pt idx="994">
                  <c:v>62.329493999999997</c:v>
                </c:pt>
                <c:pt idx="995">
                  <c:v>62.594195999999997</c:v>
                </c:pt>
                <c:pt idx="996">
                  <c:v>63.671962999999998</c:v>
                </c:pt>
                <c:pt idx="997">
                  <c:v>63.993630000000003</c:v>
                </c:pt>
                <c:pt idx="998">
                  <c:v>64.326499999999996</c:v>
                </c:pt>
                <c:pt idx="999">
                  <c:v>64.670203999999998</c:v>
                </c:pt>
                <c:pt idx="1000">
                  <c:v>65.921509999999998</c:v>
                </c:pt>
                <c:pt idx="1001">
                  <c:v>66.04074</c:v>
                </c:pt>
                <c:pt idx="1002">
                  <c:v>66.163539999999998</c:v>
                </c:pt>
                <c:pt idx="1003">
                  <c:v>66.289820000000006</c:v>
                </c:pt>
                <c:pt idx="1004">
                  <c:v>66.780609999999996</c:v>
                </c:pt>
                <c:pt idx="1005">
                  <c:v>66.921539999999993</c:v>
                </c:pt>
                <c:pt idx="1006">
                  <c:v>68.131640000000004</c:v>
                </c:pt>
                <c:pt idx="1007">
                  <c:v>67.211770000000001</c:v>
                </c:pt>
                <c:pt idx="1008">
                  <c:v>67.770070000000004</c:v>
                </c:pt>
                <c:pt idx="1009">
                  <c:v>67.927629999999994</c:v>
                </c:pt>
                <c:pt idx="1010">
                  <c:v>68.087233999999995</c:v>
                </c:pt>
                <c:pt idx="1011">
                  <c:v>68.24879</c:v>
                </c:pt>
                <c:pt idx="1012">
                  <c:v>70.975009999999997</c:v>
                </c:pt>
                <c:pt idx="1013">
                  <c:v>71.838070000000002</c:v>
                </c:pt>
                <c:pt idx="1014">
                  <c:v>72.710434000000006</c:v>
                </c:pt>
                <c:pt idx="1015">
                  <c:v>73.591269999999994</c:v>
                </c:pt>
                <c:pt idx="1016">
                  <c:v>76.881743999999998</c:v>
                </c:pt>
                <c:pt idx="1017">
                  <c:v>77.792519999999996</c:v>
                </c:pt>
                <c:pt idx="1018">
                  <c:v>78.707750000000004</c:v>
                </c:pt>
                <c:pt idx="1019">
                  <c:v>79.626769999999993</c:v>
                </c:pt>
                <c:pt idx="1020">
                  <c:v>83.018935999999997</c:v>
                </c:pt>
                <c:pt idx="1021">
                  <c:v>83.947599999999994</c:v>
                </c:pt>
                <c:pt idx="1022">
                  <c:v>84.673119999999997</c:v>
                </c:pt>
                <c:pt idx="1023">
                  <c:v>84.559905999999998</c:v>
                </c:pt>
                <c:pt idx="1024">
                  <c:v>84.343599999999995</c:v>
                </c:pt>
                <c:pt idx="1025">
                  <c:v>84.154079999999993</c:v>
                </c:pt>
                <c:pt idx="1026">
                  <c:v>83.964293999999995</c:v>
                </c:pt>
                <c:pt idx="1027">
                  <c:v>83.774289999999993</c:v>
                </c:pt>
                <c:pt idx="1028">
                  <c:v>83.076515000000001</c:v>
                </c:pt>
                <c:pt idx="1029">
                  <c:v>82.561645999999996</c:v>
                </c:pt>
                <c:pt idx="1030">
                  <c:v>81.894689999999997</c:v>
                </c:pt>
                <c:pt idx="1031">
                  <c:v>81.231229999999996</c:v>
                </c:pt>
                <c:pt idx="1032">
                  <c:v>78.830820000000003</c:v>
                </c:pt>
                <c:pt idx="1033">
                  <c:v>78.384100000000004</c:v>
                </c:pt>
                <c:pt idx="1034">
                  <c:v>78.233574000000004</c:v>
                </c:pt>
                <c:pt idx="1035">
                  <c:v>78.082115000000002</c:v>
                </c:pt>
                <c:pt idx="1036">
                  <c:v>77.519279999999995</c:v>
                </c:pt>
                <c:pt idx="1037">
                  <c:v>77.363900000000001</c:v>
                </c:pt>
                <c:pt idx="1038">
                  <c:v>77.20778</c:v>
                </c:pt>
                <c:pt idx="1039">
                  <c:v>77.050963999999993</c:v>
                </c:pt>
                <c:pt idx="1040">
                  <c:v>76.470740000000006</c:v>
                </c:pt>
                <c:pt idx="1041">
                  <c:v>76.311260000000004</c:v>
                </c:pt>
                <c:pt idx="1042">
                  <c:v>76.151340000000005</c:v>
                </c:pt>
                <c:pt idx="1043">
                  <c:v>75.991010000000003</c:v>
                </c:pt>
                <c:pt idx="1044">
                  <c:v>75.400509999999997</c:v>
                </c:pt>
                <c:pt idx="1045">
                  <c:v>75.238945000000001</c:v>
                </c:pt>
                <c:pt idx="1046">
                  <c:v>74.175820000000002</c:v>
                </c:pt>
                <c:pt idx="1047">
                  <c:v>74.915474000000003</c:v>
                </c:pt>
                <c:pt idx="1048">
                  <c:v>74.322265999999999</c:v>
                </c:pt>
                <c:pt idx="1049">
                  <c:v>74.160690000000002</c:v>
                </c:pt>
                <c:pt idx="1050">
                  <c:v>73.999290000000002</c:v>
                </c:pt>
                <c:pt idx="1051">
                  <c:v>73.838104000000001</c:v>
                </c:pt>
                <c:pt idx="1052">
                  <c:v>73.485839999999996</c:v>
                </c:pt>
                <c:pt idx="1053">
                  <c:v>73.413910000000001</c:v>
                </c:pt>
                <c:pt idx="1054">
                  <c:v>73.341539999999995</c:v>
                </c:pt>
                <c:pt idx="1055">
                  <c:v>73.268744999999996</c:v>
                </c:pt>
                <c:pt idx="1056">
                  <c:v>72.998850000000004</c:v>
                </c:pt>
                <c:pt idx="1057">
                  <c:v>72.930760000000006</c:v>
                </c:pt>
                <c:pt idx="1058">
                  <c:v>72.866325000000003</c:v>
                </c:pt>
                <c:pt idx="1059">
                  <c:v>72.801540000000003</c:v>
                </c:pt>
                <c:pt idx="1060">
                  <c:v>72.561539999999994</c:v>
                </c:pt>
                <c:pt idx="1061">
                  <c:v>72.495559999999998</c:v>
                </c:pt>
                <c:pt idx="1062">
                  <c:v>72.429419999999993</c:v>
                </c:pt>
                <c:pt idx="1063">
                  <c:v>72.363140000000001</c:v>
                </c:pt>
                <c:pt idx="1064">
                  <c:v>71.892629999999997</c:v>
                </c:pt>
                <c:pt idx="1065">
                  <c:v>72.072235000000006</c:v>
                </c:pt>
                <c:pt idx="1066">
                  <c:v>71.998760000000004</c:v>
                </c:pt>
                <c:pt idx="1067">
                  <c:v>71.899474999999995</c:v>
                </c:pt>
                <c:pt idx="1068">
                  <c:v>71.536445999999998</c:v>
                </c:pt>
                <c:pt idx="1069">
                  <c:v>71.437870000000004</c:v>
                </c:pt>
                <c:pt idx="1070">
                  <c:v>71.366585000000001</c:v>
                </c:pt>
                <c:pt idx="1071">
                  <c:v>71.315926000000005</c:v>
                </c:pt>
                <c:pt idx="1072">
                  <c:v>71.133369999999999</c:v>
                </c:pt>
                <c:pt idx="1073">
                  <c:v>71.084469999999996</c:v>
                </c:pt>
                <c:pt idx="1074">
                  <c:v>71.035979999999995</c:v>
                </c:pt>
                <c:pt idx="1075">
                  <c:v>70.987870000000001</c:v>
                </c:pt>
                <c:pt idx="1076">
                  <c:v>77.831280000000007</c:v>
                </c:pt>
                <c:pt idx="1077">
                  <c:v>76.366066000000004</c:v>
                </c:pt>
                <c:pt idx="1078">
                  <c:v>74.932490000000001</c:v>
                </c:pt>
                <c:pt idx="1079">
                  <c:v>73.531000000000006</c:v>
                </c:pt>
                <c:pt idx="1080">
                  <c:v>66.660640000000001</c:v>
                </c:pt>
                <c:pt idx="1081">
                  <c:v>64.800809999999998</c:v>
                </c:pt>
                <c:pt idx="1082">
                  <c:v>63.00067</c:v>
                </c:pt>
                <c:pt idx="1083">
                  <c:v>61.260227</c:v>
                </c:pt>
                <c:pt idx="1084">
                  <c:v>60.613883999999999</c:v>
                </c:pt>
                <c:pt idx="1085">
                  <c:v>60.756275000000002</c:v>
                </c:pt>
                <c:pt idx="1086">
                  <c:v>60.913620000000002</c:v>
                </c:pt>
                <c:pt idx="1087">
                  <c:v>61.085712000000001</c:v>
                </c:pt>
                <c:pt idx="1088">
                  <c:v>61.839770000000001</c:v>
                </c:pt>
                <c:pt idx="1089">
                  <c:v>62.077910000000003</c:v>
                </c:pt>
                <c:pt idx="1090">
                  <c:v>62.329493999999997</c:v>
                </c:pt>
                <c:pt idx="1091">
                  <c:v>62.594195999999997</c:v>
                </c:pt>
                <c:pt idx="1092">
                  <c:v>63.671962999999998</c:v>
                </c:pt>
                <c:pt idx="1093">
                  <c:v>63.993630000000003</c:v>
                </c:pt>
                <c:pt idx="1094">
                  <c:v>64.326499999999996</c:v>
                </c:pt>
                <c:pt idx="1095">
                  <c:v>64.670203999999998</c:v>
                </c:pt>
                <c:pt idx="1096">
                  <c:v>65.921509999999998</c:v>
                </c:pt>
                <c:pt idx="1097">
                  <c:v>66.04074</c:v>
                </c:pt>
                <c:pt idx="1098">
                  <c:v>66.163539999999998</c:v>
                </c:pt>
                <c:pt idx="1099">
                  <c:v>66.289820000000006</c:v>
                </c:pt>
                <c:pt idx="1100">
                  <c:v>66.780609999999996</c:v>
                </c:pt>
                <c:pt idx="1101">
                  <c:v>66.921539999999993</c:v>
                </c:pt>
                <c:pt idx="1102">
                  <c:v>67.065314999999998</c:v>
                </c:pt>
                <c:pt idx="1103">
                  <c:v>68.295479999999998</c:v>
                </c:pt>
                <c:pt idx="1104">
                  <c:v>67.770070000000004</c:v>
                </c:pt>
                <c:pt idx="1105">
                  <c:v>67.927629999999994</c:v>
                </c:pt>
                <c:pt idx="1106">
                  <c:v>68.087233999999995</c:v>
                </c:pt>
                <c:pt idx="1107">
                  <c:v>68.24879</c:v>
                </c:pt>
                <c:pt idx="1108">
                  <c:v>70.975009999999997</c:v>
                </c:pt>
                <c:pt idx="1109">
                  <c:v>71.838070000000002</c:v>
                </c:pt>
                <c:pt idx="1110">
                  <c:v>72.710434000000006</c:v>
                </c:pt>
                <c:pt idx="1111">
                  <c:v>73.591269999999994</c:v>
                </c:pt>
                <c:pt idx="1112">
                  <c:v>76.881743999999998</c:v>
                </c:pt>
                <c:pt idx="1113">
                  <c:v>77.792519999999996</c:v>
                </c:pt>
                <c:pt idx="1114">
                  <c:v>78.707750000000004</c:v>
                </c:pt>
                <c:pt idx="1115">
                  <c:v>79.626769999999993</c:v>
                </c:pt>
                <c:pt idx="1116">
                  <c:v>83.018935999999997</c:v>
                </c:pt>
                <c:pt idx="1117">
                  <c:v>83.947599999999994</c:v>
                </c:pt>
                <c:pt idx="1118">
                  <c:v>84.673119999999997</c:v>
                </c:pt>
                <c:pt idx="1119">
                  <c:v>84.479759999999999</c:v>
                </c:pt>
                <c:pt idx="1120">
                  <c:v>84.343599999999995</c:v>
                </c:pt>
                <c:pt idx="1121">
                  <c:v>84.154079999999993</c:v>
                </c:pt>
                <c:pt idx="1122">
                  <c:v>83.964293999999995</c:v>
                </c:pt>
                <c:pt idx="1123">
                  <c:v>83.774289999999993</c:v>
                </c:pt>
                <c:pt idx="1124">
                  <c:v>83.076515000000001</c:v>
                </c:pt>
                <c:pt idx="1125">
                  <c:v>82.561645999999996</c:v>
                </c:pt>
                <c:pt idx="1126">
                  <c:v>81.894689999999997</c:v>
                </c:pt>
                <c:pt idx="1127">
                  <c:v>81.231229999999996</c:v>
                </c:pt>
                <c:pt idx="1128">
                  <c:v>78.830820000000003</c:v>
                </c:pt>
                <c:pt idx="1129">
                  <c:v>78.384100000000004</c:v>
                </c:pt>
                <c:pt idx="1130">
                  <c:v>78.233574000000004</c:v>
                </c:pt>
                <c:pt idx="1131">
                  <c:v>78.082115000000002</c:v>
                </c:pt>
                <c:pt idx="1132">
                  <c:v>77.519279999999995</c:v>
                </c:pt>
                <c:pt idx="1133">
                  <c:v>77.363900000000001</c:v>
                </c:pt>
                <c:pt idx="1134">
                  <c:v>77.20778</c:v>
                </c:pt>
                <c:pt idx="1135">
                  <c:v>77.050963999999993</c:v>
                </c:pt>
                <c:pt idx="1136">
                  <c:v>76.470740000000006</c:v>
                </c:pt>
                <c:pt idx="1137">
                  <c:v>76.311260000000004</c:v>
                </c:pt>
                <c:pt idx="1138">
                  <c:v>76.151340000000005</c:v>
                </c:pt>
                <c:pt idx="1139">
                  <c:v>75.991010000000003</c:v>
                </c:pt>
                <c:pt idx="1140">
                  <c:v>75.400509999999997</c:v>
                </c:pt>
                <c:pt idx="1141">
                  <c:v>75.238945000000001</c:v>
                </c:pt>
                <c:pt idx="1142">
                  <c:v>75.077250000000006</c:v>
                </c:pt>
                <c:pt idx="1143">
                  <c:v>74.016593999999998</c:v>
                </c:pt>
                <c:pt idx="1144">
                  <c:v>74.322265999999999</c:v>
                </c:pt>
                <c:pt idx="1145">
                  <c:v>74.160690000000002</c:v>
                </c:pt>
                <c:pt idx="1146">
                  <c:v>73.999290000000002</c:v>
                </c:pt>
                <c:pt idx="1147">
                  <c:v>73.838104000000001</c:v>
                </c:pt>
                <c:pt idx="1148">
                  <c:v>73.485839999999996</c:v>
                </c:pt>
                <c:pt idx="1149">
                  <c:v>73.413910000000001</c:v>
                </c:pt>
                <c:pt idx="1150">
                  <c:v>73.341539999999995</c:v>
                </c:pt>
                <c:pt idx="1151">
                  <c:v>73.268744999999996</c:v>
                </c:pt>
                <c:pt idx="1152">
                  <c:v>72.998850000000004</c:v>
                </c:pt>
                <c:pt idx="1153">
                  <c:v>72.930760000000006</c:v>
                </c:pt>
                <c:pt idx="1154">
                  <c:v>72.866325000000003</c:v>
                </c:pt>
                <c:pt idx="1155">
                  <c:v>72.801540000000003</c:v>
                </c:pt>
                <c:pt idx="1156">
                  <c:v>72.561539999999994</c:v>
                </c:pt>
                <c:pt idx="1157">
                  <c:v>72.495559999999998</c:v>
                </c:pt>
                <c:pt idx="1158">
                  <c:v>72.429419999999993</c:v>
                </c:pt>
                <c:pt idx="1159">
                  <c:v>72.363140000000001</c:v>
                </c:pt>
                <c:pt idx="1160">
                  <c:v>72.134320000000002</c:v>
                </c:pt>
                <c:pt idx="1161">
                  <c:v>71.831599999999995</c:v>
                </c:pt>
                <c:pt idx="1162">
                  <c:v>71.998760000000004</c:v>
                </c:pt>
                <c:pt idx="1163">
                  <c:v>71.899474999999995</c:v>
                </c:pt>
                <c:pt idx="1164">
                  <c:v>71.536445999999998</c:v>
                </c:pt>
                <c:pt idx="1165">
                  <c:v>71.437870000000004</c:v>
                </c:pt>
                <c:pt idx="1166">
                  <c:v>71.366585000000001</c:v>
                </c:pt>
                <c:pt idx="1167">
                  <c:v>71.315926000000005</c:v>
                </c:pt>
                <c:pt idx="1168">
                  <c:v>71.133369999999999</c:v>
                </c:pt>
                <c:pt idx="1169">
                  <c:v>71.084469999999996</c:v>
                </c:pt>
                <c:pt idx="1170">
                  <c:v>71.035979999999995</c:v>
                </c:pt>
                <c:pt idx="1171">
                  <c:v>70.987870000000001</c:v>
                </c:pt>
                <c:pt idx="1172">
                  <c:v>77.831280000000007</c:v>
                </c:pt>
                <c:pt idx="1173">
                  <c:v>76.366066000000004</c:v>
                </c:pt>
                <c:pt idx="1174">
                  <c:v>74.932490000000001</c:v>
                </c:pt>
                <c:pt idx="1175">
                  <c:v>73.531000000000006</c:v>
                </c:pt>
                <c:pt idx="1176">
                  <c:v>66.660640000000001</c:v>
                </c:pt>
                <c:pt idx="1177">
                  <c:v>64.800809999999998</c:v>
                </c:pt>
                <c:pt idx="1178">
                  <c:v>63.00067</c:v>
                </c:pt>
                <c:pt idx="1179">
                  <c:v>61.260227</c:v>
                </c:pt>
                <c:pt idx="1180">
                  <c:v>60.613883999999999</c:v>
                </c:pt>
                <c:pt idx="1181">
                  <c:v>60.756275000000002</c:v>
                </c:pt>
                <c:pt idx="1182">
                  <c:v>60.913620000000002</c:v>
                </c:pt>
                <c:pt idx="1183">
                  <c:v>61.085712000000001</c:v>
                </c:pt>
                <c:pt idx="1184">
                  <c:v>61.839770000000001</c:v>
                </c:pt>
                <c:pt idx="1185">
                  <c:v>62.077910000000003</c:v>
                </c:pt>
                <c:pt idx="1186">
                  <c:v>62.329493999999997</c:v>
                </c:pt>
                <c:pt idx="1187">
                  <c:v>62.594195999999997</c:v>
                </c:pt>
                <c:pt idx="1188">
                  <c:v>63.671962999999998</c:v>
                </c:pt>
                <c:pt idx="1189">
                  <c:v>63.993630000000003</c:v>
                </c:pt>
                <c:pt idx="1190">
                  <c:v>64.326499999999996</c:v>
                </c:pt>
                <c:pt idx="1191">
                  <c:v>64.670203999999998</c:v>
                </c:pt>
                <c:pt idx="1192">
                  <c:v>65.921509999999998</c:v>
                </c:pt>
                <c:pt idx="1193">
                  <c:v>66.04074</c:v>
                </c:pt>
                <c:pt idx="1194">
                  <c:v>66.163539999999998</c:v>
                </c:pt>
                <c:pt idx="1195">
                  <c:v>66.289820000000006</c:v>
                </c:pt>
                <c:pt idx="1196">
                  <c:v>66.780609999999996</c:v>
                </c:pt>
                <c:pt idx="1197">
                  <c:v>66.921539999999993</c:v>
                </c:pt>
                <c:pt idx="1198">
                  <c:v>67.065314999999998</c:v>
                </c:pt>
                <c:pt idx="1199">
                  <c:v>68.676240000000007</c:v>
                </c:pt>
                <c:pt idx="1200">
                  <c:v>67.770070000000004</c:v>
                </c:pt>
                <c:pt idx="1201">
                  <c:v>67.927629999999994</c:v>
                </c:pt>
                <c:pt idx="1202">
                  <c:v>68.087233999999995</c:v>
                </c:pt>
                <c:pt idx="1203">
                  <c:v>68.24879</c:v>
                </c:pt>
                <c:pt idx="1204">
                  <c:v>70.975009999999997</c:v>
                </c:pt>
                <c:pt idx="1205">
                  <c:v>71.838070000000002</c:v>
                </c:pt>
                <c:pt idx="1206">
                  <c:v>72.710434000000006</c:v>
                </c:pt>
                <c:pt idx="1207">
                  <c:v>73.591269999999994</c:v>
                </c:pt>
                <c:pt idx="1208">
                  <c:v>76.881743999999998</c:v>
                </c:pt>
                <c:pt idx="1209">
                  <c:v>77.792519999999996</c:v>
                </c:pt>
                <c:pt idx="1210">
                  <c:v>78.707750000000004</c:v>
                </c:pt>
                <c:pt idx="1211">
                  <c:v>79.626769999999993</c:v>
                </c:pt>
                <c:pt idx="1212">
                  <c:v>83.018935999999997</c:v>
                </c:pt>
                <c:pt idx="1213">
                  <c:v>83.947599999999994</c:v>
                </c:pt>
                <c:pt idx="1214">
                  <c:v>84.673119999999997</c:v>
                </c:pt>
                <c:pt idx="1215">
                  <c:v>84.479759999999999</c:v>
                </c:pt>
                <c:pt idx="1216">
                  <c:v>84.343599999999995</c:v>
                </c:pt>
                <c:pt idx="1217">
                  <c:v>84.154079999999993</c:v>
                </c:pt>
                <c:pt idx="1218">
                  <c:v>83.964293999999995</c:v>
                </c:pt>
                <c:pt idx="1219">
                  <c:v>83.774289999999993</c:v>
                </c:pt>
                <c:pt idx="1220">
                  <c:v>83.076515000000001</c:v>
                </c:pt>
                <c:pt idx="1221">
                  <c:v>82.561645999999996</c:v>
                </c:pt>
                <c:pt idx="1222">
                  <c:v>81.894689999999997</c:v>
                </c:pt>
                <c:pt idx="1223">
                  <c:v>81.231229999999996</c:v>
                </c:pt>
                <c:pt idx="1224">
                  <c:v>78.830820000000003</c:v>
                </c:pt>
                <c:pt idx="1225">
                  <c:v>78.384100000000004</c:v>
                </c:pt>
                <c:pt idx="1226">
                  <c:v>78.233574000000004</c:v>
                </c:pt>
                <c:pt idx="1227">
                  <c:v>78.082115000000002</c:v>
                </c:pt>
                <c:pt idx="1228">
                  <c:v>77.519279999999995</c:v>
                </c:pt>
                <c:pt idx="1229">
                  <c:v>77.363900000000001</c:v>
                </c:pt>
                <c:pt idx="1230">
                  <c:v>77.20778</c:v>
                </c:pt>
                <c:pt idx="1231">
                  <c:v>77.050963999999993</c:v>
                </c:pt>
                <c:pt idx="1232">
                  <c:v>76.470740000000006</c:v>
                </c:pt>
                <c:pt idx="1233">
                  <c:v>76.311260000000004</c:v>
                </c:pt>
                <c:pt idx="1234">
                  <c:v>76.151340000000005</c:v>
                </c:pt>
                <c:pt idx="1235">
                  <c:v>75.991010000000003</c:v>
                </c:pt>
                <c:pt idx="1236">
                  <c:v>75.400509999999997</c:v>
                </c:pt>
                <c:pt idx="1237">
                  <c:v>75.238945000000001</c:v>
                </c:pt>
                <c:pt idx="1238">
                  <c:v>75.077250000000006</c:v>
                </c:pt>
                <c:pt idx="1239">
                  <c:v>74.016593999999998</c:v>
                </c:pt>
                <c:pt idx="1240">
                  <c:v>74.322265999999999</c:v>
                </c:pt>
                <c:pt idx="1241">
                  <c:v>74.160690000000002</c:v>
                </c:pt>
                <c:pt idx="1242">
                  <c:v>73.999290000000002</c:v>
                </c:pt>
                <c:pt idx="1243">
                  <c:v>73.838104000000001</c:v>
                </c:pt>
                <c:pt idx="1244">
                  <c:v>73.485839999999996</c:v>
                </c:pt>
                <c:pt idx="1245">
                  <c:v>73.413910000000001</c:v>
                </c:pt>
                <c:pt idx="1246">
                  <c:v>73.341539999999995</c:v>
                </c:pt>
                <c:pt idx="1247">
                  <c:v>73.268744999999996</c:v>
                </c:pt>
                <c:pt idx="1248">
                  <c:v>72.998850000000004</c:v>
                </c:pt>
                <c:pt idx="1249">
                  <c:v>72.930760000000006</c:v>
                </c:pt>
                <c:pt idx="1250">
                  <c:v>72.866325000000003</c:v>
                </c:pt>
                <c:pt idx="1251">
                  <c:v>72.801540000000003</c:v>
                </c:pt>
                <c:pt idx="1252">
                  <c:v>72.561539999999994</c:v>
                </c:pt>
                <c:pt idx="1253">
                  <c:v>72.495559999999998</c:v>
                </c:pt>
                <c:pt idx="1254">
                  <c:v>72.429419999999993</c:v>
                </c:pt>
                <c:pt idx="1255">
                  <c:v>72.363140000000001</c:v>
                </c:pt>
                <c:pt idx="1256">
                  <c:v>72.134320000000002</c:v>
                </c:pt>
                <c:pt idx="1257">
                  <c:v>71.831599999999995</c:v>
                </c:pt>
                <c:pt idx="1258">
                  <c:v>71.998760000000004</c:v>
                </c:pt>
                <c:pt idx="1259">
                  <c:v>71.899474999999995</c:v>
                </c:pt>
                <c:pt idx="1260">
                  <c:v>71.536445999999998</c:v>
                </c:pt>
                <c:pt idx="1261">
                  <c:v>71.437870000000004</c:v>
                </c:pt>
                <c:pt idx="1262">
                  <c:v>71.366585000000001</c:v>
                </c:pt>
                <c:pt idx="1263">
                  <c:v>71.315926000000005</c:v>
                </c:pt>
                <c:pt idx="1264">
                  <c:v>71.133369999999999</c:v>
                </c:pt>
                <c:pt idx="1265">
                  <c:v>71.084469999999996</c:v>
                </c:pt>
                <c:pt idx="1266">
                  <c:v>71.035979999999995</c:v>
                </c:pt>
                <c:pt idx="1267">
                  <c:v>70.987870000000001</c:v>
                </c:pt>
                <c:pt idx="1268">
                  <c:v>77.831280000000007</c:v>
                </c:pt>
                <c:pt idx="1269">
                  <c:v>76.366066000000004</c:v>
                </c:pt>
                <c:pt idx="1270">
                  <c:v>74.932490000000001</c:v>
                </c:pt>
                <c:pt idx="1271">
                  <c:v>73.531000000000006</c:v>
                </c:pt>
                <c:pt idx="1272">
                  <c:v>66.660640000000001</c:v>
                </c:pt>
                <c:pt idx="1273">
                  <c:v>64.800809999999998</c:v>
                </c:pt>
                <c:pt idx="1274">
                  <c:v>63.00067</c:v>
                </c:pt>
                <c:pt idx="1275">
                  <c:v>61.260227</c:v>
                </c:pt>
                <c:pt idx="1276">
                  <c:v>60.613883999999999</c:v>
                </c:pt>
                <c:pt idx="1277">
                  <c:v>60.756275000000002</c:v>
                </c:pt>
                <c:pt idx="1278">
                  <c:v>60.913620000000002</c:v>
                </c:pt>
                <c:pt idx="1279">
                  <c:v>61.085712000000001</c:v>
                </c:pt>
                <c:pt idx="1280">
                  <c:v>61.839770000000001</c:v>
                </c:pt>
                <c:pt idx="1281">
                  <c:v>62.077910000000003</c:v>
                </c:pt>
                <c:pt idx="1282">
                  <c:v>62.329493999999997</c:v>
                </c:pt>
                <c:pt idx="1283">
                  <c:v>62.594195999999997</c:v>
                </c:pt>
                <c:pt idx="1284">
                  <c:v>63.671962999999998</c:v>
                </c:pt>
                <c:pt idx="1285">
                  <c:v>63.993630000000003</c:v>
                </c:pt>
                <c:pt idx="1286">
                  <c:v>64.326499999999996</c:v>
                </c:pt>
                <c:pt idx="1287">
                  <c:v>64.670203999999998</c:v>
                </c:pt>
                <c:pt idx="1288">
                  <c:v>65.921509999999998</c:v>
                </c:pt>
                <c:pt idx="1289">
                  <c:v>66.04074</c:v>
                </c:pt>
                <c:pt idx="1290">
                  <c:v>66.163539999999998</c:v>
                </c:pt>
                <c:pt idx="1291">
                  <c:v>66.289820000000006</c:v>
                </c:pt>
                <c:pt idx="1292">
                  <c:v>66.780609999999996</c:v>
                </c:pt>
                <c:pt idx="1293">
                  <c:v>66.921539999999993</c:v>
                </c:pt>
                <c:pt idx="1294">
                  <c:v>67.065314999999998</c:v>
                </c:pt>
                <c:pt idx="1295">
                  <c:v>68.676240000000007</c:v>
                </c:pt>
                <c:pt idx="1296">
                  <c:v>67.770070000000004</c:v>
                </c:pt>
                <c:pt idx="1297">
                  <c:v>67.927629999999994</c:v>
                </c:pt>
                <c:pt idx="1298">
                  <c:v>68.087233999999995</c:v>
                </c:pt>
                <c:pt idx="1299">
                  <c:v>68.24879</c:v>
                </c:pt>
                <c:pt idx="1300">
                  <c:v>70.975009999999997</c:v>
                </c:pt>
                <c:pt idx="1301">
                  <c:v>71.838070000000002</c:v>
                </c:pt>
                <c:pt idx="1302">
                  <c:v>72.710434000000006</c:v>
                </c:pt>
                <c:pt idx="1303">
                  <c:v>73.591269999999994</c:v>
                </c:pt>
                <c:pt idx="1304">
                  <c:v>76.881743999999998</c:v>
                </c:pt>
                <c:pt idx="1305">
                  <c:v>77.792519999999996</c:v>
                </c:pt>
                <c:pt idx="1306">
                  <c:v>78.707750000000004</c:v>
                </c:pt>
                <c:pt idx="1307">
                  <c:v>79.626769999999993</c:v>
                </c:pt>
                <c:pt idx="1308">
                  <c:v>83.018935999999997</c:v>
                </c:pt>
                <c:pt idx="1309">
                  <c:v>83.947599999999994</c:v>
                </c:pt>
                <c:pt idx="1310">
                  <c:v>84.880549999999999</c:v>
                </c:pt>
                <c:pt idx="1311">
                  <c:v>85.035515000000004</c:v>
                </c:pt>
                <c:pt idx="1312">
                  <c:v>84.343599999999995</c:v>
                </c:pt>
                <c:pt idx="1313">
                  <c:v>84.154079999999993</c:v>
                </c:pt>
                <c:pt idx="1314">
                  <c:v>83.964293999999995</c:v>
                </c:pt>
                <c:pt idx="1315">
                  <c:v>83.774289999999993</c:v>
                </c:pt>
                <c:pt idx="1316">
                  <c:v>83.076515000000001</c:v>
                </c:pt>
                <c:pt idx="1317">
                  <c:v>82.561645999999996</c:v>
                </c:pt>
                <c:pt idx="1318">
                  <c:v>81.894689999999997</c:v>
                </c:pt>
                <c:pt idx="1319">
                  <c:v>81.231229999999996</c:v>
                </c:pt>
                <c:pt idx="1320">
                  <c:v>78.830820000000003</c:v>
                </c:pt>
                <c:pt idx="1321">
                  <c:v>78.384100000000004</c:v>
                </c:pt>
                <c:pt idx="1322">
                  <c:v>78.233574000000004</c:v>
                </c:pt>
                <c:pt idx="1323">
                  <c:v>78.082115000000002</c:v>
                </c:pt>
                <c:pt idx="1324">
                  <c:v>77.519279999999995</c:v>
                </c:pt>
                <c:pt idx="1325">
                  <c:v>77.363900000000001</c:v>
                </c:pt>
                <c:pt idx="1326">
                  <c:v>77.20778</c:v>
                </c:pt>
                <c:pt idx="1327">
                  <c:v>77.050963999999993</c:v>
                </c:pt>
                <c:pt idx="1328">
                  <c:v>76.470740000000006</c:v>
                </c:pt>
                <c:pt idx="1329">
                  <c:v>76.311260000000004</c:v>
                </c:pt>
                <c:pt idx="1330">
                  <c:v>76.151340000000005</c:v>
                </c:pt>
                <c:pt idx="1331">
                  <c:v>75.991010000000003</c:v>
                </c:pt>
                <c:pt idx="1332">
                  <c:v>75.400509999999997</c:v>
                </c:pt>
                <c:pt idx="1333">
                  <c:v>75.238945000000001</c:v>
                </c:pt>
                <c:pt idx="1334">
                  <c:v>75.077250000000006</c:v>
                </c:pt>
                <c:pt idx="1335">
                  <c:v>74.016593999999998</c:v>
                </c:pt>
                <c:pt idx="1336">
                  <c:v>74.322265999999999</c:v>
                </c:pt>
                <c:pt idx="1337">
                  <c:v>74.160690000000002</c:v>
                </c:pt>
                <c:pt idx="1338">
                  <c:v>73.999290000000002</c:v>
                </c:pt>
                <c:pt idx="1339">
                  <c:v>73.838104000000001</c:v>
                </c:pt>
                <c:pt idx="1340">
                  <c:v>73.485839999999996</c:v>
                </c:pt>
                <c:pt idx="1341">
                  <c:v>73.413910000000001</c:v>
                </c:pt>
                <c:pt idx="1342">
                  <c:v>73.341539999999995</c:v>
                </c:pt>
                <c:pt idx="1343">
                  <c:v>73.268744999999996</c:v>
                </c:pt>
                <c:pt idx="1344">
                  <c:v>72.998850000000004</c:v>
                </c:pt>
                <c:pt idx="1345">
                  <c:v>72.930760000000006</c:v>
                </c:pt>
                <c:pt idx="1346">
                  <c:v>72.866325000000003</c:v>
                </c:pt>
                <c:pt idx="1347">
                  <c:v>72.801540000000003</c:v>
                </c:pt>
                <c:pt idx="1348">
                  <c:v>72.561539999999994</c:v>
                </c:pt>
                <c:pt idx="1349">
                  <c:v>72.495559999999998</c:v>
                </c:pt>
                <c:pt idx="1350">
                  <c:v>72.429419999999993</c:v>
                </c:pt>
                <c:pt idx="1351">
                  <c:v>72.363140000000001</c:v>
                </c:pt>
                <c:pt idx="1352">
                  <c:v>72.134320000000002</c:v>
                </c:pt>
                <c:pt idx="1353">
                  <c:v>71.831599999999995</c:v>
                </c:pt>
                <c:pt idx="1354">
                  <c:v>71.998760000000004</c:v>
                </c:pt>
                <c:pt idx="1355">
                  <c:v>71.899474999999995</c:v>
                </c:pt>
                <c:pt idx="1356">
                  <c:v>71.536445999999998</c:v>
                </c:pt>
                <c:pt idx="1357">
                  <c:v>71.437870000000004</c:v>
                </c:pt>
                <c:pt idx="1358">
                  <c:v>71.366585000000001</c:v>
                </c:pt>
                <c:pt idx="1359">
                  <c:v>71.315926000000005</c:v>
                </c:pt>
                <c:pt idx="1360">
                  <c:v>71.133369999999999</c:v>
                </c:pt>
                <c:pt idx="1361">
                  <c:v>71.084469999999996</c:v>
                </c:pt>
                <c:pt idx="1362">
                  <c:v>71.035979999999995</c:v>
                </c:pt>
                <c:pt idx="1363">
                  <c:v>70.987870000000001</c:v>
                </c:pt>
                <c:pt idx="1364">
                  <c:v>77.831280000000007</c:v>
                </c:pt>
                <c:pt idx="1365">
                  <c:v>76.366066000000004</c:v>
                </c:pt>
                <c:pt idx="1366">
                  <c:v>74.932490000000001</c:v>
                </c:pt>
                <c:pt idx="1367">
                  <c:v>73.531000000000006</c:v>
                </c:pt>
                <c:pt idx="1368">
                  <c:v>66.660640000000001</c:v>
                </c:pt>
                <c:pt idx="1369">
                  <c:v>64.800809999999998</c:v>
                </c:pt>
                <c:pt idx="1370">
                  <c:v>63.00067</c:v>
                </c:pt>
                <c:pt idx="1371">
                  <c:v>61.260227</c:v>
                </c:pt>
                <c:pt idx="1372">
                  <c:v>60.613883999999999</c:v>
                </c:pt>
                <c:pt idx="1373">
                  <c:v>60.756275000000002</c:v>
                </c:pt>
                <c:pt idx="1374">
                  <c:v>60.913620000000002</c:v>
                </c:pt>
                <c:pt idx="1375">
                  <c:v>61.085712000000001</c:v>
                </c:pt>
                <c:pt idx="1376">
                  <c:v>61.839770000000001</c:v>
                </c:pt>
                <c:pt idx="1377">
                  <c:v>62.077910000000003</c:v>
                </c:pt>
                <c:pt idx="1378">
                  <c:v>62.329493999999997</c:v>
                </c:pt>
                <c:pt idx="1379">
                  <c:v>62.594195999999997</c:v>
                </c:pt>
                <c:pt idx="1380">
                  <c:v>63.671962999999998</c:v>
                </c:pt>
                <c:pt idx="1381">
                  <c:v>63.993630000000003</c:v>
                </c:pt>
                <c:pt idx="1382">
                  <c:v>64.326499999999996</c:v>
                </c:pt>
                <c:pt idx="1383">
                  <c:v>64.670203999999998</c:v>
                </c:pt>
                <c:pt idx="1384">
                  <c:v>65.921509999999998</c:v>
                </c:pt>
                <c:pt idx="1385">
                  <c:v>66.04074</c:v>
                </c:pt>
                <c:pt idx="1386">
                  <c:v>66.163539999999998</c:v>
                </c:pt>
                <c:pt idx="1387">
                  <c:v>66.289820000000006</c:v>
                </c:pt>
                <c:pt idx="1388">
                  <c:v>66.780609999999996</c:v>
                </c:pt>
                <c:pt idx="1389">
                  <c:v>66.921539999999993</c:v>
                </c:pt>
                <c:pt idx="1390">
                  <c:v>67.065314999999998</c:v>
                </c:pt>
                <c:pt idx="1391">
                  <c:v>68.676240000000007</c:v>
                </c:pt>
                <c:pt idx="1392">
                  <c:v>55.895695000000003</c:v>
                </c:pt>
                <c:pt idx="1393">
                  <c:v>55.625385000000001</c:v>
                </c:pt>
                <c:pt idx="1394">
                  <c:v>55.361145</c:v>
                </c:pt>
                <c:pt idx="1395">
                  <c:v>54.443519999999999</c:v>
                </c:pt>
                <c:pt idx="1396">
                  <c:v>54.207023999999997</c:v>
                </c:pt>
                <c:pt idx="1397">
                  <c:v>53.976345000000002</c:v>
                </c:pt>
                <c:pt idx="1398">
                  <c:v>53.751420000000003</c:v>
                </c:pt>
                <c:pt idx="1399">
                  <c:v>52.975099999999998</c:v>
                </c:pt>
                <c:pt idx="1400">
                  <c:v>52.776350000000001</c:v>
                </c:pt>
                <c:pt idx="1401">
                  <c:v>52.583039999999997</c:v>
                </c:pt>
                <c:pt idx="1402">
                  <c:v>52.395122999999998</c:v>
                </c:pt>
                <c:pt idx="1403">
                  <c:v>49.156654000000003</c:v>
                </c:pt>
                <c:pt idx="1404">
                  <c:v>49.044865000000001</c:v>
                </c:pt>
                <c:pt idx="1405">
                  <c:v>48.937829999999998</c:v>
                </c:pt>
                <c:pt idx="1406">
                  <c:v>48.835438000000003</c:v>
                </c:pt>
                <c:pt idx="1407">
                  <c:v>48.498027999999998</c:v>
                </c:pt>
                <c:pt idx="1408">
                  <c:v>48.415913000000003</c:v>
                </c:pt>
                <c:pt idx="1409">
                  <c:v>45.583668000000003</c:v>
                </c:pt>
                <c:pt idx="1410">
                  <c:v>45.594090000000001</c:v>
                </c:pt>
                <c:pt idx="1411">
                  <c:v>45.63514</c:v>
                </c:pt>
                <c:pt idx="1412">
                  <c:v>45.647002999999998</c:v>
                </c:pt>
                <c:pt idx="1413">
                  <c:v>45.659115</c:v>
                </c:pt>
                <c:pt idx="1414">
                  <c:v>45.671439999999997</c:v>
                </c:pt>
                <c:pt idx="1415">
                  <c:v>45.718212000000001</c:v>
                </c:pt>
                <c:pt idx="1416">
                  <c:v>45.731307999999999</c:v>
                </c:pt>
                <c:pt idx="1417">
                  <c:v>45.744520000000001</c:v>
                </c:pt>
                <c:pt idx="1418">
                  <c:v>45.757812000000001</c:v>
                </c:pt>
                <c:pt idx="1419">
                  <c:v>26.68486</c:v>
                </c:pt>
                <c:pt idx="1420">
                  <c:v>27.354755000000001</c:v>
                </c:pt>
                <c:pt idx="1421">
                  <c:v>28.023949999999999</c:v>
                </c:pt>
                <c:pt idx="1422">
                  <c:v>28.692408</c:v>
                </c:pt>
                <c:pt idx="1423">
                  <c:v>31.189706999999999</c:v>
                </c:pt>
                <c:pt idx="1424">
                  <c:v>31.872799000000001</c:v>
                </c:pt>
                <c:pt idx="1425">
                  <c:v>32.55565</c:v>
                </c:pt>
                <c:pt idx="1426">
                  <c:v>33.23827</c:v>
                </c:pt>
                <c:pt idx="1427">
                  <c:v>35.739894999999997</c:v>
                </c:pt>
                <c:pt idx="1428">
                  <c:v>36.422043000000002</c:v>
                </c:pt>
                <c:pt idx="1429">
                  <c:v>37.115540000000003</c:v>
                </c:pt>
                <c:pt idx="1430">
                  <c:v>37.813409999999998</c:v>
                </c:pt>
                <c:pt idx="1431">
                  <c:v>40.375680000000003</c:v>
                </c:pt>
                <c:pt idx="1432">
                  <c:v>41.075749999999999</c:v>
                </c:pt>
                <c:pt idx="1433">
                  <c:v>41.776560000000003</c:v>
                </c:pt>
                <c:pt idx="1434">
                  <c:v>42.478175999999998</c:v>
                </c:pt>
                <c:pt idx="1435">
                  <c:v>45.021360000000001</c:v>
                </c:pt>
                <c:pt idx="1436">
                  <c:v>45.713737000000002</c:v>
                </c:pt>
                <c:pt idx="1437">
                  <c:v>46.407550000000001</c:v>
                </c:pt>
                <c:pt idx="1438">
                  <c:v>47.102930000000001</c:v>
                </c:pt>
                <c:pt idx="1439">
                  <c:v>49.667686000000003</c:v>
                </c:pt>
                <c:pt idx="1440">
                  <c:v>50.371729999999999</c:v>
                </c:pt>
                <c:pt idx="1441">
                  <c:v>51.077908000000001</c:v>
                </c:pt>
                <c:pt idx="1442">
                  <c:v>51.786290000000001</c:v>
                </c:pt>
                <c:pt idx="1443">
                  <c:v>54.245199999999997</c:v>
                </c:pt>
                <c:pt idx="1444">
                  <c:v>58.582844000000001</c:v>
                </c:pt>
                <c:pt idx="1445">
                  <c:v>55.293889999999998</c:v>
                </c:pt>
                <c:pt idx="1446">
                  <c:v>55.680607000000002</c:v>
                </c:pt>
                <c:pt idx="1447">
                  <c:v>24.402014000000001</c:v>
                </c:pt>
                <c:pt idx="1448">
                  <c:v>35.213470000000001</c:v>
                </c:pt>
                <c:pt idx="1449">
                  <c:v>36.213360000000002</c:v>
                </c:pt>
                <c:pt idx="1450">
                  <c:v>37.203612999999997</c:v>
                </c:pt>
                <c:pt idx="1451">
                  <c:v>43.386467000000003</c:v>
                </c:pt>
                <c:pt idx="1452">
                  <c:v>44.360382000000001</c:v>
                </c:pt>
                <c:pt idx="1453">
                  <c:v>45.323376000000003</c:v>
                </c:pt>
                <c:pt idx="1454">
                  <c:v>46.275455000000001</c:v>
                </c:pt>
                <c:pt idx="1455">
                  <c:v>48.325839999999999</c:v>
                </c:pt>
                <c:pt idx="1456">
                  <c:v>48.445435000000003</c:v>
                </c:pt>
                <c:pt idx="1457">
                  <c:v>48.573329999999999</c:v>
                </c:pt>
                <c:pt idx="1458">
                  <c:v>48.709429999999998</c:v>
                </c:pt>
                <c:pt idx="1459">
                  <c:v>49.276474</c:v>
                </c:pt>
                <c:pt idx="1460">
                  <c:v>49.449055000000001</c:v>
                </c:pt>
                <c:pt idx="1461">
                  <c:v>55.990577999999999</c:v>
                </c:pt>
                <c:pt idx="1462">
                  <c:v>49.816203999999999</c:v>
                </c:pt>
                <c:pt idx="1463">
                  <c:v>35.150944000000003</c:v>
                </c:pt>
                <c:pt idx="1464">
                  <c:v>50.780299999999997</c:v>
                </c:pt>
                <c:pt idx="1465">
                  <c:v>51.005164999999998</c:v>
                </c:pt>
                <c:pt idx="1466">
                  <c:v>51.236052999999998</c:v>
                </c:pt>
                <c:pt idx="1467">
                  <c:v>54.571617000000003</c:v>
                </c:pt>
                <c:pt idx="1468">
                  <c:v>53.237819999999999</c:v>
                </c:pt>
                <c:pt idx="1469">
                  <c:v>54.226055000000002</c:v>
                </c:pt>
                <c:pt idx="1470">
                  <c:v>55.224266</c:v>
                </c:pt>
                <c:pt idx="1471">
                  <c:v>58.961353000000003</c:v>
                </c:pt>
                <c:pt idx="1472">
                  <c:v>59.999290000000002</c:v>
                </c:pt>
                <c:pt idx="1473">
                  <c:v>61.044319999999999</c:v>
                </c:pt>
                <c:pt idx="1474">
                  <c:v>62.095930000000003</c:v>
                </c:pt>
                <c:pt idx="1475">
                  <c:v>65.410033999999996</c:v>
                </c:pt>
                <c:pt idx="1476">
                  <c:v>65.657049999999998</c:v>
                </c:pt>
                <c:pt idx="1477">
                  <c:v>65.301770000000005</c:v>
                </c:pt>
                <c:pt idx="1478">
                  <c:v>64.904309999999995</c:v>
                </c:pt>
                <c:pt idx="1479">
                  <c:v>62.669044</c:v>
                </c:pt>
                <c:pt idx="1480">
                  <c:v>62.139423000000001</c:v>
                </c:pt>
                <c:pt idx="1481">
                  <c:v>61.771090000000001</c:v>
                </c:pt>
                <c:pt idx="1482">
                  <c:v>61.408783</c:v>
                </c:pt>
                <c:pt idx="1483">
                  <c:v>54.533794</c:v>
                </c:pt>
                <c:pt idx="1484">
                  <c:v>61.856895000000002</c:v>
                </c:pt>
                <c:pt idx="1485">
                  <c:v>59.467823000000003</c:v>
                </c:pt>
                <c:pt idx="1486">
                  <c:v>59.144799999999996</c:v>
                </c:pt>
                <c:pt idx="1487">
                  <c:v>38.137768000000001</c:v>
                </c:pt>
                <c:pt idx="1488">
                  <c:v>57.713290000000001</c:v>
                </c:pt>
                <c:pt idx="1489">
                  <c:v>57.422649999999997</c:v>
                </c:pt>
                <c:pt idx="1490">
                  <c:v>57.137653</c:v>
                </c:pt>
                <c:pt idx="1491">
                  <c:v>56.140500000000003</c:v>
                </c:pt>
                <c:pt idx="1492">
                  <c:v>55.881484999999998</c:v>
                </c:pt>
                <c:pt idx="1493">
                  <c:v>55.627969999999998</c:v>
                </c:pt>
                <c:pt idx="1494">
                  <c:v>55.379930000000002</c:v>
                </c:pt>
                <c:pt idx="1495">
                  <c:v>54.516776999999998</c:v>
                </c:pt>
                <c:pt idx="1496">
                  <c:v>54.293869999999998</c:v>
                </c:pt>
                <c:pt idx="1497">
                  <c:v>54.076251999999997</c:v>
                </c:pt>
                <c:pt idx="1498">
                  <c:v>53.863894999999999</c:v>
                </c:pt>
                <c:pt idx="1499">
                  <c:v>53.129596999999997</c:v>
                </c:pt>
                <c:pt idx="1500">
                  <c:v>52.941226999999998</c:v>
                </c:pt>
                <c:pt idx="1501">
                  <c:v>52.757885000000002</c:v>
                </c:pt>
                <c:pt idx="1502">
                  <c:v>52.579500000000003</c:v>
                </c:pt>
                <c:pt idx="1503">
                  <c:v>51.970607999999999</c:v>
                </c:pt>
                <c:pt idx="1504">
                  <c:v>51.811104</c:v>
                </c:pt>
                <c:pt idx="1505">
                  <c:v>51.659816999999997</c:v>
                </c:pt>
                <c:pt idx="1506">
                  <c:v>51.513114999999999</c:v>
                </c:pt>
                <c:pt idx="1507">
                  <c:v>51.013339999999999</c:v>
                </c:pt>
                <c:pt idx="1508">
                  <c:v>50.887141999999997</c:v>
                </c:pt>
                <c:pt idx="1509">
                  <c:v>50.765137000000003</c:v>
                </c:pt>
                <c:pt idx="1510">
                  <c:v>50.647239999999996</c:v>
                </c:pt>
                <c:pt idx="1511">
                  <c:v>50.249009999999998</c:v>
                </c:pt>
                <c:pt idx="1512">
                  <c:v>50.149329999999999</c:v>
                </c:pt>
                <c:pt idx="1513">
                  <c:v>50.053333000000002</c:v>
                </c:pt>
                <c:pt idx="1514">
                  <c:v>49.960926000000001</c:v>
                </c:pt>
                <c:pt idx="1515">
                  <c:v>0</c:v>
                </c:pt>
                <c:pt idx="1516">
                  <c:v>0</c:v>
                </c:pt>
                <c:pt idx="1517">
                  <c:v>0</c:v>
                </c:pt>
                <c:pt idx="1518">
                  <c:v>0</c:v>
                </c:pt>
                <c:pt idx="1519">
                  <c:v>0</c:v>
                </c:pt>
                <c:pt idx="1520">
                  <c:v>0</c:v>
                </c:pt>
                <c:pt idx="1521">
                  <c:v>0</c:v>
                </c:pt>
                <c:pt idx="1522">
                  <c:v>0</c:v>
                </c:pt>
                <c:pt idx="1523">
                  <c:v>1.3609529</c:v>
                </c:pt>
                <c:pt idx="1524">
                  <c:v>2.2647140000000001</c:v>
                </c:pt>
                <c:pt idx="1525">
                  <c:v>3.1704819999999998</c:v>
                </c:pt>
                <c:pt idx="1526">
                  <c:v>4.0808673000000004</c:v>
                </c:pt>
                <c:pt idx="1527">
                  <c:v>7.4170119999999997</c:v>
                </c:pt>
                <c:pt idx="1528">
                  <c:v>8.325253</c:v>
                </c:pt>
                <c:pt idx="1529">
                  <c:v>9.2323269999999997</c:v>
                </c:pt>
                <c:pt idx="1530">
                  <c:v>10.152670000000001</c:v>
                </c:pt>
                <c:pt idx="1531">
                  <c:v>13.626809</c:v>
                </c:pt>
                <c:pt idx="1532">
                  <c:v>14.569119000000001</c:v>
                </c:pt>
                <c:pt idx="1533">
                  <c:v>15.50864</c:v>
                </c:pt>
                <c:pt idx="1534">
                  <c:v>16.445060000000002</c:v>
                </c:pt>
                <c:pt idx="1535">
                  <c:v>20.208479000000001</c:v>
                </c:pt>
                <c:pt idx="1536">
                  <c:v>21.216875000000002</c:v>
                </c:pt>
                <c:pt idx="1537">
                  <c:v>22.224751999999999</c:v>
                </c:pt>
                <c:pt idx="1538">
                  <c:v>23.237362000000001</c:v>
                </c:pt>
                <c:pt idx="1539">
                  <c:v>27.232033000000001</c:v>
                </c:pt>
                <c:pt idx="1540">
                  <c:v>28.302952000000001</c:v>
                </c:pt>
                <c:pt idx="1541">
                  <c:v>27.258219</c:v>
                </c:pt>
                <c:pt idx="1542">
                  <c:v>30.419060000000002</c:v>
                </c:pt>
                <c:pt idx="1543">
                  <c:v>24.110098000000001</c:v>
                </c:pt>
                <c:pt idx="1544">
                  <c:v>35.213470000000001</c:v>
                </c:pt>
                <c:pt idx="1545">
                  <c:v>36.213360000000002</c:v>
                </c:pt>
                <c:pt idx="1546">
                  <c:v>37.203612999999997</c:v>
                </c:pt>
                <c:pt idx="1547">
                  <c:v>40.838614999999997</c:v>
                </c:pt>
                <c:pt idx="1548">
                  <c:v>41.805447000000001</c:v>
                </c:pt>
                <c:pt idx="1549">
                  <c:v>42.761676999999999</c:v>
                </c:pt>
                <c:pt idx="1550">
                  <c:v>43.707270000000001</c:v>
                </c:pt>
                <c:pt idx="1551">
                  <c:v>47.083424000000001</c:v>
                </c:pt>
                <c:pt idx="1552">
                  <c:v>47.979443000000003</c:v>
                </c:pt>
                <c:pt idx="1553">
                  <c:v>48.207253000000001</c:v>
                </c:pt>
                <c:pt idx="1554">
                  <c:v>48.341445999999998</c:v>
                </c:pt>
                <c:pt idx="1555">
                  <c:v>48.902504</c:v>
                </c:pt>
                <c:pt idx="1556">
                  <c:v>40.141852999999998</c:v>
                </c:pt>
                <c:pt idx="1557">
                  <c:v>49.252445000000002</c:v>
                </c:pt>
                <c:pt idx="1558">
                  <c:v>49.438540000000003</c:v>
                </c:pt>
                <c:pt idx="1559">
                  <c:v>32.722003999999998</c:v>
                </c:pt>
                <c:pt idx="1560">
                  <c:v>50.399177999999999</c:v>
                </c:pt>
                <c:pt idx="1561">
                  <c:v>50.623690000000003</c:v>
                </c:pt>
                <c:pt idx="1562">
                  <c:v>50.854370000000003</c:v>
                </c:pt>
                <c:pt idx="1563">
                  <c:v>52.26003</c:v>
                </c:pt>
                <c:pt idx="1564">
                  <c:v>53.237819999999999</c:v>
                </c:pt>
                <c:pt idx="1565">
                  <c:v>54.226055000000002</c:v>
                </c:pt>
                <c:pt idx="1566">
                  <c:v>55.224266</c:v>
                </c:pt>
                <c:pt idx="1567">
                  <c:v>58.961353000000003</c:v>
                </c:pt>
                <c:pt idx="1568">
                  <c:v>59.999290000000002</c:v>
                </c:pt>
                <c:pt idx="1569">
                  <c:v>61.044319999999999</c:v>
                </c:pt>
                <c:pt idx="1570">
                  <c:v>62.095930000000003</c:v>
                </c:pt>
                <c:pt idx="1571">
                  <c:v>65.410033999999996</c:v>
                </c:pt>
                <c:pt idx="1572">
                  <c:v>65.657049999999998</c:v>
                </c:pt>
                <c:pt idx="1573">
                  <c:v>65.301770000000005</c:v>
                </c:pt>
                <c:pt idx="1574">
                  <c:v>64.904309999999995</c:v>
                </c:pt>
                <c:pt idx="1575">
                  <c:v>62.669044</c:v>
                </c:pt>
                <c:pt idx="1576">
                  <c:v>62.139423000000001</c:v>
                </c:pt>
                <c:pt idx="1577">
                  <c:v>61.771090000000001</c:v>
                </c:pt>
                <c:pt idx="1578">
                  <c:v>61.408783</c:v>
                </c:pt>
                <c:pt idx="1579">
                  <c:v>60.131306000000002</c:v>
                </c:pt>
                <c:pt idx="1580">
                  <c:v>59.796646000000003</c:v>
                </c:pt>
                <c:pt idx="1581">
                  <c:v>61.519207000000002</c:v>
                </c:pt>
                <c:pt idx="1582">
                  <c:v>59.144799999999996</c:v>
                </c:pt>
                <c:pt idx="1583">
                  <c:v>40.126311999999999</c:v>
                </c:pt>
                <c:pt idx="1584">
                  <c:v>57.713290000000001</c:v>
                </c:pt>
                <c:pt idx="1585">
                  <c:v>57.422649999999997</c:v>
                </c:pt>
                <c:pt idx="1586">
                  <c:v>57.137653</c:v>
                </c:pt>
                <c:pt idx="1587">
                  <c:v>56.140500000000003</c:v>
                </c:pt>
                <c:pt idx="1588">
                  <c:v>55.881484999999998</c:v>
                </c:pt>
                <c:pt idx="1589">
                  <c:v>55.627969999999998</c:v>
                </c:pt>
                <c:pt idx="1590">
                  <c:v>55.379930000000002</c:v>
                </c:pt>
                <c:pt idx="1591">
                  <c:v>54.516776999999998</c:v>
                </c:pt>
                <c:pt idx="1592">
                  <c:v>54.293869999999998</c:v>
                </c:pt>
                <c:pt idx="1593">
                  <c:v>54.076251999999997</c:v>
                </c:pt>
                <c:pt idx="1594">
                  <c:v>53.863894999999999</c:v>
                </c:pt>
                <c:pt idx="1595">
                  <c:v>53.129596999999997</c:v>
                </c:pt>
                <c:pt idx="1596">
                  <c:v>52.941226999999998</c:v>
                </c:pt>
                <c:pt idx="1597">
                  <c:v>52.757885000000002</c:v>
                </c:pt>
                <c:pt idx="1598">
                  <c:v>52.579500000000003</c:v>
                </c:pt>
                <c:pt idx="1599">
                  <c:v>51.967036999999998</c:v>
                </c:pt>
                <c:pt idx="1600">
                  <c:v>51.811104</c:v>
                </c:pt>
                <c:pt idx="1601">
                  <c:v>51.659816999999997</c:v>
                </c:pt>
                <c:pt idx="1602">
                  <c:v>51.513114999999999</c:v>
                </c:pt>
                <c:pt idx="1603">
                  <c:v>51.013339999999999</c:v>
                </c:pt>
                <c:pt idx="1604">
                  <c:v>50.887141999999997</c:v>
                </c:pt>
                <c:pt idx="1605">
                  <c:v>50.765137000000003</c:v>
                </c:pt>
                <c:pt idx="1606">
                  <c:v>50.647239999999996</c:v>
                </c:pt>
                <c:pt idx="1607">
                  <c:v>50.249009999999998</c:v>
                </c:pt>
                <c:pt idx="1608">
                  <c:v>50.149329999999999</c:v>
                </c:pt>
                <c:pt idx="1609">
                  <c:v>50.053333000000002</c:v>
                </c:pt>
                <c:pt idx="1610">
                  <c:v>49.960926000000001</c:v>
                </c:pt>
                <c:pt idx="1611">
                  <c:v>0</c:v>
                </c:pt>
                <c:pt idx="1612">
                  <c:v>0</c:v>
                </c:pt>
                <c:pt idx="1613">
                  <c:v>0</c:v>
                </c:pt>
                <c:pt idx="1614">
                  <c:v>0</c:v>
                </c:pt>
                <c:pt idx="1615">
                  <c:v>0</c:v>
                </c:pt>
                <c:pt idx="1616">
                  <c:v>0</c:v>
                </c:pt>
                <c:pt idx="1617">
                  <c:v>0</c:v>
                </c:pt>
                <c:pt idx="1618">
                  <c:v>0</c:v>
                </c:pt>
                <c:pt idx="1619">
                  <c:v>1.3609529</c:v>
                </c:pt>
                <c:pt idx="1620">
                  <c:v>2.2647140000000001</c:v>
                </c:pt>
                <c:pt idx="1621">
                  <c:v>3.1704819999999998</c:v>
                </c:pt>
                <c:pt idx="1622">
                  <c:v>4.0808673000000004</c:v>
                </c:pt>
                <c:pt idx="1623">
                  <c:v>7.4170119999999997</c:v>
                </c:pt>
                <c:pt idx="1624">
                  <c:v>8.325253</c:v>
                </c:pt>
                <c:pt idx="1625">
                  <c:v>9.2323269999999997</c:v>
                </c:pt>
                <c:pt idx="1626">
                  <c:v>10.152670000000001</c:v>
                </c:pt>
                <c:pt idx="1627">
                  <c:v>13.626809</c:v>
                </c:pt>
                <c:pt idx="1628">
                  <c:v>14.569119000000001</c:v>
                </c:pt>
                <c:pt idx="1629">
                  <c:v>15.50864</c:v>
                </c:pt>
                <c:pt idx="1630">
                  <c:v>16.445060000000002</c:v>
                </c:pt>
                <c:pt idx="1631">
                  <c:v>20.208479000000001</c:v>
                </c:pt>
                <c:pt idx="1632">
                  <c:v>21.216875000000002</c:v>
                </c:pt>
                <c:pt idx="1633">
                  <c:v>22.224751999999999</c:v>
                </c:pt>
                <c:pt idx="1634">
                  <c:v>23.237362000000001</c:v>
                </c:pt>
                <c:pt idx="1635">
                  <c:v>27.232033000000001</c:v>
                </c:pt>
                <c:pt idx="1636">
                  <c:v>28.302952000000001</c:v>
                </c:pt>
                <c:pt idx="1637">
                  <c:v>24.182494999999999</c:v>
                </c:pt>
                <c:pt idx="1638">
                  <c:v>30.419060000000002</c:v>
                </c:pt>
                <c:pt idx="1639">
                  <c:v>24.36956</c:v>
                </c:pt>
                <c:pt idx="1640">
                  <c:v>35.213470000000001</c:v>
                </c:pt>
                <c:pt idx="1641">
                  <c:v>36.213360000000002</c:v>
                </c:pt>
                <c:pt idx="1642">
                  <c:v>37.203612999999997</c:v>
                </c:pt>
                <c:pt idx="1643">
                  <c:v>40.838614999999997</c:v>
                </c:pt>
                <c:pt idx="1644">
                  <c:v>41.805447000000001</c:v>
                </c:pt>
                <c:pt idx="1645">
                  <c:v>42.761676999999999</c:v>
                </c:pt>
                <c:pt idx="1646">
                  <c:v>43.707270000000001</c:v>
                </c:pt>
                <c:pt idx="1647">
                  <c:v>47.083424000000001</c:v>
                </c:pt>
                <c:pt idx="1648">
                  <c:v>47.979443000000003</c:v>
                </c:pt>
                <c:pt idx="1649">
                  <c:v>48.207253000000001</c:v>
                </c:pt>
                <c:pt idx="1650">
                  <c:v>48.341445999999998</c:v>
                </c:pt>
                <c:pt idx="1651">
                  <c:v>48.902504</c:v>
                </c:pt>
                <c:pt idx="1652">
                  <c:v>49.073723000000001</c:v>
                </c:pt>
                <c:pt idx="1653">
                  <c:v>39.930816999999998</c:v>
                </c:pt>
                <c:pt idx="1654">
                  <c:v>49.438540000000003</c:v>
                </c:pt>
                <c:pt idx="1655">
                  <c:v>33.301124999999999</c:v>
                </c:pt>
                <c:pt idx="1656">
                  <c:v>50.399177999999999</c:v>
                </c:pt>
                <c:pt idx="1657">
                  <c:v>50.623690000000003</c:v>
                </c:pt>
                <c:pt idx="1658">
                  <c:v>50.854370000000003</c:v>
                </c:pt>
                <c:pt idx="1659">
                  <c:v>52.26003</c:v>
                </c:pt>
                <c:pt idx="1660">
                  <c:v>53.237819999999999</c:v>
                </c:pt>
                <c:pt idx="1661">
                  <c:v>54.226055000000002</c:v>
                </c:pt>
                <c:pt idx="1662">
                  <c:v>55.224266</c:v>
                </c:pt>
                <c:pt idx="1663">
                  <c:v>58.961353000000003</c:v>
                </c:pt>
                <c:pt idx="1664">
                  <c:v>59.999290000000002</c:v>
                </c:pt>
                <c:pt idx="1665">
                  <c:v>61.044319999999999</c:v>
                </c:pt>
                <c:pt idx="1666">
                  <c:v>62.095930000000003</c:v>
                </c:pt>
                <c:pt idx="1667">
                  <c:v>65.410033999999996</c:v>
                </c:pt>
                <c:pt idx="1668">
                  <c:v>65.657049999999998</c:v>
                </c:pt>
                <c:pt idx="1669">
                  <c:v>65.301770000000005</c:v>
                </c:pt>
                <c:pt idx="1670">
                  <c:v>64.904309999999995</c:v>
                </c:pt>
                <c:pt idx="1671">
                  <c:v>62.669044</c:v>
                </c:pt>
                <c:pt idx="1672">
                  <c:v>62.139423000000001</c:v>
                </c:pt>
                <c:pt idx="1673">
                  <c:v>61.771090000000001</c:v>
                </c:pt>
                <c:pt idx="1674">
                  <c:v>61.408783</c:v>
                </c:pt>
                <c:pt idx="1675">
                  <c:v>60.131306000000002</c:v>
                </c:pt>
                <c:pt idx="1676">
                  <c:v>59.796646000000003</c:v>
                </c:pt>
                <c:pt idx="1677">
                  <c:v>59.467823000000003</c:v>
                </c:pt>
                <c:pt idx="1678">
                  <c:v>61.186109999999999</c:v>
                </c:pt>
                <c:pt idx="1679">
                  <c:v>41.742939999999997</c:v>
                </c:pt>
                <c:pt idx="1680">
                  <c:v>57.713290000000001</c:v>
                </c:pt>
                <c:pt idx="1681">
                  <c:v>57.422649999999997</c:v>
                </c:pt>
                <c:pt idx="1682">
                  <c:v>57.137653</c:v>
                </c:pt>
                <c:pt idx="1683">
                  <c:v>56.140500000000003</c:v>
                </c:pt>
                <c:pt idx="1684">
                  <c:v>55.881484999999998</c:v>
                </c:pt>
                <c:pt idx="1685">
                  <c:v>55.627969999999998</c:v>
                </c:pt>
                <c:pt idx="1686">
                  <c:v>55.379930000000002</c:v>
                </c:pt>
                <c:pt idx="1687">
                  <c:v>54.516776999999998</c:v>
                </c:pt>
                <c:pt idx="1688">
                  <c:v>54.293869999999998</c:v>
                </c:pt>
                <c:pt idx="1689">
                  <c:v>54.076251999999997</c:v>
                </c:pt>
                <c:pt idx="1690">
                  <c:v>53.863894999999999</c:v>
                </c:pt>
                <c:pt idx="1691">
                  <c:v>53.129596999999997</c:v>
                </c:pt>
                <c:pt idx="1692">
                  <c:v>52.941226999999998</c:v>
                </c:pt>
                <c:pt idx="1693">
                  <c:v>52.757885000000002</c:v>
                </c:pt>
                <c:pt idx="1694">
                  <c:v>52.579500000000003</c:v>
                </c:pt>
                <c:pt idx="1695">
                  <c:v>53.321224000000001</c:v>
                </c:pt>
                <c:pt idx="1696">
                  <c:v>51.811104</c:v>
                </c:pt>
                <c:pt idx="1697">
                  <c:v>51.659816999999997</c:v>
                </c:pt>
                <c:pt idx="1698">
                  <c:v>51.513114999999999</c:v>
                </c:pt>
                <c:pt idx="1699">
                  <c:v>51.013339999999999</c:v>
                </c:pt>
                <c:pt idx="1700">
                  <c:v>50.887141999999997</c:v>
                </c:pt>
                <c:pt idx="1701">
                  <c:v>50.765137000000003</c:v>
                </c:pt>
                <c:pt idx="1702">
                  <c:v>50.647239999999996</c:v>
                </c:pt>
                <c:pt idx="1703">
                  <c:v>50.249009999999998</c:v>
                </c:pt>
                <c:pt idx="1704">
                  <c:v>50.149329999999999</c:v>
                </c:pt>
                <c:pt idx="1705">
                  <c:v>50.053333000000002</c:v>
                </c:pt>
                <c:pt idx="1706">
                  <c:v>49.960926000000001</c:v>
                </c:pt>
                <c:pt idx="1707">
                  <c:v>0</c:v>
                </c:pt>
                <c:pt idx="1708">
                  <c:v>0</c:v>
                </c:pt>
                <c:pt idx="1709">
                  <c:v>0</c:v>
                </c:pt>
                <c:pt idx="1710">
                  <c:v>0</c:v>
                </c:pt>
                <c:pt idx="1711">
                  <c:v>0</c:v>
                </c:pt>
                <c:pt idx="1712">
                  <c:v>0</c:v>
                </c:pt>
                <c:pt idx="1713">
                  <c:v>0</c:v>
                </c:pt>
                <c:pt idx="1714">
                  <c:v>0</c:v>
                </c:pt>
                <c:pt idx="1715">
                  <c:v>1.3609529</c:v>
                </c:pt>
                <c:pt idx="1716">
                  <c:v>2.2647140000000001</c:v>
                </c:pt>
                <c:pt idx="1717">
                  <c:v>3.1704819999999998</c:v>
                </c:pt>
                <c:pt idx="1718">
                  <c:v>4.0808673000000004</c:v>
                </c:pt>
                <c:pt idx="1719">
                  <c:v>7.4170119999999997</c:v>
                </c:pt>
                <c:pt idx="1720">
                  <c:v>8.325253</c:v>
                </c:pt>
                <c:pt idx="1721">
                  <c:v>9.2323269999999997</c:v>
                </c:pt>
                <c:pt idx="1722">
                  <c:v>10.152670000000001</c:v>
                </c:pt>
                <c:pt idx="1723">
                  <c:v>13.626809</c:v>
                </c:pt>
                <c:pt idx="1724">
                  <c:v>14.569119000000001</c:v>
                </c:pt>
                <c:pt idx="1725">
                  <c:v>15.50864</c:v>
                </c:pt>
                <c:pt idx="1726">
                  <c:v>16.445060000000002</c:v>
                </c:pt>
                <c:pt idx="1727">
                  <c:v>20.208479000000001</c:v>
                </c:pt>
                <c:pt idx="1728">
                  <c:v>21.216875000000002</c:v>
                </c:pt>
                <c:pt idx="1729">
                  <c:v>22.224751999999999</c:v>
                </c:pt>
                <c:pt idx="1730">
                  <c:v>23.237362000000001</c:v>
                </c:pt>
                <c:pt idx="1731">
                  <c:v>27.232033000000001</c:v>
                </c:pt>
                <c:pt idx="1732">
                  <c:v>28.302952000000001</c:v>
                </c:pt>
                <c:pt idx="1733">
                  <c:v>29.365394999999999</c:v>
                </c:pt>
                <c:pt idx="1734">
                  <c:v>25.095607999999999</c:v>
                </c:pt>
                <c:pt idx="1735">
                  <c:v>34.203682000000001</c:v>
                </c:pt>
                <c:pt idx="1736">
                  <c:v>35.213470000000001</c:v>
                </c:pt>
                <c:pt idx="1737">
                  <c:v>36.213360000000002</c:v>
                </c:pt>
                <c:pt idx="1738">
                  <c:v>37.203612999999997</c:v>
                </c:pt>
                <c:pt idx="1739">
                  <c:v>40.838614999999997</c:v>
                </c:pt>
                <c:pt idx="1740">
                  <c:v>41.805447000000001</c:v>
                </c:pt>
                <c:pt idx="1741">
                  <c:v>42.761676999999999</c:v>
                </c:pt>
                <c:pt idx="1742">
                  <c:v>43.707270000000001</c:v>
                </c:pt>
                <c:pt idx="1743">
                  <c:v>47.083424000000001</c:v>
                </c:pt>
                <c:pt idx="1744">
                  <c:v>47.979443000000003</c:v>
                </c:pt>
                <c:pt idx="1745">
                  <c:v>48.207253000000001</c:v>
                </c:pt>
                <c:pt idx="1746">
                  <c:v>48.341445999999998</c:v>
                </c:pt>
                <c:pt idx="1747">
                  <c:v>48.902504</c:v>
                </c:pt>
                <c:pt idx="1748">
                  <c:v>49.073723000000001</c:v>
                </c:pt>
                <c:pt idx="1749">
                  <c:v>49.252445000000002</c:v>
                </c:pt>
                <c:pt idx="1750">
                  <c:v>39.723995000000002</c:v>
                </c:pt>
                <c:pt idx="1751">
                  <c:v>50.181046000000002</c:v>
                </c:pt>
                <c:pt idx="1752">
                  <c:v>50.399177999999999</c:v>
                </c:pt>
                <c:pt idx="1753">
                  <c:v>50.623690000000003</c:v>
                </c:pt>
                <c:pt idx="1754">
                  <c:v>50.854370000000003</c:v>
                </c:pt>
                <c:pt idx="1755">
                  <c:v>52.26003</c:v>
                </c:pt>
                <c:pt idx="1756">
                  <c:v>53.237819999999999</c:v>
                </c:pt>
                <c:pt idx="1757">
                  <c:v>54.226055000000002</c:v>
                </c:pt>
                <c:pt idx="1758">
                  <c:v>55.224266</c:v>
                </c:pt>
                <c:pt idx="1759">
                  <c:v>58.961353000000003</c:v>
                </c:pt>
                <c:pt idx="1760">
                  <c:v>59.999290000000002</c:v>
                </c:pt>
                <c:pt idx="1761">
                  <c:v>61.044319999999999</c:v>
                </c:pt>
                <c:pt idx="1762">
                  <c:v>62.095930000000003</c:v>
                </c:pt>
                <c:pt idx="1763">
                  <c:v>65.410033999999996</c:v>
                </c:pt>
                <c:pt idx="1764">
                  <c:v>65.657049999999998</c:v>
                </c:pt>
                <c:pt idx="1765">
                  <c:v>65.301770000000005</c:v>
                </c:pt>
                <c:pt idx="1766">
                  <c:v>64.904309999999995</c:v>
                </c:pt>
                <c:pt idx="1767">
                  <c:v>62.669044</c:v>
                </c:pt>
                <c:pt idx="1768">
                  <c:v>62.139423000000001</c:v>
                </c:pt>
                <c:pt idx="1769">
                  <c:v>61.771090000000001</c:v>
                </c:pt>
                <c:pt idx="1770">
                  <c:v>61.408783</c:v>
                </c:pt>
                <c:pt idx="1771">
                  <c:v>60.131306000000002</c:v>
                </c:pt>
                <c:pt idx="1772">
                  <c:v>59.796646000000003</c:v>
                </c:pt>
                <c:pt idx="1773">
                  <c:v>59.467823000000003</c:v>
                </c:pt>
                <c:pt idx="1774">
                  <c:v>61.186109999999999</c:v>
                </c:pt>
                <c:pt idx="1775">
                  <c:v>58.009582999999999</c:v>
                </c:pt>
                <c:pt idx="1776">
                  <c:v>57.713290000000001</c:v>
                </c:pt>
                <c:pt idx="1777">
                  <c:v>57.422649999999997</c:v>
                </c:pt>
                <c:pt idx="1778">
                  <c:v>57.137653</c:v>
                </c:pt>
                <c:pt idx="1779">
                  <c:v>56.140500000000003</c:v>
                </c:pt>
                <c:pt idx="1780">
                  <c:v>55.881484999999998</c:v>
                </c:pt>
                <c:pt idx="1781">
                  <c:v>55.627969999999998</c:v>
                </c:pt>
                <c:pt idx="1782">
                  <c:v>55.379930000000002</c:v>
                </c:pt>
                <c:pt idx="1783">
                  <c:v>54.516776999999998</c:v>
                </c:pt>
                <c:pt idx="1784">
                  <c:v>54.293869999999998</c:v>
                </c:pt>
                <c:pt idx="1785">
                  <c:v>54.076251999999997</c:v>
                </c:pt>
                <c:pt idx="1786">
                  <c:v>53.863894999999999</c:v>
                </c:pt>
                <c:pt idx="1787">
                  <c:v>53.129596999999997</c:v>
                </c:pt>
                <c:pt idx="1788">
                  <c:v>52.941226999999998</c:v>
                </c:pt>
                <c:pt idx="1789">
                  <c:v>52.757885000000002</c:v>
                </c:pt>
                <c:pt idx="1790">
                  <c:v>52.579500000000003</c:v>
                </c:pt>
                <c:pt idx="1791">
                  <c:v>53.315567000000001</c:v>
                </c:pt>
                <c:pt idx="1792">
                  <c:v>51.811104</c:v>
                </c:pt>
                <c:pt idx="1793">
                  <c:v>51.659816999999997</c:v>
                </c:pt>
                <c:pt idx="1794">
                  <c:v>51.513114999999999</c:v>
                </c:pt>
                <c:pt idx="1795">
                  <c:v>51.013339999999999</c:v>
                </c:pt>
                <c:pt idx="1796">
                  <c:v>50.887141999999997</c:v>
                </c:pt>
                <c:pt idx="1797">
                  <c:v>50.765137000000003</c:v>
                </c:pt>
                <c:pt idx="1798">
                  <c:v>50.647239999999996</c:v>
                </c:pt>
                <c:pt idx="1799">
                  <c:v>50.249009999999998</c:v>
                </c:pt>
                <c:pt idx="1800">
                  <c:v>50.149329999999999</c:v>
                </c:pt>
                <c:pt idx="1801">
                  <c:v>50.053333000000002</c:v>
                </c:pt>
                <c:pt idx="1802">
                  <c:v>49.960926000000001</c:v>
                </c:pt>
                <c:pt idx="1803">
                  <c:v>0</c:v>
                </c:pt>
                <c:pt idx="1804">
                  <c:v>0</c:v>
                </c:pt>
                <c:pt idx="1805">
                  <c:v>0</c:v>
                </c:pt>
                <c:pt idx="1806">
                  <c:v>0</c:v>
                </c:pt>
                <c:pt idx="1807">
                  <c:v>0</c:v>
                </c:pt>
                <c:pt idx="1808">
                  <c:v>0</c:v>
                </c:pt>
                <c:pt idx="1809">
                  <c:v>0</c:v>
                </c:pt>
                <c:pt idx="1810">
                  <c:v>0</c:v>
                </c:pt>
                <c:pt idx="1811">
                  <c:v>1.3609529</c:v>
                </c:pt>
                <c:pt idx="1812">
                  <c:v>2.2647140000000001</c:v>
                </c:pt>
                <c:pt idx="1813">
                  <c:v>3.1704819999999998</c:v>
                </c:pt>
                <c:pt idx="1814">
                  <c:v>4.0808673000000004</c:v>
                </c:pt>
                <c:pt idx="1815">
                  <c:v>7.4170119999999997</c:v>
                </c:pt>
                <c:pt idx="1816">
                  <c:v>8.325253</c:v>
                </c:pt>
                <c:pt idx="1817">
                  <c:v>9.2323269999999997</c:v>
                </c:pt>
                <c:pt idx="1818">
                  <c:v>10.152670000000001</c:v>
                </c:pt>
                <c:pt idx="1819">
                  <c:v>13.626809</c:v>
                </c:pt>
                <c:pt idx="1820">
                  <c:v>14.569119000000001</c:v>
                </c:pt>
                <c:pt idx="1821">
                  <c:v>15.50864</c:v>
                </c:pt>
                <c:pt idx="1822">
                  <c:v>16.445060000000002</c:v>
                </c:pt>
                <c:pt idx="1823">
                  <c:v>20.208479000000001</c:v>
                </c:pt>
                <c:pt idx="1824">
                  <c:v>21.216875000000002</c:v>
                </c:pt>
                <c:pt idx="1825">
                  <c:v>22.224751999999999</c:v>
                </c:pt>
                <c:pt idx="1826">
                  <c:v>23.237362000000001</c:v>
                </c:pt>
                <c:pt idx="1827">
                  <c:v>27.232033000000001</c:v>
                </c:pt>
                <c:pt idx="1828">
                  <c:v>28.302952000000001</c:v>
                </c:pt>
                <c:pt idx="1829">
                  <c:v>29.365394999999999</c:v>
                </c:pt>
                <c:pt idx="1830">
                  <c:v>25.095607999999999</c:v>
                </c:pt>
                <c:pt idx="1831">
                  <c:v>34.203682000000001</c:v>
                </c:pt>
                <c:pt idx="1832">
                  <c:v>35.213470000000001</c:v>
                </c:pt>
                <c:pt idx="1833">
                  <c:v>36.213360000000002</c:v>
                </c:pt>
                <c:pt idx="1834">
                  <c:v>37.203612999999997</c:v>
                </c:pt>
                <c:pt idx="1835">
                  <c:v>40.838614999999997</c:v>
                </c:pt>
                <c:pt idx="1836">
                  <c:v>41.805447000000001</c:v>
                </c:pt>
                <c:pt idx="1837">
                  <c:v>42.761676999999999</c:v>
                </c:pt>
                <c:pt idx="1838">
                  <c:v>43.707270000000001</c:v>
                </c:pt>
                <c:pt idx="1839">
                  <c:v>47.083424000000001</c:v>
                </c:pt>
                <c:pt idx="1840">
                  <c:v>47.979443000000003</c:v>
                </c:pt>
                <c:pt idx="1841">
                  <c:v>48.207253000000001</c:v>
                </c:pt>
                <c:pt idx="1842">
                  <c:v>48.341445999999998</c:v>
                </c:pt>
                <c:pt idx="1843">
                  <c:v>48.902504</c:v>
                </c:pt>
                <c:pt idx="1844">
                  <c:v>49.073723000000001</c:v>
                </c:pt>
                <c:pt idx="1845">
                  <c:v>49.252445000000002</c:v>
                </c:pt>
                <c:pt idx="1846">
                  <c:v>39.723995000000002</c:v>
                </c:pt>
                <c:pt idx="1847">
                  <c:v>50.181046000000002</c:v>
                </c:pt>
                <c:pt idx="1848">
                  <c:v>50.399177999999999</c:v>
                </c:pt>
                <c:pt idx="1849">
                  <c:v>50.623690000000003</c:v>
                </c:pt>
                <c:pt idx="1850">
                  <c:v>50.854370000000003</c:v>
                </c:pt>
                <c:pt idx="1851">
                  <c:v>52.26003</c:v>
                </c:pt>
                <c:pt idx="1852">
                  <c:v>53.237819999999999</c:v>
                </c:pt>
                <c:pt idx="1853">
                  <c:v>54.226055000000002</c:v>
                </c:pt>
                <c:pt idx="1854">
                  <c:v>55.224266</c:v>
                </c:pt>
                <c:pt idx="1855">
                  <c:v>58.961353000000003</c:v>
                </c:pt>
                <c:pt idx="1856">
                  <c:v>59.999290000000002</c:v>
                </c:pt>
                <c:pt idx="1857">
                  <c:v>61.044319999999999</c:v>
                </c:pt>
                <c:pt idx="1858">
                  <c:v>62.095930000000003</c:v>
                </c:pt>
                <c:pt idx="1859">
                  <c:v>65.410033999999996</c:v>
                </c:pt>
                <c:pt idx="1860">
                  <c:v>65.657049999999998</c:v>
                </c:pt>
                <c:pt idx="1861">
                  <c:v>65.301770000000005</c:v>
                </c:pt>
                <c:pt idx="1862">
                  <c:v>64.904309999999995</c:v>
                </c:pt>
                <c:pt idx="1863">
                  <c:v>62.669044</c:v>
                </c:pt>
                <c:pt idx="1864">
                  <c:v>62.139423000000001</c:v>
                </c:pt>
                <c:pt idx="1865">
                  <c:v>61.771090000000001</c:v>
                </c:pt>
                <c:pt idx="1866">
                  <c:v>61.408783</c:v>
                </c:pt>
                <c:pt idx="1867">
                  <c:v>60.131306000000002</c:v>
                </c:pt>
                <c:pt idx="1868">
                  <c:v>59.796646000000003</c:v>
                </c:pt>
                <c:pt idx="1869">
                  <c:v>59.467823000000003</c:v>
                </c:pt>
                <c:pt idx="1870">
                  <c:v>61.186109999999999</c:v>
                </c:pt>
                <c:pt idx="1871">
                  <c:v>58.009582999999999</c:v>
                </c:pt>
                <c:pt idx="1872">
                  <c:v>57.713290000000001</c:v>
                </c:pt>
                <c:pt idx="1873">
                  <c:v>57.422649999999997</c:v>
                </c:pt>
                <c:pt idx="1874">
                  <c:v>57.137653</c:v>
                </c:pt>
                <c:pt idx="1875">
                  <c:v>56.140500000000003</c:v>
                </c:pt>
                <c:pt idx="1876">
                  <c:v>55.881484999999998</c:v>
                </c:pt>
                <c:pt idx="1877">
                  <c:v>55.627969999999998</c:v>
                </c:pt>
                <c:pt idx="1878">
                  <c:v>55.379930000000002</c:v>
                </c:pt>
                <c:pt idx="1879">
                  <c:v>54.516776999999998</c:v>
                </c:pt>
                <c:pt idx="1880">
                  <c:v>54.293869999999998</c:v>
                </c:pt>
                <c:pt idx="1881">
                  <c:v>54.076251999999997</c:v>
                </c:pt>
                <c:pt idx="1882">
                  <c:v>53.863894999999999</c:v>
                </c:pt>
                <c:pt idx="1883">
                  <c:v>53.129596999999997</c:v>
                </c:pt>
                <c:pt idx="1884">
                  <c:v>52.941226999999998</c:v>
                </c:pt>
                <c:pt idx="1885">
                  <c:v>52.757885000000002</c:v>
                </c:pt>
                <c:pt idx="1886">
                  <c:v>52.579500000000003</c:v>
                </c:pt>
                <c:pt idx="1887">
                  <c:v>53.315567000000001</c:v>
                </c:pt>
                <c:pt idx="1888">
                  <c:v>51.811104</c:v>
                </c:pt>
                <c:pt idx="1889">
                  <c:v>51.659816999999997</c:v>
                </c:pt>
                <c:pt idx="1890">
                  <c:v>51.513114999999999</c:v>
                </c:pt>
                <c:pt idx="1891">
                  <c:v>51.013339999999999</c:v>
                </c:pt>
                <c:pt idx="1892">
                  <c:v>50.887141999999997</c:v>
                </c:pt>
                <c:pt idx="1893">
                  <c:v>50.765137000000003</c:v>
                </c:pt>
                <c:pt idx="1894">
                  <c:v>50.647239999999996</c:v>
                </c:pt>
                <c:pt idx="1895">
                  <c:v>50.249009999999998</c:v>
                </c:pt>
                <c:pt idx="1896">
                  <c:v>50.149329999999999</c:v>
                </c:pt>
                <c:pt idx="1897">
                  <c:v>50.053333000000002</c:v>
                </c:pt>
                <c:pt idx="1898">
                  <c:v>49.960926000000001</c:v>
                </c:pt>
                <c:pt idx="1899">
                  <c:v>0</c:v>
                </c:pt>
                <c:pt idx="1900">
                  <c:v>0</c:v>
                </c:pt>
                <c:pt idx="1901">
                  <c:v>0</c:v>
                </c:pt>
                <c:pt idx="1902">
                  <c:v>0</c:v>
                </c:pt>
                <c:pt idx="1903">
                  <c:v>0</c:v>
                </c:pt>
                <c:pt idx="1904">
                  <c:v>0</c:v>
                </c:pt>
                <c:pt idx="1905">
                  <c:v>0</c:v>
                </c:pt>
                <c:pt idx="1906">
                  <c:v>0</c:v>
                </c:pt>
                <c:pt idx="1907">
                  <c:v>1.3609529</c:v>
                </c:pt>
                <c:pt idx="1908">
                  <c:v>2.2647140000000001</c:v>
                </c:pt>
                <c:pt idx="1909">
                  <c:v>3.1704819999999998</c:v>
                </c:pt>
                <c:pt idx="1910">
                  <c:v>4.0808673000000004</c:v>
                </c:pt>
                <c:pt idx="1911">
                  <c:v>7.4170119999999997</c:v>
                </c:pt>
                <c:pt idx="1912">
                  <c:v>8.325253</c:v>
                </c:pt>
                <c:pt idx="1913">
                  <c:v>9.2323269999999997</c:v>
                </c:pt>
                <c:pt idx="1914">
                  <c:v>10.152670000000001</c:v>
                </c:pt>
                <c:pt idx="1915">
                  <c:v>13.626809</c:v>
                </c:pt>
                <c:pt idx="1916">
                  <c:v>14.569119000000001</c:v>
                </c:pt>
                <c:pt idx="1917">
                  <c:v>15.50864</c:v>
                </c:pt>
                <c:pt idx="1918">
                  <c:v>16.445060000000002</c:v>
                </c:pt>
                <c:pt idx="1919">
                  <c:v>20.208479000000001</c:v>
                </c:pt>
                <c:pt idx="1920">
                  <c:v>21.216875000000002</c:v>
                </c:pt>
                <c:pt idx="1921">
                  <c:v>22.224751999999999</c:v>
                </c:pt>
                <c:pt idx="1922">
                  <c:v>23.237362000000001</c:v>
                </c:pt>
                <c:pt idx="1923">
                  <c:v>27.232033000000001</c:v>
                </c:pt>
                <c:pt idx="1924">
                  <c:v>28.302952000000001</c:v>
                </c:pt>
                <c:pt idx="1925">
                  <c:v>29.365394999999999</c:v>
                </c:pt>
                <c:pt idx="1926">
                  <c:v>25.095607999999999</c:v>
                </c:pt>
                <c:pt idx="1927">
                  <c:v>34.203682000000001</c:v>
                </c:pt>
              </c:numCache>
            </c:numRef>
          </c:val>
          <c:smooth val="0"/>
          <c:extLst>
            <c:ext xmlns:c16="http://schemas.microsoft.com/office/drawing/2014/chart" uri="{C3380CC4-5D6E-409C-BE32-E72D297353CC}">
              <c16:uniqueId val="{00000000-4F0F-6B45-A819-76B92C488E28}"/>
            </c:ext>
          </c:extLst>
        </c:ser>
        <c:dLbls>
          <c:showLegendKey val="0"/>
          <c:showVal val="0"/>
          <c:showCatName val="0"/>
          <c:showSerName val="0"/>
          <c:showPercent val="0"/>
          <c:showBubbleSize val="0"/>
        </c:dLbls>
        <c:smooth val="0"/>
        <c:axId val="6547903"/>
        <c:axId val="2140667136"/>
      </c:lineChart>
      <c:catAx>
        <c:axId val="654790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40667136"/>
        <c:crosses val="autoZero"/>
        <c:auto val="1"/>
        <c:lblAlgn val="ctr"/>
        <c:lblOffset val="100"/>
        <c:noMultiLvlLbl val="0"/>
      </c:catAx>
      <c:valAx>
        <c:axId val="2140667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547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Prediction of CGM by XGB </a:t>
            </a:r>
            <a:endParaRPr lang="zh-CN" altLang="zh-CN">
              <a:effectLst/>
            </a:endParaRPr>
          </a:p>
        </c:rich>
      </c:tx>
      <c:layout>
        <c:manualLayout>
          <c:xMode val="edge"/>
          <c:yMode val="edge"/>
          <c:x val="0.14391572297447888"/>
          <c:y val="1.76052372115106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val>
            <c:numRef>
              <c:f>Sheet5!$B$1:$B$1929</c:f>
              <c:numCache>
                <c:formatCode>General</c:formatCode>
                <c:ptCount val="1929"/>
                <c:pt idx="0">
                  <c:v>29</c:v>
                </c:pt>
                <c:pt idx="1">
                  <c:v>70</c:v>
                </c:pt>
                <c:pt idx="2">
                  <c:v>93</c:v>
                </c:pt>
                <c:pt idx="3">
                  <c:v>48</c:v>
                </c:pt>
                <c:pt idx="4">
                  <c:v>22</c:v>
                </c:pt>
                <c:pt idx="5">
                  <c:v>22</c:v>
                </c:pt>
                <c:pt idx="6">
                  <c:v>22</c:v>
                </c:pt>
                <c:pt idx="7">
                  <c:v>19</c:v>
                </c:pt>
                <c:pt idx="8">
                  <c:v>15</c:v>
                </c:pt>
                <c:pt idx="9">
                  <c:v>26</c:v>
                </c:pt>
                <c:pt idx="10">
                  <c:v>33</c:v>
                </c:pt>
                <c:pt idx="11">
                  <c:v>28</c:v>
                </c:pt>
                <c:pt idx="12">
                  <c:v>19</c:v>
                </c:pt>
                <c:pt idx="13">
                  <c:v>26</c:v>
                </c:pt>
                <c:pt idx="14">
                  <c:v>28</c:v>
                </c:pt>
                <c:pt idx="15">
                  <c:v>14</c:v>
                </c:pt>
                <c:pt idx="16">
                  <c:v>22</c:v>
                </c:pt>
                <c:pt idx="17">
                  <c:v>11</c:v>
                </c:pt>
                <c:pt idx="18">
                  <c:v>27</c:v>
                </c:pt>
                <c:pt idx="19">
                  <c:v>18</c:v>
                </c:pt>
                <c:pt idx="20">
                  <c:v>141</c:v>
                </c:pt>
                <c:pt idx="21">
                  <c:v>42</c:v>
                </c:pt>
                <c:pt idx="22">
                  <c:v>71</c:v>
                </c:pt>
                <c:pt idx="23">
                  <c:v>71</c:v>
                </c:pt>
                <c:pt idx="24">
                  <c:v>65</c:v>
                </c:pt>
                <c:pt idx="25">
                  <c:v>129</c:v>
                </c:pt>
                <c:pt idx="26">
                  <c:v>69</c:v>
                </c:pt>
                <c:pt idx="27">
                  <c:v>38</c:v>
                </c:pt>
                <c:pt idx="28">
                  <c:v>45</c:v>
                </c:pt>
                <c:pt idx="29">
                  <c:v>45</c:v>
                </c:pt>
                <c:pt idx="30">
                  <c:v>97</c:v>
                </c:pt>
                <c:pt idx="31">
                  <c:v>97</c:v>
                </c:pt>
                <c:pt idx="32">
                  <c:v>29</c:v>
                </c:pt>
                <c:pt idx="33">
                  <c:v>98</c:v>
                </c:pt>
                <c:pt idx="34">
                  <c:v>48</c:v>
                </c:pt>
                <c:pt idx="35">
                  <c:v>71</c:v>
                </c:pt>
                <c:pt idx="36">
                  <c:v>52</c:v>
                </c:pt>
                <c:pt idx="37">
                  <c:v>33</c:v>
                </c:pt>
                <c:pt idx="38">
                  <c:v>35</c:v>
                </c:pt>
                <c:pt idx="39">
                  <c:v>29</c:v>
                </c:pt>
                <c:pt idx="40">
                  <c:v>46</c:v>
                </c:pt>
                <c:pt idx="41">
                  <c:v>46</c:v>
                </c:pt>
                <c:pt idx="42">
                  <c:v>34</c:v>
                </c:pt>
                <c:pt idx="43">
                  <c:v>39</c:v>
                </c:pt>
                <c:pt idx="44">
                  <c:v>42</c:v>
                </c:pt>
                <c:pt idx="45">
                  <c:v>43</c:v>
                </c:pt>
                <c:pt idx="46">
                  <c:v>57</c:v>
                </c:pt>
                <c:pt idx="47">
                  <c:v>58</c:v>
                </c:pt>
                <c:pt idx="48">
                  <c:v>60</c:v>
                </c:pt>
                <c:pt idx="49">
                  <c:v>63</c:v>
                </c:pt>
                <c:pt idx="50">
                  <c:v>57</c:v>
                </c:pt>
                <c:pt idx="51">
                  <c:v>58</c:v>
                </c:pt>
                <c:pt idx="52">
                  <c:v>47</c:v>
                </c:pt>
                <c:pt idx="53">
                  <c:v>47</c:v>
                </c:pt>
                <c:pt idx="54">
                  <c:v>45</c:v>
                </c:pt>
                <c:pt idx="55">
                  <c:v>29</c:v>
                </c:pt>
                <c:pt idx="56">
                  <c:v>39</c:v>
                </c:pt>
                <c:pt idx="57">
                  <c:v>37</c:v>
                </c:pt>
                <c:pt idx="58">
                  <c:v>35</c:v>
                </c:pt>
                <c:pt idx="59">
                  <c:v>35</c:v>
                </c:pt>
                <c:pt idx="60">
                  <c:v>35</c:v>
                </c:pt>
                <c:pt idx="61">
                  <c:v>26</c:v>
                </c:pt>
                <c:pt idx="62">
                  <c:v>26</c:v>
                </c:pt>
                <c:pt idx="63">
                  <c:v>26</c:v>
                </c:pt>
                <c:pt idx="64">
                  <c:v>19</c:v>
                </c:pt>
                <c:pt idx="65">
                  <c:v>19</c:v>
                </c:pt>
                <c:pt idx="66">
                  <c:v>19</c:v>
                </c:pt>
                <c:pt idx="67">
                  <c:v>19</c:v>
                </c:pt>
                <c:pt idx="68">
                  <c:v>18</c:v>
                </c:pt>
                <c:pt idx="69">
                  <c:v>18</c:v>
                </c:pt>
                <c:pt idx="70">
                  <c:v>21</c:v>
                </c:pt>
                <c:pt idx="71">
                  <c:v>69</c:v>
                </c:pt>
                <c:pt idx="72">
                  <c:v>65</c:v>
                </c:pt>
                <c:pt idx="73">
                  <c:v>26</c:v>
                </c:pt>
                <c:pt idx="74">
                  <c:v>26</c:v>
                </c:pt>
                <c:pt idx="75">
                  <c:v>5</c:v>
                </c:pt>
                <c:pt idx="76">
                  <c:v>57</c:v>
                </c:pt>
                <c:pt idx="77">
                  <c:v>32</c:v>
                </c:pt>
                <c:pt idx="78">
                  <c:v>25</c:v>
                </c:pt>
                <c:pt idx="79">
                  <c:v>22</c:v>
                </c:pt>
                <c:pt idx="80">
                  <c:v>26</c:v>
                </c:pt>
                <c:pt idx="81">
                  <c:v>15</c:v>
                </c:pt>
                <c:pt idx="82">
                  <c:v>15</c:v>
                </c:pt>
                <c:pt idx="83">
                  <c:v>22</c:v>
                </c:pt>
                <c:pt idx="84">
                  <c:v>22</c:v>
                </c:pt>
                <c:pt idx="85">
                  <c:v>25</c:v>
                </c:pt>
                <c:pt idx="86">
                  <c:v>26</c:v>
                </c:pt>
                <c:pt idx="87">
                  <c:v>8</c:v>
                </c:pt>
                <c:pt idx="88">
                  <c:v>11</c:v>
                </c:pt>
                <c:pt idx="89">
                  <c:v>14</c:v>
                </c:pt>
                <c:pt idx="90">
                  <c:v>52</c:v>
                </c:pt>
                <c:pt idx="91">
                  <c:v>43</c:v>
                </c:pt>
                <c:pt idx="92">
                  <c:v>51</c:v>
                </c:pt>
                <c:pt idx="93">
                  <c:v>88</c:v>
                </c:pt>
                <c:pt idx="94">
                  <c:v>51</c:v>
                </c:pt>
                <c:pt idx="95">
                  <c:v>52</c:v>
                </c:pt>
                <c:pt idx="96">
                  <c:v>29</c:v>
                </c:pt>
                <c:pt idx="97">
                  <c:v>70</c:v>
                </c:pt>
                <c:pt idx="98">
                  <c:v>93</c:v>
                </c:pt>
                <c:pt idx="99">
                  <c:v>48</c:v>
                </c:pt>
                <c:pt idx="100">
                  <c:v>22</c:v>
                </c:pt>
                <c:pt idx="101">
                  <c:v>22</c:v>
                </c:pt>
                <c:pt idx="102">
                  <c:v>22</c:v>
                </c:pt>
                <c:pt idx="103">
                  <c:v>19</c:v>
                </c:pt>
                <c:pt idx="104">
                  <c:v>15</c:v>
                </c:pt>
                <c:pt idx="105">
                  <c:v>18</c:v>
                </c:pt>
                <c:pt idx="106">
                  <c:v>14</c:v>
                </c:pt>
                <c:pt idx="107">
                  <c:v>26</c:v>
                </c:pt>
                <c:pt idx="108">
                  <c:v>19</c:v>
                </c:pt>
                <c:pt idx="109">
                  <c:v>26</c:v>
                </c:pt>
                <c:pt idx="110">
                  <c:v>28</c:v>
                </c:pt>
                <c:pt idx="111">
                  <c:v>14</c:v>
                </c:pt>
                <c:pt idx="112">
                  <c:v>22</c:v>
                </c:pt>
                <c:pt idx="113">
                  <c:v>11</c:v>
                </c:pt>
                <c:pt idx="114">
                  <c:v>27</c:v>
                </c:pt>
                <c:pt idx="115">
                  <c:v>18</c:v>
                </c:pt>
                <c:pt idx="116">
                  <c:v>141</c:v>
                </c:pt>
                <c:pt idx="117">
                  <c:v>42</c:v>
                </c:pt>
                <c:pt idx="118">
                  <c:v>71</c:v>
                </c:pt>
                <c:pt idx="119">
                  <c:v>71</c:v>
                </c:pt>
                <c:pt idx="120">
                  <c:v>65</c:v>
                </c:pt>
                <c:pt idx="121">
                  <c:v>129</c:v>
                </c:pt>
                <c:pt idx="122">
                  <c:v>69</c:v>
                </c:pt>
                <c:pt idx="123">
                  <c:v>38</c:v>
                </c:pt>
                <c:pt idx="124">
                  <c:v>45</c:v>
                </c:pt>
                <c:pt idx="125">
                  <c:v>45</c:v>
                </c:pt>
                <c:pt idx="126">
                  <c:v>97</c:v>
                </c:pt>
                <c:pt idx="127">
                  <c:v>97</c:v>
                </c:pt>
                <c:pt idx="128">
                  <c:v>29</c:v>
                </c:pt>
                <c:pt idx="129">
                  <c:v>52</c:v>
                </c:pt>
                <c:pt idx="130">
                  <c:v>60</c:v>
                </c:pt>
                <c:pt idx="131">
                  <c:v>26</c:v>
                </c:pt>
                <c:pt idx="132">
                  <c:v>52</c:v>
                </c:pt>
                <c:pt idx="133">
                  <c:v>33</c:v>
                </c:pt>
                <c:pt idx="134">
                  <c:v>35</c:v>
                </c:pt>
                <c:pt idx="135">
                  <c:v>29</c:v>
                </c:pt>
                <c:pt idx="136">
                  <c:v>46</c:v>
                </c:pt>
                <c:pt idx="137">
                  <c:v>46</c:v>
                </c:pt>
                <c:pt idx="138">
                  <c:v>34</c:v>
                </c:pt>
                <c:pt idx="139">
                  <c:v>39</c:v>
                </c:pt>
                <c:pt idx="140">
                  <c:v>42</c:v>
                </c:pt>
                <c:pt idx="141">
                  <c:v>43</c:v>
                </c:pt>
                <c:pt idx="142">
                  <c:v>57</c:v>
                </c:pt>
                <c:pt idx="143">
                  <c:v>58</c:v>
                </c:pt>
                <c:pt idx="144">
                  <c:v>60</c:v>
                </c:pt>
                <c:pt idx="145">
                  <c:v>63</c:v>
                </c:pt>
                <c:pt idx="146">
                  <c:v>57</c:v>
                </c:pt>
                <c:pt idx="147">
                  <c:v>58</c:v>
                </c:pt>
                <c:pt idx="148">
                  <c:v>47</c:v>
                </c:pt>
                <c:pt idx="149">
                  <c:v>47</c:v>
                </c:pt>
                <c:pt idx="150">
                  <c:v>45</c:v>
                </c:pt>
                <c:pt idx="151">
                  <c:v>29</c:v>
                </c:pt>
                <c:pt idx="152">
                  <c:v>39</c:v>
                </c:pt>
                <c:pt idx="153">
                  <c:v>37</c:v>
                </c:pt>
                <c:pt idx="154">
                  <c:v>35</c:v>
                </c:pt>
                <c:pt idx="155">
                  <c:v>35</c:v>
                </c:pt>
                <c:pt idx="156">
                  <c:v>35</c:v>
                </c:pt>
                <c:pt idx="157">
                  <c:v>26</c:v>
                </c:pt>
                <c:pt idx="158">
                  <c:v>26</c:v>
                </c:pt>
                <c:pt idx="159">
                  <c:v>26</c:v>
                </c:pt>
                <c:pt idx="160">
                  <c:v>19</c:v>
                </c:pt>
                <c:pt idx="161">
                  <c:v>19</c:v>
                </c:pt>
                <c:pt idx="162">
                  <c:v>19</c:v>
                </c:pt>
                <c:pt idx="163">
                  <c:v>19</c:v>
                </c:pt>
                <c:pt idx="164">
                  <c:v>18</c:v>
                </c:pt>
                <c:pt idx="165">
                  <c:v>18</c:v>
                </c:pt>
                <c:pt idx="166">
                  <c:v>21</c:v>
                </c:pt>
                <c:pt idx="167">
                  <c:v>69</c:v>
                </c:pt>
                <c:pt idx="168">
                  <c:v>65</c:v>
                </c:pt>
                <c:pt idx="169">
                  <c:v>26</c:v>
                </c:pt>
                <c:pt idx="170">
                  <c:v>26</c:v>
                </c:pt>
                <c:pt idx="171">
                  <c:v>5</c:v>
                </c:pt>
                <c:pt idx="172">
                  <c:v>57</c:v>
                </c:pt>
                <c:pt idx="173">
                  <c:v>32</c:v>
                </c:pt>
                <c:pt idx="174">
                  <c:v>25</c:v>
                </c:pt>
                <c:pt idx="175">
                  <c:v>22</c:v>
                </c:pt>
                <c:pt idx="176">
                  <c:v>26</c:v>
                </c:pt>
                <c:pt idx="177">
                  <c:v>15</c:v>
                </c:pt>
                <c:pt idx="178">
                  <c:v>15</c:v>
                </c:pt>
                <c:pt idx="179">
                  <c:v>22</c:v>
                </c:pt>
                <c:pt idx="180">
                  <c:v>22</c:v>
                </c:pt>
                <c:pt idx="181">
                  <c:v>25</c:v>
                </c:pt>
                <c:pt idx="182">
                  <c:v>27</c:v>
                </c:pt>
                <c:pt idx="183">
                  <c:v>25</c:v>
                </c:pt>
                <c:pt idx="184">
                  <c:v>53</c:v>
                </c:pt>
                <c:pt idx="185">
                  <c:v>36</c:v>
                </c:pt>
                <c:pt idx="186">
                  <c:v>52</c:v>
                </c:pt>
                <c:pt idx="187">
                  <c:v>43</c:v>
                </c:pt>
                <c:pt idx="188">
                  <c:v>51</c:v>
                </c:pt>
                <c:pt idx="189">
                  <c:v>88</c:v>
                </c:pt>
                <c:pt idx="190">
                  <c:v>51</c:v>
                </c:pt>
                <c:pt idx="191">
                  <c:v>52</c:v>
                </c:pt>
                <c:pt idx="192">
                  <c:v>29</c:v>
                </c:pt>
                <c:pt idx="193">
                  <c:v>70</c:v>
                </c:pt>
                <c:pt idx="194">
                  <c:v>93</c:v>
                </c:pt>
                <c:pt idx="195">
                  <c:v>48</c:v>
                </c:pt>
                <c:pt idx="196">
                  <c:v>22</c:v>
                </c:pt>
                <c:pt idx="197">
                  <c:v>22</c:v>
                </c:pt>
                <c:pt idx="198">
                  <c:v>22</c:v>
                </c:pt>
                <c:pt idx="199">
                  <c:v>19</c:v>
                </c:pt>
                <c:pt idx="200">
                  <c:v>15</c:v>
                </c:pt>
                <c:pt idx="201">
                  <c:v>14</c:v>
                </c:pt>
                <c:pt idx="202">
                  <c:v>12</c:v>
                </c:pt>
                <c:pt idx="203">
                  <c:v>28</c:v>
                </c:pt>
                <c:pt idx="204">
                  <c:v>19</c:v>
                </c:pt>
                <c:pt idx="205">
                  <c:v>26</c:v>
                </c:pt>
                <c:pt idx="206">
                  <c:v>28</c:v>
                </c:pt>
                <c:pt idx="207">
                  <c:v>14</c:v>
                </c:pt>
                <c:pt idx="208">
                  <c:v>22</c:v>
                </c:pt>
                <c:pt idx="209">
                  <c:v>11</c:v>
                </c:pt>
                <c:pt idx="210">
                  <c:v>27</c:v>
                </c:pt>
                <c:pt idx="211">
                  <c:v>18</c:v>
                </c:pt>
                <c:pt idx="212">
                  <c:v>141</c:v>
                </c:pt>
                <c:pt idx="213">
                  <c:v>42</c:v>
                </c:pt>
                <c:pt idx="214">
                  <c:v>71</c:v>
                </c:pt>
                <c:pt idx="215">
                  <c:v>71</c:v>
                </c:pt>
                <c:pt idx="216">
                  <c:v>65</c:v>
                </c:pt>
                <c:pt idx="217">
                  <c:v>129</c:v>
                </c:pt>
                <c:pt idx="218">
                  <c:v>69</c:v>
                </c:pt>
                <c:pt idx="219">
                  <c:v>38</c:v>
                </c:pt>
                <c:pt idx="220">
                  <c:v>45</c:v>
                </c:pt>
                <c:pt idx="221">
                  <c:v>45</c:v>
                </c:pt>
                <c:pt idx="222">
                  <c:v>97</c:v>
                </c:pt>
                <c:pt idx="223">
                  <c:v>97</c:v>
                </c:pt>
                <c:pt idx="224">
                  <c:v>29</c:v>
                </c:pt>
                <c:pt idx="225">
                  <c:v>98</c:v>
                </c:pt>
                <c:pt idx="226">
                  <c:v>29</c:v>
                </c:pt>
                <c:pt idx="227">
                  <c:v>19</c:v>
                </c:pt>
                <c:pt idx="228">
                  <c:v>52</c:v>
                </c:pt>
                <c:pt idx="229">
                  <c:v>33</c:v>
                </c:pt>
                <c:pt idx="230">
                  <c:v>35</c:v>
                </c:pt>
                <c:pt idx="231">
                  <c:v>29</c:v>
                </c:pt>
                <c:pt idx="232">
                  <c:v>46</c:v>
                </c:pt>
                <c:pt idx="233">
                  <c:v>46</c:v>
                </c:pt>
                <c:pt idx="234">
                  <c:v>34</c:v>
                </c:pt>
                <c:pt idx="235">
                  <c:v>39</c:v>
                </c:pt>
                <c:pt idx="236">
                  <c:v>42</c:v>
                </c:pt>
                <c:pt idx="237">
                  <c:v>29</c:v>
                </c:pt>
                <c:pt idx="238">
                  <c:v>57</c:v>
                </c:pt>
                <c:pt idx="239">
                  <c:v>58</c:v>
                </c:pt>
                <c:pt idx="240">
                  <c:v>60</c:v>
                </c:pt>
                <c:pt idx="241">
                  <c:v>63</c:v>
                </c:pt>
                <c:pt idx="242">
                  <c:v>57</c:v>
                </c:pt>
                <c:pt idx="243">
                  <c:v>58</c:v>
                </c:pt>
                <c:pt idx="244">
                  <c:v>47</c:v>
                </c:pt>
                <c:pt idx="245">
                  <c:v>47</c:v>
                </c:pt>
                <c:pt idx="246">
                  <c:v>45</c:v>
                </c:pt>
                <c:pt idx="247">
                  <c:v>29</c:v>
                </c:pt>
                <c:pt idx="248">
                  <c:v>39</c:v>
                </c:pt>
                <c:pt idx="249">
                  <c:v>37</c:v>
                </c:pt>
                <c:pt idx="250">
                  <c:v>35</c:v>
                </c:pt>
                <c:pt idx="251">
                  <c:v>35</c:v>
                </c:pt>
                <c:pt idx="252">
                  <c:v>35</c:v>
                </c:pt>
                <c:pt idx="253">
                  <c:v>26</c:v>
                </c:pt>
                <c:pt idx="254">
                  <c:v>26</c:v>
                </c:pt>
                <c:pt idx="255">
                  <c:v>26</c:v>
                </c:pt>
                <c:pt idx="256">
                  <c:v>19</c:v>
                </c:pt>
                <c:pt idx="257">
                  <c:v>19</c:v>
                </c:pt>
                <c:pt idx="258">
                  <c:v>19</c:v>
                </c:pt>
                <c:pt idx="259">
                  <c:v>19</c:v>
                </c:pt>
                <c:pt idx="260">
                  <c:v>18</c:v>
                </c:pt>
                <c:pt idx="261">
                  <c:v>18</c:v>
                </c:pt>
                <c:pt idx="262">
                  <c:v>21</c:v>
                </c:pt>
                <c:pt idx="263">
                  <c:v>69</c:v>
                </c:pt>
                <c:pt idx="264">
                  <c:v>65</c:v>
                </c:pt>
                <c:pt idx="265">
                  <c:v>26</c:v>
                </c:pt>
                <c:pt idx="266">
                  <c:v>26</c:v>
                </c:pt>
                <c:pt idx="267">
                  <c:v>5</c:v>
                </c:pt>
                <c:pt idx="268">
                  <c:v>57</c:v>
                </c:pt>
                <c:pt idx="269">
                  <c:v>32</c:v>
                </c:pt>
                <c:pt idx="270">
                  <c:v>25</c:v>
                </c:pt>
                <c:pt idx="271">
                  <c:v>22</c:v>
                </c:pt>
                <c:pt idx="272">
                  <c:v>26</c:v>
                </c:pt>
                <c:pt idx="273">
                  <c:v>15</c:v>
                </c:pt>
                <c:pt idx="274">
                  <c:v>27</c:v>
                </c:pt>
                <c:pt idx="275">
                  <c:v>51</c:v>
                </c:pt>
                <c:pt idx="276">
                  <c:v>22</c:v>
                </c:pt>
                <c:pt idx="277">
                  <c:v>25</c:v>
                </c:pt>
                <c:pt idx="278">
                  <c:v>26</c:v>
                </c:pt>
                <c:pt idx="279">
                  <c:v>8</c:v>
                </c:pt>
                <c:pt idx="280">
                  <c:v>53</c:v>
                </c:pt>
                <c:pt idx="281">
                  <c:v>36</c:v>
                </c:pt>
                <c:pt idx="282">
                  <c:v>52</c:v>
                </c:pt>
                <c:pt idx="283">
                  <c:v>43</c:v>
                </c:pt>
                <c:pt idx="284">
                  <c:v>13</c:v>
                </c:pt>
                <c:pt idx="285">
                  <c:v>88</c:v>
                </c:pt>
                <c:pt idx="286">
                  <c:v>51</c:v>
                </c:pt>
                <c:pt idx="287">
                  <c:v>52</c:v>
                </c:pt>
                <c:pt idx="288">
                  <c:v>29</c:v>
                </c:pt>
                <c:pt idx="289">
                  <c:v>70</c:v>
                </c:pt>
                <c:pt idx="290">
                  <c:v>93</c:v>
                </c:pt>
                <c:pt idx="291">
                  <c:v>48</c:v>
                </c:pt>
                <c:pt idx="292">
                  <c:v>22</c:v>
                </c:pt>
                <c:pt idx="293">
                  <c:v>22</c:v>
                </c:pt>
                <c:pt idx="294">
                  <c:v>22</c:v>
                </c:pt>
                <c:pt idx="295">
                  <c:v>19</c:v>
                </c:pt>
                <c:pt idx="296">
                  <c:v>15</c:v>
                </c:pt>
                <c:pt idx="297">
                  <c:v>25</c:v>
                </c:pt>
                <c:pt idx="298">
                  <c:v>33</c:v>
                </c:pt>
                <c:pt idx="299">
                  <c:v>28</c:v>
                </c:pt>
                <c:pt idx="300">
                  <c:v>19</c:v>
                </c:pt>
                <c:pt idx="301">
                  <c:v>26</c:v>
                </c:pt>
                <c:pt idx="302">
                  <c:v>28</c:v>
                </c:pt>
                <c:pt idx="303">
                  <c:v>14</c:v>
                </c:pt>
                <c:pt idx="304">
                  <c:v>22</c:v>
                </c:pt>
                <c:pt idx="305">
                  <c:v>11</c:v>
                </c:pt>
                <c:pt idx="306">
                  <c:v>27</c:v>
                </c:pt>
                <c:pt idx="307">
                  <c:v>18</c:v>
                </c:pt>
                <c:pt idx="308">
                  <c:v>141</c:v>
                </c:pt>
                <c:pt idx="309">
                  <c:v>42</c:v>
                </c:pt>
                <c:pt idx="310">
                  <c:v>71</c:v>
                </c:pt>
                <c:pt idx="311">
                  <c:v>71</c:v>
                </c:pt>
                <c:pt idx="312">
                  <c:v>65</c:v>
                </c:pt>
                <c:pt idx="313">
                  <c:v>129</c:v>
                </c:pt>
                <c:pt idx="314">
                  <c:v>69</c:v>
                </c:pt>
                <c:pt idx="315">
                  <c:v>38</c:v>
                </c:pt>
                <c:pt idx="316">
                  <c:v>45</c:v>
                </c:pt>
                <c:pt idx="317">
                  <c:v>45</c:v>
                </c:pt>
                <c:pt idx="318">
                  <c:v>97</c:v>
                </c:pt>
                <c:pt idx="319">
                  <c:v>97</c:v>
                </c:pt>
                <c:pt idx="320">
                  <c:v>29</c:v>
                </c:pt>
                <c:pt idx="321">
                  <c:v>98</c:v>
                </c:pt>
                <c:pt idx="322">
                  <c:v>48</c:v>
                </c:pt>
                <c:pt idx="323">
                  <c:v>35</c:v>
                </c:pt>
                <c:pt idx="324">
                  <c:v>52</c:v>
                </c:pt>
                <c:pt idx="325">
                  <c:v>33</c:v>
                </c:pt>
                <c:pt idx="326">
                  <c:v>35</c:v>
                </c:pt>
                <c:pt idx="327">
                  <c:v>29</c:v>
                </c:pt>
                <c:pt idx="328">
                  <c:v>46</c:v>
                </c:pt>
                <c:pt idx="329">
                  <c:v>46</c:v>
                </c:pt>
                <c:pt idx="330">
                  <c:v>34</c:v>
                </c:pt>
                <c:pt idx="331">
                  <c:v>39</c:v>
                </c:pt>
                <c:pt idx="332">
                  <c:v>42</c:v>
                </c:pt>
                <c:pt idx="333">
                  <c:v>43</c:v>
                </c:pt>
                <c:pt idx="334">
                  <c:v>57</c:v>
                </c:pt>
                <c:pt idx="335">
                  <c:v>58</c:v>
                </c:pt>
                <c:pt idx="336">
                  <c:v>60</c:v>
                </c:pt>
                <c:pt idx="337">
                  <c:v>63</c:v>
                </c:pt>
                <c:pt idx="338">
                  <c:v>57</c:v>
                </c:pt>
                <c:pt idx="339">
                  <c:v>58</c:v>
                </c:pt>
                <c:pt idx="340">
                  <c:v>47</c:v>
                </c:pt>
                <c:pt idx="341">
                  <c:v>47</c:v>
                </c:pt>
                <c:pt idx="342">
                  <c:v>45</c:v>
                </c:pt>
                <c:pt idx="343">
                  <c:v>42</c:v>
                </c:pt>
                <c:pt idx="344">
                  <c:v>39</c:v>
                </c:pt>
                <c:pt idx="345">
                  <c:v>37</c:v>
                </c:pt>
                <c:pt idx="346">
                  <c:v>35</c:v>
                </c:pt>
                <c:pt idx="347">
                  <c:v>35</c:v>
                </c:pt>
                <c:pt idx="348">
                  <c:v>35</c:v>
                </c:pt>
                <c:pt idx="349">
                  <c:v>26</c:v>
                </c:pt>
                <c:pt idx="350">
                  <c:v>26</c:v>
                </c:pt>
                <c:pt idx="351">
                  <c:v>26</c:v>
                </c:pt>
                <c:pt idx="352">
                  <c:v>19</c:v>
                </c:pt>
                <c:pt idx="353">
                  <c:v>19</c:v>
                </c:pt>
                <c:pt idx="354">
                  <c:v>19</c:v>
                </c:pt>
                <c:pt idx="355">
                  <c:v>19</c:v>
                </c:pt>
                <c:pt idx="356">
                  <c:v>18</c:v>
                </c:pt>
                <c:pt idx="357">
                  <c:v>18</c:v>
                </c:pt>
                <c:pt idx="358">
                  <c:v>21</c:v>
                </c:pt>
                <c:pt idx="359">
                  <c:v>69</c:v>
                </c:pt>
                <c:pt idx="360">
                  <c:v>65</c:v>
                </c:pt>
                <c:pt idx="361">
                  <c:v>26</c:v>
                </c:pt>
                <c:pt idx="362">
                  <c:v>26</c:v>
                </c:pt>
                <c:pt idx="363">
                  <c:v>5</c:v>
                </c:pt>
                <c:pt idx="364">
                  <c:v>57</c:v>
                </c:pt>
                <c:pt idx="365">
                  <c:v>32</c:v>
                </c:pt>
                <c:pt idx="366">
                  <c:v>25</c:v>
                </c:pt>
                <c:pt idx="367">
                  <c:v>22</c:v>
                </c:pt>
                <c:pt idx="368">
                  <c:v>26</c:v>
                </c:pt>
                <c:pt idx="369">
                  <c:v>15</c:v>
                </c:pt>
                <c:pt idx="370">
                  <c:v>15</c:v>
                </c:pt>
                <c:pt idx="371">
                  <c:v>22</c:v>
                </c:pt>
                <c:pt idx="372">
                  <c:v>22</c:v>
                </c:pt>
                <c:pt idx="373">
                  <c:v>25</c:v>
                </c:pt>
                <c:pt idx="374">
                  <c:v>26</c:v>
                </c:pt>
                <c:pt idx="375">
                  <c:v>8</c:v>
                </c:pt>
                <c:pt idx="376">
                  <c:v>53</c:v>
                </c:pt>
                <c:pt idx="377">
                  <c:v>36</c:v>
                </c:pt>
                <c:pt idx="378">
                  <c:v>14</c:v>
                </c:pt>
                <c:pt idx="379">
                  <c:v>43</c:v>
                </c:pt>
                <c:pt idx="380">
                  <c:v>13</c:v>
                </c:pt>
                <c:pt idx="381">
                  <c:v>88</c:v>
                </c:pt>
                <c:pt idx="382">
                  <c:v>51</c:v>
                </c:pt>
                <c:pt idx="383">
                  <c:v>52</c:v>
                </c:pt>
                <c:pt idx="384">
                  <c:v>29</c:v>
                </c:pt>
                <c:pt idx="385">
                  <c:v>70</c:v>
                </c:pt>
                <c:pt idx="386">
                  <c:v>93</c:v>
                </c:pt>
                <c:pt idx="387">
                  <c:v>48</c:v>
                </c:pt>
                <c:pt idx="388">
                  <c:v>22</c:v>
                </c:pt>
                <c:pt idx="389">
                  <c:v>22</c:v>
                </c:pt>
                <c:pt idx="390">
                  <c:v>22</c:v>
                </c:pt>
                <c:pt idx="391">
                  <c:v>19</c:v>
                </c:pt>
                <c:pt idx="392">
                  <c:v>15</c:v>
                </c:pt>
                <c:pt idx="393">
                  <c:v>33</c:v>
                </c:pt>
                <c:pt idx="394">
                  <c:v>33</c:v>
                </c:pt>
                <c:pt idx="395">
                  <c:v>28</c:v>
                </c:pt>
                <c:pt idx="396">
                  <c:v>19</c:v>
                </c:pt>
                <c:pt idx="397">
                  <c:v>26</c:v>
                </c:pt>
                <c:pt idx="398">
                  <c:v>28</c:v>
                </c:pt>
                <c:pt idx="399">
                  <c:v>14</c:v>
                </c:pt>
                <c:pt idx="400">
                  <c:v>22</c:v>
                </c:pt>
                <c:pt idx="401">
                  <c:v>11</c:v>
                </c:pt>
                <c:pt idx="402">
                  <c:v>27</c:v>
                </c:pt>
                <c:pt idx="403">
                  <c:v>18</c:v>
                </c:pt>
                <c:pt idx="404">
                  <c:v>141</c:v>
                </c:pt>
                <c:pt idx="405">
                  <c:v>42</c:v>
                </c:pt>
                <c:pt idx="406">
                  <c:v>71</c:v>
                </c:pt>
                <c:pt idx="407">
                  <c:v>71</c:v>
                </c:pt>
                <c:pt idx="408">
                  <c:v>65</c:v>
                </c:pt>
                <c:pt idx="409">
                  <c:v>129</c:v>
                </c:pt>
                <c:pt idx="410">
                  <c:v>69</c:v>
                </c:pt>
                <c:pt idx="411">
                  <c:v>38</c:v>
                </c:pt>
                <c:pt idx="412">
                  <c:v>45</c:v>
                </c:pt>
                <c:pt idx="413">
                  <c:v>45</c:v>
                </c:pt>
                <c:pt idx="414">
                  <c:v>97</c:v>
                </c:pt>
                <c:pt idx="415">
                  <c:v>40</c:v>
                </c:pt>
                <c:pt idx="416">
                  <c:v>26</c:v>
                </c:pt>
                <c:pt idx="417">
                  <c:v>52</c:v>
                </c:pt>
                <c:pt idx="418">
                  <c:v>48</c:v>
                </c:pt>
                <c:pt idx="419">
                  <c:v>19</c:v>
                </c:pt>
                <c:pt idx="420">
                  <c:v>52</c:v>
                </c:pt>
                <c:pt idx="421">
                  <c:v>33</c:v>
                </c:pt>
                <c:pt idx="422">
                  <c:v>35</c:v>
                </c:pt>
                <c:pt idx="423">
                  <c:v>29</c:v>
                </c:pt>
                <c:pt idx="424">
                  <c:v>46</c:v>
                </c:pt>
                <c:pt idx="425">
                  <c:v>46</c:v>
                </c:pt>
                <c:pt idx="426">
                  <c:v>34</c:v>
                </c:pt>
                <c:pt idx="427">
                  <c:v>39</c:v>
                </c:pt>
                <c:pt idx="428">
                  <c:v>42</c:v>
                </c:pt>
                <c:pt idx="429">
                  <c:v>43</c:v>
                </c:pt>
                <c:pt idx="430">
                  <c:v>57</c:v>
                </c:pt>
                <c:pt idx="431">
                  <c:v>58</c:v>
                </c:pt>
                <c:pt idx="432">
                  <c:v>60</c:v>
                </c:pt>
                <c:pt idx="433">
                  <c:v>63</c:v>
                </c:pt>
                <c:pt idx="434">
                  <c:v>57</c:v>
                </c:pt>
                <c:pt idx="435">
                  <c:v>58</c:v>
                </c:pt>
                <c:pt idx="436">
                  <c:v>47</c:v>
                </c:pt>
                <c:pt idx="437">
                  <c:v>47</c:v>
                </c:pt>
                <c:pt idx="438">
                  <c:v>45</c:v>
                </c:pt>
                <c:pt idx="439">
                  <c:v>29</c:v>
                </c:pt>
                <c:pt idx="440">
                  <c:v>39</c:v>
                </c:pt>
                <c:pt idx="441">
                  <c:v>37</c:v>
                </c:pt>
                <c:pt idx="442">
                  <c:v>35</c:v>
                </c:pt>
                <c:pt idx="443">
                  <c:v>35</c:v>
                </c:pt>
                <c:pt idx="444">
                  <c:v>35</c:v>
                </c:pt>
                <c:pt idx="445">
                  <c:v>26</c:v>
                </c:pt>
                <c:pt idx="446">
                  <c:v>26</c:v>
                </c:pt>
                <c:pt idx="447">
                  <c:v>26</c:v>
                </c:pt>
                <c:pt idx="448">
                  <c:v>19</c:v>
                </c:pt>
                <c:pt idx="449">
                  <c:v>19</c:v>
                </c:pt>
                <c:pt idx="450">
                  <c:v>19</c:v>
                </c:pt>
                <c:pt idx="451">
                  <c:v>19</c:v>
                </c:pt>
                <c:pt idx="452">
                  <c:v>18</c:v>
                </c:pt>
                <c:pt idx="453">
                  <c:v>18</c:v>
                </c:pt>
                <c:pt idx="454">
                  <c:v>21</c:v>
                </c:pt>
                <c:pt idx="455">
                  <c:v>69</c:v>
                </c:pt>
                <c:pt idx="456">
                  <c:v>65</c:v>
                </c:pt>
                <c:pt idx="457">
                  <c:v>26</c:v>
                </c:pt>
                <c:pt idx="458">
                  <c:v>26</c:v>
                </c:pt>
                <c:pt idx="459">
                  <c:v>5</c:v>
                </c:pt>
                <c:pt idx="460">
                  <c:v>57</c:v>
                </c:pt>
                <c:pt idx="461">
                  <c:v>32</c:v>
                </c:pt>
                <c:pt idx="462">
                  <c:v>25</c:v>
                </c:pt>
                <c:pt idx="463">
                  <c:v>22</c:v>
                </c:pt>
                <c:pt idx="464">
                  <c:v>26</c:v>
                </c:pt>
                <c:pt idx="465">
                  <c:v>15</c:v>
                </c:pt>
                <c:pt idx="466">
                  <c:v>15</c:v>
                </c:pt>
                <c:pt idx="467">
                  <c:v>22</c:v>
                </c:pt>
                <c:pt idx="468">
                  <c:v>22</c:v>
                </c:pt>
                <c:pt idx="469">
                  <c:v>25</c:v>
                </c:pt>
                <c:pt idx="470">
                  <c:v>26</c:v>
                </c:pt>
                <c:pt idx="471">
                  <c:v>8</c:v>
                </c:pt>
                <c:pt idx="472">
                  <c:v>11</c:v>
                </c:pt>
                <c:pt idx="473">
                  <c:v>36</c:v>
                </c:pt>
                <c:pt idx="474">
                  <c:v>121</c:v>
                </c:pt>
                <c:pt idx="475">
                  <c:v>117</c:v>
                </c:pt>
                <c:pt idx="476">
                  <c:v>170</c:v>
                </c:pt>
                <c:pt idx="477">
                  <c:v>46</c:v>
                </c:pt>
                <c:pt idx="478">
                  <c:v>47</c:v>
                </c:pt>
                <c:pt idx="479">
                  <c:v>41</c:v>
                </c:pt>
                <c:pt idx="480">
                  <c:v>41</c:v>
                </c:pt>
                <c:pt idx="481">
                  <c:v>47</c:v>
                </c:pt>
                <c:pt idx="482">
                  <c:v>47</c:v>
                </c:pt>
                <c:pt idx="483">
                  <c:v>47</c:v>
                </c:pt>
                <c:pt idx="484">
                  <c:v>46</c:v>
                </c:pt>
                <c:pt idx="485">
                  <c:v>157</c:v>
                </c:pt>
                <c:pt idx="486">
                  <c:v>66</c:v>
                </c:pt>
                <c:pt idx="487">
                  <c:v>53</c:v>
                </c:pt>
                <c:pt idx="488">
                  <c:v>53</c:v>
                </c:pt>
                <c:pt idx="489">
                  <c:v>117</c:v>
                </c:pt>
                <c:pt idx="490">
                  <c:v>137</c:v>
                </c:pt>
                <c:pt idx="491">
                  <c:v>12</c:v>
                </c:pt>
                <c:pt idx="492">
                  <c:v>134</c:v>
                </c:pt>
                <c:pt idx="493">
                  <c:v>124</c:v>
                </c:pt>
                <c:pt idx="494">
                  <c:v>132</c:v>
                </c:pt>
                <c:pt idx="495">
                  <c:v>129</c:v>
                </c:pt>
                <c:pt idx="496">
                  <c:v>123</c:v>
                </c:pt>
                <c:pt idx="497">
                  <c:v>33</c:v>
                </c:pt>
                <c:pt idx="498">
                  <c:v>55</c:v>
                </c:pt>
                <c:pt idx="499">
                  <c:v>40</c:v>
                </c:pt>
                <c:pt idx="500">
                  <c:v>3</c:v>
                </c:pt>
                <c:pt idx="501">
                  <c:v>3</c:v>
                </c:pt>
                <c:pt idx="502">
                  <c:v>3</c:v>
                </c:pt>
                <c:pt idx="503">
                  <c:v>0</c:v>
                </c:pt>
                <c:pt idx="504">
                  <c:v>0</c:v>
                </c:pt>
                <c:pt idx="505">
                  <c:v>0</c:v>
                </c:pt>
                <c:pt idx="506">
                  <c:v>0</c:v>
                </c:pt>
                <c:pt idx="507">
                  <c:v>0</c:v>
                </c:pt>
                <c:pt idx="508">
                  <c:v>0</c:v>
                </c:pt>
                <c:pt idx="509">
                  <c:v>0</c:v>
                </c:pt>
                <c:pt idx="510">
                  <c:v>0</c:v>
                </c:pt>
                <c:pt idx="511">
                  <c:v>0</c:v>
                </c:pt>
                <c:pt idx="512">
                  <c:v>91</c:v>
                </c:pt>
                <c:pt idx="513">
                  <c:v>0</c:v>
                </c:pt>
                <c:pt idx="514">
                  <c:v>46</c:v>
                </c:pt>
                <c:pt idx="515">
                  <c:v>0</c:v>
                </c:pt>
                <c:pt idx="516">
                  <c:v>64</c:v>
                </c:pt>
                <c:pt idx="517">
                  <c:v>42</c:v>
                </c:pt>
                <c:pt idx="518">
                  <c:v>0</c:v>
                </c:pt>
                <c:pt idx="519">
                  <c:v>0</c:v>
                </c:pt>
                <c:pt idx="520">
                  <c:v>3</c:v>
                </c:pt>
                <c:pt idx="521">
                  <c:v>3</c:v>
                </c:pt>
                <c:pt idx="522">
                  <c:v>0</c:v>
                </c:pt>
                <c:pt idx="523">
                  <c:v>0</c:v>
                </c:pt>
                <c:pt idx="524">
                  <c:v>3</c:v>
                </c:pt>
                <c:pt idx="525">
                  <c:v>117</c:v>
                </c:pt>
                <c:pt idx="526">
                  <c:v>117</c:v>
                </c:pt>
                <c:pt idx="527">
                  <c:v>47</c:v>
                </c:pt>
                <c:pt idx="528">
                  <c:v>40</c:v>
                </c:pt>
                <c:pt idx="529">
                  <c:v>47</c:v>
                </c:pt>
                <c:pt idx="530">
                  <c:v>131</c:v>
                </c:pt>
                <c:pt idx="531">
                  <c:v>131</c:v>
                </c:pt>
                <c:pt idx="532">
                  <c:v>117</c:v>
                </c:pt>
                <c:pt idx="533">
                  <c:v>78</c:v>
                </c:pt>
                <c:pt idx="534">
                  <c:v>47</c:v>
                </c:pt>
                <c:pt idx="535">
                  <c:v>186</c:v>
                </c:pt>
                <c:pt idx="536">
                  <c:v>87</c:v>
                </c:pt>
                <c:pt idx="537">
                  <c:v>48</c:v>
                </c:pt>
                <c:pt idx="538">
                  <c:v>131</c:v>
                </c:pt>
                <c:pt idx="539">
                  <c:v>158</c:v>
                </c:pt>
                <c:pt idx="540">
                  <c:v>117</c:v>
                </c:pt>
                <c:pt idx="541">
                  <c:v>30</c:v>
                </c:pt>
                <c:pt idx="542">
                  <c:v>47</c:v>
                </c:pt>
                <c:pt idx="543">
                  <c:v>47</c:v>
                </c:pt>
                <c:pt idx="544">
                  <c:v>23</c:v>
                </c:pt>
                <c:pt idx="545">
                  <c:v>47</c:v>
                </c:pt>
                <c:pt idx="546">
                  <c:v>47</c:v>
                </c:pt>
                <c:pt idx="547">
                  <c:v>46</c:v>
                </c:pt>
                <c:pt idx="548">
                  <c:v>117</c:v>
                </c:pt>
                <c:pt idx="549">
                  <c:v>19</c:v>
                </c:pt>
                <c:pt idx="550">
                  <c:v>19</c:v>
                </c:pt>
                <c:pt idx="551">
                  <c:v>200</c:v>
                </c:pt>
                <c:pt idx="552">
                  <c:v>207</c:v>
                </c:pt>
                <c:pt idx="553">
                  <c:v>113</c:v>
                </c:pt>
                <c:pt idx="554">
                  <c:v>187</c:v>
                </c:pt>
                <c:pt idx="555">
                  <c:v>63</c:v>
                </c:pt>
                <c:pt idx="556">
                  <c:v>179</c:v>
                </c:pt>
                <c:pt idx="557">
                  <c:v>1</c:v>
                </c:pt>
                <c:pt idx="558">
                  <c:v>186</c:v>
                </c:pt>
                <c:pt idx="559">
                  <c:v>180</c:v>
                </c:pt>
                <c:pt idx="560">
                  <c:v>6</c:v>
                </c:pt>
                <c:pt idx="561">
                  <c:v>186</c:v>
                </c:pt>
                <c:pt idx="562">
                  <c:v>187</c:v>
                </c:pt>
                <c:pt idx="563">
                  <c:v>116</c:v>
                </c:pt>
                <c:pt idx="564">
                  <c:v>150</c:v>
                </c:pt>
                <c:pt idx="565">
                  <c:v>176</c:v>
                </c:pt>
                <c:pt idx="566">
                  <c:v>35</c:v>
                </c:pt>
                <c:pt idx="567">
                  <c:v>47</c:v>
                </c:pt>
                <c:pt idx="568">
                  <c:v>6</c:v>
                </c:pt>
                <c:pt idx="569">
                  <c:v>87</c:v>
                </c:pt>
                <c:pt idx="570">
                  <c:v>121</c:v>
                </c:pt>
                <c:pt idx="571">
                  <c:v>117</c:v>
                </c:pt>
                <c:pt idx="572">
                  <c:v>170</c:v>
                </c:pt>
                <c:pt idx="573">
                  <c:v>46</c:v>
                </c:pt>
                <c:pt idx="574">
                  <c:v>47</c:v>
                </c:pt>
                <c:pt idx="575">
                  <c:v>41</c:v>
                </c:pt>
                <c:pt idx="576">
                  <c:v>41</c:v>
                </c:pt>
                <c:pt idx="577">
                  <c:v>47</c:v>
                </c:pt>
                <c:pt idx="578">
                  <c:v>47</c:v>
                </c:pt>
                <c:pt idx="579">
                  <c:v>47</c:v>
                </c:pt>
                <c:pt idx="580">
                  <c:v>46</c:v>
                </c:pt>
                <c:pt idx="581">
                  <c:v>157</c:v>
                </c:pt>
                <c:pt idx="582">
                  <c:v>66</c:v>
                </c:pt>
                <c:pt idx="583">
                  <c:v>53</c:v>
                </c:pt>
                <c:pt idx="584">
                  <c:v>53</c:v>
                </c:pt>
                <c:pt idx="585">
                  <c:v>117</c:v>
                </c:pt>
                <c:pt idx="586">
                  <c:v>137</c:v>
                </c:pt>
                <c:pt idx="587">
                  <c:v>12</c:v>
                </c:pt>
                <c:pt idx="588">
                  <c:v>134</c:v>
                </c:pt>
                <c:pt idx="589">
                  <c:v>124</c:v>
                </c:pt>
                <c:pt idx="590">
                  <c:v>132</c:v>
                </c:pt>
                <c:pt idx="591">
                  <c:v>129</c:v>
                </c:pt>
                <c:pt idx="592">
                  <c:v>123</c:v>
                </c:pt>
                <c:pt idx="593">
                  <c:v>33</c:v>
                </c:pt>
                <c:pt idx="594">
                  <c:v>55</c:v>
                </c:pt>
                <c:pt idx="595">
                  <c:v>40</c:v>
                </c:pt>
                <c:pt idx="596">
                  <c:v>3</c:v>
                </c:pt>
                <c:pt idx="597">
                  <c:v>3</c:v>
                </c:pt>
                <c:pt idx="598">
                  <c:v>3</c:v>
                </c:pt>
                <c:pt idx="599">
                  <c:v>0</c:v>
                </c:pt>
                <c:pt idx="600">
                  <c:v>0</c:v>
                </c:pt>
                <c:pt idx="601">
                  <c:v>0</c:v>
                </c:pt>
                <c:pt idx="602">
                  <c:v>0</c:v>
                </c:pt>
                <c:pt idx="603">
                  <c:v>0</c:v>
                </c:pt>
                <c:pt idx="604">
                  <c:v>0</c:v>
                </c:pt>
                <c:pt idx="605">
                  <c:v>0</c:v>
                </c:pt>
                <c:pt idx="606">
                  <c:v>0</c:v>
                </c:pt>
                <c:pt idx="607">
                  <c:v>0</c:v>
                </c:pt>
                <c:pt idx="608">
                  <c:v>91</c:v>
                </c:pt>
                <c:pt idx="609">
                  <c:v>0</c:v>
                </c:pt>
                <c:pt idx="610">
                  <c:v>46</c:v>
                </c:pt>
                <c:pt idx="611">
                  <c:v>0</c:v>
                </c:pt>
                <c:pt idx="612">
                  <c:v>64</c:v>
                </c:pt>
                <c:pt idx="613">
                  <c:v>42</c:v>
                </c:pt>
                <c:pt idx="614">
                  <c:v>0</c:v>
                </c:pt>
                <c:pt idx="615">
                  <c:v>0</c:v>
                </c:pt>
                <c:pt idx="616">
                  <c:v>3</c:v>
                </c:pt>
                <c:pt idx="617">
                  <c:v>3</c:v>
                </c:pt>
                <c:pt idx="618">
                  <c:v>0</c:v>
                </c:pt>
                <c:pt idx="619">
                  <c:v>0</c:v>
                </c:pt>
                <c:pt idx="620">
                  <c:v>3</c:v>
                </c:pt>
                <c:pt idx="621">
                  <c:v>117</c:v>
                </c:pt>
                <c:pt idx="622">
                  <c:v>117</c:v>
                </c:pt>
                <c:pt idx="623">
                  <c:v>47</c:v>
                </c:pt>
                <c:pt idx="624">
                  <c:v>162</c:v>
                </c:pt>
                <c:pt idx="625">
                  <c:v>47</c:v>
                </c:pt>
                <c:pt idx="626">
                  <c:v>131</c:v>
                </c:pt>
                <c:pt idx="627">
                  <c:v>131</c:v>
                </c:pt>
                <c:pt idx="628">
                  <c:v>117</c:v>
                </c:pt>
                <c:pt idx="629">
                  <c:v>78</c:v>
                </c:pt>
                <c:pt idx="630">
                  <c:v>47</c:v>
                </c:pt>
                <c:pt idx="631">
                  <c:v>186</c:v>
                </c:pt>
                <c:pt idx="632">
                  <c:v>87</c:v>
                </c:pt>
                <c:pt idx="633">
                  <c:v>48</c:v>
                </c:pt>
                <c:pt idx="634">
                  <c:v>131</c:v>
                </c:pt>
                <c:pt idx="635">
                  <c:v>158</c:v>
                </c:pt>
                <c:pt idx="636">
                  <c:v>117</c:v>
                </c:pt>
                <c:pt idx="637">
                  <c:v>30</c:v>
                </c:pt>
                <c:pt idx="638">
                  <c:v>47</c:v>
                </c:pt>
                <c:pt idx="639">
                  <c:v>47</c:v>
                </c:pt>
                <c:pt idx="640">
                  <c:v>23</c:v>
                </c:pt>
                <c:pt idx="641">
                  <c:v>47</c:v>
                </c:pt>
                <c:pt idx="642">
                  <c:v>47</c:v>
                </c:pt>
                <c:pt idx="643">
                  <c:v>46</c:v>
                </c:pt>
                <c:pt idx="644">
                  <c:v>117</c:v>
                </c:pt>
                <c:pt idx="645">
                  <c:v>158</c:v>
                </c:pt>
                <c:pt idx="646">
                  <c:v>149</c:v>
                </c:pt>
                <c:pt idx="647">
                  <c:v>158</c:v>
                </c:pt>
                <c:pt idx="648">
                  <c:v>46</c:v>
                </c:pt>
                <c:pt idx="649">
                  <c:v>41</c:v>
                </c:pt>
                <c:pt idx="650">
                  <c:v>46</c:v>
                </c:pt>
                <c:pt idx="651">
                  <c:v>106</c:v>
                </c:pt>
                <c:pt idx="652">
                  <c:v>111</c:v>
                </c:pt>
                <c:pt idx="653">
                  <c:v>113</c:v>
                </c:pt>
                <c:pt idx="654">
                  <c:v>64</c:v>
                </c:pt>
                <c:pt idx="655">
                  <c:v>46</c:v>
                </c:pt>
                <c:pt idx="656">
                  <c:v>112</c:v>
                </c:pt>
                <c:pt idx="657">
                  <c:v>106</c:v>
                </c:pt>
                <c:pt idx="658">
                  <c:v>46</c:v>
                </c:pt>
                <c:pt idx="659">
                  <c:v>116</c:v>
                </c:pt>
                <c:pt idx="660">
                  <c:v>150</c:v>
                </c:pt>
                <c:pt idx="661">
                  <c:v>176</c:v>
                </c:pt>
                <c:pt idx="662">
                  <c:v>35</c:v>
                </c:pt>
                <c:pt idx="663">
                  <c:v>47</c:v>
                </c:pt>
                <c:pt idx="664">
                  <c:v>6</c:v>
                </c:pt>
                <c:pt idx="665">
                  <c:v>87</c:v>
                </c:pt>
                <c:pt idx="666">
                  <c:v>121</c:v>
                </c:pt>
                <c:pt idx="667">
                  <c:v>117</c:v>
                </c:pt>
                <c:pt idx="668">
                  <c:v>170</c:v>
                </c:pt>
                <c:pt idx="669">
                  <c:v>46</c:v>
                </c:pt>
                <c:pt idx="670">
                  <c:v>47</c:v>
                </c:pt>
                <c:pt idx="671">
                  <c:v>41</c:v>
                </c:pt>
                <c:pt idx="672">
                  <c:v>35</c:v>
                </c:pt>
                <c:pt idx="673">
                  <c:v>47</c:v>
                </c:pt>
                <c:pt idx="674">
                  <c:v>47</c:v>
                </c:pt>
                <c:pt idx="675">
                  <c:v>47</c:v>
                </c:pt>
                <c:pt idx="676">
                  <c:v>46</c:v>
                </c:pt>
                <c:pt idx="677">
                  <c:v>157</c:v>
                </c:pt>
                <c:pt idx="678">
                  <c:v>66</c:v>
                </c:pt>
                <c:pt idx="679">
                  <c:v>53</c:v>
                </c:pt>
                <c:pt idx="680">
                  <c:v>53</c:v>
                </c:pt>
                <c:pt idx="681">
                  <c:v>117</c:v>
                </c:pt>
                <c:pt idx="682">
                  <c:v>137</c:v>
                </c:pt>
                <c:pt idx="683">
                  <c:v>12</c:v>
                </c:pt>
                <c:pt idx="684">
                  <c:v>134</c:v>
                </c:pt>
                <c:pt idx="685">
                  <c:v>124</c:v>
                </c:pt>
                <c:pt idx="686">
                  <c:v>132</c:v>
                </c:pt>
                <c:pt idx="687">
                  <c:v>129</c:v>
                </c:pt>
                <c:pt idx="688">
                  <c:v>123</c:v>
                </c:pt>
                <c:pt idx="689">
                  <c:v>33</c:v>
                </c:pt>
                <c:pt idx="690">
                  <c:v>55</c:v>
                </c:pt>
                <c:pt idx="691">
                  <c:v>40</c:v>
                </c:pt>
                <c:pt idx="692">
                  <c:v>3</c:v>
                </c:pt>
                <c:pt idx="693">
                  <c:v>3</c:v>
                </c:pt>
                <c:pt idx="694">
                  <c:v>3</c:v>
                </c:pt>
                <c:pt idx="695">
                  <c:v>0</c:v>
                </c:pt>
                <c:pt idx="696">
                  <c:v>0</c:v>
                </c:pt>
                <c:pt idx="697">
                  <c:v>0</c:v>
                </c:pt>
                <c:pt idx="698">
                  <c:v>0</c:v>
                </c:pt>
                <c:pt idx="699">
                  <c:v>0</c:v>
                </c:pt>
                <c:pt idx="700">
                  <c:v>0</c:v>
                </c:pt>
                <c:pt idx="701">
                  <c:v>0</c:v>
                </c:pt>
                <c:pt idx="702">
                  <c:v>0</c:v>
                </c:pt>
                <c:pt idx="703">
                  <c:v>0</c:v>
                </c:pt>
                <c:pt idx="704">
                  <c:v>91</c:v>
                </c:pt>
                <c:pt idx="705">
                  <c:v>0</c:v>
                </c:pt>
                <c:pt idx="706">
                  <c:v>46</c:v>
                </c:pt>
                <c:pt idx="707">
                  <c:v>0</c:v>
                </c:pt>
                <c:pt idx="708">
                  <c:v>64</c:v>
                </c:pt>
                <c:pt idx="709">
                  <c:v>42</c:v>
                </c:pt>
                <c:pt idx="710">
                  <c:v>0</c:v>
                </c:pt>
                <c:pt idx="711">
                  <c:v>0</c:v>
                </c:pt>
                <c:pt idx="712">
                  <c:v>3</c:v>
                </c:pt>
                <c:pt idx="713">
                  <c:v>3</c:v>
                </c:pt>
                <c:pt idx="714">
                  <c:v>0</c:v>
                </c:pt>
                <c:pt idx="715">
                  <c:v>0</c:v>
                </c:pt>
                <c:pt idx="716">
                  <c:v>3</c:v>
                </c:pt>
                <c:pt idx="717">
                  <c:v>117</c:v>
                </c:pt>
                <c:pt idx="718">
                  <c:v>117</c:v>
                </c:pt>
                <c:pt idx="719">
                  <c:v>47</c:v>
                </c:pt>
                <c:pt idx="720">
                  <c:v>162</c:v>
                </c:pt>
                <c:pt idx="721">
                  <c:v>47</c:v>
                </c:pt>
                <c:pt idx="722">
                  <c:v>131</c:v>
                </c:pt>
                <c:pt idx="723">
                  <c:v>131</c:v>
                </c:pt>
                <c:pt idx="724">
                  <c:v>117</c:v>
                </c:pt>
                <c:pt idx="725">
                  <c:v>78</c:v>
                </c:pt>
                <c:pt idx="726">
                  <c:v>47</c:v>
                </c:pt>
                <c:pt idx="727">
                  <c:v>186</c:v>
                </c:pt>
                <c:pt idx="728">
                  <c:v>87</c:v>
                </c:pt>
                <c:pt idx="729">
                  <c:v>48</c:v>
                </c:pt>
                <c:pt idx="730">
                  <c:v>131</c:v>
                </c:pt>
                <c:pt idx="731">
                  <c:v>158</c:v>
                </c:pt>
                <c:pt idx="732">
                  <c:v>117</c:v>
                </c:pt>
                <c:pt idx="733">
                  <c:v>30</c:v>
                </c:pt>
                <c:pt idx="734">
                  <c:v>47</c:v>
                </c:pt>
                <c:pt idx="735">
                  <c:v>47</c:v>
                </c:pt>
                <c:pt idx="736">
                  <c:v>47</c:v>
                </c:pt>
                <c:pt idx="737">
                  <c:v>47</c:v>
                </c:pt>
                <c:pt idx="738">
                  <c:v>47</c:v>
                </c:pt>
                <c:pt idx="739">
                  <c:v>46</c:v>
                </c:pt>
                <c:pt idx="740">
                  <c:v>117</c:v>
                </c:pt>
                <c:pt idx="741">
                  <c:v>158</c:v>
                </c:pt>
                <c:pt idx="742">
                  <c:v>149</c:v>
                </c:pt>
                <c:pt idx="743">
                  <c:v>158</c:v>
                </c:pt>
                <c:pt idx="744">
                  <c:v>46</c:v>
                </c:pt>
                <c:pt idx="745">
                  <c:v>41</c:v>
                </c:pt>
                <c:pt idx="746">
                  <c:v>46</c:v>
                </c:pt>
                <c:pt idx="747">
                  <c:v>106</c:v>
                </c:pt>
                <c:pt idx="748">
                  <c:v>111</c:v>
                </c:pt>
                <c:pt idx="749">
                  <c:v>113</c:v>
                </c:pt>
                <c:pt idx="750">
                  <c:v>64</c:v>
                </c:pt>
                <c:pt idx="751">
                  <c:v>46</c:v>
                </c:pt>
                <c:pt idx="752">
                  <c:v>112</c:v>
                </c:pt>
                <c:pt idx="753">
                  <c:v>106</c:v>
                </c:pt>
                <c:pt idx="754">
                  <c:v>46</c:v>
                </c:pt>
                <c:pt idx="755">
                  <c:v>116</c:v>
                </c:pt>
                <c:pt idx="756">
                  <c:v>150</c:v>
                </c:pt>
                <c:pt idx="757">
                  <c:v>176</c:v>
                </c:pt>
                <c:pt idx="758">
                  <c:v>52</c:v>
                </c:pt>
                <c:pt idx="759">
                  <c:v>47</c:v>
                </c:pt>
                <c:pt idx="760">
                  <c:v>6</c:v>
                </c:pt>
                <c:pt idx="761">
                  <c:v>87</c:v>
                </c:pt>
                <c:pt idx="762">
                  <c:v>121</c:v>
                </c:pt>
                <c:pt idx="763">
                  <c:v>117</c:v>
                </c:pt>
                <c:pt idx="764">
                  <c:v>170</c:v>
                </c:pt>
                <c:pt idx="765">
                  <c:v>46</c:v>
                </c:pt>
                <c:pt idx="766">
                  <c:v>47</c:v>
                </c:pt>
                <c:pt idx="767">
                  <c:v>41</c:v>
                </c:pt>
                <c:pt idx="768">
                  <c:v>41</c:v>
                </c:pt>
                <c:pt idx="769">
                  <c:v>47</c:v>
                </c:pt>
                <c:pt idx="770">
                  <c:v>47</c:v>
                </c:pt>
                <c:pt idx="771">
                  <c:v>47</c:v>
                </c:pt>
                <c:pt idx="772">
                  <c:v>46</c:v>
                </c:pt>
                <c:pt idx="773">
                  <c:v>157</c:v>
                </c:pt>
                <c:pt idx="774">
                  <c:v>66</c:v>
                </c:pt>
                <c:pt idx="775">
                  <c:v>53</c:v>
                </c:pt>
                <c:pt idx="776">
                  <c:v>53</c:v>
                </c:pt>
                <c:pt idx="777">
                  <c:v>117</c:v>
                </c:pt>
                <c:pt idx="778">
                  <c:v>137</c:v>
                </c:pt>
                <c:pt idx="779">
                  <c:v>12</c:v>
                </c:pt>
                <c:pt idx="780">
                  <c:v>134</c:v>
                </c:pt>
                <c:pt idx="781">
                  <c:v>124</c:v>
                </c:pt>
                <c:pt idx="782">
                  <c:v>132</c:v>
                </c:pt>
                <c:pt idx="783">
                  <c:v>129</c:v>
                </c:pt>
                <c:pt idx="784">
                  <c:v>123</c:v>
                </c:pt>
                <c:pt idx="785">
                  <c:v>33</c:v>
                </c:pt>
                <c:pt idx="786">
                  <c:v>55</c:v>
                </c:pt>
                <c:pt idx="787">
                  <c:v>40</c:v>
                </c:pt>
                <c:pt idx="788">
                  <c:v>3</c:v>
                </c:pt>
                <c:pt idx="789">
                  <c:v>3</c:v>
                </c:pt>
                <c:pt idx="790">
                  <c:v>3</c:v>
                </c:pt>
                <c:pt idx="791">
                  <c:v>0</c:v>
                </c:pt>
                <c:pt idx="792">
                  <c:v>0</c:v>
                </c:pt>
                <c:pt idx="793">
                  <c:v>0</c:v>
                </c:pt>
                <c:pt idx="794">
                  <c:v>0</c:v>
                </c:pt>
                <c:pt idx="795">
                  <c:v>0</c:v>
                </c:pt>
                <c:pt idx="796">
                  <c:v>0</c:v>
                </c:pt>
                <c:pt idx="797">
                  <c:v>0</c:v>
                </c:pt>
                <c:pt idx="798">
                  <c:v>0</c:v>
                </c:pt>
                <c:pt idx="799">
                  <c:v>0</c:v>
                </c:pt>
                <c:pt idx="800">
                  <c:v>91</c:v>
                </c:pt>
                <c:pt idx="801">
                  <c:v>0</c:v>
                </c:pt>
                <c:pt idx="802">
                  <c:v>46</c:v>
                </c:pt>
                <c:pt idx="803">
                  <c:v>0</c:v>
                </c:pt>
                <c:pt idx="804">
                  <c:v>64</c:v>
                </c:pt>
                <c:pt idx="805">
                  <c:v>42</c:v>
                </c:pt>
                <c:pt idx="806">
                  <c:v>0</c:v>
                </c:pt>
                <c:pt idx="807">
                  <c:v>0</c:v>
                </c:pt>
                <c:pt idx="808">
                  <c:v>3</c:v>
                </c:pt>
                <c:pt idx="809">
                  <c:v>3</c:v>
                </c:pt>
                <c:pt idx="810">
                  <c:v>0</c:v>
                </c:pt>
                <c:pt idx="811">
                  <c:v>0</c:v>
                </c:pt>
                <c:pt idx="812">
                  <c:v>3</c:v>
                </c:pt>
                <c:pt idx="813">
                  <c:v>117</c:v>
                </c:pt>
                <c:pt idx="814">
                  <c:v>117</c:v>
                </c:pt>
                <c:pt idx="815">
                  <c:v>47</c:v>
                </c:pt>
                <c:pt idx="816">
                  <c:v>121</c:v>
                </c:pt>
                <c:pt idx="817">
                  <c:v>47</c:v>
                </c:pt>
                <c:pt idx="818">
                  <c:v>131</c:v>
                </c:pt>
                <c:pt idx="819">
                  <c:v>131</c:v>
                </c:pt>
                <c:pt idx="820">
                  <c:v>117</c:v>
                </c:pt>
                <c:pt idx="821">
                  <c:v>78</c:v>
                </c:pt>
                <c:pt idx="822">
                  <c:v>47</c:v>
                </c:pt>
                <c:pt idx="823">
                  <c:v>186</c:v>
                </c:pt>
                <c:pt idx="824">
                  <c:v>87</c:v>
                </c:pt>
                <c:pt idx="825">
                  <c:v>48</c:v>
                </c:pt>
                <c:pt idx="826">
                  <c:v>131</c:v>
                </c:pt>
                <c:pt idx="827">
                  <c:v>158</c:v>
                </c:pt>
                <c:pt idx="828">
                  <c:v>117</c:v>
                </c:pt>
                <c:pt idx="829">
                  <c:v>30</c:v>
                </c:pt>
                <c:pt idx="830">
                  <c:v>42</c:v>
                </c:pt>
                <c:pt idx="831">
                  <c:v>47</c:v>
                </c:pt>
                <c:pt idx="832">
                  <c:v>23</c:v>
                </c:pt>
                <c:pt idx="833">
                  <c:v>47</c:v>
                </c:pt>
                <c:pt idx="834">
                  <c:v>47</c:v>
                </c:pt>
                <c:pt idx="835">
                  <c:v>46</c:v>
                </c:pt>
                <c:pt idx="836">
                  <c:v>117</c:v>
                </c:pt>
                <c:pt idx="837">
                  <c:v>117</c:v>
                </c:pt>
                <c:pt idx="838">
                  <c:v>47</c:v>
                </c:pt>
                <c:pt idx="839">
                  <c:v>117</c:v>
                </c:pt>
                <c:pt idx="840">
                  <c:v>47</c:v>
                </c:pt>
                <c:pt idx="841">
                  <c:v>41</c:v>
                </c:pt>
                <c:pt idx="842">
                  <c:v>187</c:v>
                </c:pt>
                <c:pt idx="843">
                  <c:v>63</c:v>
                </c:pt>
                <c:pt idx="844">
                  <c:v>179</c:v>
                </c:pt>
                <c:pt idx="845">
                  <c:v>46</c:v>
                </c:pt>
                <c:pt idx="846">
                  <c:v>186</c:v>
                </c:pt>
                <c:pt idx="847">
                  <c:v>47</c:v>
                </c:pt>
                <c:pt idx="848">
                  <c:v>47</c:v>
                </c:pt>
                <c:pt idx="849">
                  <c:v>186</c:v>
                </c:pt>
                <c:pt idx="850">
                  <c:v>46</c:v>
                </c:pt>
                <c:pt idx="851">
                  <c:v>116</c:v>
                </c:pt>
                <c:pt idx="852">
                  <c:v>150</c:v>
                </c:pt>
                <c:pt idx="853">
                  <c:v>176</c:v>
                </c:pt>
                <c:pt idx="854">
                  <c:v>41</c:v>
                </c:pt>
                <c:pt idx="855">
                  <c:v>47</c:v>
                </c:pt>
                <c:pt idx="856">
                  <c:v>6</c:v>
                </c:pt>
                <c:pt idx="857">
                  <c:v>87</c:v>
                </c:pt>
                <c:pt idx="858">
                  <c:v>121</c:v>
                </c:pt>
                <c:pt idx="859">
                  <c:v>117</c:v>
                </c:pt>
                <c:pt idx="860">
                  <c:v>170</c:v>
                </c:pt>
                <c:pt idx="861">
                  <c:v>46</c:v>
                </c:pt>
                <c:pt idx="862">
                  <c:v>47</c:v>
                </c:pt>
                <c:pt idx="863">
                  <c:v>41</c:v>
                </c:pt>
                <c:pt idx="864">
                  <c:v>41</c:v>
                </c:pt>
                <c:pt idx="865">
                  <c:v>47</c:v>
                </c:pt>
                <c:pt idx="866">
                  <c:v>47</c:v>
                </c:pt>
                <c:pt idx="867">
                  <c:v>47</c:v>
                </c:pt>
                <c:pt idx="868">
                  <c:v>46</c:v>
                </c:pt>
                <c:pt idx="869">
                  <c:v>41</c:v>
                </c:pt>
                <c:pt idx="870">
                  <c:v>47</c:v>
                </c:pt>
                <c:pt idx="871">
                  <c:v>53</c:v>
                </c:pt>
                <c:pt idx="872">
                  <c:v>53</c:v>
                </c:pt>
                <c:pt idx="873">
                  <c:v>12</c:v>
                </c:pt>
                <c:pt idx="874">
                  <c:v>12</c:v>
                </c:pt>
                <c:pt idx="875">
                  <c:v>12</c:v>
                </c:pt>
                <c:pt idx="876">
                  <c:v>12</c:v>
                </c:pt>
                <c:pt idx="877">
                  <c:v>124</c:v>
                </c:pt>
                <c:pt idx="878">
                  <c:v>12</c:v>
                </c:pt>
                <c:pt idx="879">
                  <c:v>129</c:v>
                </c:pt>
                <c:pt idx="880">
                  <c:v>123</c:v>
                </c:pt>
                <c:pt idx="881">
                  <c:v>33</c:v>
                </c:pt>
                <c:pt idx="882">
                  <c:v>20</c:v>
                </c:pt>
                <c:pt idx="883">
                  <c:v>20</c:v>
                </c:pt>
                <c:pt idx="884">
                  <c:v>3</c:v>
                </c:pt>
                <c:pt idx="885">
                  <c:v>3</c:v>
                </c:pt>
                <c:pt idx="886">
                  <c:v>3</c:v>
                </c:pt>
                <c:pt idx="887">
                  <c:v>78</c:v>
                </c:pt>
                <c:pt idx="888">
                  <c:v>91</c:v>
                </c:pt>
                <c:pt idx="889">
                  <c:v>0</c:v>
                </c:pt>
                <c:pt idx="890">
                  <c:v>0</c:v>
                </c:pt>
                <c:pt idx="891">
                  <c:v>0</c:v>
                </c:pt>
                <c:pt idx="892">
                  <c:v>0</c:v>
                </c:pt>
                <c:pt idx="893">
                  <c:v>46</c:v>
                </c:pt>
                <c:pt idx="894">
                  <c:v>42</c:v>
                </c:pt>
                <c:pt idx="895">
                  <c:v>0</c:v>
                </c:pt>
                <c:pt idx="896">
                  <c:v>91</c:v>
                </c:pt>
                <c:pt idx="897">
                  <c:v>0</c:v>
                </c:pt>
                <c:pt idx="898">
                  <c:v>46</c:v>
                </c:pt>
                <c:pt idx="899">
                  <c:v>0</c:v>
                </c:pt>
                <c:pt idx="900">
                  <c:v>64</c:v>
                </c:pt>
                <c:pt idx="901">
                  <c:v>42</c:v>
                </c:pt>
                <c:pt idx="902">
                  <c:v>0</c:v>
                </c:pt>
                <c:pt idx="903">
                  <c:v>0</c:v>
                </c:pt>
                <c:pt idx="904">
                  <c:v>3</c:v>
                </c:pt>
                <c:pt idx="905">
                  <c:v>3</c:v>
                </c:pt>
                <c:pt idx="906">
                  <c:v>0</c:v>
                </c:pt>
                <c:pt idx="907">
                  <c:v>0</c:v>
                </c:pt>
                <c:pt idx="908">
                  <c:v>3</c:v>
                </c:pt>
                <c:pt idx="909">
                  <c:v>117</c:v>
                </c:pt>
                <c:pt idx="910">
                  <c:v>117</c:v>
                </c:pt>
                <c:pt idx="911">
                  <c:v>47</c:v>
                </c:pt>
                <c:pt idx="912">
                  <c:v>47</c:v>
                </c:pt>
                <c:pt idx="913">
                  <c:v>47</c:v>
                </c:pt>
                <c:pt idx="914">
                  <c:v>131</c:v>
                </c:pt>
                <c:pt idx="915">
                  <c:v>131</c:v>
                </c:pt>
                <c:pt idx="916">
                  <c:v>117</c:v>
                </c:pt>
                <c:pt idx="917">
                  <c:v>78</c:v>
                </c:pt>
                <c:pt idx="918">
                  <c:v>47</c:v>
                </c:pt>
                <c:pt idx="919">
                  <c:v>186</c:v>
                </c:pt>
                <c:pt idx="920">
                  <c:v>87</c:v>
                </c:pt>
                <c:pt idx="921">
                  <c:v>48</c:v>
                </c:pt>
                <c:pt idx="922">
                  <c:v>131</c:v>
                </c:pt>
                <c:pt idx="923">
                  <c:v>158</c:v>
                </c:pt>
                <c:pt idx="924">
                  <c:v>117</c:v>
                </c:pt>
                <c:pt idx="925">
                  <c:v>30</c:v>
                </c:pt>
                <c:pt idx="926">
                  <c:v>42</c:v>
                </c:pt>
                <c:pt idx="927">
                  <c:v>47</c:v>
                </c:pt>
                <c:pt idx="928">
                  <c:v>47</c:v>
                </c:pt>
                <c:pt idx="929">
                  <c:v>47</c:v>
                </c:pt>
                <c:pt idx="930">
                  <c:v>47</c:v>
                </c:pt>
                <c:pt idx="931">
                  <c:v>46</c:v>
                </c:pt>
                <c:pt idx="932">
                  <c:v>117</c:v>
                </c:pt>
                <c:pt idx="933">
                  <c:v>117</c:v>
                </c:pt>
                <c:pt idx="934">
                  <c:v>47</c:v>
                </c:pt>
                <c:pt idx="935">
                  <c:v>117</c:v>
                </c:pt>
                <c:pt idx="936">
                  <c:v>47</c:v>
                </c:pt>
                <c:pt idx="937">
                  <c:v>41</c:v>
                </c:pt>
                <c:pt idx="938">
                  <c:v>187</c:v>
                </c:pt>
                <c:pt idx="939">
                  <c:v>63</c:v>
                </c:pt>
                <c:pt idx="940">
                  <c:v>179</c:v>
                </c:pt>
                <c:pt idx="941">
                  <c:v>46</c:v>
                </c:pt>
                <c:pt idx="942">
                  <c:v>186</c:v>
                </c:pt>
                <c:pt idx="943">
                  <c:v>47</c:v>
                </c:pt>
                <c:pt idx="944">
                  <c:v>47</c:v>
                </c:pt>
                <c:pt idx="945">
                  <c:v>186</c:v>
                </c:pt>
                <c:pt idx="946">
                  <c:v>46</c:v>
                </c:pt>
                <c:pt idx="947">
                  <c:v>116</c:v>
                </c:pt>
                <c:pt idx="948">
                  <c:v>150</c:v>
                </c:pt>
                <c:pt idx="949">
                  <c:v>176</c:v>
                </c:pt>
                <c:pt idx="950">
                  <c:v>41</c:v>
                </c:pt>
                <c:pt idx="951">
                  <c:v>47</c:v>
                </c:pt>
                <c:pt idx="952">
                  <c:v>176</c:v>
                </c:pt>
                <c:pt idx="953">
                  <c:v>87</c:v>
                </c:pt>
                <c:pt idx="954">
                  <c:v>121</c:v>
                </c:pt>
                <c:pt idx="955">
                  <c:v>117</c:v>
                </c:pt>
                <c:pt idx="956">
                  <c:v>170</c:v>
                </c:pt>
                <c:pt idx="957">
                  <c:v>46</c:v>
                </c:pt>
                <c:pt idx="958">
                  <c:v>47</c:v>
                </c:pt>
                <c:pt idx="959">
                  <c:v>41</c:v>
                </c:pt>
                <c:pt idx="960">
                  <c:v>41</c:v>
                </c:pt>
                <c:pt idx="961">
                  <c:v>47</c:v>
                </c:pt>
                <c:pt idx="962">
                  <c:v>47</c:v>
                </c:pt>
                <c:pt idx="963">
                  <c:v>47</c:v>
                </c:pt>
                <c:pt idx="964">
                  <c:v>46</c:v>
                </c:pt>
                <c:pt idx="965">
                  <c:v>41</c:v>
                </c:pt>
                <c:pt idx="966">
                  <c:v>47</c:v>
                </c:pt>
                <c:pt idx="967">
                  <c:v>53</c:v>
                </c:pt>
                <c:pt idx="968">
                  <c:v>42</c:v>
                </c:pt>
                <c:pt idx="969">
                  <c:v>12</c:v>
                </c:pt>
                <c:pt idx="970">
                  <c:v>12</c:v>
                </c:pt>
                <c:pt idx="971">
                  <c:v>12</c:v>
                </c:pt>
                <c:pt idx="972">
                  <c:v>12</c:v>
                </c:pt>
                <c:pt idx="973">
                  <c:v>124</c:v>
                </c:pt>
                <c:pt idx="974">
                  <c:v>12</c:v>
                </c:pt>
                <c:pt idx="975">
                  <c:v>129</c:v>
                </c:pt>
                <c:pt idx="976">
                  <c:v>123</c:v>
                </c:pt>
                <c:pt idx="977">
                  <c:v>33</c:v>
                </c:pt>
                <c:pt idx="978">
                  <c:v>20</c:v>
                </c:pt>
                <c:pt idx="979">
                  <c:v>20</c:v>
                </c:pt>
                <c:pt idx="980">
                  <c:v>3</c:v>
                </c:pt>
                <c:pt idx="981">
                  <c:v>3</c:v>
                </c:pt>
                <c:pt idx="982">
                  <c:v>3</c:v>
                </c:pt>
                <c:pt idx="983">
                  <c:v>78</c:v>
                </c:pt>
                <c:pt idx="984">
                  <c:v>91</c:v>
                </c:pt>
                <c:pt idx="985">
                  <c:v>0</c:v>
                </c:pt>
                <c:pt idx="986">
                  <c:v>0</c:v>
                </c:pt>
                <c:pt idx="987">
                  <c:v>0</c:v>
                </c:pt>
                <c:pt idx="988">
                  <c:v>0</c:v>
                </c:pt>
                <c:pt idx="989">
                  <c:v>46</c:v>
                </c:pt>
                <c:pt idx="990">
                  <c:v>42</c:v>
                </c:pt>
                <c:pt idx="991">
                  <c:v>0</c:v>
                </c:pt>
                <c:pt idx="992">
                  <c:v>91</c:v>
                </c:pt>
                <c:pt idx="993">
                  <c:v>0</c:v>
                </c:pt>
                <c:pt idx="994">
                  <c:v>46</c:v>
                </c:pt>
                <c:pt idx="995">
                  <c:v>0</c:v>
                </c:pt>
                <c:pt idx="996">
                  <c:v>64</c:v>
                </c:pt>
                <c:pt idx="997">
                  <c:v>42</c:v>
                </c:pt>
                <c:pt idx="998">
                  <c:v>0</c:v>
                </c:pt>
                <c:pt idx="999">
                  <c:v>0</c:v>
                </c:pt>
                <c:pt idx="1000">
                  <c:v>3</c:v>
                </c:pt>
                <c:pt idx="1001">
                  <c:v>3</c:v>
                </c:pt>
                <c:pt idx="1002">
                  <c:v>0</c:v>
                </c:pt>
                <c:pt idx="1003">
                  <c:v>0</c:v>
                </c:pt>
                <c:pt idx="1004">
                  <c:v>3</c:v>
                </c:pt>
                <c:pt idx="1005">
                  <c:v>117</c:v>
                </c:pt>
                <c:pt idx="1006">
                  <c:v>117</c:v>
                </c:pt>
                <c:pt idx="1007">
                  <c:v>47</c:v>
                </c:pt>
                <c:pt idx="1008">
                  <c:v>47</c:v>
                </c:pt>
                <c:pt idx="1009">
                  <c:v>47</c:v>
                </c:pt>
                <c:pt idx="1010">
                  <c:v>131</c:v>
                </c:pt>
                <c:pt idx="1011">
                  <c:v>131</c:v>
                </c:pt>
                <c:pt idx="1012">
                  <c:v>117</c:v>
                </c:pt>
                <c:pt idx="1013">
                  <c:v>78</c:v>
                </c:pt>
                <c:pt idx="1014">
                  <c:v>47</c:v>
                </c:pt>
                <c:pt idx="1015">
                  <c:v>186</c:v>
                </c:pt>
                <c:pt idx="1016">
                  <c:v>87</c:v>
                </c:pt>
                <c:pt idx="1017">
                  <c:v>48</c:v>
                </c:pt>
                <c:pt idx="1018">
                  <c:v>131</c:v>
                </c:pt>
                <c:pt idx="1019">
                  <c:v>158</c:v>
                </c:pt>
                <c:pt idx="1020">
                  <c:v>117</c:v>
                </c:pt>
                <c:pt idx="1021">
                  <c:v>30</c:v>
                </c:pt>
                <c:pt idx="1022">
                  <c:v>47</c:v>
                </c:pt>
                <c:pt idx="1023">
                  <c:v>42</c:v>
                </c:pt>
                <c:pt idx="1024">
                  <c:v>47</c:v>
                </c:pt>
                <c:pt idx="1025">
                  <c:v>47</c:v>
                </c:pt>
                <c:pt idx="1026">
                  <c:v>47</c:v>
                </c:pt>
                <c:pt idx="1027">
                  <c:v>46</c:v>
                </c:pt>
                <c:pt idx="1028">
                  <c:v>117</c:v>
                </c:pt>
                <c:pt idx="1029">
                  <c:v>117</c:v>
                </c:pt>
                <c:pt idx="1030">
                  <c:v>47</c:v>
                </c:pt>
                <c:pt idx="1031">
                  <c:v>117</c:v>
                </c:pt>
                <c:pt idx="1032">
                  <c:v>47</c:v>
                </c:pt>
                <c:pt idx="1033">
                  <c:v>41</c:v>
                </c:pt>
                <c:pt idx="1034">
                  <c:v>187</c:v>
                </c:pt>
                <c:pt idx="1035">
                  <c:v>63</c:v>
                </c:pt>
                <c:pt idx="1036">
                  <c:v>179</c:v>
                </c:pt>
                <c:pt idx="1037">
                  <c:v>46</c:v>
                </c:pt>
                <c:pt idx="1038">
                  <c:v>186</c:v>
                </c:pt>
                <c:pt idx="1039">
                  <c:v>47</c:v>
                </c:pt>
                <c:pt idx="1040">
                  <c:v>47</c:v>
                </c:pt>
                <c:pt idx="1041">
                  <c:v>186</c:v>
                </c:pt>
                <c:pt idx="1042">
                  <c:v>46</c:v>
                </c:pt>
                <c:pt idx="1043">
                  <c:v>116</c:v>
                </c:pt>
                <c:pt idx="1044">
                  <c:v>150</c:v>
                </c:pt>
                <c:pt idx="1045">
                  <c:v>176</c:v>
                </c:pt>
                <c:pt idx="1046">
                  <c:v>41</c:v>
                </c:pt>
                <c:pt idx="1047">
                  <c:v>47</c:v>
                </c:pt>
                <c:pt idx="1048">
                  <c:v>176</c:v>
                </c:pt>
                <c:pt idx="1049">
                  <c:v>87</c:v>
                </c:pt>
                <c:pt idx="1050">
                  <c:v>121</c:v>
                </c:pt>
                <c:pt idx="1051">
                  <c:v>117</c:v>
                </c:pt>
                <c:pt idx="1052">
                  <c:v>170</c:v>
                </c:pt>
                <c:pt idx="1053">
                  <c:v>46</c:v>
                </c:pt>
                <c:pt idx="1054">
                  <c:v>47</c:v>
                </c:pt>
                <c:pt idx="1055">
                  <c:v>41</c:v>
                </c:pt>
                <c:pt idx="1056">
                  <c:v>41</c:v>
                </c:pt>
                <c:pt idx="1057">
                  <c:v>47</c:v>
                </c:pt>
                <c:pt idx="1058">
                  <c:v>47</c:v>
                </c:pt>
                <c:pt idx="1059">
                  <c:v>47</c:v>
                </c:pt>
                <c:pt idx="1060">
                  <c:v>46</c:v>
                </c:pt>
                <c:pt idx="1061">
                  <c:v>41</c:v>
                </c:pt>
                <c:pt idx="1062">
                  <c:v>47</c:v>
                </c:pt>
                <c:pt idx="1063">
                  <c:v>53</c:v>
                </c:pt>
                <c:pt idx="1064">
                  <c:v>42</c:v>
                </c:pt>
                <c:pt idx="1065">
                  <c:v>12</c:v>
                </c:pt>
                <c:pt idx="1066">
                  <c:v>12</c:v>
                </c:pt>
                <c:pt idx="1067">
                  <c:v>12</c:v>
                </c:pt>
                <c:pt idx="1068">
                  <c:v>12</c:v>
                </c:pt>
                <c:pt idx="1069">
                  <c:v>124</c:v>
                </c:pt>
                <c:pt idx="1070">
                  <c:v>12</c:v>
                </c:pt>
                <c:pt idx="1071">
                  <c:v>129</c:v>
                </c:pt>
                <c:pt idx="1072">
                  <c:v>123</c:v>
                </c:pt>
                <c:pt idx="1073">
                  <c:v>33</c:v>
                </c:pt>
                <c:pt idx="1074">
                  <c:v>20</c:v>
                </c:pt>
                <c:pt idx="1075">
                  <c:v>20</c:v>
                </c:pt>
                <c:pt idx="1076">
                  <c:v>3</c:v>
                </c:pt>
                <c:pt idx="1077">
                  <c:v>3</c:v>
                </c:pt>
                <c:pt idx="1078">
                  <c:v>3</c:v>
                </c:pt>
                <c:pt idx="1079">
                  <c:v>78</c:v>
                </c:pt>
                <c:pt idx="1080">
                  <c:v>91</c:v>
                </c:pt>
                <c:pt idx="1081">
                  <c:v>0</c:v>
                </c:pt>
                <c:pt idx="1082">
                  <c:v>0</c:v>
                </c:pt>
                <c:pt idx="1083">
                  <c:v>0</c:v>
                </c:pt>
                <c:pt idx="1084">
                  <c:v>0</c:v>
                </c:pt>
                <c:pt idx="1085">
                  <c:v>46</c:v>
                </c:pt>
                <c:pt idx="1086">
                  <c:v>42</c:v>
                </c:pt>
                <c:pt idx="1087">
                  <c:v>0</c:v>
                </c:pt>
                <c:pt idx="1088">
                  <c:v>91</c:v>
                </c:pt>
                <c:pt idx="1089">
                  <c:v>0</c:v>
                </c:pt>
                <c:pt idx="1090">
                  <c:v>46</c:v>
                </c:pt>
                <c:pt idx="1091">
                  <c:v>0</c:v>
                </c:pt>
                <c:pt idx="1092">
                  <c:v>64</c:v>
                </c:pt>
                <c:pt idx="1093">
                  <c:v>42</c:v>
                </c:pt>
                <c:pt idx="1094">
                  <c:v>0</c:v>
                </c:pt>
                <c:pt idx="1095">
                  <c:v>0</c:v>
                </c:pt>
                <c:pt idx="1096">
                  <c:v>3</c:v>
                </c:pt>
                <c:pt idx="1097">
                  <c:v>3</c:v>
                </c:pt>
                <c:pt idx="1098">
                  <c:v>0</c:v>
                </c:pt>
                <c:pt idx="1099">
                  <c:v>0</c:v>
                </c:pt>
                <c:pt idx="1100">
                  <c:v>3</c:v>
                </c:pt>
                <c:pt idx="1101">
                  <c:v>117</c:v>
                </c:pt>
                <c:pt idx="1102">
                  <c:v>117</c:v>
                </c:pt>
                <c:pt idx="1103">
                  <c:v>0</c:v>
                </c:pt>
                <c:pt idx="1104">
                  <c:v>47</c:v>
                </c:pt>
                <c:pt idx="1105">
                  <c:v>47</c:v>
                </c:pt>
                <c:pt idx="1106">
                  <c:v>131</c:v>
                </c:pt>
                <c:pt idx="1107">
                  <c:v>131</c:v>
                </c:pt>
                <c:pt idx="1108">
                  <c:v>117</c:v>
                </c:pt>
                <c:pt idx="1109">
                  <c:v>78</c:v>
                </c:pt>
                <c:pt idx="1110">
                  <c:v>47</c:v>
                </c:pt>
                <c:pt idx="1111">
                  <c:v>186</c:v>
                </c:pt>
                <c:pt idx="1112">
                  <c:v>87</c:v>
                </c:pt>
                <c:pt idx="1113">
                  <c:v>48</c:v>
                </c:pt>
                <c:pt idx="1114">
                  <c:v>131</c:v>
                </c:pt>
                <c:pt idx="1115">
                  <c:v>158</c:v>
                </c:pt>
                <c:pt idx="1116">
                  <c:v>117</c:v>
                </c:pt>
                <c:pt idx="1117">
                  <c:v>30</c:v>
                </c:pt>
                <c:pt idx="1118">
                  <c:v>47</c:v>
                </c:pt>
                <c:pt idx="1119">
                  <c:v>42</c:v>
                </c:pt>
                <c:pt idx="1120">
                  <c:v>47</c:v>
                </c:pt>
                <c:pt idx="1121">
                  <c:v>47</c:v>
                </c:pt>
                <c:pt idx="1122">
                  <c:v>47</c:v>
                </c:pt>
                <c:pt idx="1123">
                  <c:v>46</c:v>
                </c:pt>
                <c:pt idx="1124">
                  <c:v>117</c:v>
                </c:pt>
                <c:pt idx="1125">
                  <c:v>117</c:v>
                </c:pt>
                <c:pt idx="1126">
                  <c:v>47</c:v>
                </c:pt>
                <c:pt idx="1127">
                  <c:v>117</c:v>
                </c:pt>
                <c:pt idx="1128">
                  <c:v>47</c:v>
                </c:pt>
                <c:pt idx="1129">
                  <c:v>41</c:v>
                </c:pt>
                <c:pt idx="1130">
                  <c:v>187</c:v>
                </c:pt>
                <c:pt idx="1131">
                  <c:v>63</c:v>
                </c:pt>
                <c:pt idx="1132">
                  <c:v>179</c:v>
                </c:pt>
                <c:pt idx="1133">
                  <c:v>46</c:v>
                </c:pt>
                <c:pt idx="1134">
                  <c:v>186</c:v>
                </c:pt>
                <c:pt idx="1135">
                  <c:v>47</c:v>
                </c:pt>
                <c:pt idx="1136">
                  <c:v>47</c:v>
                </c:pt>
                <c:pt idx="1137">
                  <c:v>186</c:v>
                </c:pt>
                <c:pt idx="1138">
                  <c:v>46</c:v>
                </c:pt>
                <c:pt idx="1139">
                  <c:v>116</c:v>
                </c:pt>
                <c:pt idx="1140">
                  <c:v>150</c:v>
                </c:pt>
                <c:pt idx="1141">
                  <c:v>176</c:v>
                </c:pt>
                <c:pt idx="1142">
                  <c:v>47</c:v>
                </c:pt>
                <c:pt idx="1143">
                  <c:v>41</c:v>
                </c:pt>
                <c:pt idx="1144">
                  <c:v>176</c:v>
                </c:pt>
                <c:pt idx="1145">
                  <c:v>87</c:v>
                </c:pt>
                <c:pt idx="1146">
                  <c:v>121</c:v>
                </c:pt>
                <c:pt idx="1147">
                  <c:v>117</c:v>
                </c:pt>
                <c:pt idx="1148">
                  <c:v>170</c:v>
                </c:pt>
                <c:pt idx="1149">
                  <c:v>46</c:v>
                </c:pt>
                <c:pt idx="1150">
                  <c:v>47</c:v>
                </c:pt>
                <c:pt idx="1151">
                  <c:v>41</c:v>
                </c:pt>
                <c:pt idx="1152">
                  <c:v>41</c:v>
                </c:pt>
                <c:pt idx="1153">
                  <c:v>47</c:v>
                </c:pt>
                <c:pt idx="1154">
                  <c:v>47</c:v>
                </c:pt>
                <c:pt idx="1155">
                  <c:v>47</c:v>
                </c:pt>
                <c:pt idx="1156">
                  <c:v>46</c:v>
                </c:pt>
                <c:pt idx="1157">
                  <c:v>41</c:v>
                </c:pt>
                <c:pt idx="1158">
                  <c:v>47</c:v>
                </c:pt>
                <c:pt idx="1159">
                  <c:v>53</c:v>
                </c:pt>
                <c:pt idx="1160">
                  <c:v>53</c:v>
                </c:pt>
                <c:pt idx="1161">
                  <c:v>42</c:v>
                </c:pt>
                <c:pt idx="1162">
                  <c:v>12</c:v>
                </c:pt>
                <c:pt idx="1163">
                  <c:v>12</c:v>
                </c:pt>
                <c:pt idx="1164">
                  <c:v>12</c:v>
                </c:pt>
                <c:pt idx="1165">
                  <c:v>124</c:v>
                </c:pt>
                <c:pt idx="1166">
                  <c:v>12</c:v>
                </c:pt>
                <c:pt idx="1167">
                  <c:v>129</c:v>
                </c:pt>
                <c:pt idx="1168">
                  <c:v>123</c:v>
                </c:pt>
                <c:pt idx="1169">
                  <c:v>33</c:v>
                </c:pt>
                <c:pt idx="1170">
                  <c:v>20</c:v>
                </c:pt>
                <c:pt idx="1171">
                  <c:v>20</c:v>
                </c:pt>
                <c:pt idx="1172">
                  <c:v>3</c:v>
                </c:pt>
                <c:pt idx="1173">
                  <c:v>3</c:v>
                </c:pt>
                <c:pt idx="1174">
                  <c:v>3</c:v>
                </c:pt>
                <c:pt idx="1175">
                  <c:v>78</c:v>
                </c:pt>
                <c:pt idx="1176">
                  <c:v>91</c:v>
                </c:pt>
                <c:pt idx="1177">
                  <c:v>0</c:v>
                </c:pt>
                <c:pt idx="1178">
                  <c:v>0</c:v>
                </c:pt>
                <c:pt idx="1179">
                  <c:v>0</c:v>
                </c:pt>
                <c:pt idx="1180">
                  <c:v>0</c:v>
                </c:pt>
                <c:pt idx="1181">
                  <c:v>46</c:v>
                </c:pt>
                <c:pt idx="1182">
                  <c:v>42</c:v>
                </c:pt>
                <c:pt idx="1183">
                  <c:v>0</c:v>
                </c:pt>
                <c:pt idx="1184">
                  <c:v>91</c:v>
                </c:pt>
                <c:pt idx="1185">
                  <c:v>0</c:v>
                </c:pt>
                <c:pt idx="1186">
                  <c:v>46</c:v>
                </c:pt>
                <c:pt idx="1187">
                  <c:v>0</c:v>
                </c:pt>
                <c:pt idx="1188">
                  <c:v>64</c:v>
                </c:pt>
                <c:pt idx="1189">
                  <c:v>42</c:v>
                </c:pt>
                <c:pt idx="1190">
                  <c:v>0</c:v>
                </c:pt>
                <c:pt idx="1191">
                  <c:v>0</c:v>
                </c:pt>
                <c:pt idx="1192">
                  <c:v>3</c:v>
                </c:pt>
                <c:pt idx="1193">
                  <c:v>3</c:v>
                </c:pt>
                <c:pt idx="1194">
                  <c:v>0</c:v>
                </c:pt>
                <c:pt idx="1195">
                  <c:v>0</c:v>
                </c:pt>
                <c:pt idx="1196">
                  <c:v>3</c:v>
                </c:pt>
                <c:pt idx="1197">
                  <c:v>117</c:v>
                </c:pt>
                <c:pt idx="1198">
                  <c:v>117</c:v>
                </c:pt>
                <c:pt idx="1199">
                  <c:v>82</c:v>
                </c:pt>
                <c:pt idx="1200">
                  <c:v>47</c:v>
                </c:pt>
                <c:pt idx="1201">
                  <c:v>47</c:v>
                </c:pt>
                <c:pt idx="1202">
                  <c:v>131</c:v>
                </c:pt>
                <c:pt idx="1203">
                  <c:v>131</c:v>
                </c:pt>
                <c:pt idx="1204">
                  <c:v>117</c:v>
                </c:pt>
                <c:pt idx="1205">
                  <c:v>78</c:v>
                </c:pt>
                <c:pt idx="1206">
                  <c:v>47</c:v>
                </c:pt>
                <c:pt idx="1207">
                  <c:v>186</c:v>
                </c:pt>
                <c:pt idx="1208">
                  <c:v>87</c:v>
                </c:pt>
                <c:pt idx="1209">
                  <c:v>48</c:v>
                </c:pt>
                <c:pt idx="1210">
                  <c:v>131</c:v>
                </c:pt>
                <c:pt idx="1211">
                  <c:v>158</c:v>
                </c:pt>
                <c:pt idx="1212">
                  <c:v>117</c:v>
                </c:pt>
                <c:pt idx="1213">
                  <c:v>30</c:v>
                </c:pt>
                <c:pt idx="1214">
                  <c:v>47</c:v>
                </c:pt>
                <c:pt idx="1215">
                  <c:v>42</c:v>
                </c:pt>
                <c:pt idx="1216">
                  <c:v>47</c:v>
                </c:pt>
                <c:pt idx="1217">
                  <c:v>47</c:v>
                </c:pt>
                <c:pt idx="1218">
                  <c:v>47</c:v>
                </c:pt>
                <c:pt idx="1219">
                  <c:v>46</c:v>
                </c:pt>
                <c:pt idx="1220">
                  <c:v>117</c:v>
                </c:pt>
                <c:pt idx="1221">
                  <c:v>117</c:v>
                </c:pt>
                <c:pt idx="1222">
                  <c:v>47</c:v>
                </c:pt>
                <c:pt idx="1223">
                  <c:v>117</c:v>
                </c:pt>
                <c:pt idx="1224">
                  <c:v>47</c:v>
                </c:pt>
                <c:pt idx="1225">
                  <c:v>41</c:v>
                </c:pt>
                <c:pt idx="1226">
                  <c:v>187</c:v>
                </c:pt>
                <c:pt idx="1227">
                  <c:v>63</c:v>
                </c:pt>
                <c:pt idx="1228">
                  <c:v>179</c:v>
                </c:pt>
                <c:pt idx="1229">
                  <c:v>46</c:v>
                </c:pt>
                <c:pt idx="1230">
                  <c:v>186</c:v>
                </c:pt>
                <c:pt idx="1231">
                  <c:v>47</c:v>
                </c:pt>
                <c:pt idx="1232">
                  <c:v>47</c:v>
                </c:pt>
                <c:pt idx="1233">
                  <c:v>186</c:v>
                </c:pt>
                <c:pt idx="1234">
                  <c:v>46</c:v>
                </c:pt>
                <c:pt idx="1235">
                  <c:v>116</c:v>
                </c:pt>
                <c:pt idx="1236">
                  <c:v>150</c:v>
                </c:pt>
                <c:pt idx="1237">
                  <c:v>176</c:v>
                </c:pt>
                <c:pt idx="1238">
                  <c:v>47</c:v>
                </c:pt>
                <c:pt idx="1239">
                  <c:v>41</c:v>
                </c:pt>
                <c:pt idx="1240">
                  <c:v>176</c:v>
                </c:pt>
                <c:pt idx="1241">
                  <c:v>87</c:v>
                </c:pt>
                <c:pt idx="1242">
                  <c:v>121</c:v>
                </c:pt>
                <c:pt idx="1243">
                  <c:v>117</c:v>
                </c:pt>
                <c:pt idx="1244">
                  <c:v>170</c:v>
                </c:pt>
                <c:pt idx="1245">
                  <c:v>46</c:v>
                </c:pt>
                <c:pt idx="1246">
                  <c:v>47</c:v>
                </c:pt>
                <c:pt idx="1247">
                  <c:v>41</c:v>
                </c:pt>
                <c:pt idx="1248">
                  <c:v>41</c:v>
                </c:pt>
                <c:pt idx="1249">
                  <c:v>47</c:v>
                </c:pt>
                <c:pt idx="1250">
                  <c:v>47</c:v>
                </c:pt>
                <c:pt idx="1251">
                  <c:v>47</c:v>
                </c:pt>
                <c:pt idx="1252">
                  <c:v>46</c:v>
                </c:pt>
                <c:pt idx="1253">
                  <c:v>41</c:v>
                </c:pt>
                <c:pt idx="1254">
                  <c:v>47</c:v>
                </c:pt>
                <c:pt idx="1255">
                  <c:v>53</c:v>
                </c:pt>
                <c:pt idx="1256">
                  <c:v>53</c:v>
                </c:pt>
                <c:pt idx="1257">
                  <c:v>42</c:v>
                </c:pt>
                <c:pt idx="1258">
                  <c:v>12</c:v>
                </c:pt>
                <c:pt idx="1259">
                  <c:v>12</c:v>
                </c:pt>
                <c:pt idx="1260">
                  <c:v>12</c:v>
                </c:pt>
                <c:pt idx="1261">
                  <c:v>124</c:v>
                </c:pt>
                <c:pt idx="1262">
                  <c:v>12</c:v>
                </c:pt>
                <c:pt idx="1263">
                  <c:v>129</c:v>
                </c:pt>
                <c:pt idx="1264">
                  <c:v>123</c:v>
                </c:pt>
                <c:pt idx="1265">
                  <c:v>33</c:v>
                </c:pt>
                <c:pt idx="1266">
                  <c:v>20</c:v>
                </c:pt>
                <c:pt idx="1267">
                  <c:v>20</c:v>
                </c:pt>
                <c:pt idx="1268">
                  <c:v>3</c:v>
                </c:pt>
                <c:pt idx="1269">
                  <c:v>3</c:v>
                </c:pt>
                <c:pt idx="1270">
                  <c:v>3</c:v>
                </c:pt>
                <c:pt idx="1271">
                  <c:v>78</c:v>
                </c:pt>
                <c:pt idx="1272">
                  <c:v>91</c:v>
                </c:pt>
                <c:pt idx="1273">
                  <c:v>0</c:v>
                </c:pt>
                <c:pt idx="1274">
                  <c:v>0</c:v>
                </c:pt>
                <c:pt idx="1275">
                  <c:v>0</c:v>
                </c:pt>
                <c:pt idx="1276">
                  <c:v>0</c:v>
                </c:pt>
                <c:pt idx="1277">
                  <c:v>46</c:v>
                </c:pt>
                <c:pt idx="1278">
                  <c:v>42</c:v>
                </c:pt>
                <c:pt idx="1279">
                  <c:v>0</c:v>
                </c:pt>
                <c:pt idx="1280">
                  <c:v>91</c:v>
                </c:pt>
                <c:pt idx="1281">
                  <c:v>0</c:v>
                </c:pt>
                <c:pt idx="1282">
                  <c:v>46</c:v>
                </c:pt>
                <c:pt idx="1283">
                  <c:v>0</c:v>
                </c:pt>
                <c:pt idx="1284">
                  <c:v>64</c:v>
                </c:pt>
                <c:pt idx="1285">
                  <c:v>42</c:v>
                </c:pt>
                <c:pt idx="1286">
                  <c:v>0</c:v>
                </c:pt>
                <c:pt idx="1287">
                  <c:v>0</c:v>
                </c:pt>
                <c:pt idx="1288">
                  <c:v>3</c:v>
                </c:pt>
                <c:pt idx="1289">
                  <c:v>3</c:v>
                </c:pt>
                <c:pt idx="1290">
                  <c:v>0</c:v>
                </c:pt>
                <c:pt idx="1291">
                  <c:v>0</c:v>
                </c:pt>
                <c:pt idx="1292">
                  <c:v>3</c:v>
                </c:pt>
                <c:pt idx="1293">
                  <c:v>117</c:v>
                </c:pt>
                <c:pt idx="1294">
                  <c:v>117</c:v>
                </c:pt>
                <c:pt idx="1295">
                  <c:v>82</c:v>
                </c:pt>
                <c:pt idx="1296">
                  <c:v>47</c:v>
                </c:pt>
                <c:pt idx="1297">
                  <c:v>47</c:v>
                </c:pt>
                <c:pt idx="1298">
                  <c:v>131</c:v>
                </c:pt>
                <c:pt idx="1299">
                  <c:v>131</c:v>
                </c:pt>
                <c:pt idx="1300">
                  <c:v>117</c:v>
                </c:pt>
                <c:pt idx="1301">
                  <c:v>78</c:v>
                </c:pt>
                <c:pt idx="1302">
                  <c:v>47</c:v>
                </c:pt>
                <c:pt idx="1303">
                  <c:v>186</c:v>
                </c:pt>
                <c:pt idx="1304">
                  <c:v>87</c:v>
                </c:pt>
                <c:pt idx="1305">
                  <c:v>48</c:v>
                </c:pt>
                <c:pt idx="1306">
                  <c:v>131</c:v>
                </c:pt>
                <c:pt idx="1307">
                  <c:v>158</c:v>
                </c:pt>
                <c:pt idx="1308">
                  <c:v>117</c:v>
                </c:pt>
                <c:pt idx="1309">
                  <c:v>30</c:v>
                </c:pt>
                <c:pt idx="1310">
                  <c:v>47</c:v>
                </c:pt>
                <c:pt idx="1311">
                  <c:v>47</c:v>
                </c:pt>
                <c:pt idx="1312">
                  <c:v>47</c:v>
                </c:pt>
                <c:pt idx="1313">
                  <c:v>47</c:v>
                </c:pt>
                <c:pt idx="1314">
                  <c:v>47</c:v>
                </c:pt>
                <c:pt idx="1315">
                  <c:v>46</c:v>
                </c:pt>
                <c:pt idx="1316">
                  <c:v>117</c:v>
                </c:pt>
                <c:pt idx="1317">
                  <c:v>117</c:v>
                </c:pt>
                <c:pt idx="1318">
                  <c:v>47</c:v>
                </c:pt>
                <c:pt idx="1319">
                  <c:v>117</c:v>
                </c:pt>
                <c:pt idx="1320">
                  <c:v>47</c:v>
                </c:pt>
                <c:pt idx="1321">
                  <c:v>41</c:v>
                </c:pt>
                <c:pt idx="1322">
                  <c:v>187</c:v>
                </c:pt>
                <c:pt idx="1323">
                  <c:v>63</c:v>
                </c:pt>
                <c:pt idx="1324">
                  <c:v>179</c:v>
                </c:pt>
                <c:pt idx="1325">
                  <c:v>46</c:v>
                </c:pt>
                <c:pt idx="1326">
                  <c:v>186</c:v>
                </c:pt>
                <c:pt idx="1327">
                  <c:v>47</c:v>
                </c:pt>
                <c:pt idx="1328">
                  <c:v>47</c:v>
                </c:pt>
                <c:pt idx="1329">
                  <c:v>186</c:v>
                </c:pt>
                <c:pt idx="1330">
                  <c:v>46</c:v>
                </c:pt>
                <c:pt idx="1331">
                  <c:v>116</c:v>
                </c:pt>
                <c:pt idx="1332">
                  <c:v>150</c:v>
                </c:pt>
                <c:pt idx="1333">
                  <c:v>176</c:v>
                </c:pt>
                <c:pt idx="1334">
                  <c:v>47</c:v>
                </c:pt>
                <c:pt idx="1335">
                  <c:v>41</c:v>
                </c:pt>
                <c:pt idx="1336">
                  <c:v>176</c:v>
                </c:pt>
                <c:pt idx="1337">
                  <c:v>87</c:v>
                </c:pt>
                <c:pt idx="1338">
                  <c:v>121</c:v>
                </c:pt>
                <c:pt idx="1339">
                  <c:v>117</c:v>
                </c:pt>
                <c:pt idx="1340">
                  <c:v>170</c:v>
                </c:pt>
                <c:pt idx="1341">
                  <c:v>46</c:v>
                </c:pt>
                <c:pt idx="1342">
                  <c:v>47</c:v>
                </c:pt>
                <c:pt idx="1343">
                  <c:v>41</c:v>
                </c:pt>
                <c:pt idx="1344">
                  <c:v>41</c:v>
                </c:pt>
                <c:pt idx="1345">
                  <c:v>47</c:v>
                </c:pt>
                <c:pt idx="1346">
                  <c:v>47</c:v>
                </c:pt>
                <c:pt idx="1347">
                  <c:v>47</c:v>
                </c:pt>
                <c:pt idx="1348">
                  <c:v>46</c:v>
                </c:pt>
                <c:pt idx="1349">
                  <c:v>41</c:v>
                </c:pt>
                <c:pt idx="1350">
                  <c:v>47</c:v>
                </c:pt>
                <c:pt idx="1351">
                  <c:v>53</c:v>
                </c:pt>
                <c:pt idx="1352">
                  <c:v>53</c:v>
                </c:pt>
                <c:pt idx="1353">
                  <c:v>42</c:v>
                </c:pt>
                <c:pt idx="1354">
                  <c:v>12</c:v>
                </c:pt>
                <c:pt idx="1355">
                  <c:v>12</c:v>
                </c:pt>
                <c:pt idx="1356">
                  <c:v>12</c:v>
                </c:pt>
                <c:pt idx="1357">
                  <c:v>124</c:v>
                </c:pt>
                <c:pt idx="1358">
                  <c:v>12</c:v>
                </c:pt>
                <c:pt idx="1359">
                  <c:v>129</c:v>
                </c:pt>
                <c:pt idx="1360">
                  <c:v>123</c:v>
                </c:pt>
                <c:pt idx="1361">
                  <c:v>33</c:v>
                </c:pt>
                <c:pt idx="1362">
                  <c:v>20</c:v>
                </c:pt>
                <c:pt idx="1363">
                  <c:v>20</c:v>
                </c:pt>
                <c:pt idx="1364">
                  <c:v>3</c:v>
                </c:pt>
                <c:pt idx="1365">
                  <c:v>3</c:v>
                </c:pt>
                <c:pt idx="1366">
                  <c:v>3</c:v>
                </c:pt>
                <c:pt idx="1367">
                  <c:v>78</c:v>
                </c:pt>
                <c:pt idx="1368">
                  <c:v>91</c:v>
                </c:pt>
                <c:pt idx="1369">
                  <c:v>0</c:v>
                </c:pt>
                <c:pt idx="1370">
                  <c:v>0</c:v>
                </c:pt>
                <c:pt idx="1371">
                  <c:v>0</c:v>
                </c:pt>
                <c:pt idx="1372">
                  <c:v>0</c:v>
                </c:pt>
                <c:pt idx="1373">
                  <c:v>46</c:v>
                </c:pt>
                <c:pt idx="1374">
                  <c:v>42</c:v>
                </c:pt>
                <c:pt idx="1375">
                  <c:v>0</c:v>
                </c:pt>
                <c:pt idx="1376">
                  <c:v>91</c:v>
                </c:pt>
                <c:pt idx="1377">
                  <c:v>0</c:v>
                </c:pt>
                <c:pt idx="1378">
                  <c:v>46</c:v>
                </c:pt>
                <c:pt idx="1379">
                  <c:v>0</c:v>
                </c:pt>
                <c:pt idx="1380">
                  <c:v>64</c:v>
                </c:pt>
                <c:pt idx="1381">
                  <c:v>42</c:v>
                </c:pt>
                <c:pt idx="1382">
                  <c:v>0</c:v>
                </c:pt>
                <c:pt idx="1383">
                  <c:v>0</c:v>
                </c:pt>
                <c:pt idx="1384">
                  <c:v>3</c:v>
                </c:pt>
                <c:pt idx="1385">
                  <c:v>3</c:v>
                </c:pt>
                <c:pt idx="1386">
                  <c:v>0</c:v>
                </c:pt>
                <c:pt idx="1387">
                  <c:v>0</c:v>
                </c:pt>
                <c:pt idx="1388">
                  <c:v>3</c:v>
                </c:pt>
                <c:pt idx="1389">
                  <c:v>117</c:v>
                </c:pt>
                <c:pt idx="1390">
                  <c:v>117</c:v>
                </c:pt>
                <c:pt idx="1391">
                  <c:v>82</c:v>
                </c:pt>
                <c:pt idx="1392">
                  <c:v>38</c:v>
                </c:pt>
                <c:pt idx="1393">
                  <c:v>38</c:v>
                </c:pt>
                <c:pt idx="1394">
                  <c:v>38</c:v>
                </c:pt>
                <c:pt idx="1395">
                  <c:v>53</c:v>
                </c:pt>
                <c:pt idx="1396">
                  <c:v>38</c:v>
                </c:pt>
                <c:pt idx="1397">
                  <c:v>52</c:v>
                </c:pt>
                <c:pt idx="1398">
                  <c:v>41</c:v>
                </c:pt>
                <c:pt idx="1399">
                  <c:v>41</c:v>
                </c:pt>
                <c:pt idx="1400">
                  <c:v>38</c:v>
                </c:pt>
                <c:pt idx="1401">
                  <c:v>39</c:v>
                </c:pt>
                <c:pt idx="1402">
                  <c:v>34</c:v>
                </c:pt>
                <c:pt idx="1403">
                  <c:v>34</c:v>
                </c:pt>
                <c:pt idx="1404">
                  <c:v>47</c:v>
                </c:pt>
                <c:pt idx="1405">
                  <c:v>26</c:v>
                </c:pt>
                <c:pt idx="1406">
                  <c:v>45</c:v>
                </c:pt>
                <c:pt idx="1407">
                  <c:v>43</c:v>
                </c:pt>
                <c:pt idx="1408">
                  <c:v>57</c:v>
                </c:pt>
                <c:pt idx="1409">
                  <c:v>6</c:v>
                </c:pt>
                <c:pt idx="1410">
                  <c:v>14</c:v>
                </c:pt>
                <c:pt idx="1411">
                  <c:v>11</c:v>
                </c:pt>
                <c:pt idx="1412">
                  <c:v>11</c:v>
                </c:pt>
                <c:pt idx="1413">
                  <c:v>55</c:v>
                </c:pt>
                <c:pt idx="1414">
                  <c:v>36</c:v>
                </c:pt>
                <c:pt idx="1415">
                  <c:v>33</c:v>
                </c:pt>
                <c:pt idx="1416">
                  <c:v>6</c:v>
                </c:pt>
                <c:pt idx="1417">
                  <c:v>55</c:v>
                </c:pt>
                <c:pt idx="1418">
                  <c:v>63</c:v>
                </c:pt>
                <c:pt idx="1419">
                  <c:v>35</c:v>
                </c:pt>
                <c:pt idx="1420">
                  <c:v>71</c:v>
                </c:pt>
                <c:pt idx="1421">
                  <c:v>71</c:v>
                </c:pt>
                <c:pt idx="1422">
                  <c:v>0</c:v>
                </c:pt>
                <c:pt idx="1423">
                  <c:v>12</c:v>
                </c:pt>
                <c:pt idx="1424">
                  <c:v>12</c:v>
                </c:pt>
                <c:pt idx="1425">
                  <c:v>0</c:v>
                </c:pt>
                <c:pt idx="1426">
                  <c:v>0</c:v>
                </c:pt>
                <c:pt idx="1427">
                  <c:v>0</c:v>
                </c:pt>
                <c:pt idx="1428">
                  <c:v>0</c:v>
                </c:pt>
                <c:pt idx="1429">
                  <c:v>0</c:v>
                </c:pt>
                <c:pt idx="1430">
                  <c:v>0</c:v>
                </c:pt>
                <c:pt idx="1431">
                  <c:v>0</c:v>
                </c:pt>
                <c:pt idx="1432">
                  <c:v>33</c:v>
                </c:pt>
                <c:pt idx="1433">
                  <c:v>33</c:v>
                </c:pt>
                <c:pt idx="1434">
                  <c:v>35</c:v>
                </c:pt>
                <c:pt idx="1435">
                  <c:v>35</c:v>
                </c:pt>
                <c:pt idx="1436">
                  <c:v>207</c:v>
                </c:pt>
                <c:pt idx="1437">
                  <c:v>0</c:v>
                </c:pt>
                <c:pt idx="1438">
                  <c:v>35</c:v>
                </c:pt>
                <c:pt idx="1439">
                  <c:v>222</c:v>
                </c:pt>
                <c:pt idx="1440">
                  <c:v>2</c:v>
                </c:pt>
                <c:pt idx="1441">
                  <c:v>33</c:v>
                </c:pt>
                <c:pt idx="1442">
                  <c:v>21</c:v>
                </c:pt>
                <c:pt idx="1443">
                  <c:v>146</c:v>
                </c:pt>
                <c:pt idx="1444">
                  <c:v>71</c:v>
                </c:pt>
                <c:pt idx="1445">
                  <c:v>33</c:v>
                </c:pt>
                <c:pt idx="1446">
                  <c:v>33</c:v>
                </c:pt>
                <c:pt idx="1447">
                  <c:v>70</c:v>
                </c:pt>
                <c:pt idx="1448">
                  <c:v>70</c:v>
                </c:pt>
                <c:pt idx="1449">
                  <c:v>70</c:v>
                </c:pt>
                <c:pt idx="1450">
                  <c:v>70</c:v>
                </c:pt>
                <c:pt idx="1451">
                  <c:v>63</c:v>
                </c:pt>
                <c:pt idx="1452">
                  <c:v>57</c:v>
                </c:pt>
                <c:pt idx="1453">
                  <c:v>91</c:v>
                </c:pt>
                <c:pt idx="1454">
                  <c:v>88</c:v>
                </c:pt>
                <c:pt idx="1455">
                  <c:v>0</c:v>
                </c:pt>
                <c:pt idx="1456">
                  <c:v>50</c:v>
                </c:pt>
                <c:pt idx="1457">
                  <c:v>60</c:v>
                </c:pt>
                <c:pt idx="1458">
                  <c:v>50</c:v>
                </c:pt>
                <c:pt idx="1459">
                  <c:v>54</c:v>
                </c:pt>
                <c:pt idx="1460">
                  <c:v>2</c:v>
                </c:pt>
                <c:pt idx="1461">
                  <c:v>71</c:v>
                </c:pt>
                <c:pt idx="1462">
                  <c:v>2</c:v>
                </c:pt>
                <c:pt idx="1463">
                  <c:v>33</c:v>
                </c:pt>
                <c:pt idx="1464">
                  <c:v>1</c:v>
                </c:pt>
                <c:pt idx="1465">
                  <c:v>2</c:v>
                </c:pt>
                <c:pt idx="1466">
                  <c:v>37</c:v>
                </c:pt>
                <c:pt idx="1467">
                  <c:v>0</c:v>
                </c:pt>
                <c:pt idx="1468">
                  <c:v>47</c:v>
                </c:pt>
                <c:pt idx="1469">
                  <c:v>46</c:v>
                </c:pt>
                <c:pt idx="1470">
                  <c:v>26</c:v>
                </c:pt>
                <c:pt idx="1471">
                  <c:v>37</c:v>
                </c:pt>
                <c:pt idx="1472">
                  <c:v>70</c:v>
                </c:pt>
                <c:pt idx="1473">
                  <c:v>70</c:v>
                </c:pt>
                <c:pt idx="1474">
                  <c:v>37</c:v>
                </c:pt>
                <c:pt idx="1475">
                  <c:v>46</c:v>
                </c:pt>
                <c:pt idx="1476">
                  <c:v>70</c:v>
                </c:pt>
                <c:pt idx="1477">
                  <c:v>70</c:v>
                </c:pt>
                <c:pt idx="1478">
                  <c:v>70</c:v>
                </c:pt>
                <c:pt idx="1479">
                  <c:v>70</c:v>
                </c:pt>
                <c:pt idx="1480">
                  <c:v>70</c:v>
                </c:pt>
                <c:pt idx="1481">
                  <c:v>70</c:v>
                </c:pt>
                <c:pt idx="1482">
                  <c:v>70</c:v>
                </c:pt>
                <c:pt idx="1483">
                  <c:v>35</c:v>
                </c:pt>
                <c:pt idx="1484">
                  <c:v>35</c:v>
                </c:pt>
                <c:pt idx="1485">
                  <c:v>70</c:v>
                </c:pt>
                <c:pt idx="1486">
                  <c:v>70</c:v>
                </c:pt>
                <c:pt idx="1487">
                  <c:v>43</c:v>
                </c:pt>
                <c:pt idx="1488">
                  <c:v>70</c:v>
                </c:pt>
                <c:pt idx="1489">
                  <c:v>70</c:v>
                </c:pt>
                <c:pt idx="1490">
                  <c:v>70</c:v>
                </c:pt>
                <c:pt idx="1491">
                  <c:v>70</c:v>
                </c:pt>
                <c:pt idx="1492">
                  <c:v>53</c:v>
                </c:pt>
                <c:pt idx="1493">
                  <c:v>43</c:v>
                </c:pt>
                <c:pt idx="1494">
                  <c:v>43</c:v>
                </c:pt>
                <c:pt idx="1495">
                  <c:v>43</c:v>
                </c:pt>
                <c:pt idx="1496">
                  <c:v>43</c:v>
                </c:pt>
                <c:pt idx="1497">
                  <c:v>43</c:v>
                </c:pt>
                <c:pt idx="1498">
                  <c:v>46</c:v>
                </c:pt>
                <c:pt idx="1499">
                  <c:v>34</c:v>
                </c:pt>
                <c:pt idx="1500">
                  <c:v>47</c:v>
                </c:pt>
                <c:pt idx="1501">
                  <c:v>43</c:v>
                </c:pt>
                <c:pt idx="1502">
                  <c:v>43</c:v>
                </c:pt>
                <c:pt idx="1503">
                  <c:v>43</c:v>
                </c:pt>
                <c:pt idx="1504">
                  <c:v>21</c:v>
                </c:pt>
                <c:pt idx="1505">
                  <c:v>60</c:v>
                </c:pt>
                <c:pt idx="1506">
                  <c:v>47</c:v>
                </c:pt>
                <c:pt idx="1507">
                  <c:v>55</c:v>
                </c:pt>
                <c:pt idx="1508">
                  <c:v>39</c:v>
                </c:pt>
                <c:pt idx="1509">
                  <c:v>43</c:v>
                </c:pt>
                <c:pt idx="1510">
                  <c:v>47</c:v>
                </c:pt>
                <c:pt idx="1511">
                  <c:v>47</c:v>
                </c:pt>
                <c:pt idx="1512">
                  <c:v>52</c:v>
                </c:pt>
                <c:pt idx="1513">
                  <c:v>52</c:v>
                </c:pt>
                <c:pt idx="1514">
                  <c:v>43</c:v>
                </c:pt>
                <c:pt idx="1515">
                  <c:v>151</c:v>
                </c:pt>
                <c:pt idx="1516">
                  <c:v>151</c:v>
                </c:pt>
                <c:pt idx="1517">
                  <c:v>151</c:v>
                </c:pt>
                <c:pt idx="1518">
                  <c:v>135</c:v>
                </c:pt>
                <c:pt idx="1519">
                  <c:v>135</c:v>
                </c:pt>
                <c:pt idx="1520">
                  <c:v>130</c:v>
                </c:pt>
                <c:pt idx="1521">
                  <c:v>133</c:v>
                </c:pt>
                <c:pt idx="1522">
                  <c:v>77</c:v>
                </c:pt>
                <c:pt idx="1523">
                  <c:v>133</c:v>
                </c:pt>
                <c:pt idx="1524">
                  <c:v>160</c:v>
                </c:pt>
                <c:pt idx="1525">
                  <c:v>133</c:v>
                </c:pt>
                <c:pt idx="1526">
                  <c:v>53</c:v>
                </c:pt>
                <c:pt idx="1527">
                  <c:v>133</c:v>
                </c:pt>
                <c:pt idx="1528">
                  <c:v>56</c:v>
                </c:pt>
                <c:pt idx="1529">
                  <c:v>70</c:v>
                </c:pt>
                <c:pt idx="1530">
                  <c:v>71</c:v>
                </c:pt>
                <c:pt idx="1531">
                  <c:v>64</c:v>
                </c:pt>
                <c:pt idx="1532">
                  <c:v>70</c:v>
                </c:pt>
                <c:pt idx="1533">
                  <c:v>57</c:v>
                </c:pt>
                <c:pt idx="1534">
                  <c:v>81</c:v>
                </c:pt>
                <c:pt idx="1535">
                  <c:v>55</c:v>
                </c:pt>
                <c:pt idx="1536">
                  <c:v>56</c:v>
                </c:pt>
                <c:pt idx="1537">
                  <c:v>56</c:v>
                </c:pt>
                <c:pt idx="1538">
                  <c:v>56</c:v>
                </c:pt>
                <c:pt idx="1539">
                  <c:v>146</c:v>
                </c:pt>
                <c:pt idx="1540">
                  <c:v>56</c:v>
                </c:pt>
                <c:pt idx="1541">
                  <c:v>70</c:v>
                </c:pt>
                <c:pt idx="1542">
                  <c:v>70</c:v>
                </c:pt>
                <c:pt idx="1543">
                  <c:v>14</c:v>
                </c:pt>
                <c:pt idx="1544">
                  <c:v>70</c:v>
                </c:pt>
                <c:pt idx="1545">
                  <c:v>70</c:v>
                </c:pt>
                <c:pt idx="1546">
                  <c:v>70</c:v>
                </c:pt>
                <c:pt idx="1547">
                  <c:v>70</c:v>
                </c:pt>
                <c:pt idx="1548">
                  <c:v>70</c:v>
                </c:pt>
                <c:pt idx="1549">
                  <c:v>47</c:v>
                </c:pt>
                <c:pt idx="1550">
                  <c:v>70</c:v>
                </c:pt>
                <c:pt idx="1551">
                  <c:v>70</c:v>
                </c:pt>
                <c:pt idx="1552">
                  <c:v>50</c:v>
                </c:pt>
                <c:pt idx="1553">
                  <c:v>70</c:v>
                </c:pt>
                <c:pt idx="1554">
                  <c:v>70</c:v>
                </c:pt>
                <c:pt idx="1555">
                  <c:v>47</c:v>
                </c:pt>
                <c:pt idx="1556">
                  <c:v>43</c:v>
                </c:pt>
                <c:pt idx="1557">
                  <c:v>47</c:v>
                </c:pt>
                <c:pt idx="1558">
                  <c:v>50</c:v>
                </c:pt>
                <c:pt idx="1559">
                  <c:v>46</c:v>
                </c:pt>
                <c:pt idx="1560">
                  <c:v>47</c:v>
                </c:pt>
                <c:pt idx="1561">
                  <c:v>47</c:v>
                </c:pt>
                <c:pt idx="1562">
                  <c:v>47</c:v>
                </c:pt>
                <c:pt idx="1563">
                  <c:v>47</c:v>
                </c:pt>
                <c:pt idx="1564">
                  <c:v>47</c:v>
                </c:pt>
                <c:pt idx="1565">
                  <c:v>46</c:v>
                </c:pt>
                <c:pt idx="1566">
                  <c:v>26</c:v>
                </c:pt>
                <c:pt idx="1567">
                  <c:v>37</c:v>
                </c:pt>
                <c:pt idx="1568">
                  <c:v>70</c:v>
                </c:pt>
                <c:pt idx="1569">
                  <c:v>70</c:v>
                </c:pt>
                <c:pt idx="1570">
                  <c:v>37</c:v>
                </c:pt>
                <c:pt idx="1571">
                  <c:v>46</c:v>
                </c:pt>
                <c:pt idx="1572">
                  <c:v>70</c:v>
                </c:pt>
                <c:pt idx="1573">
                  <c:v>70</c:v>
                </c:pt>
                <c:pt idx="1574">
                  <c:v>70</c:v>
                </c:pt>
                <c:pt idx="1575">
                  <c:v>70</c:v>
                </c:pt>
                <c:pt idx="1576">
                  <c:v>70</c:v>
                </c:pt>
                <c:pt idx="1577">
                  <c:v>70</c:v>
                </c:pt>
                <c:pt idx="1578">
                  <c:v>70</c:v>
                </c:pt>
                <c:pt idx="1579">
                  <c:v>70</c:v>
                </c:pt>
                <c:pt idx="1580">
                  <c:v>70</c:v>
                </c:pt>
                <c:pt idx="1581">
                  <c:v>35</c:v>
                </c:pt>
                <c:pt idx="1582">
                  <c:v>70</c:v>
                </c:pt>
                <c:pt idx="1583">
                  <c:v>43</c:v>
                </c:pt>
                <c:pt idx="1584">
                  <c:v>70</c:v>
                </c:pt>
                <c:pt idx="1585">
                  <c:v>70</c:v>
                </c:pt>
                <c:pt idx="1586">
                  <c:v>70</c:v>
                </c:pt>
                <c:pt idx="1587">
                  <c:v>70</c:v>
                </c:pt>
                <c:pt idx="1588">
                  <c:v>53</c:v>
                </c:pt>
                <c:pt idx="1589">
                  <c:v>43</c:v>
                </c:pt>
                <c:pt idx="1590">
                  <c:v>43</c:v>
                </c:pt>
                <c:pt idx="1591">
                  <c:v>43</c:v>
                </c:pt>
                <c:pt idx="1592">
                  <c:v>43</c:v>
                </c:pt>
                <c:pt idx="1593">
                  <c:v>43</c:v>
                </c:pt>
                <c:pt idx="1594">
                  <c:v>46</c:v>
                </c:pt>
                <c:pt idx="1595">
                  <c:v>34</c:v>
                </c:pt>
                <c:pt idx="1596">
                  <c:v>47</c:v>
                </c:pt>
                <c:pt idx="1597">
                  <c:v>43</c:v>
                </c:pt>
                <c:pt idx="1598">
                  <c:v>43</c:v>
                </c:pt>
                <c:pt idx="1599">
                  <c:v>43</c:v>
                </c:pt>
                <c:pt idx="1600">
                  <c:v>21</c:v>
                </c:pt>
                <c:pt idx="1601">
                  <c:v>60</c:v>
                </c:pt>
                <c:pt idx="1602">
                  <c:v>47</c:v>
                </c:pt>
                <c:pt idx="1603">
                  <c:v>55</c:v>
                </c:pt>
                <c:pt idx="1604">
                  <c:v>39</c:v>
                </c:pt>
                <c:pt idx="1605">
                  <c:v>43</c:v>
                </c:pt>
                <c:pt idx="1606">
                  <c:v>47</c:v>
                </c:pt>
                <c:pt idx="1607">
                  <c:v>47</c:v>
                </c:pt>
                <c:pt idx="1608">
                  <c:v>52</c:v>
                </c:pt>
                <c:pt idx="1609">
                  <c:v>52</c:v>
                </c:pt>
                <c:pt idx="1610">
                  <c:v>43</c:v>
                </c:pt>
                <c:pt idx="1611">
                  <c:v>151</c:v>
                </c:pt>
                <c:pt idx="1612">
                  <c:v>151</c:v>
                </c:pt>
                <c:pt idx="1613">
                  <c:v>151</c:v>
                </c:pt>
                <c:pt idx="1614">
                  <c:v>135</c:v>
                </c:pt>
                <c:pt idx="1615">
                  <c:v>135</c:v>
                </c:pt>
                <c:pt idx="1616">
                  <c:v>130</c:v>
                </c:pt>
                <c:pt idx="1617">
                  <c:v>133</c:v>
                </c:pt>
                <c:pt idx="1618">
                  <c:v>77</c:v>
                </c:pt>
                <c:pt idx="1619">
                  <c:v>133</c:v>
                </c:pt>
                <c:pt idx="1620">
                  <c:v>160</c:v>
                </c:pt>
                <c:pt idx="1621">
                  <c:v>133</c:v>
                </c:pt>
                <c:pt idx="1622">
                  <c:v>53</c:v>
                </c:pt>
                <c:pt idx="1623">
                  <c:v>133</c:v>
                </c:pt>
                <c:pt idx="1624">
                  <c:v>56</c:v>
                </c:pt>
                <c:pt idx="1625">
                  <c:v>70</c:v>
                </c:pt>
                <c:pt idx="1626">
                  <c:v>71</c:v>
                </c:pt>
                <c:pt idx="1627">
                  <c:v>64</c:v>
                </c:pt>
                <c:pt idx="1628">
                  <c:v>70</c:v>
                </c:pt>
                <c:pt idx="1629">
                  <c:v>57</c:v>
                </c:pt>
                <c:pt idx="1630">
                  <c:v>81</c:v>
                </c:pt>
                <c:pt idx="1631">
                  <c:v>55</c:v>
                </c:pt>
                <c:pt idx="1632">
                  <c:v>56</c:v>
                </c:pt>
                <c:pt idx="1633">
                  <c:v>56</c:v>
                </c:pt>
                <c:pt idx="1634">
                  <c:v>56</c:v>
                </c:pt>
                <c:pt idx="1635">
                  <c:v>146</c:v>
                </c:pt>
                <c:pt idx="1636">
                  <c:v>56</c:v>
                </c:pt>
                <c:pt idx="1637">
                  <c:v>70</c:v>
                </c:pt>
                <c:pt idx="1638">
                  <c:v>70</c:v>
                </c:pt>
                <c:pt idx="1639">
                  <c:v>70</c:v>
                </c:pt>
                <c:pt idx="1640">
                  <c:v>70</c:v>
                </c:pt>
                <c:pt idx="1641">
                  <c:v>70</c:v>
                </c:pt>
                <c:pt idx="1642">
                  <c:v>70</c:v>
                </c:pt>
                <c:pt idx="1643">
                  <c:v>70</c:v>
                </c:pt>
                <c:pt idx="1644">
                  <c:v>70</c:v>
                </c:pt>
                <c:pt idx="1645">
                  <c:v>47</c:v>
                </c:pt>
                <c:pt idx="1646">
                  <c:v>70</c:v>
                </c:pt>
                <c:pt idx="1647">
                  <c:v>70</c:v>
                </c:pt>
                <c:pt idx="1648">
                  <c:v>50</c:v>
                </c:pt>
                <c:pt idx="1649">
                  <c:v>70</c:v>
                </c:pt>
                <c:pt idx="1650">
                  <c:v>70</c:v>
                </c:pt>
                <c:pt idx="1651">
                  <c:v>47</c:v>
                </c:pt>
                <c:pt idx="1652">
                  <c:v>41</c:v>
                </c:pt>
                <c:pt idx="1653">
                  <c:v>43</c:v>
                </c:pt>
                <c:pt idx="1654">
                  <c:v>50</c:v>
                </c:pt>
                <c:pt idx="1655">
                  <c:v>46</c:v>
                </c:pt>
                <c:pt idx="1656">
                  <c:v>47</c:v>
                </c:pt>
                <c:pt idx="1657">
                  <c:v>47</c:v>
                </c:pt>
                <c:pt idx="1658">
                  <c:v>47</c:v>
                </c:pt>
                <c:pt idx="1659">
                  <c:v>47</c:v>
                </c:pt>
                <c:pt idx="1660">
                  <c:v>47</c:v>
                </c:pt>
                <c:pt idx="1661">
                  <c:v>46</c:v>
                </c:pt>
                <c:pt idx="1662">
                  <c:v>26</c:v>
                </c:pt>
                <c:pt idx="1663">
                  <c:v>37</c:v>
                </c:pt>
                <c:pt idx="1664">
                  <c:v>70</c:v>
                </c:pt>
                <c:pt idx="1665">
                  <c:v>70</c:v>
                </c:pt>
                <c:pt idx="1666">
                  <c:v>37</c:v>
                </c:pt>
                <c:pt idx="1667">
                  <c:v>46</c:v>
                </c:pt>
                <c:pt idx="1668">
                  <c:v>70</c:v>
                </c:pt>
                <c:pt idx="1669">
                  <c:v>70</c:v>
                </c:pt>
                <c:pt idx="1670">
                  <c:v>70</c:v>
                </c:pt>
                <c:pt idx="1671">
                  <c:v>70</c:v>
                </c:pt>
                <c:pt idx="1672">
                  <c:v>70</c:v>
                </c:pt>
                <c:pt idx="1673">
                  <c:v>70</c:v>
                </c:pt>
                <c:pt idx="1674">
                  <c:v>70</c:v>
                </c:pt>
                <c:pt idx="1675">
                  <c:v>70</c:v>
                </c:pt>
                <c:pt idx="1676">
                  <c:v>70</c:v>
                </c:pt>
                <c:pt idx="1677">
                  <c:v>70</c:v>
                </c:pt>
                <c:pt idx="1678">
                  <c:v>43</c:v>
                </c:pt>
                <c:pt idx="1679">
                  <c:v>51</c:v>
                </c:pt>
                <c:pt idx="1680">
                  <c:v>70</c:v>
                </c:pt>
                <c:pt idx="1681">
                  <c:v>70</c:v>
                </c:pt>
                <c:pt idx="1682">
                  <c:v>70</c:v>
                </c:pt>
                <c:pt idx="1683">
                  <c:v>70</c:v>
                </c:pt>
                <c:pt idx="1684">
                  <c:v>53</c:v>
                </c:pt>
                <c:pt idx="1685">
                  <c:v>43</c:v>
                </c:pt>
                <c:pt idx="1686">
                  <c:v>43</c:v>
                </c:pt>
                <c:pt idx="1687">
                  <c:v>43</c:v>
                </c:pt>
                <c:pt idx="1688">
                  <c:v>43</c:v>
                </c:pt>
                <c:pt idx="1689">
                  <c:v>43</c:v>
                </c:pt>
                <c:pt idx="1690">
                  <c:v>46</c:v>
                </c:pt>
                <c:pt idx="1691">
                  <c:v>34</c:v>
                </c:pt>
                <c:pt idx="1692">
                  <c:v>47</c:v>
                </c:pt>
                <c:pt idx="1693">
                  <c:v>43</c:v>
                </c:pt>
                <c:pt idx="1694">
                  <c:v>43</c:v>
                </c:pt>
                <c:pt idx="1695">
                  <c:v>43</c:v>
                </c:pt>
                <c:pt idx="1696">
                  <c:v>21</c:v>
                </c:pt>
                <c:pt idx="1697">
                  <c:v>60</c:v>
                </c:pt>
                <c:pt idx="1698">
                  <c:v>47</c:v>
                </c:pt>
                <c:pt idx="1699">
                  <c:v>55</c:v>
                </c:pt>
                <c:pt idx="1700">
                  <c:v>39</c:v>
                </c:pt>
                <c:pt idx="1701">
                  <c:v>43</c:v>
                </c:pt>
                <c:pt idx="1702">
                  <c:v>47</c:v>
                </c:pt>
                <c:pt idx="1703">
                  <c:v>47</c:v>
                </c:pt>
                <c:pt idx="1704">
                  <c:v>52</c:v>
                </c:pt>
                <c:pt idx="1705">
                  <c:v>52</c:v>
                </c:pt>
                <c:pt idx="1706">
                  <c:v>43</c:v>
                </c:pt>
                <c:pt idx="1707">
                  <c:v>151</c:v>
                </c:pt>
                <c:pt idx="1708">
                  <c:v>151</c:v>
                </c:pt>
                <c:pt idx="1709">
                  <c:v>151</c:v>
                </c:pt>
                <c:pt idx="1710">
                  <c:v>135</c:v>
                </c:pt>
                <c:pt idx="1711">
                  <c:v>135</c:v>
                </c:pt>
                <c:pt idx="1712">
                  <c:v>130</c:v>
                </c:pt>
                <c:pt idx="1713">
                  <c:v>133</c:v>
                </c:pt>
                <c:pt idx="1714">
                  <c:v>77</c:v>
                </c:pt>
                <c:pt idx="1715">
                  <c:v>133</c:v>
                </c:pt>
                <c:pt idx="1716">
                  <c:v>160</c:v>
                </c:pt>
                <c:pt idx="1717">
                  <c:v>133</c:v>
                </c:pt>
                <c:pt idx="1718">
                  <c:v>53</c:v>
                </c:pt>
                <c:pt idx="1719">
                  <c:v>133</c:v>
                </c:pt>
                <c:pt idx="1720">
                  <c:v>56</c:v>
                </c:pt>
                <c:pt idx="1721">
                  <c:v>70</c:v>
                </c:pt>
                <c:pt idx="1722">
                  <c:v>71</c:v>
                </c:pt>
                <c:pt idx="1723">
                  <c:v>64</c:v>
                </c:pt>
                <c:pt idx="1724">
                  <c:v>70</c:v>
                </c:pt>
                <c:pt idx="1725">
                  <c:v>57</c:v>
                </c:pt>
                <c:pt idx="1726">
                  <c:v>81</c:v>
                </c:pt>
                <c:pt idx="1727">
                  <c:v>55</c:v>
                </c:pt>
                <c:pt idx="1728">
                  <c:v>56</c:v>
                </c:pt>
                <c:pt idx="1729">
                  <c:v>56</c:v>
                </c:pt>
                <c:pt idx="1730">
                  <c:v>56</c:v>
                </c:pt>
                <c:pt idx="1731">
                  <c:v>146</c:v>
                </c:pt>
                <c:pt idx="1732">
                  <c:v>56</c:v>
                </c:pt>
                <c:pt idx="1733">
                  <c:v>70</c:v>
                </c:pt>
                <c:pt idx="1734">
                  <c:v>70</c:v>
                </c:pt>
                <c:pt idx="1735">
                  <c:v>70</c:v>
                </c:pt>
                <c:pt idx="1736">
                  <c:v>70</c:v>
                </c:pt>
                <c:pt idx="1737">
                  <c:v>70</c:v>
                </c:pt>
                <c:pt idx="1738">
                  <c:v>70</c:v>
                </c:pt>
                <c:pt idx="1739">
                  <c:v>70</c:v>
                </c:pt>
                <c:pt idx="1740">
                  <c:v>70</c:v>
                </c:pt>
                <c:pt idx="1741">
                  <c:v>47</c:v>
                </c:pt>
                <c:pt idx="1742">
                  <c:v>70</c:v>
                </c:pt>
                <c:pt idx="1743">
                  <c:v>70</c:v>
                </c:pt>
                <c:pt idx="1744">
                  <c:v>50</c:v>
                </c:pt>
                <c:pt idx="1745">
                  <c:v>70</c:v>
                </c:pt>
                <c:pt idx="1746">
                  <c:v>70</c:v>
                </c:pt>
                <c:pt idx="1747">
                  <c:v>47</c:v>
                </c:pt>
                <c:pt idx="1748">
                  <c:v>41</c:v>
                </c:pt>
                <c:pt idx="1749">
                  <c:v>47</c:v>
                </c:pt>
                <c:pt idx="1750">
                  <c:v>43</c:v>
                </c:pt>
                <c:pt idx="1751">
                  <c:v>70</c:v>
                </c:pt>
                <c:pt idx="1752">
                  <c:v>47</c:v>
                </c:pt>
                <c:pt idx="1753">
                  <c:v>47</c:v>
                </c:pt>
                <c:pt idx="1754">
                  <c:v>47</c:v>
                </c:pt>
                <c:pt idx="1755">
                  <c:v>47</c:v>
                </c:pt>
                <c:pt idx="1756">
                  <c:v>47</c:v>
                </c:pt>
                <c:pt idx="1757">
                  <c:v>46</c:v>
                </c:pt>
                <c:pt idx="1758">
                  <c:v>26</c:v>
                </c:pt>
                <c:pt idx="1759">
                  <c:v>37</c:v>
                </c:pt>
                <c:pt idx="1760">
                  <c:v>70</c:v>
                </c:pt>
                <c:pt idx="1761">
                  <c:v>70</c:v>
                </c:pt>
                <c:pt idx="1762">
                  <c:v>37</c:v>
                </c:pt>
                <c:pt idx="1763">
                  <c:v>46</c:v>
                </c:pt>
                <c:pt idx="1764">
                  <c:v>70</c:v>
                </c:pt>
                <c:pt idx="1765">
                  <c:v>70</c:v>
                </c:pt>
                <c:pt idx="1766">
                  <c:v>70</c:v>
                </c:pt>
                <c:pt idx="1767">
                  <c:v>70</c:v>
                </c:pt>
                <c:pt idx="1768">
                  <c:v>70</c:v>
                </c:pt>
                <c:pt idx="1769">
                  <c:v>70</c:v>
                </c:pt>
                <c:pt idx="1770">
                  <c:v>70</c:v>
                </c:pt>
                <c:pt idx="1771">
                  <c:v>70</c:v>
                </c:pt>
                <c:pt idx="1772">
                  <c:v>70</c:v>
                </c:pt>
                <c:pt idx="1773">
                  <c:v>70</c:v>
                </c:pt>
                <c:pt idx="1774">
                  <c:v>43</c:v>
                </c:pt>
                <c:pt idx="1775">
                  <c:v>47</c:v>
                </c:pt>
                <c:pt idx="1776">
                  <c:v>70</c:v>
                </c:pt>
                <c:pt idx="1777">
                  <c:v>70</c:v>
                </c:pt>
                <c:pt idx="1778">
                  <c:v>70</c:v>
                </c:pt>
                <c:pt idx="1779">
                  <c:v>70</c:v>
                </c:pt>
                <c:pt idx="1780">
                  <c:v>53</c:v>
                </c:pt>
                <c:pt idx="1781">
                  <c:v>43</c:v>
                </c:pt>
                <c:pt idx="1782">
                  <c:v>43</c:v>
                </c:pt>
                <c:pt idx="1783">
                  <c:v>43</c:v>
                </c:pt>
                <c:pt idx="1784">
                  <c:v>43</c:v>
                </c:pt>
                <c:pt idx="1785">
                  <c:v>43</c:v>
                </c:pt>
                <c:pt idx="1786">
                  <c:v>46</c:v>
                </c:pt>
                <c:pt idx="1787">
                  <c:v>34</c:v>
                </c:pt>
                <c:pt idx="1788">
                  <c:v>47</c:v>
                </c:pt>
                <c:pt idx="1789">
                  <c:v>43</c:v>
                </c:pt>
                <c:pt idx="1790">
                  <c:v>43</c:v>
                </c:pt>
                <c:pt idx="1791">
                  <c:v>43</c:v>
                </c:pt>
                <c:pt idx="1792">
                  <c:v>21</c:v>
                </c:pt>
                <c:pt idx="1793">
                  <c:v>60</c:v>
                </c:pt>
                <c:pt idx="1794">
                  <c:v>47</c:v>
                </c:pt>
                <c:pt idx="1795">
                  <c:v>55</c:v>
                </c:pt>
                <c:pt idx="1796">
                  <c:v>39</c:v>
                </c:pt>
                <c:pt idx="1797">
                  <c:v>43</c:v>
                </c:pt>
                <c:pt idx="1798">
                  <c:v>47</c:v>
                </c:pt>
                <c:pt idx="1799">
                  <c:v>47</c:v>
                </c:pt>
                <c:pt idx="1800">
                  <c:v>52</c:v>
                </c:pt>
                <c:pt idx="1801">
                  <c:v>52</c:v>
                </c:pt>
                <c:pt idx="1802">
                  <c:v>43</c:v>
                </c:pt>
                <c:pt idx="1803">
                  <c:v>151</c:v>
                </c:pt>
                <c:pt idx="1804">
                  <c:v>151</c:v>
                </c:pt>
                <c:pt idx="1805">
                  <c:v>151</c:v>
                </c:pt>
                <c:pt idx="1806">
                  <c:v>135</c:v>
                </c:pt>
                <c:pt idx="1807">
                  <c:v>135</c:v>
                </c:pt>
                <c:pt idx="1808">
                  <c:v>130</c:v>
                </c:pt>
                <c:pt idx="1809">
                  <c:v>133</c:v>
                </c:pt>
                <c:pt idx="1810">
                  <c:v>77</c:v>
                </c:pt>
                <c:pt idx="1811">
                  <c:v>133</c:v>
                </c:pt>
                <c:pt idx="1812">
                  <c:v>160</c:v>
                </c:pt>
                <c:pt idx="1813">
                  <c:v>133</c:v>
                </c:pt>
                <c:pt idx="1814">
                  <c:v>53</c:v>
                </c:pt>
                <c:pt idx="1815">
                  <c:v>133</c:v>
                </c:pt>
                <c:pt idx="1816">
                  <c:v>56</c:v>
                </c:pt>
                <c:pt idx="1817">
                  <c:v>70</c:v>
                </c:pt>
                <c:pt idx="1818">
                  <c:v>71</c:v>
                </c:pt>
                <c:pt idx="1819">
                  <c:v>64</c:v>
                </c:pt>
                <c:pt idx="1820">
                  <c:v>70</c:v>
                </c:pt>
                <c:pt idx="1821">
                  <c:v>57</c:v>
                </c:pt>
                <c:pt idx="1822">
                  <c:v>81</c:v>
                </c:pt>
                <c:pt idx="1823">
                  <c:v>55</c:v>
                </c:pt>
                <c:pt idx="1824">
                  <c:v>56</c:v>
                </c:pt>
                <c:pt idx="1825">
                  <c:v>56</c:v>
                </c:pt>
                <c:pt idx="1826">
                  <c:v>56</c:v>
                </c:pt>
                <c:pt idx="1827">
                  <c:v>146</c:v>
                </c:pt>
                <c:pt idx="1828">
                  <c:v>56</c:v>
                </c:pt>
                <c:pt idx="1829">
                  <c:v>70</c:v>
                </c:pt>
                <c:pt idx="1830">
                  <c:v>70</c:v>
                </c:pt>
                <c:pt idx="1831">
                  <c:v>70</c:v>
                </c:pt>
                <c:pt idx="1832">
                  <c:v>70</c:v>
                </c:pt>
                <c:pt idx="1833">
                  <c:v>70</c:v>
                </c:pt>
                <c:pt idx="1834">
                  <c:v>70</c:v>
                </c:pt>
                <c:pt idx="1835">
                  <c:v>70</c:v>
                </c:pt>
                <c:pt idx="1836">
                  <c:v>70</c:v>
                </c:pt>
                <c:pt idx="1837">
                  <c:v>47</c:v>
                </c:pt>
                <c:pt idx="1838">
                  <c:v>70</c:v>
                </c:pt>
                <c:pt idx="1839">
                  <c:v>70</c:v>
                </c:pt>
                <c:pt idx="1840">
                  <c:v>50</c:v>
                </c:pt>
                <c:pt idx="1841">
                  <c:v>70</c:v>
                </c:pt>
                <c:pt idx="1842">
                  <c:v>70</c:v>
                </c:pt>
                <c:pt idx="1843">
                  <c:v>47</c:v>
                </c:pt>
                <c:pt idx="1844">
                  <c:v>41</c:v>
                </c:pt>
                <c:pt idx="1845">
                  <c:v>47</c:v>
                </c:pt>
                <c:pt idx="1846">
                  <c:v>43</c:v>
                </c:pt>
                <c:pt idx="1847">
                  <c:v>70</c:v>
                </c:pt>
                <c:pt idx="1848">
                  <c:v>47</c:v>
                </c:pt>
                <c:pt idx="1849">
                  <c:v>47</c:v>
                </c:pt>
                <c:pt idx="1850">
                  <c:v>47</c:v>
                </c:pt>
                <c:pt idx="1851">
                  <c:v>47</c:v>
                </c:pt>
                <c:pt idx="1852">
                  <c:v>47</c:v>
                </c:pt>
                <c:pt idx="1853">
                  <c:v>46</c:v>
                </c:pt>
                <c:pt idx="1854">
                  <c:v>26</c:v>
                </c:pt>
                <c:pt idx="1855">
                  <c:v>37</c:v>
                </c:pt>
                <c:pt idx="1856">
                  <c:v>70</c:v>
                </c:pt>
                <c:pt idx="1857">
                  <c:v>70</c:v>
                </c:pt>
                <c:pt idx="1858">
                  <c:v>37</c:v>
                </c:pt>
                <c:pt idx="1859">
                  <c:v>46</c:v>
                </c:pt>
                <c:pt idx="1860">
                  <c:v>70</c:v>
                </c:pt>
                <c:pt idx="1861">
                  <c:v>70</c:v>
                </c:pt>
                <c:pt idx="1862">
                  <c:v>70</c:v>
                </c:pt>
                <c:pt idx="1863">
                  <c:v>70</c:v>
                </c:pt>
                <c:pt idx="1864">
                  <c:v>70</c:v>
                </c:pt>
                <c:pt idx="1865">
                  <c:v>70</c:v>
                </c:pt>
                <c:pt idx="1866">
                  <c:v>70</c:v>
                </c:pt>
                <c:pt idx="1867">
                  <c:v>70</c:v>
                </c:pt>
                <c:pt idx="1868">
                  <c:v>70</c:v>
                </c:pt>
                <c:pt idx="1869">
                  <c:v>70</c:v>
                </c:pt>
                <c:pt idx="1870">
                  <c:v>43</c:v>
                </c:pt>
                <c:pt idx="1871">
                  <c:v>47</c:v>
                </c:pt>
                <c:pt idx="1872">
                  <c:v>70</c:v>
                </c:pt>
                <c:pt idx="1873">
                  <c:v>70</c:v>
                </c:pt>
                <c:pt idx="1874">
                  <c:v>70</c:v>
                </c:pt>
                <c:pt idx="1875">
                  <c:v>70</c:v>
                </c:pt>
                <c:pt idx="1876">
                  <c:v>53</c:v>
                </c:pt>
                <c:pt idx="1877">
                  <c:v>43</c:v>
                </c:pt>
                <c:pt idx="1878">
                  <c:v>43</c:v>
                </c:pt>
                <c:pt idx="1879">
                  <c:v>43</c:v>
                </c:pt>
                <c:pt idx="1880">
                  <c:v>43</c:v>
                </c:pt>
                <c:pt idx="1881">
                  <c:v>43</c:v>
                </c:pt>
                <c:pt idx="1882">
                  <c:v>46</c:v>
                </c:pt>
                <c:pt idx="1883">
                  <c:v>34</c:v>
                </c:pt>
                <c:pt idx="1884">
                  <c:v>47</c:v>
                </c:pt>
                <c:pt idx="1885">
                  <c:v>43</c:v>
                </c:pt>
                <c:pt idx="1886">
                  <c:v>43</c:v>
                </c:pt>
                <c:pt idx="1887">
                  <c:v>43</c:v>
                </c:pt>
                <c:pt idx="1888">
                  <c:v>21</c:v>
                </c:pt>
                <c:pt idx="1889">
                  <c:v>60</c:v>
                </c:pt>
                <c:pt idx="1890">
                  <c:v>47</c:v>
                </c:pt>
                <c:pt idx="1891">
                  <c:v>55</c:v>
                </c:pt>
                <c:pt idx="1892">
                  <c:v>39</c:v>
                </c:pt>
                <c:pt idx="1893">
                  <c:v>43</c:v>
                </c:pt>
                <c:pt idx="1894">
                  <c:v>47</c:v>
                </c:pt>
                <c:pt idx="1895">
                  <c:v>47</c:v>
                </c:pt>
                <c:pt idx="1896">
                  <c:v>52</c:v>
                </c:pt>
                <c:pt idx="1897">
                  <c:v>52</c:v>
                </c:pt>
                <c:pt idx="1898">
                  <c:v>43</c:v>
                </c:pt>
                <c:pt idx="1899">
                  <c:v>151</c:v>
                </c:pt>
                <c:pt idx="1900">
                  <c:v>151</c:v>
                </c:pt>
                <c:pt idx="1901">
                  <c:v>151</c:v>
                </c:pt>
                <c:pt idx="1902">
                  <c:v>135</c:v>
                </c:pt>
                <c:pt idx="1903">
                  <c:v>135</c:v>
                </c:pt>
                <c:pt idx="1904">
                  <c:v>130</c:v>
                </c:pt>
                <c:pt idx="1905">
                  <c:v>133</c:v>
                </c:pt>
                <c:pt idx="1906">
                  <c:v>77</c:v>
                </c:pt>
                <c:pt idx="1907">
                  <c:v>133</c:v>
                </c:pt>
                <c:pt idx="1908">
                  <c:v>160</c:v>
                </c:pt>
                <c:pt idx="1909">
                  <c:v>133</c:v>
                </c:pt>
                <c:pt idx="1910">
                  <c:v>53</c:v>
                </c:pt>
                <c:pt idx="1911">
                  <c:v>133</c:v>
                </c:pt>
                <c:pt idx="1912">
                  <c:v>56</c:v>
                </c:pt>
                <c:pt idx="1913">
                  <c:v>70</c:v>
                </c:pt>
                <c:pt idx="1914">
                  <c:v>71</c:v>
                </c:pt>
                <c:pt idx="1915">
                  <c:v>64</c:v>
                </c:pt>
                <c:pt idx="1916">
                  <c:v>70</c:v>
                </c:pt>
                <c:pt idx="1917">
                  <c:v>57</c:v>
                </c:pt>
                <c:pt idx="1918">
                  <c:v>81</c:v>
                </c:pt>
                <c:pt idx="1919">
                  <c:v>55</c:v>
                </c:pt>
                <c:pt idx="1920">
                  <c:v>56</c:v>
                </c:pt>
                <c:pt idx="1921">
                  <c:v>56</c:v>
                </c:pt>
                <c:pt idx="1922">
                  <c:v>56</c:v>
                </c:pt>
                <c:pt idx="1923">
                  <c:v>146</c:v>
                </c:pt>
                <c:pt idx="1924">
                  <c:v>56</c:v>
                </c:pt>
                <c:pt idx="1925">
                  <c:v>70</c:v>
                </c:pt>
                <c:pt idx="1926">
                  <c:v>70</c:v>
                </c:pt>
                <c:pt idx="1927">
                  <c:v>70</c:v>
                </c:pt>
              </c:numCache>
            </c:numRef>
          </c:val>
          <c:smooth val="0"/>
          <c:extLst>
            <c:ext xmlns:c16="http://schemas.microsoft.com/office/drawing/2014/chart" uri="{C3380CC4-5D6E-409C-BE32-E72D297353CC}">
              <c16:uniqueId val="{00000000-A5ED-6C4C-AB7D-DFF1413B51AF}"/>
            </c:ext>
          </c:extLst>
        </c:ser>
        <c:dLbls>
          <c:showLegendKey val="0"/>
          <c:showVal val="0"/>
          <c:showCatName val="0"/>
          <c:showSerName val="0"/>
          <c:showPercent val="0"/>
          <c:showBubbleSize val="0"/>
        </c:dLbls>
        <c:smooth val="0"/>
        <c:axId val="670189279"/>
        <c:axId val="1877698128"/>
      </c:lineChart>
      <c:catAx>
        <c:axId val="6701892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7698128"/>
        <c:crosses val="autoZero"/>
        <c:auto val="1"/>
        <c:lblAlgn val="ctr"/>
        <c:lblOffset val="100"/>
        <c:noMultiLvlLbl val="0"/>
      </c:catAx>
      <c:valAx>
        <c:axId val="187769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0189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True</a:t>
            </a:r>
            <a:r>
              <a:rPr lang="en-US" altLang="zh-CN" baseline="0"/>
              <a:t> CGM</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3355424321959757E-2"/>
          <c:y val="0.20354184893554972"/>
          <c:w val="0.89020844269466315"/>
          <c:h val="0.67863444152814234"/>
        </c:manualLayout>
      </c:layout>
      <c:lineChart>
        <c:grouping val="standard"/>
        <c:varyColors val="0"/>
        <c:ser>
          <c:idx val="0"/>
          <c:order val="0"/>
          <c:spPr>
            <a:ln w="28575" cap="rnd">
              <a:solidFill>
                <a:schemeClr val="accent1"/>
              </a:solidFill>
              <a:round/>
            </a:ln>
            <a:effectLst/>
          </c:spPr>
          <c:marker>
            <c:symbol val="none"/>
          </c:marker>
          <c:val>
            <c:numRef>
              <c:f>Sheet5!$C$1:$C$1929</c:f>
              <c:numCache>
                <c:formatCode>General</c:formatCode>
                <c:ptCount val="1929"/>
                <c:pt idx="0">
                  <c:v>106.2</c:v>
                </c:pt>
                <c:pt idx="1">
                  <c:v>95.4</c:v>
                </c:pt>
                <c:pt idx="2">
                  <c:v>86.4</c:v>
                </c:pt>
                <c:pt idx="3">
                  <c:v>77.400000000000006</c:v>
                </c:pt>
                <c:pt idx="4">
                  <c:v>64.8</c:v>
                </c:pt>
                <c:pt idx="5">
                  <c:v>57.6</c:v>
                </c:pt>
                <c:pt idx="6">
                  <c:v>55.8</c:v>
                </c:pt>
                <c:pt idx="7">
                  <c:v>55.8</c:v>
                </c:pt>
                <c:pt idx="8">
                  <c:v>55.8</c:v>
                </c:pt>
                <c:pt idx="9">
                  <c:v>57.6</c:v>
                </c:pt>
                <c:pt idx="10">
                  <c:v>55.8</c:v>
                </c:pt>
                <c:pt idx="11">
                  <c:v>61.2</c:v>
                </c:pt>
                <c:pt idx="12">
                  <c:v>90</c:v>
                </c:pt>
                <c:pt idx="13">
                  <c:v>109.8</c:v>
                </c:pt>
                <c:pt idx="14">
                  <c:v>106.2</c:v>
                </c:pt>
                <c:pt idx="15">
                  <c:v>95.4</c:v>
                </c:pt>
                <c:pt idx="16">
                  <c:v>93.6</c:v>
                </c:pt>
                <c:pt idx="17">
                  <c:v>97.2</c:v>
                </c:pt>
                <c:pt idx="18">
                  <c:v>106.2</c:v>
                </c:pt>
                <c:pt idx="19">
                  <c:v>113.4</c:v>
                </c:pt>
                <c:pt idx="20">
                  <c:v>111.6</c:v>
                </c:pt>
                <c:pt idx="21">
                  <c:v>118.8</c:v>
                </c:pt>
                <c:pt idx="22">
                  <c:v>127.8</c:v>
                </c:pt>
                <c:pt idx="23">
                  <c:v>127.8</c:v>
                </c:pt>
                <c:pt idx="24">
                  <c:v>122.4</c:v>
                </c:pt>
                <c:pt idx="25">
                  <c:v>117</c:v>
                </c:pt>
                <c:pt idx="26">
                  <c:v>118.8</c:v>
                </c:pt>
                <c:pt idx="27">
                  <c:v>117</c:v>
                </c:pt>
                <c:pt idx="28">
                  <c:v>113.4</c:v>
                </c:pt>
                <c:pt idx="29">
                  <c:v>111.6</c:v>
                </c:pt>
                <c:pt idx="30">
                  <c:v>102.6</c:v>
                </c:pt>
                <c:pt idx="31">
                  <c:v>93.6</c:v>
                </c:pt>
                <c:pt idx="32">
                  <c:v>86.4</c:v>
                </c:pt>
                <c:pt idx="33">
                  <c:v>81</c:v>
                </c:pt>
                <c:pt idx="34">
                  <c:v>77.400000000000006</c:v>
                </c:pt>
                <c:pt idx="35">
                  <c:v>66.599999999999994</c:v>
                </c:pt>
                <c:pt idx="36">
                  <c:v>52.2</c:v>
                </c:pt>
                <c:pt idx="37">
                  <c:v>39.6</c:v>
                </c:pt>
                <c:pt idx="38">
                  <c:v>39.6</c:v>
                </c:pt>
                <c:pt idx="39">
                  <c:v>50.4</c:v>
                </c:pt>
                <c:pt idx="40">
                  <c:v>95.4</c:v>
                </c:pt>
                <c:pt idx="41">
                  <c:v>102.6</c:v>
                </c:pt>
                <c:pt idx="42">
                  <c:v>113.4</c:v>
                </c:pt>
                <c:pt idx="43">
                  <c:v>142.19999999999999</c:v>
                </c:pt>
                <c:pt idx="44">
                  <c:v>162</c:v>
                </c:pt>
                <c:pt idx="45">
                  <c:v>181.8</c:v>
                </c:pt>
                <c:pt idx="46">
                  <c:v>198</c:v>
                </c:pt>
                <c:pt idx="47">
                  <c:v>205.2</c:v>
                </c:pt>
                <c:pt idx="48">
                  <c:v>207</c:v>
                </c:pt>
                <c:pt idx="49">
                  <c:v>205.2</c:v>
                </c:pt>
                <c:pt idx="50">
                  <c:v>203.4</c:v>
                </c:pt>
                <c:pt idx="51">
                  <c:v>196.2</c:v>
                </c:pt>
                <c:pt idx="52">
                  <c:v>185.4</c:v>
                </c:pt>
                <c:pt idx="53">
                  <c:v>169.2</c:v>
                </c:pt>
                <c:pt idx="54">
                  <c:v>154.80000000000001</c:v>
                </c:pt>
                <c:pt idx="55">
                  <c:v>144</c:v>
                </c:pt>
                <c:pt idx="56">
                  <c:v>131.4</c:v>
                </c:pt>
                <c:pt idx="57">
                  <c:v>120.6</c:v>
                </c:pt>
                <c:pt idx="58">
                  <c:v>111.6</c:v>
                </c:pt>
                <c:pt idx="59">
                  <c:v>111.6</c:v>
                </c:pt>
                <c:pt idx="60">
                  <c:v>122.4</c:v>
                </c:pt>
                <c:pt idx="61">
                  <c:v>124.2</c:v>
                </c:pt>
                <c:pt idx="62">
                  <c:v>120.6</c:v>
                </c:pt>
                <c:pt idx="63">
                  <c:v>117</c:v>
                </c:pt>
                <c:pt idx="64">
                  <c:v>113.4</c:v>
                </c:pt>
                <c:pt idx="65">
                  <c:v>115.2</c:v>
                </c:pt>
                <c:pt idx="66">
                  <c:v>113.4</c:v>
                </c:pt>
                <c:pt idx="67">
                  <c:v>108</c:v>
                </c:pt>
                <c:pt idx="68">
                  <c:v>111.6</c:v>
                </c:pt>
                <c:pt idx="69">
                  <c:v>111.6</c:v>
                </c:pt>
                <c:pt idx="70">
                  <c:v>104.4</c:v>
                </c:pt>
                <c:pt idx="71">
                  <c:v>104.4</c:v>
                </c:pt>
                <c:pt idx="72">
                  <c:v>106.2</c:v>
                </c:pt>
                <c:pt idx="73">
                  <c:v>102.6</c:v>
                </c:pt>
                <c:pt idx="74">
                  <c:v>95.4</c:v>
                </c:pt>
                <c:pt idx="75">
                  <c:v>95.4</c:v>
                </c:pt>
                <c:pt idx="76">
                  <c:v>93.6</c:v>
                </c:pt>
                <c:pt idx="77">
                  <c:v>86.4</c:v>
                </c:pt>
                <c:pt idx="78">
                  <c:v>82.8</c:v>
                </c:pt>
                <c:pt idx="79">
                  <c:v>79.2</c:v>
                </c:pt>
                <c:pt idx="80">
                  <c:v>75.599999999999994</c:v>
                </c:pt>
                <c:pt idx="81">
                  <c:v>72</c:v>
                </c:pt>
                <c:pt idx="82">
                  <c:v>75.599999999999994</c:v>
                </c:pt>
                <c:pt idx="83">
                  <c:v>79.2</c:v>
                </c:pt>
                <c:pt idx="84">
                  <c:v>77.400000000000006</c:v>
                </c:pt>
                <c:pt idx="85">
                  <c:v>75.599999999999994</c:v>
                </c:pt>
                <c:pt idx="86">
                  <c:v>79.2</c:v>
                </c:pt>
                <c:pt idx="87">
                  <c:v>79.2</c:v>
                </c:pt>
                <c:pt idx="88">
                  <c:v>79.2</c:v>
                </c:pt>
                <c:pt idx="89">
                  <c:v>82.8</c:v>
                </c:pt>
                <c:pt idx="90">
                  <c:v>93.6</c:v>
                </c:pt>
                <c:pt idx="91">
                  <c:v>120.6</c:v>
                </c:pt>
                <c:pt idx="92">
                  <c:v>151.19999999999999</c:v>
                </c:pt>
                <c:pt idx="93">
                  <c:v>171</c:v>
                </c:pt>
                <c:pt idx="94">
                  <c:v>176.4</c:v>
                </c:pt>
                <c:pt idx="95">
                  <c:v>176.4</c:v>
                </c:pt>
                <c:pt idx="96">
                  <c:v>174.6</c:v>
                </c:pt>
                <c:pt idx="97">
                  <c:v>165.6</c:v>
                </c:pt>
                <c:pt idx="98">
                  <c:v>151.19999999999999</c:v>
                </c:pt>
                <c:pt idx="99">
                  <c:v>142.19999999999999</c:v>
                </c:pt>
                <c:pt idx="100">
                  <c:v>133.19999999999999</c:v>
                </c:pt>
                <c:pt idx="101">
                  <c:v>126</c:v>
                </c:pt>
                <c:pt idx="102">
                  <c:v>120.6</c:v>
                </c:pt>
                <c:pt idx="103">
                  <c:v>113.4</c:v>
                </c:pt>
                <c:pt idx="104">
                  <c:v>102.6</c:v>
                </c:pt>
                <c:pt idx="105">
                  <c:v>93.6</c:v>
                </c:pt>
                <c:pt idx="106">
                  <c:v>86.4</c:v>
                </c:pt>
                <c:pt idx="107">
                  <c:v>86.4</c:v>
                </c:pt>
                <c:pt idx="108">
                  <c:v>91.8</c:v>
                </c:pt>
                <c:pt idx="109">
                  <c:v>95.4</c:v>
                </c:pt>
                <c:pt idx="110">
                  <c:v>86.4</c:v>
                </c:pt>
                <c:pt idx="111">
                  <c:v>68.400000000000006</c:v>
                </c:pt>
                <c:pt idx="112">
                  <c:v>59.4</c:v>
                </c:pt>
                <c:pt idx="113">
                  <c:v>54</c:v>
                </c:pt>
                <c:pt idx="114">
                  <c:v>55.8</c:v>
                </c:pt>
                <c:pt idx="115">
                  <c:v>66.599999999999994</c:v>
                </c:pt>
                <c:pt idx="116">
                  <c:v>75.599999999999994</c:v>
                </c:pt>
                <c:pt idx="117">
                  <c:v>77.400000000000006</c:v>
                </c:pt>
                <c:pt idx="118">
                  <c:v>75.599999999999994</c:v>
                </c:pt>
                <c:pt idx="119">
                  <c:v>75.599999999999994</c:v>
                </c:pt>
                <c:pt idx="120">
                  <c:v>79.2</c:v>
                </c:pt>
                <c:pt idx="121">
                  <c:v>91.8</c:v>
                </c:pt>
                <c:pt idx="122">
                  <c:v>97.2</c:v>
                </c:pt>
                <c:pt idx="123">
                  <c:v>93.6</c:v>
                </c:pt>
                <c:pt idx="124">
                  <c:v>81</c:v>
                </c:pt>
                <c:pt idx="125">
                  <c:v>72</c:v>
                </c:pt>
                <c:pt idx="126">
                  <c:v>66.599999999999994</c:v>
                </c:pt>
                <c:pt idx="127">
                  <c:v>61.2</c:v>
                </c:pt>
                <c:pt idx="128">
                  <c:v>57.6</c:v>
                </c:pt>
                <c:pt idx="129">
                  <c:v>54</c:v>
                </c:pt>
                <c:pt idx="130">
                  <c:v>52.2</c:v>
                </c:pt>
                <c:pt idx="131">
                  <c:v>59.4</c:v>
                </c:pt>
                <c:pt idx="132">
                  <c:v>70.2</c:v>
                </c:pt>
                <c:pt idx="133">
                  <c:v>84.6</c:v>
                </c:pt>
                <c:pt idx="134">
                  <c:v>99</c:v>
                </c:pt>
                <c:pt idx="135">
                  <c:v>111.6</c:v>
                </c:pt>
                <c:pt idx="136">
                  <c:v>129.6</c:v>
                </c:pt>
                <c:pt idx="137">
                  <c:v>151.19999999999999</c:v>
                </c:pt>
                <c:pt idx="138">
                  <c:v>158.4</c:v>
                </c:pt>
                <c:pt idx="139">
                  <c:v>163.80000000000001</c:v>
                </c:pt>
                <c:pt idx="140">
                  <c:v>172.8</c:v>
                </c:pt>
                <c:pt idx="141">
                  <c:v>180</c:v>
                </c:pt>
                <c:pt idx="142">
                  <c:v>189</c:v>
                </c:pt>
                <c:pt idx="143">
                  <c:v>199.8</c:v>
                </c:pt>
                <c:pt idx="144">
                  <c:v>203.4</c:v>
                </c:pt>
                <c:pt idx="145">
                  <c:v>203.4</c:v>
                </c:pt>
                <c:pt idx="146">
                  <c:v>199.8</c:v>
                </c:pt>
                <c:pt idx="147">
                  <c:v>192.6</c:v>
                </c:pt>
                <c:pt idx="148">
                  <c:v>185.4</c:v>
                </c:pt>
                <c:pt idx="149">
                  <c:v>178.2</c:v>
                </c:pt>
                <c:pt idx="150">
                  <c:v>167.4</c:v>
                </c:pt>
                <c:pt idx="151">
                  <c:v>140.4</c:v>
                </c:pt>
                <c:pt idx="152">
                  <c:v>117</c:v>
                </c:pt>
                <c:pt idx="153">
                  <c:v>113.4</c:v>
                </c:pt>
                <c:pt idx="154">
                  <c:v>111.6</c:v>
                </c:pt>
                <c:pt idx="155">
                  <c:v>95.4</c:v>
                </c:pt>
                <c:pt idx="156">
                  <c:v>86.4</c:v>
                </c:pt>
                <c:pt idx="157">
                  <c:v>79.2</c:v>
                </c:pt>
                <c:pt idx="158">
                  <c:v>75.599999999999994</c:v>
                </c:pt>
                <c:pt idx="159">
                  <c:v>73.8</c:v>
                </c:pt>
                <c:pt idx="160">
                  <c:v>70.2</c:v>
                </c:pt>
                <c:pt idx="161">
                  <c:v>61.2</c:v>
                </c:pt>
                <c:pt idx="162">
                  <c:v>50.4</c:v>
                </c:pt>
                <c:pt idx="163">
                  <c:v>41.4</c:v>
                </c:pt>
                <c:pt idx="164">
                  <c:v>39.6</c:v>
                </c:pt>
                <c:pt idx="165">
                  <c:v>39.6</c:v>
                </c:pt>
                <c:pt idx="166">
                  <c:v>39.6</c:v>
                </c:pt>
                <c:pt idx="167">
                  <c:v>39.6</c:v>
                </c:pt>
                <c:pt idx="168">
                  <c:v>39.6</c:v>
                </c:pt>
                <c:pt idx="169">
                  <c:v>39.6</c:v>
                </c:pt>
                <c:pt idx="170">
                  <c:v>46.8</c:v>
                </c:pt>
                <c:pt idx="171">
                  <c:v>48.6</c:v>
                </c:pt>
                <c:pt idx="172">
                  <c:v>48.6</c:v>
                </c:pt>
                <c:pt idx="173">
                  <c:v>50.4</c:v>
                </c:pt>
                <c:pt idx="174">
                  <c:v>57.6</c:v>
                </c:pt>
                <c:pt idx="175">
                  <c:v>63</c:v>
                </c:pt>
                <c:pt idx="176">
                  <c:v>59.4</c:v>
                </c:pt>
                <c:pt idx="177">
                  <c:v>61.2</c:v>
                </c:pt>
                <c:pt idx="178">
                  <c:v>64.8</c:v>
                </c:pt>
                <c:pt idx="179">
                  <c:v>73.8</c:v>
                </c:pt>
                <c:pt idx="180">
                  <c:v>81</c:v>
                </c:pt>
                <c:pt idx="181">
                  <c:v>82.8</c:v>
                </c:pt>
                <c:pt idx="182">
                  <c:v>84.6</c:v>
                </c:pt>
                <c:pt idx="183">
                  <c:v>93.6</c:v>
                </c:pt>
                <c:pt idx="184">
                  <c:v>120.6</c:v>
                </c:pt>
                <c:pt idx="185">
                  <c:v>163.80000000000001</c:v>
                </c:pt>
                <c:pt idx="186">
                  <c:v>207</c:v>
                </c:pt>
                <c:pt idx="187">
                  <c:v>237.6</c:v>
                </c:pt>
                <c:pt idx="188">
                  <c:v>244.8</c:v>
                </c:pt>
                <c:pt idx="189">
                  <c:v>235.8</c:v>
                </c:pt>
                <c:pt idx="190">
                  <c:v>223.2</c:v>
                </c:pt>
                <c:pt idx="191">
                  <c:v>210.6</c:v>
                </c:pt>
                <c:pt idx="192">
                  <c:v>199.8</c:v>
                </c:pt>
                <c:pt idx="193">
                  <c:v>183.6</c:v>
                </c:pt>
                <c:pt idx="194">
                  <c:v>167.4</c:v>
                </c:pt>
                <c:pt idx="195">
                  <c:v>156.6</c:v>
                </c:pt>
                <c:pt idx="196">
                  <c:v>147.6</c:v>
                </c:pt>
                <c:pt idx="197">
                  <c:v>138.6</c:v>
                </c:pt>
                <c:pt idx="198">
                  <c:v>129.6</c:v>
                </c:pt>
                <c:pt idx="199">
                  <c:v>118.8</c:v>
                </c:pt>
                <c:pt idx="200">
                  <c:v>111.6</c:v>
                </c:pt>
                <c:pt idx="201">
                  <c:v>109.8</c:v>
                </c:pt>
                <c:pt idx="202">
                  <c:v>106.2</c:v>
                </c:pt>
                <c:pt idx="203">
                  <c:v>102.6</c:v>
                </c:pt>
                <c:pt idx="204">
                  <c:v>104.4</c:v>
                </c:pt>
                <c:pt idx="205">
                  <c:v>104.4</c:v>
                </c:pt>
                <c:pt idx="206">
                  <c:v>104.4</c:v>
                </c:pt>
                <c:pt idx="207">
                  <c:v>113.4</c:v>
                </c:pt>
                <c:pt idx="208">
                  <c:v>111.6</c:v>
                </c:pt>
                <c:pt idx="209">
                  <c:v>91.8</c:v>
                </c:pt>
                <c:pt idx="210">
                  <c:v>86.4</c:v>
                </c:pt>
                <c:pt idx="211">
                  <c:v>99</c:v>
                </c:pt>
                <c:pt idx="212">
                  <c:v>109.8</c:v>
                </c:pt>
                <c:pt idx="213">
                  <c:v>109.8</c:v>
                </c:pt>
                <c:pt idx="214">
                  <c:v>104.4</c:v>
                </c:pt>
                <c:pt idx="215">
                  <c:v>104.4</c:v>
                </c:pt>
                <c:pt idx="216">
                  <c:v>106.2</c:v>
                </c:pt>
                <c:pt idx="217">
                  <c:v>104.4</c:v>
                </c:pt>
                <c:pt idx="218">
                  <c:v>100.8</c:v>
                </c:pt>
                <c:pt idx="219">
                  <c:v>97.2</c:v>
                </c:pt>
                <c:pt idx="220">
                  <c:v>95.4</c:v>
                </c:pt>
                <c:pt idx="221">
                  <c:v>95.4</c:v>
                </c:pt>
                <c:pt idx="222">
                  <c:v>93.6</c:v>
                </c:pt>
                <c:pt idx="223">
                  <c:v>91.8</c:v>
                </c:pt>
                <c:pt idx="224">
                  <c:v>86.4</c:v>
                </c:pt>
                <c:pt idx="225">
                  <c:v>84.6</c:v>
                </c:pt>
                <c:pt idx="226">
                  <c:v>81</c:v>
                </c:pt>
                <c:pt idx="227">
                  <c:v>70.2</c:v>
                </c:pt>
                <c:pt idx="228">
                  <c:v>59.4</c:v>
                </c:pt>
                <c:pt idx="229">
                  <c:v>52.2</c:v>
                </c:pt>
                <c:pt idx="230">
                  <c:v>48.6</c:v>
                </c:pt>
                <c:pt idx="231">
                  <c:v>50.4</c:v>
                </c:pt>
                <c:pt idx="232">
                  <c:v>55.8</c:v>
                </c:pt>
                <c:pt idx="233">
                  <c:v>57.6</c:v>
                </c:pt>
                <c:pt idx="234">
                  <c:v>57.6</c:v>
                </c:pt>
                <c:pt idx="235">
                  <c:v>66.599999999999994</c:v>
                </c:pt>
                <c:pt idx="236">
                  <c:v>66.599999999999994</c:v>
                </c:pt>
                <c:pt idx="237">
                  <c:v>59.4</c:v>
                </c:pt>
                <c:pt idx="238">
                  <c:v>57.6</c:v>
                </c:pt>
                <c:pt idx="239">
                  <c:v>55.8</c:v>
                </c:pt>
                <c:pt idx="240">
                  <c:v>64.8</c:v>
                </c:pt>
                <c:pt idx="241">
                  <c:v>77.400000000000006</c:v>
                </c:pt>
                <c:pt idx="242">
                  <c:v>95.4</c:v>
                </c:pt>
                <c:pt idx="243">
                  <c:v>102.6</c:v>
                </c:pt>
                <c:pt idx="244">
                  <c:v>95.4</c:v>
                </c:pt>
                <c:pt idx="245">
                  <c:v>90</c:v>
                </c:pt>
                <c:pt idx="246">
                  <c:v>88.2</c:v>
                </c:pt>
                <c:pt idx="247">
                  <c:v>77.400000000000006</c:v>
                </c:pt>
                <c:pt idx="248">
                  <c:v>64.8</c:v>
                </c:pt>
                <c:pt idx="249">
                  <c:v>61.2</c:v>
                </c:pt>
                <c:pt idx="250">
                  <c:v>64.8</c:v>
                </c:pt>
                <c:pt idx="251">
                  <c:v>64.8</c:v>
                </c:pt>
                <c:pt idx="252">
                  <c:v>64.8</c:v>
                </c:pt>
                <c:pt idx="253">
                  <c:v>63</c:v>
                </c:pt>
                <c:pt idx="254">
                  <c:v>59.4</c:v>
                </c:pt>
                <c:pt idx="255">
                  <c:v>55.8</c:v>
                </c:pt>
                <c:pt idx="256">
                  <c:v>50.4</c:v>
                </c:pt>
                <c:pt idx="257">
                  <c:v>46.8</c:v>
                </c:pt>
                <c:pt idx="258">
                  <c:v>45</c:v>
                </c:pt>
                <c:pt idx="259">
                  <c:v>43.2</c:v>
                </c:pt>
                <c:pt idx="260">
                  <c:v>43.2</c:v>
                </c:pt>
                <c:pt idx="261">
                  <c:v>43.2</c:v>
                </c:pt>
                <c:pt idx="262">
                  <c:v>43.2</c:v>
                </c:pt>
                <c:pt idx="263">
                  <c:v>43.2</c:v>
                </c:pt>
                <c:pt idx="264">
                  <c:v>43.2</c:v>
                </c:pt>
                <c:pt idx="265">
                  <c:v>41.4</c:v>
                </c:pt>
                <c:pt idx="266">
                  <c:v>41.4</c:v>
                </c:pt>
                <c:pt idx="267">
                  <c:v>43.2</c:v>
                </c:pt>
                <c:pt idx="268">
                  <c:v>46.8</c:v>
                </c:pt>
                <c:pt idx="269">
                  <c:v>50.4</c:v>
                </c:pt>
                <c:pt idx="270">
                  <c:v>48.6</c:v>
                </c:pt>
                <c:pt idx="271">
                  <c:v>48.6</c:v>
                </c:pt>
                <c:pt idx="272">
                  <c:v>48.6</c:v>
                </c:pt>
                <c:pt idx="273">
                  <c:v>48.6</c:v>
                </c:pt>
                <c:pt idx="274">
                  <c:v>50.4</c:v>
                </c:pt>
                <c:pt idx="275">
                  <c:v>54</c:v>
                </c:pt>
                <c:pt idx="276">
                  <c:v>63</c:v>
                </c:pt>
                <c:pt idx="277">
                  <c:v>97.2</c:v>
                </c:pt>
                <c:pt idx="278">
                  <c:v>124.2</c:v>
                </c:pt>
                <c:pt idx="279">
                  <c:v>127.8</c:v>
                </c:pt>
                <c:pt idx="280">
                  <c:v>111.6</c:v>
                </c:pt>
                <c:pt idx="281">
                  <c:v>93.6</c:v>
                </c:pt>
                <c:pt idx="282">
                  <c:v>86.4</c:v>
                </c:pt>
                <c:pt idx="283">
                  <c:v>73.8</c:v>
                </c:pt>
                <c:pt idx="284">
                  <c:v>59.4</c:v>
                </c:pt>
                <c:pt idx="285">
                  <c:v>43.2</c:v>
                </c:pt>
                <c:pt idx="286">
                  <c:v>41.4</c:v>
                </c:pt>
                <c:pt idx="287">
                  <c:v>48.6</c:v>
                </c:pt>
                <c:pt idx="288">
                  <c:v>52.2</c:v>
                </c:pt>
                <c:pt idx="289">
                  <c:v>61.2</c:v>
                </c:pt>
                <c:pt idx="290">
                  <c:v>66.599999999999994</c:v>
                </c:pt>
                <c:pt idx="291">
                  <c:v>82.8</c:v>
                </c:pt>
                <c:pt idx="292">
                  <c:v>93.6</c:v>
                </c:pt>
                <c:pt idx="293">
                  <c:v>91.8</c:v>
                </c:pt>
                <c:pt idx="294">
                  <c:v>88.2</c:v>
                </c:pt>
                <c:pt idx="295">
                  <c:v>88.2</c:v>
                </c:pt>
                <c:pt idx="296">
                  <c:v>81</c:v>
                </c:pt>
                <c:pt idx="297">
                  <c:v>75.599999999999994</c:v>
                </c:pt>
                <c:pt idx="298">
                  <c:v>82.8</c:v>
                </c:pt>
                <c:pt idx="299">
                  <c:v>106.2</c:v>
                </c:pt>
                <c:pt idx="300">
                  <c:v>122.4</c:v>
                </c:pt>
                <c:pt idx="301">
                  <c:v>118.8</c:v>
                </c:pt>
                <c:pt idx="302">
                  <c:v>109.8</c:v>
                </c:pt>
                <c:pt idx="303">
                  <c:v>113.4</c:v>
                </c:pt>
                <c:pt idx="304">
                  <c:v>115.2</c:v>
                </c:pt>
                <c:pt idx="305">
                  <c:v>122.4</c:v>
                </c:pt>
                <c:pt idx="306">
                  <c:v>127.8</c:v>
                </c:pt>
                <c:pt idx="307">
                  <c:v>113.4</c:v>
                </c:pt>
                <c:pt idx="308">
                  <c:v>111.6</c:v>
                </c:pt>
                <c:pt idx="309">
                  <c:v>115.2</c:v>
                </c:pt>
                <c:pt idx="310">
                  <c:v>111.6</c:v>
                </c:pt>
                <c:pt idx="311">
                  <c:v>108</c:v>
                </c:pt>
                <c:pt idx="312">
                  <c:v>106.2</c:v>
                </c:pt>
                <c:pt idx="313">
                  <c:v>108</c:v>
                </c:pt>
                <c:pt idx="314">
                  <c:v>108</c:v>
                </c:pt>
                <c:pt idx="315">
                  <c:v>104.4</c:v>
                </c:pt>
                <c:pt idx="316">
                  <c:v>100.8</c:v>
                </c:pt>
                <c:pt idx="317">
                  <c:v>97.2</c:v>
                </c:pt>
                <c:pt idx="318">
                  <c:v>97.2</c:v>
                </c:pt>
                <c:pt idx="319">
                  <c:v>100.8</c:v>
                </c:pt>
                <c:pt idx="320">
                  <c:v>102.6</c:v>
                </c:pt>
                <c:pt idx="321">
                  <c:v>95.4</c:v>
                </c:pt>
                <c:pt idx="322">
                  <c:v>82.8</c:v>
                </c:pt>
                <c:pt idx="323">
                  <c:v>79.2</c:v>
                </c:pt>
                <c:pt idx="324">
                  <c:v>88.2</c:v>
                </c:pt>
                <c:pt idx="325">
                  <c:v>115.2</c:v>
                </c:pt>
                <c:pt idx="326">
                  <c:v>124.2</c:v>
                </c:pt>
                <c:pt idx="327">
                  <c:v>120.6</c:v>
                </c:pt>
                <c:pt idx="328">
                  <c:v>126</c:v>
                </c:pt>
                <c:pt idx="329">
                  <c:v>131.4</c:v>
                </c:pt>
                <c:pt idx="330">
                  <c:v>131.4</c:v>
                </c:pt>
                <c:pt idx="331">
                  <c:v>135</c:v>
                </c:pt>
                <c:pt idx="332">
                  <c:v>136.80000000000001</c:v>
                </c:pt>
                <c:pt idx="333">
                  <c:v>131.4</c:v>
                </c:pt>
                <c:pt idx="334">
                  <c:v>115.2</c:v>
                </c:pt>
                <c:pt idx="335">
                  <c:v>84.6</c:v>
                </c:pt>
                <c:pt idx="336">
                  <c:v>70.2</c:v>
                </c:pt>
                <c:pt idx="337">
                  <c:v>63</c:v>
                </c:pt>
                <c:pt idx="338">
                  <c:v>57.6</c:v>
                </c:pt>
                <c:pt idx="339">
                  <c:v>48.6</c:v>
                </c:pt>
                <c:pt idx="340">
                  <c:v>41.4</c:v>
                </c:pt>
                <c:pt idx="341">
                  <c:v>39.6</c:v>
                </c:pt>
                <c:pt idx="342">
                  <c:v>39.6</c:v>
                </c:pt>
                <c:pt idx="343">
                  <c:v>39.6</c:v>
                </c:pt>
                <c:pt idx="344">
                  <c:v>39.6</c:v>
                </c:pt>
                <c:pt idx="345">
                  <c:v>43.2</c:v>
                </c:pt>
                <c:pt idx="346">
                  <c:v>64.8</c:v>
                </c:pt>
                <c:pt idx="347">
                  <c:v>100.8</c:v>
                </c:pt>
                <c:pt idx="348">
                  <c:v>129.6</c:v>
                </c:pt>
                <c:pt idx="349">
                  <c:v>138.6</c:v>
                </c:pt>
                <c:pt idx="350">
                  <c:v>136.80000000000001</c:v>
                </c:pt>
                <c:pt idx="351">
                  <c:v>136.80000000000001</c:v>
                </c:pt>
                <c:pt idx="352">
                  <c:v>133.19999999999999</c:v>
                </c:pt>
                <c:pt idx="353">
                  <c:v>131.4</c:v>
                </c:pt>
                <c:pt idx="354">
                  <c:v>126</c:v>
                </c:pt>
                <c:pt idx="355">
                  <c:v>117</c:v>
                </c:pt>
                <c:pt idx="356">
                  <c:v>109.8</c:v>
                </c:pt>
                <c:pt idx="357">
                  <c:v>102.6</c:v>
                </c:pt>
                <c:pt idx="358">
                  <c:v>95.4</c:v>
                </c:pt>
                <c:pt idx="359">
                  <c:v>91.8</c:v>
                </c:pt>
                <c:pt idx="360">
                  <c:v>86.4</c:v>
                </c:pt>
                <c:pt idx="361">
                  <c:v>81</c:v>
                </c:pt>
                <c:pt idx="362">
                  <c:v>77.400000000000006</c:v>
                </c:pt>
                <c:pt idx="363">
                  <c:v>77.400000000000006</c:v>
                </c:pt>
                <c:pt idx="364">
                  <c:v>77.400000000000006</c:v>
                </c:pt>
                <c:pt idx="365">
                  <c:v>75.599999999999994</c:v>
                </c:pt>
                <c:pt idx="366">
                  <c:v>70.2</c:v>
                </c:pt>
                <c:pt idx="367">
                  <c:v>66.599999999999994</c:v>
                </c:pt>
                <c:pt idx="368">
                  <c:v>64.8</c:v>
                </c:pt>
                <c:pt idx="369">
                  <c:v>61.2</c:v>
                </c:pt>
                <c:pt idx="370">
                  <c:v>61.2</c:v>
                </c:pt>
                <c:pt idx="371">
                  <c:v>63</c:v>
                </c:pt>
                <c:pt idx="372">
                  <c:v>61.2</c:v>
                </c:pt>
                <c:pt idx="373">
                  <c:v>61.2</c:v>
                </c:pt>
                <c:pt idx="374">
                  <c:v>59.4</c:v>
                </c:pt>
                <c:pt idx="375">
                  <c:v>61.2</c:v>
                </c:pt>
                <c:pt idx="376">
                  <c:v>66.599999999999994</c:v>
                </c:pt>
                <c:pt idx="377">
                  <c:v>68.400000000000006</c:v>
                </c:pt>
                <c:pt idx="378">
                  <c:v>70.2</c:v>
                </c:pt>
                <c:pt idx="379">
                  <c:v>66.599999999999994</c:v>
                </c:pt>
                <c:pt idx="380">
                  <c:v>66.599999999999994</c:v>
                </c:pt>
                <c:pt idx="381">
                  <c:v>77.400000000000006</c:v>
                </c:pt>
                <c:pt idx="382">
                  <c:v>95.4</c:v>
                </c:pt>
                <c:pt idx="383">
                  <c:v>108</c:v>
                </c:pt>
                <c:pt idx="384">
                  <c:v>115.2</c:v>
                </c:pt>
                <c:pt idx="385">
                  <c:v>122.4</c:v>
                </c:pt>
                <c:pt idx="386">
                  <c:v>127.8</c:v>
                </c:pt>
                <c:pt idx="387">
                  <c:v>124.2</c:v>
                </c:pt>
                <c:pt idx="388">
                  <c:v>118.8</c:v>
                </c:pt>
                <c:pt idx="389">
                  <c:v>113.4</c:v>
                </c:pt>
                <c:pt idx="390">
                  <c:v>102.6</c:v>
                </c:pt>
                <c:pt idx="391">
                  <c:v>93.6</c:v>
                </c:pt>
                <c:pt idx="392">
                  <c:v>90</c:v>
                </c:pt>
                <c:pt idx="393">
                  <c:v>88.2</c:v>
                </c:pt>
                <c:pt idx="394">
                  <c:v>82.8</c:v>
                </c:pt>
                <c:pt idx="395">
                  <c:v>75.599999999999994</c:v>
                </c:pt>
                <c:pt idx="396">
                  <c:v>75.599999999999994</c:v>
                </c:pt>
                <c:pt idx="397">
                  <c:v>70.2</c:v>
                </c:pt>
                <c:pt idx="398">
                  <c:v>64.8</c:v>
                </c:pt>
                <c:pt idx="399">
                  <c:v>59.4</c:v>
                </c:pt>
                <c:pt idx="400">
                  <c:v>52.2</c:v>
                </c:pt>
                <c:pt idx="401">
                  <c:v>50.4</c:v>
                </c:pt>
                <c:pt idx="402">
                  <c:v>54</c:v>
                </c:pt>
                <c:pt idx="403">
                  <c:v>55.8</c:v>
                </c:pt>
                <c:pt idx="404">
                  <c:v>55.8</c:v>
                </c:pt>
                <c:pt idx="405">
                  <c:v>59.4</c:v>
                </c:pt>
                <c:pt idx="406">
                  <c:v>61.2</c:v>
                </c:pt>
                <c:pt idx="407">
                  <c:v>57.6</c:v>
                </c:pt>
                <c:pt idx="408">
                  <c:v>57.6</c:v>
                </c:pt>
                <c:pt idx="409">
                  <c:v>61.2</c:v>
                </c:pt>
                <c:pt idx="410">
                  <c:v>63</c:v>
                </c:pt>
                <c:pt idx="411">
                  <c:v>61.2</c:v>
                </c:pt>
                <c:pt idx="412">
                  <c:v>59.4</c:v>
                </c:pt>
                <c:pt idx="413">
                  <c:v>59.4</c:v>
                </c:pt>
                <c:pt idx="414">
                  <c:v>57.6</c:v>
                </c:pt>
                <c:pt idx="415">
                  <c:v>57.6</c:v>
                </c:pt>
                <c:pt idx="416">
                  <c:v>59.4</c:v>
                </c:pt>
                <c:pt idx="417">
                  <c:v>66.599999999999994</c:v>
                </c:pt>
                <c:pt idx="418">
                  <c:v>82.8</c:v>
                </c:pt>
                <c:pt idx="419">
                  <c:v>86.4</c:v>
                </c:pt>
                <c:pt idx="420">
                  <c:v>82.8</c:v>
                </c:pt>
                <c:pt idx="421">
                  <c:v>84.6</c:v>
                </c:pt>
                <c:pt idx="422">
                  <c:v>90</c:v>
                </c:pt>
                <c:pt idx="423">
                  <c:v>100.8</c:v>
                </c:pt>
                <c:pt idx="424">
                  <c:v>109.8</c:v>
                </c:pt>
                <c:pt idx="425">
                  <c:v>104.4</c:v>
                </c:pt>
                <c:pt idx="426">
                  <c:v>100.8</c:v>
                </c:pt>
                <c:pt idx="427">
                  <c:v>97.2</c:v>
                </c:pt>
                <c:pt idx="428">
                  <c:v>93.6</c:v>
                </c:pt>
                <c:pt idx="429">
                  <c:v>93.6</c:v>
                </c:pt>
                <c:pt idx="430">
                  <c:v>91.8</c:v>
                </c:pt>
                <c:pt idx="431">
                  <c:v>90</c:v>
                </c:pt>
                <c:pt idx="432">
                  <c:v>95.4</c:v>
                </c:pt>
                <c:pt idx="433">
                  <c:v>100.8</c:v>
                </c:pt>
                <c:pt idx="434">
                  <c:v>100.8</c:v>
                </c:pt>
                <c:pt idx="435">
                  <c:v>102.6</c:v>
                </c:pt>
                <c:pt idx="436">
                  <c:v>102.6</c:v>
                </c:pt>
                <c:pt idx="437">
                  <c:v>100.8</c:v>
                </c:pt>
                <c:pt idx="438">
                  <c:v>102.6</c:v>
                </c:pt>
                <c:pt idx="439">
                  <c:v>97.2</c:v>
                </c:pt>
                <c:pt idx="440">
                  <c:v>88.2</c:v>
                </c:pt>
                <c:pt idx="441">
                  <c:v>88.2</c:v>
                </c:pt>
                <c:pt idx="442">
                  <c:v>90</c:v>
                </c:pt>
                <c:pt idx="443">
                  <c:v>91.8</c:v>
                </c:pt>
                <c:pt idx="444">
                  <c:v>91.8</c:v>
                </c:pt>
                <c:pt idx="445">
                  <c:v>86.4</c:v>
                </c:pt>
                <c:pt idx="446">
                  <c:v>88.2</c:v>
                </c:pt>
                <c:pt idx="447">
                  <c:v>88.2</c:v>
                </c:pt>
                <c:pt idx="448">
                  <c:v>82.8</c:v>
                </c:pt>
                <c:pt idx="449">
                  <c:v>81</c:v>
                </c:pt>
                <c:pt idx="450">
                  <c:v>79.2</c:v>
                </c:pt>
                <c:pt idx="451">
                  <c:v>75.599999999999994</c:v>
                </c:pt>
                <c:pt idx="452">
                  <c:v>75.599999999999994</c:v>
                </c:pt>
                <c:pt idx="453">
                  <c:v>75.599999999999994</c:v>
                </c:pt>
                <c:pt idx="454">
                  <c:v>73.8</c:v>
                </c:pt>
                <c:pt idx="455">
                  <c:v>72</c:v>
                </c:pt>
                <c:pt idx="456">
                  <c:v>73.8</c:v>
                </c:pt>
                <c:pt idx="457">
                  <c:v>73.8</c:v>
                </c:pt>
                <c:pt idx="458">
                  <c:v>75.599999999999994</c:v>
                </c:pt>
                <c:pt idx="459">
                  <c:v>77.400000000000006</c:v>
                </c:pt>
                <c:pt idx="460">
                  <c:v>79.2</c:v>
                </c:pt>
                <c:pt idx="461">
                  <c:v>79.2</c:v>
                </c:pt>
                <c:pt idx="462">
                  <c:v>75.599999999999994</c:v>
                </c:pt>
                <c:pt idx="463">
                  <c:v>77.400000000000006</c:v>
                </c:pt>
                <c:pt idx="464">
                  <c:v>84.6</c:v>
                </c:pt>
                <c:pt idx="465">
                  <c:v>84.6</c:v>
                </c:pt>
                <c:pt idx="466">
                  <c:v>84.6</c:v>
                </c:pt>
                <c:pt idx="467">
                  <c:v>84.6</c:v>
                </c:pt>
                <c:pt idx="468">
                  <c:v>86.4</c:v>
                </c:pt>
                <c:pt idx="469">
                  <c:v>88.2</c:v>
                </c:pt>
                <c:pt idx="470">
                  <c:v>90</c:v>
                </c:pt>
                <c:pt idx="471">
                  <c:v>93.6</c:v>
                </c:pt>
                <c:pt idx="472">
                  <c:v>99</c:v>
                </c:pt>
                <c:pt idx="473">
                  <c:v>100.8</c:v>
                </c:pt>
                <c:pt idx="474">
                  <c:v>316.8</c:v>
                </c:pt>
                <c:pt idx="475">
                  <c:v>336.6</c:v>
                </c:pt>
                <c:pt idx="476">
                  <c:v>345.6</c:v>
                </c:pt>
                <c:pt idx="477">
                  <c:v>342</c:v>
                </c:pt>
                <c:pt idx="478">
                  <c:v>329.4</c:v>
                </c:pt>
                <c:pt idx="479">
                  <c:v>320.39999999999998</c:v>
                </c:pt>
                <c:pt idx="480">
                  <c:v>318.60000000000002</c:v>
                </c:pt>
                <c:pt idx="481">
                  <c:v>307.8</c:v>
                </c:pt>
                <c:pt idx="482">
                  <c:v>293.39999999999998</c:v>
                </c:pt>
                <c:pt idx="483">
                  <c:v>288</c:v>
                </c:pt>
                <c:pt idx="484">
                  <c:v>282.60000000000002</c:v>
                </c:pt>
                <c:pt idx="485">
                  <c:v>271.8</c:v>
                </c:pt>
                <c:pt idx="486">
                  <c:v>264.60000000000002</c:v>
                </c:pt>
                <c:pt idx="487">
                  <c:v>266.39999999999998</c:v>
                </c:pt>
                <c:pt idx="488">
                  <c:v>257.39999999999998</c:v>
                </c:pt>
                <c:pt idx="489">
                  <c:v>253.8</c:v>
                </c:pt>
                <c:pt idx="490">
                  <c:v>257.39999999999998</c:v>
                </c:pt>
                <c:pt idx="491">
                  <c:v>246.6</c:v>
                </c:pt>
                <c:pt idx="492">
                  <c:v>235.8</c:v>
                </c:pt>
                <c:pt idx="493">
                  <c:v>235.8</c:v>
                </c:pt>
                <c:pt idx="494">
                  <c:v>235.8</c:v>
                </c:pt>
                <c:pt idx="495">
                  <c:v>225</c:v>
                </c:pt>
                <c:pt idx="496">
                  <c:v>214.2</c:v>
                </c:pt>
                <c:pt idx="497">
                  <c:v>214.2</c:v>
                </c:pt>
                <c:pt idx="498">
                  <c:v>212.4</c:v>
                </c:pt>
                <c:pt idx="499">
                  <c:v>207</c:v>
                </c:pt>
                <c:pt idx="500">
                  <c:v>205.2</c:v>
                </c:pt>
                <c:pt idx="501">
                  <c:v>203.4</c:v>
                </c:pt>
                <c:pt idx="502">
                  <c:v>199.8</c:v>
                </c:pt>
                <c:pt idx="503">
                  <c:v>194.4</c:v>
                </c:pt>
                <c:pt idx="504">
                  <c:v>190.8</c:v>
                </c:pt>
                <c:pt idx="505">
                  <c:v>187.2</c:v>
                </c:pt>
                <c:pt idx="506">
                  <c:v>183.6</c:v>
                </c:pt>
                <c:pt idx="507">
                  <c:v>178.2</c:v>
                </c:pt>
                <c:pt idx="508">
                  <c:v>169.2</c:v>
                </c:pt>
                <c:pt idx="509">
                  <c:v>165.6</c:v>
                </c:pt>
                <c:pt idx="510">
                  <c:v>169.2</c:v>
                </c:pt>
                <c:pt idx="511">
                  <c:v>172.8</c:v>
                </c:pt>
                <c:pt idx="512">
                  <c:v>172.8</c:v>
                </c:pt>
                <c:pt idx="513">
                  <c:v>169.2</c:v>
                </c:pt>
                <c:pt idx="514">
                  <c:v>163.80000000000001</c:v>
                </c:pt>
                <c:pt idx="515">
                  <c:v>154.80000000000001</c:v>
                </c:pt>
                <c:pt idx="516">
                  <c:v>151.19999999999999</c:v>
                </c:pt>
                <c:pt idx="517">
                  <c:v>151.19999999999999</c:v>
                </c:pt>
                <c:pt idx="518">
                  <c:v>145.80000000000001</c:v>
                </c:pt>
                <c:pt idx="519">
                  <c:v>144</c:v>
                </c:pt>
                <c:pt idx="520">
                  <c:v>145.80000000000001</c:v>
                </c:pt>
                <c:pt idx="521">
                  <c:v>144</c:v>
                </c:pt>
                <c:pt idx="522">
                  <c:v>145.80000000000001</c:v>
                </c:pt>
                <c:pt idx="523">
                  <c:v>145.80000000000001</c:v>
                </c:pt>
                <c:pt idx="524">
                  <c:v>149.4</c:v>
                </c:pt>
                <c:pt idx="525">
                  <c:v>154.80000000000001</c:v>
                </c:pt>
                <c:pt idx="526">
                  <c:v>151.19999999999999</c:v>
                </c:pt>
                <c:pt idx="527">
                  <c:v>145.80000000000001</c:v>
                </c:pt>
                <c:pt idx="528">
                  <c:v>142.19999999999999</c:v>
                </c:pt>
                <c:pt idx="529">
                  <c:v>138.6</c:v>
                </c:pt>
                <c:pt idx="530">
                  <c:v>136.80000000000001</c:v>
                </c:pt>
                <c:pt idx="531">
                  <c:v>131.4</c:v>
                </c:pt>
                <c:pt idx="532">
                  <c:v>131.4</c:v>
                </c:pt>
                <c:pt idx="533">
                  <c:v>138.6</c:v>
                </c:pt>
                <c:pt idx="534">
                  <c:v>142.19999999999999</c:v>
                </c:pt>
                <c:pt idx="535">
                  <c:v>145.80000000000001</c:v>
                </c:pt>
                <c:pt idx="536">
                  <c:v>147.6</c:v>
                </c:pt>
                <c:pt idx="537">
                  <c:v>147.6</c:v>
                </c:pt>
                <c:pt idx="538">
                  <c:v>167.4</c:v>
                </c:pt>
                <c:pt idx="539">
                  <c:v>212.4</c:v>
                </c:pt>
                <c:pt idx="540">
                  <c:v>241.2</c:v>
                </c:pt>
                <c:pt idx="541">
                  <c:v>237.6</c:v>
                </c:pt>
                <c:pt idx="542">
                  <c:v>219.6</c:v>
                </c:pt>
                <c:pt idx="543">
                  <c:v>198</c:v>
                </c:pt>
                <c:pt idx="544">
                  <c:v>174.6</c:v>
                </c:pt>
                <c:pt idx="545">
                  <c:v>167.4</c:v>
                </c:pt>
                <c:pt idx="546">
                  <c:v>194.4</c:v>
                </c:pt>
                <c:pt idx="547">
                  <c:v>225</c:v>
                </c:pt>
                <c:pt idx="548">
                  <c:v>228.6</c:v>
                </c:pt>
                <c:pt idx="549">
                  <c:v>214.2</c:v>
                </c:pt>
                <c:pt idx="550">
                  <c:v>198</c:v>
                </c:pt>
                <c:pt idx="551">
                  <c:v>187.2</c:v>
                </c:pt>
                <c:pt idx="552">
                  <c:v>183.6</c:v>
                </c:pt>
                <c:pt idx="553">
                  <c:v>172.8</c:v>
                </c:pt>
                <c:pt idx="554">
                  <c:v>151.19999999999999</c:v>
                </c:pt>
                <c:pt idx="555">
                  <c:v>142.19999999999999</c:v>
                </c:pt>
                <c:pt idx="556">
                  <c:v>140.4</c:v>
                </c:pt>
                <c:pt idx="557">
                  <c:v>135</c:v>
                </c:pt>
                <c:pt idx="558">
                  <c:v>133.19999999999999</c:v>
                </c:pt>
                <c:pt idx="559">
                  <c:v>138.6</c:v>
                </c:pt>
                <c:pt idx="560">
                  <c:v>138.6</c:v>
                </c:pt>
                <c:pt idx="561">
                  <c:v>135</c:v>
                </c:pt>
                <c:pt idx="562">
                  <c:v>133.19999999999999</c:v>
                </c:pt>
                <c:pt idx="563">
                  <c:v>136.80000000000001</c:v>
                </c:pt>
                <c:pt idx="564">
                  <c:v>136.80000000000001</c:v>
                </c:pt>
                <c:pt idx="565">
                  <c:v>136.80000000000001</c:v>
                </c:pt>
                <c:pt idx="566">
                  <c:v>131.4</c:v>
                </c:pt>
                <c:pt idx="567">
                  <c:v>113.4</c:v>
                </c:pt>
                <c:pt idx="568">
                  <c:v>106.2</c:v>
                </c:pt>
                <c:pt idx="569">
                  <c:v>136.80000000000001</c:v>
                </c:pt>
                <c:pt idx="570">
                  <c:v>180</c:v>
                </c:pt>
                <c:pt idx="571">
                  <c:v>183.6</c:v>
                </c:pt>
                <c:pt idx="572">
                  <c:v>162</c:v>
                </c:pt>
                <c:pt idx="573">
                  <c:v>145.80000000000001</c:v>
                </c:pt>
                <c:pt idx="574">
                  <c:v>140.4</c:v>
                </c:pt>
                <c:pt idx="575">
                  <c:v>140.4</c:v>
                </c:pt>
                <c:pt idx="576">
                  <c:v>135</c:v>
                </c:pt>
                <c:pt idx="577">
                  <c:v>133.19999999999999</c:v>
                </c:pt>
                <c:pt idx="578">
                  <c:v>142.19999999999999</c:v>
                </c:pt>
                <c:pt idx="579">
                  <c:v>149.4</c:v>
                </c:pt>
                <c:pt idx="580">
                  <c:v>154.80000000000001</c:v>
                </c:pt>
                <c:pt idx="581">
                  <c:v>158.4</c:v>
                </c:pt>
                <c:pt idx="582">
                  <c:v>162</c:v>
                </c:pt>
                <c:pt idx="583">
                  <c:v>171</c:v>
                </c:pt>
                <c:pt idx="584">
                  <c:v>174.6</c:v>
                </c:pt>
                <c:pt idx="585">
                  <c:v>176.4</c:v>
                </c:pt>
                <c:pt idx="586">
                  <c:v>178.2</c:v>
                </c:pt>
                <c:pt idx="587">
                  <c:v>178.2</c:v>
                </c:pt>
                <c:pt idx="588">
                  <c:v>178.2</c:v>
                </c:pt>
                <c:pt idx="589">
                  <c:v>178.2</c:v>
                </c:pt>
                <c:pt idx="590">
                  <c:v>174.6</c:v>
                </c:pt>
                <c:pt idx="591">
                  <c:v>172.8</c:v>
                </c:pt>
                <c:pt idx="592">
                  <c:v>167.4</c:v>
                </c:pt>
                <c:pt idx="593">
                  <c:v>163.80000000000001</c:v>
                </c:pt>
                <c:pt idx="594">
                  <c:v>160.19999999999999</c:v>
                </c:pt>
                <c:pt idx="595">
                  <c:v>162</c:v>
                </c:pt>
                <c:pt idx="596">
                  <c:v>163.80000000000001</c:v>
                </c:pt>
                <c:pt idx="597">
                  <c:v>165.6</c:v>
                </c:pt>
                <c:pt idx="598">
                  <c:v>162</c:v>
                </c:pt>
                <c:pt idx="599">
                  <c:v>156.6</c:v>
                </c:pt>
                <c:pt idx="600">
                  <c:v>149.4</c:v>
                </c:pt>
                <c:pt idx="601">
                  <c:v>142.19999999999999</c:v>
                </c:pt>
                <c:pt idx="602">
                  <c:v>136.80000000000001</c:v>
                </c:pt>
                <c:pt idx="603">
                  <c:v>136.80000000000001</c:v>
                </c:pt>
                <c:pt idx="604">
                  <c:v>145.80000000000001</c:v>
                </c:pt>
                <c:pt idx="605">
                  <c:v>138.6</c:v>
                </c:pt>
                <c:pt idx="606">
                  <c:v>124.2</c:v>
                </c:pt>
                <c:pt idx="607">
                  <c:v>122.4</c:v>
                </c:pt>
                <c:pt idx="608">
                  <c:v>122.4</c:v>
                </c:pt>
                <c:pt idx="609">
                  <c:v>118.8</c:v>
                </c:pt>
                <c:pt idx="610">
                  <c:v>122.4</c:v>
                </c:pt>
                <c:pt idx="611">
                  <c:v>129.6</c:v>
                </c:pt>
                <c:pt idx="612">
                  <c:v>126</c:v>
                </c:pt>
                <c:pt idx="613">
                  <c:v>122.4</c:v>
                </c:pt>
                <c:pt idx="614">
                  <c:v>122.4</c:v>
                </c:pt>
                <c:pt idx="615">
                  <c:v>124.2</c:v>
                </c:pt>
                <c:pt idx="616">
                  <c:v>122.4</c:v>
                </c:pt>
                <c:pt idx="617">
                  <c:v>118.8</c:v>
                </c:pt>
                <c:pt idx="618">
                  <c:v>120.6</c:v>
                </c:pt>
                <c:pt idx="619">
                  <c:v>124.2</c:v>
                </c:pt>
                <c:pt idx="620">
                  <c:v>129.6</c:v>
                </c:pt>
                <c:pt idx="621">
                  <c:v>142.19999999999999</c:v>
                </c:pt>
                <c:pt idx="622">
                  <c:v>169.2</c:v>
                </c:pt>
                <c:pt idx="623">
                  <c:v>201.6</c:v>
                </c:pt>
                <c:pt idx="624">
                  <c:v>208.8</c:v>
                </c:pt>
                <c:pt idx="625">
                  <c:v>198</c:v>
                </c:pt>
                <c:pt idx="626">
                  <c:v>196.2</c:v>
                </c:pt>
                <c:pt idx="627">
                  <c:v>205.2</c:v>
                </c:pt>
                <c:pt idx="628">
                  <c:v>216</c:v>
                </c:pt>
                <c:pt idx="629">
                  <c:v>225</c:v>
                </c:pt>
                <c:pt idx="630">
                  <c:v>223.2</c:v>
                </c:pt>
                <c:pt idx="631">
                  <c:v>208.8</c:v>
                </c:pt>
                <c:pt idx="632">
                  <c:v>194.4</c:v>
                </c:pt>
                <c:pt idx="633">
                  <c:v>185.4</c:v>
                </c:pt>
                <c:pt idx="634">
                  <c:v>178.2</c:v>
                </c:pt>
                <c:pt idx="635">
                  <c:v>174.6</c:v>
                </c:pt>
                <c:pt idx="636">
                  <c:v>171</c:v>
                </c:pt>
                <c:pt idx="637">
                  <c:v>171</c:v>
                </c:pt>
                <c:pt idx="638">
                  <c:v>167.4</c:v>
                </c:pt>
                <c:pt idx="639">
                  <c:v>158.4</c:v>
                </c:pt>
                <c:pt idx="640">
                  <c:v>147.6</c:v>
                </c:pt>
                <c:pt idx="641">
                  <c:v>162</c:v>
                </c:pt>
                <c:pt idx="642">
                  <c:v>210.6</c:v>
                </c:pt>
                <c:pt idx="643">
                  <c:v>253.8</c:v>
                </c:pt>
                <c:pt idx="644">
                  <c:v>275.39999999999998</c:v>
                </c:pt>
                <c:pt idx="645">
                  <c:v>286.2</c:v>
                </c:pt>
                <c:pt idx="646">
                  <c:v>291.60000000000002</c:v>
                </c:pt>
                <c:pt idx="647">
                  <c:v>286.2</c:v>
                </c:pt>
                <c:pt idx="648">
                  <c:v>286.2</c:v>
                </c:pt>
                <c:pt idx="649">
                  <c:v>284.39999999999998</c:v>
                </c:pt>
                <c:pt idx="650">
                  <c:v>264.60000000000002</c:v>
                </c:pt>
                <c:pt idx="651">
                  <c:v>241.2</c:v>
                </c:pt>
                <c:pt idx="652">
                  <c:v>235.8</c:v>
                </c:pt>
                <c:pt idx="653">
                  <c:v>243</c:v>
                </c:pt>
                <c:pt idx="654">
                  <c:v>246.6</c:v>
                </c:pt>
                <c:pt idx="655">
                  <c:v>248.4</c:v>
                </c:pt>
                <c:pt idx="656">
                  <c:v>246.6</c:v>
                </c:pt>
                <c:pt idx="657">
                  <c:v>239.4</c:v>
                </c:pt>
                <c:pt idx="658">
                  <c:v>237.6</c:v>
                </c:pt>
                <c:pt idx="659">
                  <c:v>232.2</c:v>
                </c:pt>
                <c:pt idx="660">
                  <c:v>234</c:v>
                </c:pt>
                <c:pt idx="661">
                  <c:v>241.2</c:v>
                </c:pt>
                <c:pt idx="662">
                  <c:v>244.8</c:v>
                </c:pt>
                <c:pt idx="663">
                  <c:v>239.4</c:v>
                </c:pt>
                <c:pt idx="664">
                  <c:v>241.2</c:v>
                </c:pt>
                <c:pt idx="665">
                  <c:v>261</c:v>
                </c:pt>
                <c:pt idx="666">
                  <c:v>298.8</c:v>
                </c:pt>
                <c:pt idx="667">
                  <c:v>336.6</c:v>
                </c:pt>
                <c:pt idx="668">
                  <c:v>365.4</c:v>
                </c:pt>
                <c:pt idx="669">
                  <c:v>378</c:v>
                </c:pt>
                <c:pt idx="670">
                  <c:v>374.4</c:v>
                </c:pt>
                <c:pt idx="671">
                  <c:v>370.8</c:v>
                </c:pt>
                <c:pt idx="672">
                  <c:v>363.6</c:v>
                </c:pt>
                <c:pt idx="673">
                  <c:v>349.2</c:v>
                </c:pt>
                <c:pt idx="674">
                  <c:v>338.4</c:v>
                </c:pt>
                <c:pt idx="675">
                  <c:v>331.2</c:v>
                </c:pt>
                <c:pt idx="676">
                  <c:v>315</c:v>
                </c:pt>
                <c:pt idx="677">
                  <c:v>298.8</c:v>
                </c:pt>
                <c:pt idx="678">
                  <c:v>284.39999999999998</c:v>
                </c:pt>
                <c:pt idx="679">
                  <c:v>280.8</c:v>
                </c:pt>
                <c:pt idx="680">
                  <c:v>277.2</c:v>
                </c:pt>
                <c:pt idx="681">
                  <c:v>266.39999999999998</c:v>
                </c:pt>
                <c:pt idx="682">
                  <c:v>257.39999999999998</c:v>
                </c:pt>
                <c:pt idx="683">
                  <c:v>255.6</c:v>
                </c:pt>
                <c:pt idx="684">
                  <c:v>250.2</c:v>
                </c:pt>
                <c:pt idx="685">
                  <c:v>246.6</c:v>
                </c:pt>
                <c:pt idx="686">
                  <c:v>246.6</c:v>
                </c:pt>
                <c:pt idx="687">
                  <c:v>244.8</c:v>
                </c:pt>
                <c:pt idx="688">
                  <c:v>239.4</c:v>
                </c:pt>
                <c:pt idx="689">
                  <c:v>235.8</c:v>
                </c:pt>
                <c:pt idx="690">
                  <c:v>235.8</c:v>
                </c:pt>
                <c:pt idx="691">
                  <c:v>237.6</c:v>
                </c:pt>
                <c:pt idx="692">
                  <c:v>237.6</c:v>
                </c:pt>
                <c:pt idx="693">
                  <c:v>234</c:v>
                </c:pt>
                <c:pt idx="694">
                  <c:v>232.2</c:v>
                </c:pt>
                <c:pt idx="695">
                  <c:v>232.2</c:v>
                </c:pt>
                <c:pt idx="696">
                  <c:v>228.6</c:v>
                </c:pt>
                <c:pt idx="697">
                  <c:v>225</c:v>
                </c:pt>
                <c:pt idx="698">
                  <c:v>223.2</c:v>
                </c:pt>
                <c:pt idx="699">
                  <c:v>221.4</c:v>
                </c:pt>
                <c:pt idx="700">
                  <c:v>223.2</c:v>
                </c:pt>
                <c:pt idx="701">
                  <c:v>228.6</c:v>
                </c:pt>
                <c:pt idx="702">
                  <c:v>232.2</c:v>
                </c:pt>
                <c:pt idx="703">
                  <c:v>232.2</c:v>
                </c:pt>
                <c:pt idx="704">
                  <c:v>230.4</c:v>
                </c:pt>
                <c:pt idx="705">
                  <c:v>223.2</c:v>
                </c:pt>
                <c:pt idx="706">
                  <c:v>219.6</c:v>
                </c:pt>
                <c:pt idx="707">
                  <c:v>217.8</c:v>
                </c:pt>
                <c:pt idx="708">
                  <c:v>210.6</c:v>
                </c:pt>
                <c:pt idx="709">
                  <c:v>201.6</c:v>
                </c:pt>
                <c:pt idx="710">
                  <c:v>194.4</c:v>
                </c:pt>
                <c:pt idx="711">
                  <c:v>192.6</c:v>
                </c:pt>
                <c:pt idx="712">
                  <c:v>190.8</c:v>
                </c:pt>
                <c:pt idx="713">
                  <c:v>190.8</c:v>
                </c:pt>
                <c:pt idx="714">
                  <c:v>190.8</c:v>
                </c:pt>
                <c:pt idx="715">
                  <c:v>181.8</c:v>
                </c:pt>
                <c:pt idx="716">
                  <c:v>174.6</c:v>
                </c:pt>
                <c:pt idx="717">
                  <c:v>167.4</c:v>
                </c:pt>
                <c:pt idx="718">
                  <c:v>165.6</c:v>
                </c:pt>
                <c:pt idx="719">
                  <c:v>163.80000000000001</c:v>
                </c:pt>
                <c:pt idx="720">
                  <c:v>167.4</c:v>
                </c:pt>
                <c:pt idx="721">
                  <c:v>176.4</c:v>
                </c:pt>
                <c:pt idx="722">
                  <c:v>194.4</c:v>
                </c:pt>
                <c:pt idx="723">
                  <c:v>217.8</c:v>
                </c:pt>
                <c:pt idx="724">
                  <c:v>241.2</c:v>
                </c:pt>
                <c:pt idx="725">
                  <c:v>257.39999999999998</c:v>
                </c:pt>
                <c:pt idx="726">
                  <c:v>248.4</c:v>
                </c:pt>
                <c:pt idx="727">
                  <c:v>228.6</c:v>
                </c:pt>
                <c:pt idx="728">
                  <c:v>210.6</c:v>
                </c:pt>
                <c:pt idx="729">
                  <c:v>205.2</c:v>
                </c:pt>
                <c:pt idx="730">
                  <c:v>201.6</c:v>
                </c:pt>
                <c:pt idx="731">
                  <c:v>194.4</c:v>
                </c:pt>
                <c:pt idx="732">
                  <c:v>187.2</c:v>
                </c:pt>
                <c:pt idx="733">
                  <c:v>180</c:v>
                </c:pt>
                <c:pt idx="734">
                  <c:v>174.6</c:v>
                </c:pt>
                <c:pt idx="735">
                  <c:v>171</c:v>
                </c:pt>
                <c:pt idx="736">
                  <c:v>163.80000000000001</c:v>
                </c:pt>
                <c:pt idx="737">
                  <c:v>153</c:v>
                </c:pt>
                <c:pt idx="738">
                  <c:v>160.19999999999999</c:v>
                </c:pt>
                <c:pt idx="739">
                  <c:v>190.8</c:v>
                </c:pt>
                <c:pt idx="740">
                  <c:v>214.2</c:v>
                </c:pt>
                <c:pt idx="741">
                  <c:v>223.2</c:v>
                </c:pt>
                <c:pt idx="742">
                  <c:v>210.6</c:v>
                </c:pt>
                <c:pt idx="743">
                  <c:v>189</c:v>
                </c:pt>
                <c:pt idx="744">
                  <c:v>169.2</c:v>
                </c:pt>
                <c:pt idx="745">
                  <c:v>154.80000000000001</c:v>
                </c:pt>
                <c:pt idx="746">
                  <c:v>149.4</c:v>
                </c:pt>
                <c:pt idx="747">
                  <c:v>142.19999999999999</c:v>
                </c:pt>
                <c:pt idx="748">
                  <c:v>136.80000000000001</c:v>
                </c:pt>
                <c:pt idx="749">
                  <c:v>136.80000000000001</c:v>
                </c:pt>
                <c:pt idx="750">
                  <c:v>138.6</c:v>
                </c:pt>
                <c:pt idx="751">
                  <c:v>145.80000000000001</c:v>
                </c:pt>
                <c:pt idx="752">
                  <c:v>149.4</c:v>
                </c:pt>
                <c:pt idx="753">
                  <c:v>154.80000000000001</c:v>
                </c:pt>
                <c:pt idx="754">
                  <c:v>156.6</c:v>
                </c:pt>
                <c:pt idx="755">
                  <c:v>153</c:v>
                </c:pt>
                <c:pt idx="756">
                  <c:v>151.19999999999999</c:v>
                </c:pt>
                <c:pt idx="757">
                  <c:v>151.19999999999999</c:v>
                </c:pt>
                <c:pt idx="758">
                  <c:v>151.19999999999999</c:v>
                </c:pt>
                <c:pt idx="759">
                  <c:v>149.4</c:v>
                </c:pt>
                <c:pt idx="760">
                  <c:v>142.19999999999999</c:v>
                </c:pt>
                <c:pt idx="761">
                  <c:v>145.80000000000001</c:v>
                </c:pt>
                <c:pt idx="762">
                  <c:v>160.19999999999999</c:v>
                </c:pt>
                <c:pt idx="763">
                  <c:v>151.19999999999999</c:v>
                </c:pt>
                <c:pt idx="764">
                  <c:v>127.8</c:v>
                </c:pt>
                <c:pt idx="765">
                  <c:v>106.2</c:v>
                </c:pt>
                <c:pt idx="766">
                  <c:v>91.8</c:v>
                </c:pt>
                <c:pt idx="767">
                  <c:v>75.599999999999994</c:v>
                </c:pt>
                <c:pt idx="768">
                  <c:v>68.400000000000006</c:v>
                </c:pt>
                <c:pt idx="769">
                  <c:v>86.4</c:v>
                </c:pt>
                <c:pt idx="770">
                  <c:v>109.8</c:v>
                </c:pt>
                <c:pt idx="771">
                  <c:v>129.6</c:v>
                </c:pt>
                <c:pt idx="772">
                  <c:v>145.80000000000001</c:v>
                </c:pt>
                <c:pt idx="773">
                  <c:v>154.80000000000001</c:v>
                </c:pt>
                <c:pt idx="774">
                  <c:v>162</c:v>
                </c:pt>
                <c:pt idx="775">
                  <c:v>174.6</c:v>
                </c:pt>
                <c:pt idx="776">
                  <c:v>187.2</c:v>
                </c:pt>
                <c:pt idx="777">
                  <c:v>199.8</c:v>
                </c:pt>
                <c:pt idx="778">
                  <c:v>205.2</c:v>
                </c:pt>
                <c:pt idx="779">
                  <c:v>214.2</c:v>
                </c:pt>
                <c:pt idx="780">
                  <c:v>221.4</c:v>
                </c:pt>
                <c:pt idx="781">
                  <c:v>228.6</c:v>
                </c:pt>
                <c:pt idx="782">
                  <c:v>234</c:v>
                </c:pt>
                <c:pt idx="783">
                  <c:v>235.8</c:v>
                </c:pt>
                <c:pt idx="784">
                  <c:v>232.2</c:v>
                </c:pt>
                <c:pt idx="785">
                  <c:v>232.2</c:v>
                </c:pt>
                <c:pt idx="786">
                  <c:v>230.4</c:v>
                </c:pt>
                <c:pt idx="787">
                  <c:v>221.4</c:v>
                </c:pt>
                <c:pt idx="788">
                  <c:v>212.4</c:v>
                </c:pt>
                <c:pt idx="789">
                  <c:v>208.8</c:v>
                </c:pt>
                <c:pt idx="790">
                  <c:v>210.6</c:v>
                </c:pt>
                <c:pt idx="791">
                  <c:v>212.4</c:v>
                </c:pt>
                <c:pt idx="792">
                  <c:v>210.6</c:v>
                </c:pt>
                <c:pt idx="793">
                  <c:v>207</c:v>
                </c:pt>
                <c:pt idx="794">
                  <c:v>203.4</c:v>
                </c:pt>
                <c:pt idx="795">
                  <c:v>203.4</c:v>
                </c:pt>
                <c:pt idx="796">
                  <c:v>201.6</c:v>
                </c:pt>
                <c:pt idx="797">
                  <c:v>203.4</c:v>
                </c:pt>
                <c:pt idx="798">
                  <c:v>203.4</c:v>
                </c:pt>
                <c:pt idx="799">
                  <c:v>198</c:v>
                </c:pt>
                <c:pt idx="800">
                  <c:v>192.6</c:v>
                </c:pt>
                <c:pt idx="801">
                  <c:v>190.8</c:v>
                </c:pt>
                <c:pt idx="802">
                  <c:v>187.2</c:v>
                </c:pt>
                <c:pt idx="803">
                  <c:v>183.6</c:v>
                </c:pt>
                <c:pt idx="804">
                  <c:v>181.8</c:v>
                </c:pt>
                <c:pt idx="805">
                  <c:v>176.4</c:v>
                </c:pt>
                <c:pt idx="806">
                  <c:v>172.8</c:v>
                </c:pt>
                <c:pt idx="807">
                  <c:v>169.2</c:v>
                </c:pt>
                <c:pt idx="808">
                  <c:v>167.4</c:v>
                </c:pt>
                <c:pt idx="809">
                  <c:v>169.2</c:v>
                </c:pt>
                <c:pt idx="810">
                  <c:v>169.2</c:v>
                </c:pt>
                <c:pt idx="811">
                  <c:v>169.2</c:v>
                </c:pt>
                <c:pt idx="812">
                  <c:v>169.2</c:v>
                </c:pt>
                <c:pt idx="813">
                  <c:v>167.4</c:v>
                </c:pt>
                <c:pt idx="814">
                  <c:v>171</c:v>
                </c:pt>
                <c:pt idx="815">
                  <c:v>172.8</c:v>
                </c:pt>
                <c:pt idx="816">
                  <c:v>176.4</c:v>
                </c:pt>
                <c:pt idx="817">
                  <c:v>189</c:v>
                </c:pt>
                <c:pt idx="818">
                  <c:v>196.2</c:v>
                </c:pt>
                <c:pt idx="819">
                  <c:v>196.2</c:v>
                </c:pt>
                <c:pt idx="820">
                  <c:v>205.2</c:v>
                </c:pt>
                <c:pt idx="821">
                  <c:v>214.2</c:v>
                </c:pt>
                <c:pt idx="822">
                  <c:v>217.8</c:v>
                </c:pt>
                <c:pt idx="823">
                  <c:v>219.6</c:v>
                </c:pt>
                <c:pt idx="824">
                  <c:v>217.8</c:v>
                </c:pt>
                <c:pt idx="825">
                  <c:v>214.2</c:v>
                </c:pt>
                <c:pt idx="826">
                  <c:v>210.6</c:v>
                </c:pt>
                <c:pt idx="827">
                  <c:v>208.8</c:v>
                </c:pt>
                <c:pt idx="828">
                  <c:v>210.6</c:v>
                </c:pt>
                <c:pt idx="829">
                  <c:v>210.6</c:v>
                </c:pt>
                <c:pt idx="830">
                  <c:v>214.2</c:v>
                </c:pt>
                <c:pt idx="831">
                  <c:v>221.4</c:v>
                </c:pt>
                <c:pt idx="832">
                  <c:v>230.4</c:v>
                </c:pt>
                <c:pt idx="833">
                  <c:v>239.4</c:v>
                </c:pt>
                <c:pt idx="834">
                  <c:v>239.4</c:v>
                </c:pt>
                <c:pt idx="835">
                  <c:v>226.8</c:v>
                </c:pt>
                <c:pt idx="836">
                  <c:v>203.4</c:v>
                </c:pt>
                <c:pt idx="837">
                  <c:v>181.8</c:v>
                </c:pt>
                <c:pt idx="838">
                  <c:v>160.19999999999999</c:v>
                </c:pt>
                <c:pt idx="839">
                  <c:v>135</c:v>
                </c:pt>
                <c:pt idx="840">
                  <c:v>111.6</c:v>
                </c:pt>
                <c:pt idx="841">
                  <c:v>109.8</c:v>
                </c:pt>
                <c:pt idx="842">
                  <c:v>126</c:v>
                </c:pt>
                <c:pt idx="843">
                  <c:v>142.19999999999999</c:v>
                </c:pt>
                <c:pt idx="844">
                  <c:v>154.80000000000001</c:v>
                </c:pt>
                <c:pt idx="845">
                  <c:v>169.2</c:v>
                </c:pt>
                <c:pt idx="846">
                  <c:v>190.8</c:v>
                </c:pt>
                <c:pt idx="847">
                  <c:v>208.8</c:v>
                </c:pt>
                <c:pt idx="848">
                  <c:v>219.6</c:v>
                </c:pt>
                <c:pt idx="849">
                  <c:v>223.2</c:v>
                </c:pt>
                <c:pt idx="850">
                  <c:v>235.8</c:v>
                </c:pt>
                <c:pt idx="851">
                  <c:v>244.8</c:v>
                </c:pt>
                <c:pt idx="852">
                  <c:v>246.6</c:v>
                </c:pt>
                <c:pt idx="853">
                  <c:v>248.4</c:v>
                </c:pt>
                <c:pt idx="854">
                  <c:v>257.39999999999998</c:v>
                </c:pt>
                <c:pt idx="855">
                  <c:v>266.39999999999998</c:v>
                </c:pt>
                <c:pt idx="856">
                  <c:v>273.60000000000002</c:v>
                </c:pt>
                <c:pt idx="857">
                  <c:v>286.2</c:v>
                </c:pt>
                <c:pt idx="858">
                  <c:v>302.39999999999998</c:v>
                </c:pt>
                <c:pt idx="859">
                  <c:v>316.8</c:v>
                </c:pt>
                <c:pt idx="860">
                  <c:v>322.2</c:v>
                </c:pt>
                <c:pt idx="861">
                  <c:v>320.39999999999998</c:v>
                </c:pt>
                <c:pt idx="862">
                  <c:v>318.60000000000002</c:v>
                </c:pt>
                <c:pt idx="863">
                  <c:v>318.60000000000002</c:v>
                </c:pt>
                <c:pt idx="864">
                  <c:v>318.60000000000002</c:v>
                </c:pt>
                <c:pt idx="865">
                  <c:v>325.8</c:v>
                </c:pt>
                <c:pt idx="866">
                  <c:v>329.4</c:v>
                </c:pt>
                <c:pt idx="867">
                  <c:v>331.2</c:v>
                </c:pt>
                <c:pt idx="868">
                  <c:v>334.8</c:v>
                </c:pt>
                <c:pt idx="869">
                  <c:v>334.8</c:v>
                </c:pt>
                <c:pt idx="870">
                  <c:v>331.2</c:v>
                </c:pt>
                <c:pt idx="871">
                  <c:v>331.2</c:v>
                </c:pt>
                <c:pt idx="872">
                  <c:v>336.6</c:v>
                </c:pt>
                <c:pt idx="873">
                  <c:v>334.8</c:v>
                </c:pt>
                <c:pt idx="874">
                  <c:v>322.2</c:v>
                </c:pt>
                <c:pt idx="875">
                  <c:v>313.2</c:v>
                </c:pt>
                <c:pt idx="876">
                  <c:v>307.8</c:v>
                </c:pt>
                <c:pt idx="877">
                  <c:v>289.8</c:v>
                </c:pt>
                <c:pt idx="878">
                  <c:v>271.8</c:v>
                </c:pt>
                <c:pt idx="879">
                  <c:v>257.39999999999998</c:v>
                </c:pt>
                <c:pt idx="880">
                  <c:v>246.6</c:v>
                </c:pt>
                <c:pt idx="881">
                  <c:v>235.8</c:v>
                </c:pt>
                <c:pt idx="882">
                  <c:v>221.4</c:v>
                </c:pt>
                <c:pt idx="883">
                  <c:v>201.6</c:v>
                </c:pt>
                <c:pt idx="884">
                  <c:v>192.6</c:v>
                </c:pt>
                <c:pt idx="885">
                  <c:v>189</c:v>
                </c:pt>
                <c:pt idx="886">
                  <c:v>187.2</c:v>
                </c:pt>
                <c:pt idx="887">
                  <c:v>180</c:v>
                </c:pt>
                <c:pt idx="888">
                  <c:v>172.8</c:v>
                </c:pt>
                <c:pt idx="889">
                  <c:v>169.2</c:v>
                </c:pt>
                <c:pt idx="890">
                  <c:v>163.80000000000001</c:v>
                </c:pt>
                <c:pt idx="891">
                  <c:v>154.80000000000001</c:v>
                </c:pt>
                <c:pt idx="892">
                  <c:v>142.19999999999999</c:v>
                </c:pt>
                <c:pt idx="893">
                  <c:v>136.80000000000001</c:v>
                </c:pt>
                <c:pt idx="894">
                  <c:v>129.6</c:v>
                </c:pt>
                <c:pt idx="895">
                  <c:v>124.2</c:v>
                </c:pt>
                <c:pt idx="896">
                  <c:v>118.8</c:v>
                </c:pt>
                <c:pt idx="897">
                  <c:v>113.4</c:v>
                </c:pt>
                <c:pt idx="898">
                  <c:v>106.2</c:v>
                </c:pt>
                <c:pt idx="899">
                  <c:v>100.8</c:v>
                </c:pt>
                <c:pt idx="900">
                  <c:v>95.4</c:v>
                </c:pt>
                <c:pt idx="901">
                  <c:v>91.8</c:v>
                </c:pt>
                <c:pt idx="902">
                  <c:v>91.8</c:v>
                </c:pt>
                <c:pt idx="903">
                  <c:v>91.8</c:v>
                </c:pt>
                <c:pt idx="904">
                  <c:v>88.2</c:v>
                </c:pt>
                <c:pt idx="905">
                  <c:v>86.4</c:v>
                </c:pt>
                <c:pt idx="906">
                  <c:v>90</c:v>
                </c:pt>
                <c:pt idx="907">
                  <c:v>97.2</c:v>
                </c:pt>
                <c:pt idx="908">
                  <c:v>104.4</c:v>
                </c:pt>
                <c:pt idx="909">
                  <c:v>133.19999999999999</c:v>
                </c:pt>
                <c:pt idx="910">
                  <c:v>176.4</c:v>
                </c:pt>
                <c:pt idx="911">
                  <c:v>196.2</c:v>
                </c:pt>
                <c:pt idx="912">
                  <c:v>201.6</c:v>
                </c:pt>
                <c:pt idx="913">
                  <c:v>208.8</c:v>
                </c:pt>
                <c:pt idx="914">
                  <c:v>232.2</c:v>
                </c:pt>
                <c:pt idx="915">
                  <c:v>261</c:v>
                </c:pt>
                <c:pt idx="916">
                  <c:v>286.2</c:v>
                </c:pt>
                <c:pt idx="917">
                  <c:v>304.2</c:v>
                </c:pt>
                <c:pt idx="918">
                  <c:v>320.39999999999998</c:v>
                </c:pt>
                <c:pt idx="919">
                  <c:v>329.4</c:v>
                </c:pt>
                <c:pt idx="920">
                  <c:v>331.2</c:v>
                </c:pt>
                <c:pt idx="921">
                  <c:v>322.2</c:v>
                </c:pt>
                <c:pt idx="922">
                  <c:v>313.2</c:v>
                </c:pt>
                <c:pt idx="923">
                  <c:v>304.2</c:v>
                </c:pt>
                <c:pt idx="924">
                  <c:v>291.60000000000002</c:v>
                </c:pt>
                <c:pt idx="925">
                  <c:v>277.2</c:v>
                </c:pt>
                <c:pt idx="926">
                  <c:v>259.2</c:v>
                </c:pt>
                <c:pt idx="927">
                  <c:v>239.4</c:v>
                </c:pt>
                <c:pt idx="928">
                  <c:v>214.2</c:v>
                </c:pt>
                <c:pt idx="929">
                  <c:v>194.4</c:v>
                </c:pt>
                <c:pt idx="930">
                  <c:v>199.8</c:v>
                </c:pt>
                <c:pt idx="931">
                  <c:v>217.8</c:v>
                </c:pt>
                <c:pt idx="932">
                  <c:v>237.6</c:v>
                </c:pt>
                <c:pt idx="933">
                  <c:v>250.2</c:v>
                </c:pt>
                <c:pt idx="934">
                  <c:v>244.8</c:v>
                </c:pt>
                <c:pt idx="935">
                  <c:v>234</c:v>
                </c:pt>
                <c:pt idx="936">
                  <c:v>226.8</c:v>
                </c:pt>
                <c:pt idx="937">
                  <c:v>217.8</c:v>
                </c:pt>
                <c:pt idx="938">
                  <c:v>214.2</c:v>
                </c:pt>
                <c:pt idx="939">
                  <c:v>217.8</c:v>
                </c:pt>
                <c:pt idx="940">
                  <c:v>219.6</c:v>
                </c:pt>
                <c:pt idx="941">
                  <c:v>223.2</c:v>
                </c:pt>
                <c:pt idx="942">
                  <c:v>228.6</c:v>
                </c:pt>
                <c:pt idx="943">
                  <c:v>237.6</c:v>
                </c:pt>
                <c:pt idx="944">
                  <c:v>244.8</c:v>
                </c:pt>
                <c:pt idx="945">
                  <c:v>257.39999999999998</c:v>
                </c:pt>
                <c:pt idx="946">
                  <c:v>277.2</c:v>
                </c:pt>
                <c:pt idx="947">
                  <c:v>295.2</c:v>
                </c:pt>
                <c:pt idx="948">
                  <c:v>300.60000000000002</c:v>
                </c:pt>
                <c:pt idx="949">
                  <c:v>298.8</c:v>
                </c:pt>
                <c:pt idx="950">
                  <c:v>297</c:v>
                </c:pt>
                <c:pt idx="951">
                  <c:v>291.60000000000002</c:v>
                </c:pt>
                <c:pt idx="952">
                  <c:v>279</c:v>
                </c:pt>
                <c:pt idx="953">
                  <c:v>275.39999999999998</c:v>
                </c:pt>
                <c:pt idx="954">
                  <c:v>280.8</c:v>
                </c:pt>
                <c:pt idx="955">
                  <c:v>284.39999999999998</c:v>
                </c:pt>
                <c:pt idx="956">
                  <c:v>280.8</c:v>
                </c:pt>
                <c:pt idx="957">
                  <c:v>268.2</c:v>
                </c:pt>
                <c:pt idx="958">
                  <c:v>257.39999999999998</c:v>
                </c:pt>
                <c:pt idx="959">
                  <c:v>253.8</c:v>
                </c:pt>
                <c:pt idx="960">
                  <c:v>244.8</c:v>
                </c:pt>
                <c:pt idx="961">
                  <c:v>246.6</c:v>
                </c:pt>
                <c:pt idx="962">
                  <c:v>264.60000000000002</c:v>
                </c:pt>
                <c:pt idx="963">
                  <c:v>273.60000000000002</c:v>
                </c:pt>
                <c:pt idx="964">
                  <c:v>275.39999999999998</c:v>
                </c:pt>
                <c:pt idx="965">
                  <c:v>275.39999999999998</c:v>
                </c:pt>
                <c:pt idx="966">
                  <c:v>280.8</c:v>
                </c:pt>
                <c:pt idx="967">
                  <c:v>289.8</c:v>
                </c:pt>
                <c:pt idx="968">
                  <c:v>293.39999999999998</c:v>
                </c:pt>
                <c:pt idx="969">
                  <c:v>302.39999999999998</c:v>
                </c:pt>
                <c:pt idx="970">
                  <c:v>302.39999999999998</c:v>
                </c:pt>
                <c:pt idx="971">
                  <c:v>304.2</c:v>
                </c:pt>
                <c:pt idx="972">
                  <c:v>309.60000000000002</c:v>
                </c:pt>
                <c:pt idx="973">
                  <c:v>307.8</c:v>
                </c:pt>
                <c:pt idx="974">
                  <c:v>300.60000000000002</c:v>
                </c:pt>
                <c:pt idx="975">
                  <c:v>298.8</c:v>
                </c:pt>
                <c:pt idx="976">
                  <c:v>307.8</c:v>
                </c:pt>
                <c:pt idx="977">
                  <c:v>307.8</c:v>
                </c:pt>
                <c:pt idx="978">
                  <c:v>307.8</c:v>
                </c:pt>
                <c:pt idx="979">
                  <c:v>302.39999999999998</c:v>
                </c:pt>
                <c:pt idx="980">
                  <c:v>291.60000000000002</c:v>
                </c:pt>
                <c:pt idx="981">
                  <c:v>282.60000000000002</c:v>
                </c:pt>
                <c:pt idx="982">
                  <c:v>275.39999999999998</c:v>
                </c:pt>
                <c:pt idx="983">
                  <c:v>268.2</c:v>
                </c:pt>
                <c:pt idx="984">
                  <c:v>259.2</c:v>
                </c:pt>
                <c:pt idx="985">
                  <c:v>250.2</c:v>
                </c:pt>
                <c:pt idx="986">
                  <c:v>250.2</c:v>
                </c:pt>
                <c:pt idx="987">
                  <c:v>248.4</c:v>
                </c:pt>
                <c:pt idx="988">
                  <c:v>244.8</c:v>
                </c:pt>
                <c:pt idx="989">
                  <c:v>241.2</c:v>
                </c:pt>
                <c:pt idx="990">
                  <c:v>235.8</c:v>
                </c:pt>
                <c:pt idx="991">
                  <c:v>223.2</c:v>
                </c:pt>
                <c:pt idx="992">
                  <c:v>208.8</c:v>
                </c:pt>
                <c:pt idx="993">
                  <c:v>194.4</c:v>
                </c:pt>
                <c:pt idx="994">
                  <c:v>183.6</c:v>
                </c:pt>
                <c:pt idx="995">
                  <c:v>172.8</c:v>
                </c:pt>
                <c:pt idx="996">
                  <c:v>165.6</c:v>
                </c:pt>
                <c:pt idx="997">
                  <c:v>160.19999999999999</c:v>
                </c:pt>
                <c:pt idx="998">
                  <c:v>156.6</c:v>
                </c:pt>
                <c:pt idx="999">
                  <c:v>149.4</c:v>
                </c:pt>
                <c:pt idx="1000">
                  <c:v>136.80000000000001</c:v>
                </c:pt>
                <c:pt idx="1001">
                  <c:v>131.4</c:v>
                </c:pt>
                <c:pt idx="1002">
                  <c:v>127.8</c:v>
                </c:pt>
                <c:pt idx="1003">
                  <c:v>120.6</c:v>
                </c:pt>
                <c:pt idx="1004">
                  <c:v>118.8</c:v>
                </c:pt>
                <c:pt idx="1005">
                  <c:v>118.8</c:v>
                </c:pt>
                <c:pt idx="1006">
                  <c:v>117</c:v>
                </c:pt>
                <c:pt idx="1007">
                  <c:v>118.8</c:v>
                </c:pt>
                <c:pt idx="1008">
                  <c:v>124.2</c:v>
                </c:pt>
                <c:pt idx="1009">
                  <c:v>145.80000000000001</c:v>
                </c:pt>
                <c:pt idx="1010">
                  <c:v>172.8</c:v>
                </c:pt>
                <c:pt idx="1011">
                  <c:v>181.8</c:v>
                </c:pt>
                <c:pt idx="1012">
                  <c:v>181.8</c:v>
                </c:pt>
                <c:pt idx="1013">
                  <c:v>169.2</c:v>
                </c:pt>
                <c:pt idx="1014">
                  <c:v>154.80000000000001</c:v>
                </c:pt>
                <c:pt idx="1015">
                  <c:v>138.6</c:v>
                </c:pt>
                <c:pt idx="1016">
                  <c:v>129.6</c:v>
                </c:pt>
                <c:pt idx="1017">
                  <c:v>124.2</c:v>
                </c:pt>
                <c:pt idx="1018">
                  <c:v>126</c:v>
                </c:pt>
                <c:pt idx="1019">
                  <c:v>126</c:v>
                </c:pt>
                <c:pt idx="1020">
                  <c:v>120.6</c:v>
                </c:pt>
                <c:pt idx="1021">
                  <c:v>117</c:v>
                </c:pt>
                <c:pt idx="1022">
                  <c:v>122.4</c:v>
                </c:pt>
                <c:pt idx="1023">
                  <c:v>138.6</c:v>
                </c:pt>
                <c:pt idx="1024">
                  <c:v>162</c:v>
                </c:pt>
                <c:pt idx="1025">
                  <c:v>183.6</c:v>
                </c:pt>
                <c:pt idx="1026">
                  <c:v>190.8</c:v>
                </c:pt>
                <c:pt idx="1027">
                  <c:v>183.6</c:v>
                </c:pt>
                <c:pt idx="1028">
                  <c:v>192.6</c:v>
                </c:pt>
                <c:pt idx="1029">
                  <c:v>217.8</c:v>
                </c:pt>
                <c:pt idx="1030">
                  <c:v>239.4</c:v>
                </c:pt>
                <c:pt idx="1031">
                  <c:v>244.8</c:v>
                </c:pt>
                <c:pt idx="1032">
                  <c:v>235.8</c:v>
                </c:pt>
                <c:pt idx="1033">
                  <c:v>234</c:v>
                </c:pt>
                <c:pt idx="1034">
                  <c:v>243</c:v>
                </c:pt>
                <c:pt idx="1035">
                  <c:v>253.8</c:v>
                </c:pt>
                <c:pt idx="1036">
                  <c:v>261</c:v>
                </c:pt>
                <c:pt idx="1037">
                  <c:v>259.2</c:v>
                </c:pt>
                <c:pt idx="1038">
                  <c:v>257.39999999999998</c:v>
                </c:pt>
                <c:pt idx="1039">
                  <c:v>250.2</c:v>
                </c:pt>
                <c:pt idx="1040">
                  <c:v>237.6</c:v>
                </c:pt>
                <c:pt idx="1041">
                  <c:v>230.4</c:v>
                </c:pt>
                <c:pt idx="1042">
                  <c:v>230.4</c:v>
                </c:pt>
                <c:pt idx="1043">
                  <c:v>235.8</c:v>
                </c:pt>
                <c:pt idx="1044">
                  <c:v>237.6</c:v>
                </c:pt>
                <c:pt idx="1045">
                  <c:v>226.8</c:v>
                </c:pt>
                <c:pt idx="1046">
                  <c:v>223.2</c:v>
                </c:pt>
                <c:pt idx="1047">
                  <c:v>223.2</c:v>
                </c:pt>
                <c:pt idx="1048">
                  <c:v>221.4</c:v>
                </c:pt>
                <c:pt idx="1049">
                  <c:v>243</c:v>
                </c:pt>
                <c:pt idx="1050">
                  <c:v>266.39999999999998</c:v>
                </c:pt>
                <c:pt idx="1051">
                  <c:v>262.8</c:v>
                </c:pt>
                <c:pt idx="1052">
                  <c:v>244.8</c:v>
                </c:pt>
                <c:pt idx="1053">
                  <c:v>223.2</c:v>
                </c:pt>
                <c:pt idx="1054">
                  <c:v>205.2</c:v>
                </c:pt>
                <c:pt idx="1055">
                  <c:v>199.8</c:v>
                </c:pt>
                <c:pt idx="1056">
                  <c:v>199.8</c:v>
                </c:pt>
                <c:pt idx="1057">
                  <c:v>201.6</c:v>
                </c:pt>
                <c:pt idx="1058">
                  <c:v>205.2</c:v>
                </c:pt>
                <c:pt idx="1059">
                  <c:v>205.2</c:v>
                </c:pt>
                <c:pt idx="1060">
                  <c:v>208.8</c:v>
                </c:pt>
                <c:pt idx="1061">
                  <c:v>212.4</c:v>
                </c:pt>
                <c:pt idx="1062">
                  <c:v>214.2</c:v>
                </c:pt>
                <c:pt idx="1063">
                  <c:v>217.8</c:v>
                </c:pt>
                <c:pt idx="1064">
                  <c:v>219.6</c:v>
                </c:pt>
                <c:pt idx="1065">
                  <c:v>228.6</c:v>
                </c:pt>
                <c:pt idx="1066">
                  <c:v>237.6</c:v>
                </c:pt>
                <c:pt idx="1067">
                  <c:v>239.4</c:v>
                </c:pt>
                <c:pt idx="1068">
                  <c:v>248.4</c:v>
                </c:pt>
                <c:pt idx="1069">
                  <c:v>262.8</c:v>
                </c:pt>
                <c:pt idx="1070">
                  <c:v>268.2</c:v>
                </c:pt>
                <c:pt idx="1071">
                  <c:v>264.60000000000002</c:v>
                </c:pt>
                <c:pt idx="1072">
                  <c:v>259.2</c:v>
                </c:pt>
                <c:pt idx="1073">
                  <c:v>248.4</c:v>
                </c:pt>
                <c:pt idx="1074">
                  <c:v>235.8</c:v>
                </c:pt>
                <c:pt idx="1075">
                  <c:v>228.6</c:v>
                </c:pt>
                <c:pt idx="1076">
                  <c:v>226.8</c:v>
                </c:pt>
                <c:pt idx="1077">
                  <c:v>221.4</c:v>
                </c:pt>
                <c:pt idx="1078">
                  <c:v>208.8</c:v>
                </c:pt>
                <c:pt idx="1079">
                  <c:v>196.2</c:v>
                </c:pt>
                <c:pt idx="1080">
                  <c:v>185.4</c:v>
                </c:pt>
                <c:pt idx="1081">
                  <c:v>178.2</c:v>
                </c:pt>
                <c:pt idx="1082">
                  <c:v>176.4</c:v>
                </c:pt>
                <c:pt idx="1083">
                  <c:v>172.8</c:v>
                </c:pt>
                <c:pt idx="1084">
                  <c:v>167.4</c:v>
                </c:pt>
                <c:pt idx="1085">
                  <c:v>160.19999999999999</c:v>
                </c:pt>
                <c:pt idx="1086">
                  <c:v>156.6</c:v>
                </c:pt>
                <c:pt idx="1087">
                  <c:v>149.4</c:v>
                </c:pt>
                <c:pt idx="1088">
                  <c:v>144</c:v>
                </c:pt>
                <c:pt idx="1089">
                  <c:v>138.6</c:v>
                </c:pt>
                <c:pt idx="1090">
                  <c:v>133.19999999999999</c:v>
                </c:pt>
                <c:pt idx="1091">
                  <c:v>127.8</c:v>
                </c:pt>
                <c:pt idx="1092">
                  <c:v>120.6</c:v>
                </c:pt>
                <c:pt idx="1093">
                  <c:v>111.6</c:v>
                </c:pt>
                <c:pt idx="1094">
                  <c:v>109.8</c:v>
                </c:pt>
                <c:pt idx="1095">
                  <c:v>106.2</c:v>
                </c:pt>
                <c:pt idx="1096">
                  <c:v>99</c:v>
                </c:pt>
                <c:pt idx="1097">
                  <c:v>100.8</c:v>
                </c:pt>
                <c:pt idx="1098">
                  <c:v>106.2</c:v>
                </c:pt>
                <c:pt idx="1099">
                  <c:v>106.2</c:v>
                </c:pt>
                <c:pt idx="1100">
                  <c:v>106.2</c:v>
                </c:pt>
                <c:pt idx="1101">
                  <c:v>113.4</c:v>
                </c:pt>
                <c:pt idx="1102">
                  <c:v>122.4</c:v>
                </c:pt>
                <c:pt idx="1103">
                  <c:v>127.8</c:v>
                </c:pt>
                <c:pt idx="1104">
                  <c:v>129.6</c:v>
                </c:pt>
                <c:pt idx="1105">
                  <c:v>129.6</c:v>
                </c:pt>
                <c:pt idx="1106">
                  <c:v>142.19999999999999</c:v>
                </c:pt>
                <c:pt idx="1107">
                  <c:v>169.2</c:v>
                </c:pt>
                <c:pt idx="1108">
                  <c:v>201.6</c:v>
                </c:pt>
                <c:pt idx="1109">
                  <c:v>223.2</c:v>
                </c:pt>
                <c:pt idx="1110">
                  <c:v>230.4</c:v>
                </c:pt>
                <c:pt idx="1111">
                  <c:v>230.4</c:v>
                </c:pt>
                <c:pt idx="1112">
                  <c:v>223.2</c:v>
                </c:pt>
                <c:pt idx="1113">
                  <c:v>226.8</c:v>
                </c:pt>
                <c:pt idx="1114">
                  <c:v>226.8</c:v>
                </c:pt>
                <c:pt idx="1115">
                  <c:v>212.4</c:v>
                </c:pt>
                <c:pt idx="1116">
                  <c:v>201.6</c:v>
                </c:pt>
                <c:pt idx="1117">
                  <c:v>199.8</c:v>
                </c:pt>
                <c:pt idx="1118">
                  <c:v>196.2</c:v>
                </c:pt>
                <c:pt idx="1119">
                  <c:v>187.2</c:v>
                </c:pt>
                <c:pt idx="1120">
                  <c:v>181.8</c:v>
                </c:pt>
                <c:pt idx="1121">
                  <c:v>194.4</c:v>
                </c:pt>
                <c:pt idx="1122">
                  <c:v>223.2</c:v>
                </c:pt>
                <c:pt idx="1123">
                  <c:v>239.4</c:v>
                </c:pt>
                <c:pt idx="1124">
                  <c:v>239.4</c:v>
                </c:pt>
                <c:pt idx="1125">
                  <c:v>225</c:v>
                </c:pt>
                <c:pt idx="1126">
                  <c:v>203.4</c:v>
                </c:pt>
                <c:pt idx="1127">
                  <c:v>181.8</c:v>
                </c:pt>
                <c:pt idx="1128">
                  <c:v>158.4</c:v>
                </c:pt>
                <c:pt idx="1129">
                  <c:v>142.19999999999999</c:v>
                </c:pt>
                <c:pt idx="1130">
                  <c:v>131.4</c:v>
                </c:pt>
                <c:pt idx="1131">
                  <c:v>129.6</c:v>
                </c:pt>
                <c:pt idx="1132">
                  <c:v>129.6</c:v>
                </c:pt>
                <c:pt idx="1133">
                  <c:v>131.4</c:v>
                </c:pt>
                <c:pt idx="1134">
                  <c:v>138.6</c:v>
                </c:pt>
                <c:pt idx="1135">
                  <c:v>144</c:v>
                </c:pt>
                <c:pt idx="1136">
                  <c:v>154.80000000000001</c:v>
                </c:pt>
                <c:pt idx="1137">
                  <c:v>162</c:v>
                </c:pt>
                <c:pt idx="1138">
                  <c:v>165.6</c:v>
                </c:pt>
                <c:pt idx="1139">
                  <c:v>167.4</c:v>
                </c:pt>
                <c:pt idx="1140">
                  <c:v>171</c:v>
                </c:pt>
                <c:pt idx="1141">
                  <c:v>178.2</c:v>
                </c:pt>
                <c:pt idx="1142">
                  <c:v>194.4</c:v>
                </c:pt>
                <c:pt idx="1143">
                  <c:v>212.4</c:v>
                </c:pt>
                <c:pt idx="1144">
                  <c:v>223.2</c:v>
                </c:pt>
                <c:pt idx="1145">
                  <c:v>230.4</c:v>
                </c:pt>
                <c:pt idx="1146">
                  <c:v>237.6</c:v>
                </c:pt>
                <c:pt idx="1147">
                  <c:v>241.2</c:v>
                </c:pt>
                <c:pt idx="1148">
                  <c:v>243</c:v>
                </c:pt>
                <c:pt idx="1149">
                  <c:v>234</c:v>
                </c:pt>
                <c:pt idx="1150">
                  <c:v>225</c:v>
                </c:pt>
                <c:pt idx="1151">
                  <c:v>219.6</c:v>
                </c:pt>
                <c:pt idx="1152">
                  <c:v>214.2</c:v>
                </c:pt>
                <c:pt idx="1153">
                  <c:v>207</c:v>
                </c:pt>
                <c:pt idx="1154">
                  <c:v>212.4</c:v>
                </c:pt>
                <c:pt idx="1155">
                  <c:v>223.2</c:v>
                </c:pt>
                <c:pt idx="1156">
                  <c:v>235.8</c:v>
                </c:pt>
                <c:pt idx="1157">
                  <c:v>244.8</c:v>
                </c:pt>
                <c:pt idx="1158">
                  <c:v>253.8</c:v>
                </c:pt>
                <c:pt idx="1159">
                  <c:v>255.6</c:v>
                </c:pt>
                <c:pt idx="1160">
                  <c:v>250.2</c:v>
                </c:pt>
                <c:pt idx="1161">
                  <c:v>259.2</c:v>
                </c:pt>
                <c:pt idx="1162">
                  <c:v>264.60000000000002</c:v>
                </c:pt>
                <c:pt idx="1163">
                  <c:v>264.60000000000002</c:v>
                </c:pt>
                <c:pt idx="1164">
                  <c:v>259.2</c:v>
                </c:pt>
                <c:pt idx="1165">
                  <c:v>250.2</c:v>
                </c:pt>
                <c:pt idx="1166">
                  <c:v>248.4</c:v>
                </c:pt>
                <c:pt idx="1167">
                  <c:v>244.8</c:v>
                </c:pt>
                <c:pt idx="1168">
                  <c:v>235.8</c:v>
                </c:pt>
                <c:pt idx="1169">
                  <c:v>225</c:v>
                </c:pt>
                <c:pt idx="1170">
                  <c:v>214.2</c:v>
                </c:pt>
                <c:pt idx="1171">
                  <c:v>207</c:v>
                </c:pt>
                <c:pt idx="1172">
                  <c:v>201.6</c:v>
                </c:pt>
                <c:pt idx="1173">
                  <c:v>194.4</c:v>
                </c:pt>
                <c:pt idx="1174">
                  <c:v>189</c:v>
                </c:pt>
                <c:pt idx="1175">
                  <c:v>181.8</c:v>
                </c:pt>
                <c:pt idx="1176">
                  <c:v>174.6</c:v>
                </c:pt>
                <c:pt idx="1177">
                  <c:v>165.6</c:v>
                </c:pt>
                <c:pt idx="1178">
                  <c:v>160.19999999999999</c:v>
                </c:pt>
                <c:pt idx="1179">
                  <c:v>154.80000000000001</c:v>
                </c:pt>
                <c:pt idx="1180">
                  <c:v>145.80000000000001</c:v>
                </c:pt>
                <c:pt idx="1181">
                  <c:v>138.6</c:v>
                </c:pt>
                <c:pt idx="1182">
                  <c:v>133.19999999999999</c:v>
                </c:pt>
                <c:pt idx="1183">
                  <c:v>124.2</c:v>
                </c:pt>
                <c:pt idx="1184">
                  <c:v>118.8</c:v>
                </c:pt>
                <c:pt idx="1185">
                  <c:v>113.4</c:v>
                </c:pt>
                <c:pt idx="1186">
                  <c:v>108</c:v>
                </c:pt>
                <c:pt idx="1187">
                  <c:v>104.4</c:v>
                </c:pt>
                <c:pt idx="1188">
                  <c:v>100.8</c:v>
                </c:pt>
                <c:pt idx="1189">
                  <c:v>97.2</c:v>
                </c:pt>
                <c:pt idx="1190">
                  <c:v>95.4</c:v>
                </c:pt>
                <c:pt idx="1191">
                  <c:v>93.6</c:v>
                </c:pt>
                <c:pt idx="1192">
                  <c:v>95.4</c:v>
                </c:pt>
                <c:pt idx="1193">
                  <c:v>95.4</c:v>
                </c:pt>
                <c:pt idx="1194">
                  <c:v>97.2</c:v>
                </c:pt>
                <c:pt idx="1195">
                  <c:v>100.8</c:v>
                </c:pt>
                <c:pt idx="1196">
                  <c:v>104.4</c:v>
                </c:pt>
                <c:pt idx="1197">
                  <c:v>106.2</c:v>
                </c:pt>
                <c:pt idx="1198">
                  <c:v>104.4</c:v>
                </c:pt>
                <c:pt idx="1199">
                  <c:v>99</c:v>
                </c:pt>
                <c:pt idx="1200">
                  <c:v>86.4</c:v>
                </c:pt>
                <c:pt idx="1201">
                  <c:v>84.6</c:v>
                </c:pt>
                <c:pt idx="1202">
                  <c:v>109.8</c:v>
                </c:pt>
                <c:pt idx="1203">
                  <c:v>140.4</c:v>
                </c:pt>
                <c:pt idx="1204">
                  <c:v>163.80000000000001</c:v>
                </c:pt>
                <c:pt idx="1205">
                  <c:v>192.6</c:v>
                </c:pt>
                <c:pt idx="1206">
                  <c:v>223.2</c:v>
                </c:pt>
                <c:pt idx="1207">
                  <c:v>235.8</c:v>
                </c:pt>
                <c:pt idx="1208">
                  <c:v>253.8</c:v>
                </c:pt>
                <c:pt idx="1209">
                  <c:v>262.8</c:v>
                </c:pt>
                <c:pt idx="1210">
                  <c:v>253.8</c:v>
                </c:pt>
                <c:pt idx="1211">
                  <c:v>239.4</c:v>
                </c:pt>
                <c:pt idx="1212">
                  <c:v>226.8</c:v>
                </c:pt>
                <c:pt idx="1213">
                  <c:v>212.4</c:v>
                </c:pt>
                <c:pt idx="1214">
                  <c:v>196.2</c:v>
                </c:pt>
                <c:pt idx="1215">
                  <c:v>190.8</c:v>
                </c:pt>
                <c:pt idx="1216">
                  <c:v>183.6</c:v>
                </c:pt>
                <c:pt idx="1217">
                  <c:v>178.2</c:v>
                </c:pt>
                <c:pt idx="1218">
                  <c:v>183.6</c:v>
                </c:pt>
                <c:pt idx="1219">
                  <c:v>183.6</c:v>
                </c:pt>
                <c:pt idx="1220">
                  <c:v>180</c:v>
                </c:pt>
                <c:pt idx="1221">
                  <c:v>174.6</c:v>
                </c:pt>
                <c:pt idx="1222">
                  <c:v>165.6</c:v>
                </c:pt>
                <c:pt idx="1223">
                  <c:v>156.6</c:v>
                </c:pt>
                <c:pt idx="1224">
                  <c:v>142.19999999999999</c:v>
                </c:pt>
                <c:pt idx="1225">
                  <c:v>126</c:v>
                </c:pt>
                <c:pt idx="1226">
                  <c:v>117</c:v>
                </c:pt>
                <c:pt idx="1227">
                  <c:v>118.8</c:v>
                </c:pt>
                <c:pt idx="1228">
                  <c:v>118.8</c:v>
                </c:pt>
                <c:pt idx="1229">
                  <c:v>118.8</c:v>
                </c:pt>
                <c:pt idx="1230">
                  <c:v>120.6</c:v>
                </c:pt>
                <c:pt idx="1231">
                  <c:v>124.2</c:v>
                </c:pt>
                <c:pt idx="1232">
                  <c:v>131.4</c:v>
                </c:pt>
                <c:pt idx="1233">
                  <c:v>140.4</c:v>
                </c:pt>
                <c:pt idx="1234">
                  <c:v>144</c:v>
                </c:pt>
                <c:pt idx="1235">
                  <c:v>149.4</c:v>
                </c:pt>
                <c:pt idx="1236">
                  <c:v>153</c:v>
                </c:pt>
                <c:pt idx="1237">
                  <c:v>162</c:v>
                </c:pt>
                <c:pt idx="1238">
                  <c:v>174.6</c:v>
                </c:pt>
                <c:pt idx="1239">
                  <c:v>181.8</c:v>
                </c:pt>
                <c:pt idx="1240">
                  <c:v>183.6</c:v>
                </c:pt>
                <c:pt idx="1241">
                  <c:v>185.4</c:v>
                </c:pt>
                <c:pt idx="1242">
                  <c:v>181.8</c:v>
                </c:pt>
                <c:pt idx="1243">
                  <c:v>183.6</c:v>
                </c:pt>
                <c:pt idx="1244">
                  <c:v>194.4</c:v>
                </c:pt>
                <c:pt idx="1245">
                  <c:v>194.4</c:v>
                </c:pt>
                <c:pt idx="1246">
                  <c:v>190.8</c:v>
                </c:pt>
                <c:pt idx="1247">
                  <c:v>189</c:v>
                </c:pt>
                <c:pt idx="1248">
                  <c:v>187.2</c:v>
                </c:pt>
                <c:pt idx="1249">
                  <c:v>187.2</c:v>
                </c:pt>
                <c:pt idx="1250">
                  <c:v>185.4</c:v>
                </c:pt>
                <c:pt idx="1251">
                  <c:v>180</c:v>
                </c:pt>
                <c:pt idx="1252">
                  <c:v>181.8</c:v>
                </c:pt>
                <c:pt idx="1253">
                  <c:v>185.4</c:v>
                </c:pt>
                <c:pt idx="1254">
                  <c:v>192.6</c:v>
                </c:pt>
                <c:pt idx="1255">
                  <c:v>194.4</c:v>
                </c:pt>
                <c:pt idx="1256">
                  <c:v>194.4</c:v>
                </c:pt>
                <c:pt idx="1257">
                  <c:v>198</c:v>
                </c:pt>
                <c:pt idx="1258">
                  <c:v>196.2</c:v>
                </c:pt>
                <c:pt idx="1259">
                  <c:v>190.8</c:v>
                </c:pt>
                <c:pt idx="1260">
                  <c:v>181.8</c:v>
                </c:pt>
                <c:pt idx="1261">
                  <c:v>176.4</c:v>
                </c:pt>
                <c:pt idx="1262">
                  <c:v>169.2</c:v>
                </c:pt>
                <c:pt idx="1263">
                  <c:v>163.80000000000001</c:v>
                </c:pt>
                <c:pt idx="1264">
                  <c:v>160.19999999999999</c:v>
                </c:pt>
                <c:pt idx="1265">
                  <c:v>156.6</c:v>
                </c:pt>
                <c:pt idx="1266">
                  <c:v>149.4</c:v>
                </c:pt>
                <c:pt idx="1267">
                  <c:v>138.6</c:v>
                </c:pt>
                <c:pt idx="1268">
                  <c:v>127.8</c:v>
                </c:pt>
                <c:pt idx="1269">
                  <c:v>120.6</c:v>
                </c:pt>
                <c:pt idx="1270">
                  <c:v>118.8</c:v>
                </c:pt>
                <c:pt idx="1271">
                  <c:v>115.2</c:v>
                </c:pt>
                <c:pt idx="1272">
                  <c:v>113.4</c:v>
                </c:pt>
                <c:pt idx="1273">
                  <c:v>106.2</c:v>
                </c:pt>
                <c:pt idx="1274">
                  <c:v>99</c:v>
                </c:pt>
                <c:pt idx="1275">
                  <c:v>95.4</c:v>
                </c:pt>
                <c:pt idx="1276">
                  <c:v>90</c:v>
                </c:pt>
                <c:pt idx="1277">
                  <c:v>84.6</c:v>
                </c:pt>
                <c:pt idx="1278">
                  <c:v>79.2</c:v>
                </c:pt>
                <c:pt idx="1279">
                  <c:v>77.400000000000006</c:v>
                </c:pt>
                <c:pt idx="1280">
                  <c:v>75.599999999999994</c:v>
                </c:pt>
                <c:pt idx="1281">
                  <c:v>72</c:v>
                </c:pt>
                <c:pt idx="1282">
                  <c:v>73.8</c:v>
                </c:pt>
                <c:pt idx="1283">
                  <c:v>77.400000000000006</c:v>
                </c:pt>
                <c:pt idx="1284">
                  <c:v>75.599999999999994</c:v>
                </c:pt>
                <c:pt idx="1285">
                  <c:v>79.2</c:v>
                </c:pt>
                <c:pt idx="1286">
                  <c:v>86.4</c:v>
                </c:pt>
                <c:pt idx="1287">
                  <c:v>86.4</c:v>
                </c:pt>
                <c:pt idx="1288">
                  <c:v>88.2</c:v>
                </c:pt>
                <c:pt idx="1289">
                  <c:v>90</c:v>
                </c:pt>
                <c:pt idx="1290">
                  <c:v>93.6</c:v>
                </c:pt>
                <c:pt idx="1291">
                  <c:v>97.2</c:v>
                </c:pt>
                <c:pt idx="1292">
                  <c:v>102.6</c:v>
                </c:pt>
                <c:pt idx="1293">
                  <c:v>113.4</c:v>
                </c:pt>
                <c:pt idx="1294">
                  <c:v>133.19999999999999</c:v>
                </c:pt>
                <c:pt idx="1295">
                  <c:v>156.6</c:v>
                </c:pt>
                <c:pt idx="1296">
                  <c:v>165.6</c:v>
                </c:pt>
                <c:pt idx="1297">
                  <c:v>172.8</c:v>
                </c:pt>
                <c:pt idx="1298">
                  <c:v>190.8</c:v>
                </c:pt>
                <c:pt idx="1299">
                  <c:v>208.8</c:v>
                </c:pt>
                <c:pt idx="1300">
                  <c:v>216</c:v>
                </c:pt>
                <c:pt idx="1301">
                  <c:v>208.8</c:v>
                </c:pt>
                <c:pt idx="1302">
                  <c:v>205.2</c:v>
                </c:pt>
                <c:pt idx="1303">
                  <c:v>205.2</c:v>
                </c:pt>
                <c:pt idx="1304">
                  <c:v>198</c:v>
                </c:pt>
                <c:pt idx="1305">
                  <c:v>192.6</c:v>
                </c:pt>
                <c:pt idx="1306">
                  <c:v>192.6</c:v>
                </c:pt>
                <c:pt idx="1307">
                  <c:v>185.4</c:v>
                </c:pt>
                <c:pt idx="1308">
                  <c:v>176.4</c:v>
                </c:pt>
                <c:pt idx="1309">
                  <c:v>169.2</c:v>
                </c:pt>
                <c:pt idx="1310">
                  <c:v>153</c:v>
                </c:pt>
                <c:pt idx="1311">
                  <c:v>133.19999999999999</c:v>
                </c:pt>
                <c:pt idx="1312">
                  <c:v>126</c:v>
                </c:pt>
                <c:pt idx="1313">
                  <c:v>120.6</c:v>
                </c:pt>
                <c:pt idx="1314">
                  <c:v>118.8</c:v>
                </c:pt>
                <c:pt idx="1315">
                  <c:v>129.6</c:v>
                </c:pt>
                <c:pt idx="1316">
                  <c:v>131.4</c:v>
                </c:pt>
                <c:pt idx="1317">
                  <c:v>118.8</c:v>
                </c:pt>
                <c:pt idx="1318">
                  <c:v>100.8</c:v>
                </c:pt>
                <c:pt idx="1319">
                  <c:v>81</c:v>
                </c:pt>
                <c:pt idx="1320">
                  <c:v>70.2</c:v>
                </c:pt>
                <c:pt idx="1321">
                  <c:v>64.8</c:v>
                </c:pt>
                <c:pt idx="1322">
                  <c:v>68.400000000000006</c:v>
                </c:pt>
                <c:pt idx="1323">
                  <c:v>84.6</c:v>
                </c:pt>
                <c:pt idx="1324">
                  <c:v>100.8</c:v>
                </c:pt>
                <c:pt idx="1325">
                  <c:v>115.2</c:v>
                </c:pt>
                <c:pt idx="1326">
                  <c:v>129.6</c:v>
                </c:pt>
                <c:pt idx="1327">
                  <c:v>138.6</c:v>
                </c:pt>
                <c:pt idx="1328">
                  <c:v>144</c:v>
                </c:pt>
                <c:pt idx="1329">
                  <c:v>154.80000000000001</c:v>
                </c:pt>
                <c:pt idx="1330">
                  <c:v>171</c:v>
                </c:pt>
                <c:pt idx="1331">
                  <c:v>183.6</c:v>
                </c:pt>
                <c:pt idx="1332">
                  <c:v>190.8</c:v>
                </c:pt>
                <c:pt idx="1333">
                  <c:v>201.6</c:v>
                </c:pt>
                <c:pt idx="1334">
                  <c:v>212.4</c:v>
                </c:pt>
                <c:pt idx="1335">
                  <c:v>214.2</c:v>
                </c:pt>
                <c:pt idx="1336">
                  <c:v>212.4</c:v>
                </c:pt>
                <c:pt idx="1337">
                  <c:v>219.6</c:v>
                </c:pt>
                <c:pt idx="1338">
                  <c:v>225</c:v>
                </c:pt>
                <c:pt idx="1339">
                  <c:v>226.8</c:v>
                </c:pt>
                <c:pt idx="1340">
                  <c:v>232.2</c:v>
                </c:pt>
                <c:pt idx="1341">
                  <c:v>244.8</c:v>
                </c:pt>
                <c:pt idx="1342">
                  <c:v>244.8</c:v>
                </c:pt>
                <c:pt idx="1343">
                  <c:v>230.4</c:v>
                </c:pt>
                <c:pt idx="1344">
                  <c:v>208.8</c:v>
                </c:pt>
                <c:pt idx="1345">
                  <c:v>198</c:v>
                </c:pt>
                <c:pt idx="1346">
                  <c:v>201.6</c:v>
                </c:pt>
                <c:pt idx="1347">
                  <c:v>203.4</c:v>
                </c:pt>
                <c:pt idx="1348">
                  <c:v>196.2</c:v>
                </c:pt>
                <c:pt idx="1349">
                  <c:v>190.8</c:v>
                </c:pt>
                <c:pt idx="1350">
                  <c:v>194.4</c:v>
                </c:pt>
                <c:pt idx="1351">
                  <c:v>194.4</c:v>
                </c:pt>
                <c:pt idx="1352">
                  <c:v>187.2</c:v>
                </c:pt>
                <c:pt idx="1353">
                  <c:v>183.6</c:v>
                </c:pt>
                <c:pt idx="1354">
                  <c:v>187.2</c:v>
                </c:pt>
                <c:pt idx="1355">
                  <c:v>185.4</c:v>
                </c:pt>
                <c:pt idx="1356">
                  <c:v>176.4</c:v>
                </c:pt>
                <c:pt idx="1357">
                  <c:v>167.4</c:v>
                </c:pt>
                <c:pt idx="1358">
                  <c:v>158.4</c:v>
                </c:pt>
                <c:pt idx="1359">
                  <c:v>156.6</c:v>
                </c:pt>
                <c:pt idx="1360">
                  <c:v>151.19999999999999</c:v>
                </c:pt>
                <c:pt idx="1361">
                  <c:v>142.19999999999999</c:v>
                </c:pt>
                <c:pt idx="1362">
                  <c:v>138.6</c:v>
                </c:pt>
                <c:pt idx="1363">
                  <c:v>138.6</c:v>
                </c:pt>
                <c:pt idx="1364">
                  <c:v>136.80000000000001</c:v>
                </c:pt>
                <c:pt idx="1365">
                  <c:v>124.2</c:v>
                </c:pt>
                <c:pt idx="1366">
                  <c:v>111.6</c:v>
                </c:pt>
                <c:pt idx="1367">
                  <c:v>109.8</c:v>
                </c:pt>
                <c:pt idx="1368">
                  <c:v>104.4</c:v>
                </c:pt>
                <c:pt idx="1369">
                  <c:v>95.4</c:v>
                </c:pt>
                <c:pt idx="1370">
                  <c:v>91.8</c:v>
                </c:pt>
                <c:pt idx="1371">
                  <c:v>90</c:v>
                </c:pt>
                <c:pt idx="1372">
                  <c:v>84.6</c:v>
                </c:pt>
                <c:pt idx="1373">
                  <c:v>79.2</c:v>
                </c:pt>
                <c:pt idx="1374">
                  <c:v>73.8</c:v>
                </c:pt>
                <c:pt idx="1375">
                  <c:v>66.599999999999994</c:v>
                </c:pt>
                <c:pt idx="1376">
                  <c:v>64.8</c:v>
                </c:pt>
                <c:pt idx="1377">
                  <c:v>61.2</c:v>
                </c:pt>
                <c:pt idx="1378">
                  <c:v>59.4</c:v>
                </c:pt>
                <c:pt idx="1379">
                  <c:v>59.4</c:v>
                </c:pt>
                <c:pt idx="1380">
                  <c:v>59.4</c:v>
                </c:pt>
                <c:pt idx="1381">
                  <c:v>61.2</c:v>
                </c:pt>
                <c:pt idx="1382">
                  <c:v>59.4</c:v>
                </c:pt>
                <c:pt idx="1383">
                  <c:v>63</c:v>
                </c:pt>
                <c:pt idx="1384">
                  <c:v>66.599999999999994</c:v>
                </c:pt>
                <c:pt idx="1385">
                  <c:v>70.2</c:v>
                </c:pt>
                <c:pt idx="1386">
                  <c:v>73.8</c:v>
                </c:pt>
                <c:pt idx="1387">
                  <c:v>77.400000000000006</c:v>
                </c:pt>
                <c:pt idx="1388">
                  <c:v>82.8</c:v>
                </c:pt>
                <c:pt idx="1389">
                  <c:v>84.6</c:v>
                </c:pt>
                <c:pt idx="1390">
                  <c:v>86.4</c:v>
                </c:pt>
                <c:pt idx="1391">
                  <c:v>88.2</c:v>
                </c:pt>
                <c:pt idx="1392">
                  <c:v>210.6</c:v>
                </c:pt>
                <c:pt idx="1393">
                  <c:v>230.4</c:v>
                </c:pt>
                <c:pt idx="1394">
                  <c:v>239.4</c:v>
                </c:pt>
                <c:pt idx="1395">
                  <c:v>232.2</c:v>
                </c:pt>
                <c:pt idx="1396">
                  <c:v>208.8</c:v>
                </c:pt>
                <c:pt idx="1397">
                  <c:v>207</c:v>
                </c:pt>
                <c:pt idx="1398">
                  <c:v>212.4</c:v>
                </c:pt>
                <c:pt idx="1399">
                  <c:v>207</c:v>
                </c:pt>
                <c:pt idx="1400">
                  <c:v>194.4</c:v>
                </c:pt>
                <c:pt idx="1401">
                  <c:v>181.8</c:v>
                </c:pt>
                <c:pt idx="1402">
                  <c:v>163.80000000000001</c:v>
                </c:pt>
                <c:pt idx="1403">
                  <c:v>133.19999999999999</c:v>
                </c:pt>
                <c:pt idx="1404">
                  <c:v>102.6</c:v>
                </c:pt>
                <c:pt idx="1405">
                  <c:v>84.6</c:v>
                </c:pt>
                <c:pt idx="1406">
                  <c:v>75.599999999999994</c:v>
                </c:pt>
                <c:pt idx="1407">
                  <c:v>64.8</c:v>
                </c:pt>
                <c:pt idx="1408">
                  <c:v>52.2</c:v>
                </c:pt>
                <c:pt idx="1409">
                  <c:v>43.2</c:v>
                </c:pt>
                <c:pt idx="1410">
                  <c:v>46.8</c:v>
                </c:pt>
                <c:pt idx="1411">
                  <c:v>61.2</c:v>
                </c:pt>
                <c:pt idx="1412">
                  <c:v>90</c:v>
                </c:pt>
                <c:pt idx="1413">
                  <c:v>111.6</c:v>
                </c:pt>
                <c:pt idx="1414">
                  <c:v>115.2</c:v>
                </c:pt>
                <c:pt idx="1415">
                  <c:v>104.4</c:v>
                </c:pt>
                <c:pt idx="1416">
                  <c:v>95.4</c:v>
                </c:pt>
                <c:pt idx="1417">
                  <c:v>90</c:v>
                </c:pt>
                <c:pt idx="1418">
                  <c:v>79.2</c:v>
                </c:pt>
                <c:pt idx="1419">
                  <c:v>68.400000000000006</c:v>
                </c:pt>
                <c:pt idx="1420">
                  <c:v>59.4</c:v>
                </c:pt>
                <c:pt idx="1421">
                  <c:v>50.4</c:v>
                </c:pt>
                <c:pt idx="1422">
                  <c:v>41.4</c:v>
                </c:pt>
                <c:pt idx="1423">
                  <c:v>39.6</c:v>
                </c:pt>
                <c:pt idx="1424">
                  <c:v>39.6</c:v>
                </c:pt>
                <c:pt idx="1425">
                  <c:v>50.4</c:v>
                </c:pt>
                <c:pt idx="1426">
                  <c:v>97.2</c:v>
                </c:pt>
                <c:pt idx="1427">
                  <c:v>129.6</c:v>
                </c:pt>
                <c:pt idx="1428">
                  <c:v>144</c:v>
                </c:pt>
                <c:pt idx="1429">
                  <c:v>149.4</c:v>
                </c:pt>
                <c:pt idx="1430">
                  <c:v>151.19999999999999</c:v>
                </c:pt>
                <c:pt idx="1431">
                  <c:v>138.6</c:v>
                </c:pt>
                <c:pt idx="1432">
                  <c:v>122.4</c:v>
                </c:pt>
                <c:pt idx="1433">
                  <c:v>117</c:v>
                </c:pt>
                <c:pt idx="1434">
                  <c:v>113.4</c:v>
                </c:pt>
                <c:pt idx="1435">
                  <c:v>109.8</c:v>
                </c:pt>
                <c:pt idx="1436">
                  <c:v>100.8</c:v>
                </c:pt>
                <c:pt idx="1437">
                  <c:v>82.8</c:v>
                </c:pt>
                <c:pt idx="1438">
                  <c:v>75.599999999999994</c:v>
                </c:pt>
                <c:pt idx="1439">
                  <c:v>75.599999999999994</c:v>
                </c:pt>
                <c:pt idx="1440">
                  <c:v>88.2</c:v>
                </c:pt>
                <c:pt idx="1441">
                  <c:v>109.8</c:v>
                </c:pt>
                <c:pt idx="1442">
                  <c:v>113.4</c:v>
                </c:pt>
                <c:pt idx="1443">
                  <c:v>117</c:v>
                </c:pt>
                <c:pt idx="1444">
                  <c:v>136.80000000000001</c:v>
                </c:pt>
                <c:pt idx="1445">
                  <c:v>163.80000000000001</c:v>
                </c:pt>
                <c:pt idx="1446">
                  <c:v>185.4</c:v>
                </c:pt>
                <c:pt idx="1447">
                  <c:v>194.4</c:v>
                </c:pt>
                <c:pt idx="1448">
                  <c:v>196.2</c:v>
                </c:pt>
                <c:pt idx="1449">
                  <c:v>203.4</c:v>
                </c:pt>
                <c:pt idx="1450">
                  <c:v>212.4</c:v>
                </c:pt>
                <c:pt idx="1451">
                  <c:v>232.2</c:v>
                </c:pt>
                <c:pt idx="1452">
                  <c:v>246.6</c:v>
                </c:pt>
                <c:pt idx="1453">
                  <c:v>248.4</c:v>
                </c:pt>
                <c:pt idx="1454">
                  <c:v>250.2</c:v>
                </c:pt>
                <c:pt idx="1455">
                  <c:v>264.60000000000002</c:v>
                </c:pt>
                <c:pt idx="1456">
                  <c:v>271.8</c:v>
                </c:pt>
                <c:pt idx="1457">
                  <c:v>257.39999999999998</c:v>
                </c:pt>
                <c:pt idx="1458">
                  <c:v>239.4</c:v>
                </c:pt>
                <c:pt idx="1459">
                  <c:v>216</c:v>
                </c:pt>
                <c:pt idx="1460">
                  <c:v>199.8</c:v>
                </c:pt>
                <c:pt idx="1461">
                  <c:v>201.6</c:v>
                </c:pt>
                <c:pt idx="1462">
                  <c:v>187.2</c:v>
                </c:pt>
                <c:pt idx="1463">
                  <c:v>176.4</c:v>
                </c:pt>
                <c:pt idx="1464">
                  <c:v>181.8</c:v>
                </c:pt>
                <c:pt idx="1465">
                  <c:v>190.8</c:v>
                </c:pt>
                <c:pt idx="1466">
                  <c:v>183.6</c:v>
                </c:pt>
                <c:pt idx="1467">
                  <c:v>178.2</c:v>
                </c:pt>
                <c:pt idx="1468">
                  <c:v>181.8</c:v>
                </c:pt>
                <c:pt idx="1469">
                  <c:v>178.2</c:v>
                </c:pt>
                <c:pt idx="1470">
                  <c:v>172.8</c:v>
                </c:pt>
                <c:pt idx="1471">
                  <c:v>163.80000000000001</c:v>
                </c:pt>
                <c:pt idx="1472">
                  <c:v>145.80000000000001</c:v>
                </c:pt>
                <c:pt idx="1473">
                  <c:v>126</c:v>
                </c:pt>
                <c:pt idx="1474">
                  <c:v>111.6</c:v>
                </c:pt>
                <c:pt idx="1475">
                  <c:v>102.6</c:v>
                </c:pt>
                <c:pt idx="1476">
                  <c:v>91.8</c:v>
                </c:pt>
                <c:pt idx="1477">
                  <c:v>77.400000000000006</c:v>
                </c:pt>
                <c:pt idx="1478">
                  <c:v>68.400000000000006</c:v>
                </c:pt>
                <c:pt idx="1479">
                  <c:v>63</c:v>
                </c:pt>
                <c:pt idx="1480">
                  <c:v>57.6</c:v>
                </c:pt>
                <c:pt idx="1481">
                  <c:v>50.4</c:v>
                </c:pt>
                <c:pt idx="1482">
                  <c:v>46.8</c:v>
                </c:pt>
                <c:pt idx="1483">
                  <c:v>64.8</c:v>
                </c:pt>
                <c:pt idx="1484">
                  <c:v>113.4</c:v>
                </c:pt>
                <c:pt idx="1485">
                  <c:v>111.6</c:v>
                </c:pt>
                <c:pt idx="1486">
                  <c:v>79.2</c:v>
                </c:pt>
                <c:pt idx="1487">
                  <c:v>66.599999999999994</c:v>
                </c:pt>
                <c:pt idx="1488">
                  <c:v>77.400000000000006</c:v>
                </c:pt>
                <c:pt idx="1489">
                  <c:v>118.8</c:v>
                </c:pt>
                <c:pt idx="1490">
                  <c:v>133.19999999999999</c:v>
                </c:pt>
                <c:pt idx="1491">
                  <c:v>127.8</c:v>
                </c:pt>
                <c:pt idx="1492">
                  <c:v>124.2</c:v>
                </c:pt>
                <c:pt idx="1493">
                  <c:v>122.4</c:v>
                </c:pt>
                <c:pt idx="1494">
                  <c:v>120.6</c:v>
                </c:pt>
                <c:pt idx="1495">
                  <c:v>117</c:v>
                </c:pt>
                <c:pt idx="1496">
                  <c:v>113.4</c:v>
                </c:pt>
                <c:pt idx="1497">
                  <c:v>97.2</c:v>
                </c:pt>
                <c:pt idx="1498">
                  <c:v>73.8</c:v>
                </c:pt>
                <c:pt idx="1499">
                  <c:v>64.8</c:v>
                </c:pt>
                <c:pt idx="1500">
                  <c:v>59.4</c:v>
                </c:pt>
                <c:pt idx="1501">
                  <c:v>55.8</c:v>
                </c:pt>
                <c:pt idx="1502">
                  <c:v>52.2</c:v>
                </c:pt>
                <c:pt idx="1503">
                  <c:v>50.4</c:v>
                </c:pt>
                <c:pt idx="1504">
                  <c:v>64.8</c:v>
                </c:pt>
                <c:pt idx="1505">
                  <c:v>109.8</c:v>
                </c:pt>
                <c:pt idx="1506">
                  <c:v>142.19999999999999</c:v>
                </c:pt>
                <c:pt idx="1507">
                  <c:v>151.19999999999999</c:v>
                </c:pt>
                <c:pt idx="1508">
                  <c:v>156.6</c:v>
                </c:pt>
                <c:pt idx="1509">
                  <c:v>167.4</c:v>
                </c:pt>
                <c:pt idx="1510">
                  <c:v>176.4</c:v>
                </c:pt>
                <c:pt idx="1511">
                  <c:v>171</c:v>
                </c:pt>
                <c:pt idx="1512">
                  <c:v>160.19999999999999</c:v>
                </c:pt>
                <c:pt idx="1513">
                  <c:v>151.19999999999999</c:v>
                </c:pt>
                <c:pt idx="1514">
                  <c:v>142.19999999999999</c:v>
                </c:pt>
                <c:pt idx="1515">
                  <c:v>149.4</c:v>
                </c:pt>
                <c:pt idx="1516">
                  <c:v>167.4</c:v>
                </c:pt>
                <c:pt idx="1517">
                  <c:v>189</c:v>
                </c:pt>
                <c:pt idx="1518">
                  <c:v>199.8</c:v>
                </c:pt>
                <c:pt idx="1519">
                  <c:v>196.2</c:v>
                </c:pt>
                <c:pt idx="1520">
                  <c:v>210.6</c:v>
                </c:pt>
                <c:pt idx="1521">
                  <c:v>235.8</c:v>
                </c:pt>
                <c:pt idx="1522">
                  <c:v>235.8</c:v>
                </c:pt>
                <c:pt idx="1523">
                  <c:v>228.6</c:v>
                </c:pt>
                <c:pt idx="1524">
                  <c:v>244.8</c:v>
                </c:pt>
                <c:pt idx="1525">
                  <c:v>268.2</c:v>
                </c:pt>
                <c:pt idx="1526">
                  <c:v>271.8</c:v>
                </c:pt>
                <c:pt idx="1527">
                  <c:v>270</c:v>
                </c:pt>
                <c:pt idx="1528">
                  <c:v>280.8</c:v>
                </c:pt>
                <c:pt idx="1529">
                  <c:v>288</c:v>
                </c:pt>
                <c:pt idx="1530">
                  <c:v>280.8</c:v>
                </c:pt>
                <c:pt idx="1531">
                  <c:v>275.39999999999998</c:v>
                </c:pt>
                <c:pt idx="1532">
                  <c:v>291.60000000000002</c:v>
                </c:pt>
                <c:pt idx="1533">
                  <c:v>306</c:v>
                </c:pt>
                <c:pt idx="1534">
                  <c:v>304.2</c:v>
                </c:pt>
                <c:pt idx="1535">
                  <c:v>309.60000000000002</c:v>
                </c:pt>
                <c:pt idx="1536">
                  <c:v>315</c:v>
                </c:pt>
                <c:pt idx="1537">
                  <c:v>316.8</c:v>
                </c:pt>
                <c:pt idx="1538">
                  <c:v>309.60000000000002</c:v>
                </c:pt>
                <c:pt idx="1539">
                  <c:v>309.60000000000002</c:v>
                </c:pt>
                <c:pt idx="1540">
                  <c:v>318.60000000000002</c:v>
                </c:pt>
                <c:pt idx="1541">
                  <c:v>322.2</c:v>
                </c:pt>
                <c:pt idx="1542">
                  <c:v>327.60000000000002</c:v>
                </c:pt>
                <c:pt idx="1543">
                  <c:v>316.8</c:v>
                </c:pt>
                <c:pt idx="1544">
                  <c:v>300.60000000000002</c:v>
                </c:pt>
                <c:pt idx="1545">
                  <c:v>286.2</c:v>
                </c:pt>
                <c:pt idx="1546">
                  <c:v>295.2</c:v>
                </c:pt>
                <c:pt idx="1547">
                  <c:v>311.39999999999998</c:v>
                </c:pt>
                <c:pt idx="1548">
                  <c:v>316.8</c:v>
                </c:pt>
                <c:pt idx="1549">
                  <c:v>327.60000000000002</c:v>
                </c:pt>
                <c:pt idx="1550">
                  <c:v>325.8</c:v>
                </c:pt>
                <c:pt idx="1551">
                  <c:v>322.2</c:v>
                </c:pt>
                <c:pt idx="1552">
                  <c:v>324</c:v>
                </c:pt>
                <c:pt idx="1553">
                  <c:v>309.60000000000002</c:v>
                </c:pt>
                <c:pt idx="1554">
                  <c:v>286.2</c:v>
                </c:pt>
                <c:pt idx="1555">
                  <c:v>257.39999999999998</c:v>
                </c:pt>
                <c:pt idx="1556">
                  <c:v>237.6</c:v>
                </c:pt>
                <c:pt idx="1557">
                  <c:v>219.6</c:v>
                </c:pt>
                <c:pt idx="1558">
                  <c:v>187.2</c:v>
                </c:pt>
                <c:pt idx="1559">
                  <c:v>149.4</c:v>
                </c:pt>
                <c:pt idx="1560">
                  <c:v>118.8</c:v>
                </c:pt>
                <c:pt idx="1561">
                  <c:v>118.8</c:v>
                </c:pt>
                <c:pt idx="1562">
                  <c:v>147.6</c:v>
                </c:pt>
                <c:pt idx="1563">
                  <c:v>172.8</c:v>
                </c:pt>
                <c:pt idx="1564">
                  <c:v>167.4</c:v>
                </c:pt>
                <c:pt idx="1565">
                  <c:v>167.4</c:v>
                </c:pt>
                <c:pt idx="1566">
                  <c:v>169.2</c:v>
                </c:pt>
                <c:pt idx="1567">
                  <c:v>163.80000000000001</c:v>
                </c:pt>
                <c:pt idx="1568">
                  <c:v>158.4</c:v>
                </c:pt>
                <c:pt idx="1569">
                  <c:v>147.6</c:v>
                </c:pt>
                <c:pt idx="1570">
                  <c:v>131.4</c:v>
                </c:pt>
                <c:pt idx="1571">
                  <c:v>122.4</c:v>
                </c:pt>
                <c:pt idx="1572">
                  <c:v>115.2</c:v>
                </c:pt>
                <c:pt idx="1573">
                  <c:v>104.4</c:v>
                </c:pt>
                <c:pt idx="1574">
                  <c:v>97.2</c:v>
                </c:pt>
                <c:pt idx="1575">
                  <c:v>91.8</c:v>
                </c:pt>
                <c:pt idx="1576">
                  <c:v>84.6</c:v>
                </c:pt>
                <c:pt idx="1577">
                  <c:v>73.8</c:v>
                </c:pt>
                <c:pt idx="1578">
                  <c:v>66.599999999999994</c:v>
                </c:pt>
                <c:pt idx="1579">
                  <c:v>61.2</c:v>
                </c:pt>
                <c:pt idx="1580">
                  <c:v>57.6</c:v>
                </c:pt>
                <c:pt idx="1581">
                  <c:v>52.2</c:v>
                </c:pt>
                <c:pt idx="1582">
                  <c:v>46.8</c:v>
                </c:pt>
                <c:pt idx="1583">
                  <c:v>43.2</c:v>
                </c:pt>
                <c:pt idx="1584">
                  <c:v>66.599999999999994</c:v>
                </c:pt>
                <c:pt idx="1585">
                  <c:v>113.4</c:v>
                </c:pt>
                <c:pt idx="1586">
                  <c:v>133.19999999999999</c:v>
                </c:pt>
                <c:pt idx="1587">
                  <c:v>138.6</c:v>
                </c:pt>
                <c:pt idx="1588">
                  <c:v>138.6</c:v>
                </c:pt>
                <c:pt idx="1589">
                  <c:v>138.6</c:v>
                </c:pt>
                <c:pt idx="1590">
                  <c:v>147.6</c:v>
                </c:pt>
                <c:pt idx="1591">
                  <c:v>151.19999999999999</c:v>
                </c:pt>
                <c:pt idx="1592">
                  <c:v>145.80000000000001</c:v>
                </c:pt>
                <c:pt idx="1593">
                  <c:v>133.19999999999999</c:v>
                </c:pt>
                <c:pt idx="1594">
                  <c:v>120.6</c:v>
                </c:pt>
                <c:pt idx="1595">
                  <c:v>111.6</c:v>
                </c:pt>
                <c:pt idx="1596">
                  <c:v>104.4</c:v>
                </c:pt>
                <c:pt idx="1597">
                  <c:v>97.2</c:v>
                </c:pt>
                <c:pt idx="1598">
                  <c:v>88.2</c:v>
                </c:pt>
                <c:pt idx="1599">
                  <c:v>81</c:v>
                </c:pt>
                <c:pt idx="1600">
                  <c:v>79.2</c:v>
                </c:pt>
                <c:pt idx="1601">
                  <c:v>82.8</c:v>
                </c:pt>
                <c:pt idx="1602">
                  <c:v>86.4</c:v>
                </c:pt>
                <c:pt idx="1603">
                  <c:v>86.4</c:v>
                </c:pt>
                <c:pt idx="1604">
                  <c:v>84.6</c:v>
                </c:pt>
                <c:pt idx="1605">
                  <c:v>79.2</c:v>
                </c:pt>
                <c:pt idx="1606">
                  <c:v>73.8</c:v>
                </c:pt>
                <c:pt idx="1607">
                  <c:v>68.400000000000006</c:v>
                </c:pt>
                <c:pt idx="1608">
                  <c:v>66.599999999999994</c:v>
                </c:pt>
                <c:pt idx="1609">
                  <c:v>61.2</c:v>
                </c:pt>
                <c:pt idx="1610">
                  <c:v>61.2</c:v>
                </c:pt>
                <c:pt idx="1611">
                  <c:v>63</c:v>
                </c:pt>
                <c:pt idx="1612">
                  <c:v>61.2</c:v>
                </c:pt>
                <c:pt idx="1613">
                  <c:v>63</c:v>
                </c:pt>
                <c:pt idx="1614">
                  <c:v>64.8</c:v>
                </c:pt>
                <c:pt idx="1615">
                  <c:v>61.2</c:v>
                </c:pt>
                <c:pt idx="1616">
                  <c:v>59.4</c:v>
                </c:pt>
                <c:pt idx="1617">
                  <c:v>64.8</c:v>
                </c:pt>
                <c:pt idx="1618">
                  <c:v>70.2</c:v>
                </c:pt>
                <c:pt idx="1619">
                  <c:v>70.2</c:v>
                </c:pt>
                <c:pt idx="1620">
                  <c:v>70.2</c:v>
                </c:pt>
                <c:pt idx="1621">
                  <c:v>75.599999999999994</c:v>
                </c:pt>
                <c:pt idx="1622">
                  <c:v>77.400000000000006</c:v>
                </c:pt>
                <c:pt idx="1623">
                  <c:v>79.2</c:v>
                </c:pt>
                <c:pt idx="1624">
                  <c:v>82.8</c:v>
                </c:pt>
                <c:pt idx="1625">
                  <c:v>88.2</c:v>
                </c:pt>
                <c:pt idx="1626">
                  <c:v>97.2</c:v>
                </c:pt>
                <c:pt idx="1627">
                  <c:v>99</c:v>
                </c:pt>
                <c:pt idx="1628">
                  <c:v>102.6</c:v>
                </c:pt>
                <c:pt idx="1629">
                  <c:v>111.6</c:v>
                </c:pt>
                <c:pt idx="1630">
                  <c:v>118.8</c:v>
                </c:pt>
                <c:pt idx="1631">
                  <c:v>122.4</c:v>
                </c:pt>
                <c:pt idx="1632">
                  <c:v>127.8</c:v>
                </c:pt>
                <c:pt idx="1633">
                  <c:v>133.19999999999999</c:v>
                </c:pt>
                <c:pt idx="1634">
                  <c:v>147.6</c:v>
                </c:pt>
                <c:pt idx="1635">
                  <c:v>172.8</c:v>
                </c:pt>
                <c:pt idx="1636">
                  <c:v>185.4</c:v>
                </c:pt>
                <c:pt idx="1637">
                  <c:v>183.6</c:v>
                </c:pt>
                <c:pt idx="1638">
                  <c:v>176.4</c:v>
                </c:pt>
                <c:pt idx="1639">
                  <c:v>163.80000000000001</c:v>
                </c:pt>
                <c:pt idx="1640">
                  <c:v>151.19999999999999</c:v>
                </c:pt>
                <c:pt idx="1641">
                  <c:v>151.19999999999999</c:v>
                </c:pt>
                <c:pt idx="1642">
                  <c:v>165.6</c:v>
                </c:pt>
                <c:pt idx="1643">
                  <c:v>198</c:v>
                </c:pt>
                <c:pt idx="1644">
                  <c:v>226.8</c:v>
                </c:pt>
                <c:pt idx="1645">
                  <c:v>239.4</c:v>
                </c:pt>
                <c:pt idx="1646">
                  <c:v>235.8</c:v>
                </c:pt>
                <c:pt idx="1647">
                  <c:v>219.6</c:v>
                </c:pt>
                <c:pt idx="1648">
                  <c:v>205.2</c:v>
                </c:pt>
                <c:pt idx="1649">
                  <c:v>192.6</c:v>
                </c:pt>
                <c:pt idx="1650">
                  <c:v>183.6</c:v>
                </c:pt>
                <c:pt idx="1651">
                  <c:v>172.8</c:v>
                </c:pt>
                <c:pt idx="1652">
                  <c:v>162</c:v>
                </c:pt>
                <c:pt idx="1653">
                  <c:v>151.19999999999999</c:v>
                </c:pt>
                <c:pt idx="1654">
                  <c:v>136.80000000000001</c:v>
                </c:pt>
                <c:pt idx="1655">
                  <c:v>122.4</c:v>
                </c:pt>
                <c:pt idx="1656">
                  <c:v>115.2</c:v>
                </c:pt>
                <c:pt idx="1657">
                  <c:v>124.2</c:v>
                </c:pt>
                <c:pt idx="1658">
                  <c:v>138.6</c:v>
                </c:pt>
                <c:pt idx="1659">
                  <c:v>156.6</c:v>
                </c:pt>
                <c:pt idx="1660">
                  <c:v>171</c:v>
                </c:pt>
                <c:pt idx="1661">
                  <c:v>169.2</c:v>
                </c:pt>
                <c:pt idx="1662">
                  <c:v>160.19999999999999</c:v>
                </c:pt>
                <c:pt idx="1663">
                  <c:v>145.80000000000001</c:v>
                </c:pt>
                <c:pt idx="1664">
                  <c:v>133.19999999999999</c:v>
                </c:pt>
                <c:pt idx="1665">
                  <c:v>122.4</c:v>
                </c:pt>
                <c:pt idx="1666">
                  <c:v>109.8</c:v>
                </c:pt>
                <c:pt idx="1667">
                  <c:v>99</c:v>
                </c:pt>
                <c:pt idx="1668">
                  <c:v>88.2</c:v>
                </c:pt>
                <c:pt idx="1669">
                  <c:v>73.8</c:v>
                </c:pt>
                <c:pt idx="1670">
                  <c:v>64.8</c:v>
                </c:pt>
                <c:pt idx="1671">
                  <c:v>59.4</c:v>
                </c:pt>
                <c:pt idx="1672">
                  <c:v>55.8</c:v>
                </c:pt>
                <c:pt idx="1673">
                  <c:v>46.8</c:v>
                </c:pt>
                <c:pt idx="1674">
                  <c:v>43.2</c:v>
                </c:pt>
                <c:pt idx="1675">
                  <c:v>50.4</c:v>
                </c:pt>
                <c:pt idx="1676">
                  <c:v>73.8</c:v>
                </c:pt>
                <c:pt idx="1677">
                  <c:v>90</c:v>
                </c:pt>
                <c:pt idx="1678">
                  <c:v>84.6</c:v>
                </c:pt>
                <c:pt idx="1679">
                  <c:v>75.599999999999994</c:v>
                </c:pt>
                <c:pt idx="1680">
                  <c:v>86.4</c:v>
                </c:pt>
                <c:pt idx="1681">
                  <c:v>111.6</c:v>
                </c:pt>
                <c:pt idx="1682">
                  <c:v>126</c:v>
                </c:pt>
                <c:pt idx="1683">
                  <c:v>126</c:v>
                </c:pt>
                <c:pt idx="1684">
                  <c:v>124.2</c:v>
                </c:pt>
                <c:pt idx="1685">
                  <c:v>124.2</c:v>
                </c:pt>
                <c:pt idx="1686">
                  <c:v>113.4</c:v>
                </c:pt>
                <c:pt idx="1687">
                  <c:v>104.4</c:v>
                </c:pt>
                <c:pt idx="1688">
                  <c:v>95.4</c:v>
                </c:pt>
                <c:pt idx="1689">
                  <c:v>84.6</c:v>
                </c:pt>
                <c:pt idx="1690">
                  <c:v>81</c:v>
                </c:pt>
                <c:pt idx="1691">
                  <c:v>84.6</c:v>
                </c:pt>
                <c:pt idx="1692">
                  <c:v>88.2</c:v>
                </c:pt>
                <c:pt idx="1693">
                  <c:v>86.4</c:v>
                </c:pt>
                <c:pt idx="1694">
                  <c:v>86.4</c:v>
                </c:pt>
                <c:pt idx="1695">
                  <c:v>88.2</c:v>
                </c:pt>
                <c:pt idx="1696">
                  <c:v>93.6</c:v>
                </c:pt>
                <c:pt idx="1697">
                  <c:v>102.6</c:v>
                </c:pt>
                <c:pt idx="1698">
                  <c:v>124.2</c:v>
                </c:pt>
                <c:pt idx="1699">
                  <c:v>156.6</c:v>
                </c:pt>
                <c:pt idx="1700">
                  <c:v>172.8</c:v>
                </c:pt>
                <c:pt idx="1701">
                  <c:v>174.6</c:v>
                </c:pt>
                <c:pt idx="1702">
                  <c:v>180</c:v>
                </c:pt>
                <c:pt idx="1703">
                  <c:v>181.8</c:v>
                </c:pt>
                <c:pt idx="1704">
                  <c:v>185.4</c:v>
                </c:pt>
                <c:pt idx="1705">
                  <c:v>185.4</c:v>
                </c:pt>
                <c:pt idx="1706">
                  <c:v>176.4</c:v>
                </c:pt>
                <c:pt idx="1707">
                  <c:v>172.8</c:v>
                </c:pt>
                <c:pt idx="1708">
                  <c:v>174.6</c:v>
                </c:pt>
                <c:pt idx="1709">
                  <c:v>181.8</c:v>
                </c:pt>
                <c:pt idx="1710">
                  <c:v>183.6</c:v>
                </c:pt>
                <c:pt idx="1711">
                  <c:v>192.6</c:v>
                </c:pt>
                <c:pt idx="1712">
                  <c:v>201.6</c:v>
                </c:pt>
                <c:pt idx="1713">
                  <c:v>212.4</c:v>
                </c:pt>
                <c:pt idx="1714">
                  <c:v>210.6</c:v>
                </c:pt>
                <c:pt idx="1715">
                  <c:v>203.4</c:v>
                </c:pt>
                <c:pt idx="1716">
                  <c:v>210.6</c:v>
                </c:pt>
                <c:pt idx="1717">
                  <c:v>219.6</c:v>
                </c:pt>
                <c:pt idx="1718">
                  <c:v>226.8</c:v>
                </c:pt>
                <c:pt idx="1719">
                  <c:v>230.4</c:v>
                </c:pt>
                <c:pt idx="1720">
                  <c:v>228.6</c:v>
                </c:pt>
                <c:pt idx="1721">
                  <c:v>237.6</c:v>
                </c:pt>
                <c:pt idx="1722">
                  <c:v>248.4</c:v>
                </c:pt>
                <c:pt idx="1723">
                  <c:v>244.8</c:v>
                </c:pt>
                <c:pt idx="1724">
                  <c:v>226.8</c:v>
                </c:pt>
                <c:pt idx="1725">
                  <c:v>221.4</c:v>
                </c:pt>
                <c:pt idx="1726">
                  <c:v>239.4</c:v>
                </c:pt>
                <c:pt idx="1727">
                  <c:v>250.2</c:v>
                </c:pt>
                <c:pt idx="1728">
                  <c:v>250.2</c:v>
                </c:pt>
                <c:pt idx="1729">
                  <c:v>255.6</c:v>
                </c:pt>
                <c:pt idx="1730">
                  <c:v>257.39999999999998</c:v>
                </c:pt>
                <c:pt idx="1731">
                  <c:v>264.60000000000002</c:v>
                </c:pt>
                <c:pt idx="1732">
                  <c:v>273.60000000000002</c:v>
                </c:pt>
                <c:pt idx="1733">
                  <c:v>277.2</c:v>
                </c:pt>
                <c:pt idx="1734">
                  <c:v>280.8</c:v>
                </c:pt>
                <c:pt idx="1735">
                  <c:v>282.60000000000002</c:v>
                </c:pt>
                <c:pt idx="1736">
                  <c:v>286.2</c:v>
                </c:pt>
                <c:pt idx="1737">
                  <c:v>307.8</c:v>
                </c:pt>
                <c:pt idx="1738">
                  <c:v>329.4</c:v>
                </c:pt>
                <c:pt idx="1739">
                  <c:v>347.4</c:v>
                </c:pt>
                <c:pt idx="1740">
                  <c:v>363.6</c:v>
                </c:pt>
                <c:pt idx="1741">
                  <c:v>365.4</c:v>
                </c:pt>
                <c:pt idx="1742">
                  <c:v>354.6</c:v>
                </c:pt>
                <c:pt idx="1743">
                  <c:v>338.4</c:v>
                </c:pt>
                <c:pt idx="1744">
                  <c:v>318.60000000000002</c:v>
                </c:pt>
                <c:pt idx="1745">
                  <c:v>295.2</c:v>
                </c:pt>
                <c:pt idx="1746">
                  <c:v>270</c:v>
                </c:pt>
                <c:pt idx="1747">
                  <c:v>248.4</c:v>
                </c:pt>
                <c:pt idx="1748">
                  <c:v>230.4</c:v>
                </c:pt>
                <c:pt idx="1749">
                  <c:v>214.2</c:v>
                </c:pt>
                <c:pt idx="1750">
                  <c:v>203.4</c:v>
                </c:pt>
                <c:pt idx="1751">
                  <c:v>183.6</c:v>
                </c:pt>
                <c:pt idx="1752">
                  <c:v>174.6</c:v>
                </c:pt>
                <c:pt idx="1753">
                  <c:v>185.4</c:v>
                </c:pt>
                <c:pt idx="1754">
                  <c:v>192.6</c:v>
                </c:pt>
                <c:pt idx="1755">
                  <c:v>187.2</c:v>
                </c:pt>
                <c:pt idx="1756">
                  <c:v>180</c:v>
                </c:pt>
                <c:pt idx="1757">
                  <c:v>174.6</c:v>
                </c:pt>
                <c:pt idx="1758">
                  <c:v>163.80000000000001</c:v>
                </c:pt>
                <c:pt idx="1759">
                  <c:v>147.6</c:v>
                </c:pt>
                <c:pt idx="1760">
                  <c:v>129.6</c:v>
                </c:pt>
                <c:pt idx="1761">
                  <c:v>120.6</c:v>
                </c:pt>
                <c:pt idx="1762">
                  <c:v>106.2</c:v>
                </c:pt>
                <c:pt idx="1763">
                  <c:v>82.8</c:v>
                </c:pt>
                <c:pt idx="1764">
                  <c:v>70.2</c:v>
                </c:pt>
                <c:pt idx="1765">
                  <c:v>64.8</c:v>
                </c:pt>
                <c:pt idx="1766">
                  <c:v>57.6</c:v>
                </c:pt>
                <c:pt idx="1767">
                  <c:v>46.8</c:v>
                </c:pt>
                <c:pt idx="1768">
                  <c:v>39.6</c:v>
                </c:pt>
                <c:pt idx="1769">
                  <c:v>43.2</c:v>
                </c:pt>
                <c:pt idx="1770">
                  <c:v>70.2</c:v>
                </c:pt>
                <c:pt idx="1771">
                  <c:v>88.2</c:v>
                </c:pt>
                <c:pt idx="1772">
                  <c:v>75.599999999999994</c:v>
                </c:pt>
                <c:pt idx="1773">
                  <c:v>64.8</c:v>
                </c:pt>
                <c:pt idx="1774">
                  <c:v>57.6</c:v>
                </c:pt>
                <c:pt idx="1775">
                  <c:v>59.4</c:v>
                </c:pt>
                <c:pt idx="1776">
                  <c:v>77.400000000000006</c:v>
                </c:pt>
                <c:pt idx="1777">
                  <c:v>86.4</c:v>
                </c:pt>
                <c:pt idx="1778">
                  <c:v>91.8</c:v>
                </c:pt>
                <c:pt idx="1779">
                  <c:v>91.8</c:v>
                </c:pt>
                <c:pt idx="1780">
                  <c:v>97.2</c:v>
                </c:pt>
                <c:pt idx="1781">
                  <c:v>102.6</c:v>
                </c:pt>
                <c:pt idx="1782">
                  <c:v>95.4</c:v>
                </c:pt>
                <c:pt idx="1783">
                  <c:v>91.8</c:v>
                </c:pt>
                <c:pt idx="1784">
                  <c:v>86.4</c:v>
                </c:pt>
                <c:pt idx="1785">
                  <c:v>84.6</c:v>
                </c:pt>
                <c:pt idx="1786">
                  <c:v>86.4</c:v>
                </c:pt>
                <c:pt idx="1787">
                  <c:v>91.8</c:v>
                </c:pt>
                <c:pt idx="1788">
                  <c:v>100.8</c:v>
                </c:pt>
                <c:pt idx="1789">
                  <c:v>108</c:v>
                </c:pt>
                <c:pt idx="1790">
                  <c:v>108</c:v>
                </c:pt>
                <c:pt idx="1791">
                  <c:v>111.6</c:v>
                </c:pt>
                <c:pt idx="1792">
                  <c:v>118.8</c:v>
                </c:pt>
                <c:pt idx="1793">
                  <c:v>115.2</c:v>
                </c:pt>
                <c:pt idx="1794">
                  <c:v>104.4</c:v>
                </c:pt>
                <c:pt idx="1795">
                  <c:v>93.6</c:v>
                </c:pt>
                <c:pt idx="1796">
                  <c:v>82.8</c:v>
                </c:pt>
                <c:pt idx="1797">
                  <c:v>73.8</c:v>
                </c:pt>
                <c:pt idx="1798">
                  <c:v>64.8</c:v>
                </c:pt>
                <c:pt idx="1799">
                  <c:v>59.4</c:v>
                </c:pt>
                <c:pt idx="1800">
                  <c:v>52.2</c:v>
                </c:pt>
                <c:pt idx="1801">
                  <c:v>46.8</c:v>
                </c:pt>
                <c:pt idx="1802">
                  <c:v>39.6</c:v>
                </c:pt>
                <c:pt idx="1803">
                  <c:v>39.6</c:v>
                </c:pt>
                <c:pt idx="1804">
                  <c:v>50.4</c:v>
                </c:pt>
                <c:pt idx="1805">
                  <c:v>82.8</c:v>
                </c:pt>
                <c:pt idx="1806">
                  <c:v>93.6</c:v>
                </c:pt>
                <c:pt idx="1807">
                  <c:v>90</c:v>
                </c:pt>
                <c:pt idx="1808">
                  <c:v>82.8</c:v>
                </c:pt>
                <c:pt idx="1809">
                  <c:v>84.6</c:v>
                </c:pt>
                <c:pt idx="1810">
                  <c:v>86.4</c:v>
                </c:pt>
                <c:pt idx="1811">
                  <c:v>84.6</c:v>
                </c:pt>
                <c:pt idx="1812">
                  <c:v>88.2</c:v>
                </c:pt>
                <c:pt idx="1813">
                  <c:v>95.4</c:v>
                </c:pt>
                <c:pt idx="1814">
                  <c:v>97.2</c:v>
                </c:pt>
                <c:pt idx="1815">
                  <c:v>97.2</c:v>
                </c:pt>
                <c:pt idx="1816">
                  <c:v>104.4</c:v>
                </c:pt>
                <c:pt idx="1817">
                  <c:v>109.8</c:v>
                </c:pt>
                <c:pt idx="1818">
                  <c:v>111.6</c:v>
                </c:pt>
                <c:pt idx="1819">
                  <c:v>120.6</c:v>
                </c:pt>
                <c:pt idx="1820">
                  <c:v>129.6</c:v>
                </c:pt>
                <c:pt idx="1821">
                  <c:v>133.19999999999999</c:v>
                </c:pt>
                <c:pt idx="1822">
                  <c:v>135</c:v>
                </c:pt>
                <c:pt idx="1823">
                  <c:v>138.6</c:v>
                </c:pt>
                <c:pt idx="1824">
                  <c:v>145.80000000000001</c:v>
                </c:pt>
                <c:pt idx="1825">
                  <c:v>156.6</c:v>
                </c:pt>
                <c:pt idx="1826">
                  <c:v>165.6</c:v>
                </c:pt>
                <c:pt idx="1827">
                  <c:v>174.6</c:v>
                </c:pt>
                <c:pt idx="1828">
                  <c:v>190.8</c:v>
                </c:pt>
                <c:pt idx="1829">
                  <c:v>208.8</c:v>
                </c:pt>
                <c:pt idx="1830">
                  <c:v>210.6</c:v>
                </c:pt>
                <c:pt idx="1831">
                  <c:v>203.4</c:v>
                </c:pt>
                <c:pt idx="1832">
                  <c:v>199.8</c:v>
                </c:pt>
                <c:pt idx="1833">
                  <c:v>212.4</c:v>
                </c:pt>
                <c:pt idx="1834">
                  <c:v>226.8</c:v>
                </c:pt>
                <c:pt idx="1835">
                  <c:v>235.8</c:v>
                </c:pt>
                <c:pt idx="1836">
                  <c:v>230.4</c:v>
                </c:pt>
                <c:pt idx="1837">
                  <c:v>214.2</c:v>
                </c:pt>
                <c:pt idx="1838">
                  <c:v>198</c:v>
                </c:pt>
                <c:pt idx="1839">
                  <c:v>185.4</c:v>
                </c:pt>
                <c:pt idx="1840">
                  <c:v>176.4</c:v>
                </c:pt>
                <c:pt idx="1841">
                  <c:v>162</c:v>
                </c:pt>
                <c:pt idx="1842">
                  <c:v>147.6</c:v>
                </c:pt>
                <c:pt idx="1843">
                  <c:v>142.19999999999999</c:v>
                </c:pt>
                <c:pt idx="1844">
                  <c:v>136.80000000000001</c:v>
                </c:pt>
                <c:pt idx="1845">
                  <c:v>127.8</c:v>
                </c:pt>
                <c:pt idx="1846">
                  <c:v>124.2</c:v>
                </c:pt>
                <c:pt idx="1847">
                  <c:v>124.2</c:v>
                </c:pt>
                <c:pt idx="1848">
                  <c:v>129.6</c:v>
                </c:pt>
                <c:pt idx="1849">
                  <c:v>138.6</c:v>
                </c:pt>
                <c:pt idx="1850">
                  <c:v>142.19999999999999</c:v>
                </c:pt>
                <c:pt idx="1851">
                  <c:v>140.4</c:v>
                </c:pt>
                <c:pt idx="1852">
                  <c:v>142.19999999999999</c:v>
                </c:pt>
                <c:pt idx="1853">
                  <c:v>147.6</c:v>
                </c:pt>
                <c:pt idx="1854">
                  <c:v>145.80000000000001</c:v>
                </c:pt>
                <c:pt idx="1855">
                  <c:v>140.4</c:v>
                </c:pt>
                <c:pt idx="1856">
                  <c:v>145.80000000000001</c:v>
                </c:pt>
                <c:pt idx="1857">
                  <c:v>154.80000000000001</c:v>
                </c:pt>
                <c:pt idx="1858">
                  <c:v>151.19999999999999</c:v>
                </c:pt>
                <c:pt idx="1859">
                  <c:v>140.4</c:v>
                </c:pt>
                <c:pt idx="1860">
                  <c:v>136.80000000000001</c:v>
                </c:pt>
                <c:pt idx="1861">
                  <c:v>135</c:v>
                </c:pt>
                <c:pt idx="1862">
                  <c:v>126</c:v>
                </c:pt>
                <c:pt idx="1863">
                  <c:v>120.6</c:v>
                </c:pt>
                <c:pt idx="1864">
                  <c:v>122.4</c:v>
                </c:pt>
                <c:pt idx="1865">
                  <c:v>126</c:v>
                </c:pt>
                <c:pt idx="1866">
                  <c:v>124.2</c:v>
                </c:pt>
                <c:pt idx="1867">
                  <c:v>120.6</c:v>
                </c:pt>
                <c:pt idx="1868">
                  <c:v>113.4</c:v>
                </c:pt>
                <c:pt idx="1869">
                  <c:v>100.8</c:v>
                </c:pt>
                <c:pt idx="1870">
                  <c:v>84.6</c:v>
                </c:pt>
                <c:pt idx="1871">
                  <c:v>93.6</c:v>
                </c:pt>
                <c:pt idx="1872">
                  <c:v>118.8</c:v>
                </c:pt>
                <c:pt idx="1873">
                  <c:v>126</c:v>
                </c:pt>
                <c:pt idx="1874">
                  <c:v>118.8</c:v>
                </c:pt>
                <c:pt idx="1875">
                  <c:v>113.4</c:v>
                </c:pt>
                <c:pt idx="1876">
                  <c:v>120.6</c:v>
                </c:pt>
                <c:pt idx="1877">
                  <c:v>133.19999999999999</c:v>
                </c:pt>
                <c:pt idx="1878">
                  <c:v>138.6</c:v>
                </c:pt>
                <c:pt idx="1879">
                  <c:v>133.19999999999999</c:v>
                </c:pt>
                <c:pt idx="1880">
                  <c:v>147.6</c:v>
                </c:pt>
                <c:pt idx="1881">
                  <c:v>174.6</c:v>
                </c:pt>
                <c:pt idx="1882">
                  <c:v>172.8</c:v>
                </c:pt>
                <c:pt idx="1883">
                  <c:v>156.6</c:v>
                </c:pt>
                <c:pt idx="1884">
                  <c:v>145.80000000000001</c:v>
                </c:pt>
                <c:pt idx="1885">
                  <c:v>136.80000000000001</c:v>
                </c:pt>
                <c:pt idx="1886">
                  <c:v>124.2</c:v>
                </c:pt>
                <c:pt idx="1887">
                  <c:v>117</c:v>
                </c:pt>
                <c:pt idx="1888">
                  <c:v>106.2</c:v>
                </c:pt>
                <c:pt idx="1889">
                  <c:v>95.4</c:v>
                </c:pt>
                <c:pt idx="1890">
                  <c:v>84.6</c:v>
                </c:pt>
                <c:pt idx="1891">
                  <c:v>73.8</c:v>
                </c:pt>
                <c:pt idx="1892">
                  <c:v>81</c:v>
                </c:pt>
                <c:pt idx="1893">
                  <c:v>102.6</c:v>
                </c:pt>
                <c:pt idx="1894">
                  <c:v>113.4</c:v>
                </c:pt>
                <c:pt idx="1895">
                  <c:v>108</c:v>
                </c:pt>
                <c:pt idx="1896">
                  <c:v>102.6</c:v>
                </c:pt>
                <c:pt idx="1897">
                  <c:v>97.2</c:v>
                </c:pt>
                <c:pt idx="1898">
                  <c:v>88.2</c:v>
                </c:pt>
                <c:pt idx="1899">
                  <c:v>82.8</c:v>
                </c:pt>
                <c:pt idx="1900">
                  <c:v>77.400000000000006</c:v>
                </c:pt>
                <c:pt idx="1901">
                  <c:v>73.8</c:v>
                </c:pt>
                <c:pt idx="1902">
                  <c:v>73.8</c:v>
                </c:pt>
                <c:pt idx="1903">
                  <c:v>79.2</c:v>
                </c:pt>
                <c:pt idx="1904">
                  <c:v>82.8</c:v>
                </c:pt>
                <c:pt idx="1905">
                  <c:v>81</c:v>
                </c:pt>
                <c:pt idx="1906">
                  <c:v>84.6</c:v>
                </c:pt>
                <c:pt idx="1907">
                  <c:v>86.4</c:v>
                </c:pt>
                <c:pt idx="1908">
                  <c:v>88.2</c:v>
                </c:pt>
                <c:pt idx="1909">
                  <c:v>97.2</c:v>
                </c:pt>
                <c:pt idx="1910">
                  <c:v>106.2</c:v>
                </c:pt>
                <c:pt idx="1911">
                  <c:v>111.6</c:v>
                </c:pt>
                <c:pt idx="1912">
                  <c:v>118.8</c:v>
                </c:pt>
                <c:pt idx="1913">
                  <c:v>129.6</c:v>
                </c:pt>
                <c:pt idx="1914">
                  <c:v>144</c:v>
                </c:pt>
                <c:pt idx="1915">
                  <c:v>154.80000000000001</c:v>
                </c:pt>
                <c:pt idx="1916">
                  <c:v>163.80000000000001</c:v>
                </c:pt>
                <c:pt idx="1917">
                  <c:v>174.6</c:v>
                </c:pt>
                <c:pt idx="1918">
                  <c:v>181.8</c:v>
                </c:pt>
                <c:pt idx="1919">
                  <c:v>183.6</c:v>
                </c:pt>
                <c:pt idx="1920">
                  <c:v>187.2</c:v>
                </c:pt>
                <c:pt idx="1921">
                  <c:v>192.6</c:v>
                </c:pt>
                <c:pt idx="1922">
                  <c:v>196.2</c:v>
                </c:pt>
                <c:pt idx="1923">
                  <c:v>210.6</c:v>
                </c:pt>
                <c:pt idx="1924">
                  <c:v>223.2</c:v>
                </c:pt>
                <c:pt idx="1925">
                  <c:v>234</c:v>
                </c:pt>
                <c:pt idx="1926">
                  <c:v>243</c:v>
                </c:pt>
                <c:pt idx="1927">
                  <c:v>241.2</c:v>
                </c:pt>
              </c:numCache>
            </c:numRef>
          </c:val>
          <c:smooth val="0"/>
          <c:extLst>
            <c:ext xmlns:c16="http://schemas.microsoft.com/office/drawing/2014/chart" uri="{C3380CC4-5D6E-409C-BE32-E72D297353CC}">
              <c16:uniqueId val="{00000000-763E-914C-99BA-05C926ACCEE6}"/>
            </c:ext>
          </c:extLst>
        </c:ser>
        <c:dLbls>
          <c:showLegendKey val="0"/>
          <c:showVal val="0"/>
          <c:showCatName val="0"/>
          <c:showSerName val="0"/>
          <c:showPercent val="0"/>
          <c:showBubbleSize val="0"/>
        </c:dLbls>
        <c:smooth val="0"/>
        <c:axId val="1957870192"/>
        <c:axId val="1875662784"/>
      </c:lineChart>
      <c:catAx>
        <c:axId val="19578701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5662784"/>
        <c:crosses val="autoZero"/>
        <c:auto val="1"/>
        <c:lblAlgn val="ctr"/>
        <c:lblOffset val="100"/>
        <c:noMultiLvlLbl val="0"/>
      </c:catAx>
      <c:valAx>
        <c:axId val="1875662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57870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321534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375178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1768114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219912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3385493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231325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zh-CN" altLang="en-US"/>
          </a:p>
        </p:txBody>
      </p:sp>
      <p:sp>
        <p:nvSpPr>
          <p:cNvPr id="9" name="Slide Number Placeholder 8"/>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544975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255395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34565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166967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94304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36111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419717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2798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6266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75651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6682730-B3C1-7147-ABF1-88C12720927E}" type="datetimeFigureOut">
              <a:rPr kumimoji="1" lang="zh-CN" altLang="en-US" smtClean="0"/>
              <a:t>2024/6/20</a:t>
            </a:fld>
            <a:endParaRPr kumimoji="1" lang="zh-CN" alt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7167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682730-B3C1-7147-ABF1-88C12720927E}" type="datetimeFigureOut">
              <a:rPr kumimoji="1" lang="zh-CN" altLang="en-US" smtClean="0"/>
              <a:t>2024/6/20</a:t>
            </a:fld>
            <a:endParaRPr kumimoji="1"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AA52C37-070B-5545-B95F-BCAB77D66D8F}" type="slidenum">
              <a:rPr kumimoji="1" lang="zh-CN" altLang="en-US" smtClean="0"/>
              <a:t>‹#›</a:t>
            </a:fld>
            <a:endParaRPr kumimoji="1" lang="zh-CN" altLang="en-US"/>
          </a:p>
        </p:txBody>
      </p:sp>
    </p:spTree>
    <p:extLst>
      <p:ext uri="{BB962C8B-B14F-4D97-AF65-F5344CB8AC3E}">
        <p14:creationId xmlns:p14="http://schemas.microsoft.com/office/powerpoint/2010/main" val="22781482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cholarworks.indianapolis.iu.edu/server/api/core/bitstreams/2b053c37-a2e3-4e62-86b4-873df65e6780/cont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D6174-F37B-E748-A11B-358D5CF4E79E}"/>
              </a:ext>
            </a:extLst>
          </p:cNvPr>
          <p:cNvSpPr>
            <a:spLocks noGrp="1"/>
          </p:cNvSpPr>
          <p:nvPr>
            <p:ph type="ctrTitle"/>
          </p:nvPr>
        </p:nvSpPr>
        <p:spPr/>
        <p:txBody>
          <a:bodyPr>
            <a:normAutofit/>
          </a:bodyPr>
          <a:lstStyle/>
          <a:p>
            <a:r>
              <a:rPr kumimoji="1" lang="en-US" altLang="zh-CN" dirty="0"/>
              <a:t>ML</a:t>
            </a:r>
            <a:r>
              <a:rPr kumimoji="1" lang="zh-CN" altLang="en-US" dirty="0"/>
              <a:t> </a:t>
            </a:r>
            <a:r>
              <a:rPr kumimoji="1" lang="en-US" altLang="zh-CN" dirty="0"/>
              <a:t>and Deep Learning models on predicting CGM time-series data </a:t>
            </a:r>
            <a:endParaRPr kumimoji="1" lang="zh-CN" altLang="en-US" dirty="0"/>
          </a:p>
        </p:txBody>
      </p:sp>
      <p:sp>
        <p:nvSpPr>
          <p:cNvPr id="3" name="副标题 2">
            <a:extLst>
              <a:ext uri="{FF2B5EF4-FFF2-40B4-BE49-F238E27FC236}">
                <a16:creationId xmlns:a16="http://schemas.microsoft.com/office/drawing/2014/main" id="{56C5FF77-82FA-DE4E-8D3A-D27B93805C39}"/>
              </a:ext>
            </a:extLst>
          </p:cNvPr>
          <p:cNvSpPr>
            <a:spLocks noGrp="1"/>
          </p:cNvSpPr>
          <p:nvPr>
            <p:ph type="subTitle" idx="1"/>
          </p:nvPr>
        </p:nvSpPr>
        <p:spPr/>
        <p:txBody>
          <a:bodyPr/>
          <a:lstStyle/>
          <a:p>
            <a:r>
              <a:rPr kumimoji="1" lang="en-US" altLang="zh-CN" dirty="0" err="1"/>
              <a:t>Xinci</a:t>
            </a:r>
            <a:r>
              <a:rPr kumimoji="1" lang="en-US" altLang="zh-CN" dirty="0"/>
              <a:t> Liu</a:t>
            </a:r>
            <a:endParaRPr kumimoji="1" lang="zh-CN" altLang="en-US" dirty="0"/>
          </a:p>
        </p:txBody>
      </p:sp>
    </p:spTree>
    <p:extLst>
      <p:ext uri="{BB962C8B-B14F-4D97-AF65-F5344CB8AC3E}">
        <p14:creationId xmlns:p14="http://schemas.microsoft.com/office/powerpoint/2010/main" val="147362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55AAD-5959-B746-A06C-C6B7974EEA19}"/>
              </a:ext>
            </a:extLst>
          </p:cNvPr>
          <p:cNvSpPr>
            <a:spLocks noGrp="1"/>
          </p:cNvSpPr>
          <p:nvPr>
            <p:ph type="title"/>
          </p:nvPr>
        </p:nvSpPr>
        <p:spPr/>
        <p:txBody>
          <a:bodyPr/>
          <a:lstStyle/>
          <a:p>
            <a:r>
              <a:rPr kumimoji="1" lang="en-US" altLang="zh-CN" dirty="0"/>
              <a:t>Background &amp; Introduction</a:t>
            </a:r>
            <a:endParaRPr kumimoji="1" lang="zh-CN" altLang="en-US" dirty="0"/>
          </a:p>
        </p:txBody>
      </p:sp>
      <p:sp>
        <p:nvSpPr>
          <p:cNvPr id="3" name="内容占位符 2">
            <a:extLst>
              <a:ext uri="{FF2B5EF4-FFF2-40B4-BE49-F238E27FC236}">
                <a16:creationId xmlns:a16="http://schemas.microsoft.com/office/drawing/2014/main" id="{7B08672A-0E7A-F046-8C8B-1E7819B15FA1}"/>
              </a:ext>
            </a:extLst>
          </p:cNvPr>
          <p:cNvSpPr>
            <a:spLocks noGrp="1"/>
          </p:cNvSpPr>
          <p:nvPr>
            <p:ph idx="1"/>
          </p:nvPr>
        </p:nvSpPr>
        <p:spPr/>
        <p:txBody>
          <a:bodyPr/>
          <a:lstStyle/>
          <a:p>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Since rapid socioeconomic changes and unhealthy lifestyle habits have led to the increasing prevalence of diabetes globally, Predicting changes in blood sugar levels after meals for diabetic patients becomes quite important. Recently, CGM technology is used to continuously monitor the BG levels, which makes it possible to obtain a large amount of continuous BG data. </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In this study, We use data from ShanghaiT1DM Datasets, which contains basic patient information as well as time-series data of dietary and insulin injection, to build up models and predict the changes of patient’s BG level.</a:t>
            </a:r>
          </a:p>
          <a:p>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 this study, we tried the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BiLSTM</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model mentioned in paper “Blood Glucose Level Prediction as Time-Series Modeling using Sequence-to-Sequence Neural Networks” by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Bhimireddy</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and his partners. Also, we built up XGB model as a comparison.</a:t>
            </a:r>
          </a:p>
          <a:p>
            <a:endParaRPr kumimoji="1" lang="zh-CN" altLang="en-US" dirty="0"/>
          </a:p>
        </p:txBody>
      </p:sp>
    </p:spTree>
    <p:extLst>
      <p:ext uri="{BB962C8B-B14F-4D97-AF65-F5344CB8AC3E}">
        <p14:creationId xmlns:p14="http://schemas.microsoft.com/office/powerpoint/2010/main" val="370285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986C-AF5E-A845-AB77-C1E1884FFA30}"/>
              </a:ext>
            </a:extLst>
          </p:cNvPr>
          <p:cNvSpPr>
            <a:spLocks noGrp="1"/>
          </p:cNvSpPr>
          <p:nvPr>
            <p:ph type="title"/>
          </p:nvPr>
        </p:nvSpPr>
        <p:spPr/>
        <p:txBody>
          <a:bodyPr/>
          <a:lstStyle/>
          <a:p>
            <a:r>
              <a:rPr kumimoji="1" lang="en-US" altLang="zh-CN" dirty="0"/>
              <a:t>Objectives</a:t>
            </a:r>
            <a:endParaRPr kumimoji="1" lang="zh-CN" altLang="en-US" dirty="0"/>
          </a:p>
        </p:txBody>
      </p:sp>
      <p:sp>
        <p:nvSpPr>
          <p:cNvPr id="3" name="内容占位符 2">
            <a:extLst>
              <a:ext uri="{FF2B5EF4-FFF2-40B4-BE49-F238E27FC236}">
                <a16:creationId xmlns:a16="http://schemas.microsoft.com/office/drawing/2014/main" id="{EFB4DAC1-FC4E-6D4E-98AF-C54B0F1E5D38}"/>
              </a:ext>
            </a:extLst>
          </p:cNvPr>
          <p:cNvSpPr>
            <a:spLocks noGrp="1"/>
          </p:cNvSpPr>
          <p:nvPr>
            <p:ph idx="1"/>
          </p:nvPr>
        </p:nvSpPr>
        <p:spPr/>
        <p:txBody>
          <a:bodyPr/>
          <a:lstStyle/>
          <a:p>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This Study aims to use data from ShanghaiT1DM Datasets, which contains the summary of patient information as well as time-series data of dietary and insulin injection, to predict the changes of patients’ blood glucose levels.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kumimoji="1" lang="zh-CN" altLang="en-US" dirty="0"/>
          </a:p>
        </p:txBody>
      </p:sp>
    </p:spTree>
    <p:extLst>
      <p:ext uri="{BB962C8B-B14F-4D97-AF65-F5344CB8AC3E}">
        <p14:creationId xmlns:p14="http://schemas.microsoft.com/office/powerpoint/2010/main" val="384462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B7C76-EFC4-2540-A8CE-CA0F798FAF22}"/>
              </a:ext>
            </a:extLst>
          </p:cNvPr>
          <p:cNvSpPr>
            <a:spLocks noGrp="1"/>
          </p:cNvSpPr>
          <p:nvPr>
            <p:ph type="title"/>
          </p:nvPr>
        </p:nvSpPr>
        <p:spPr/>
        <p:txBody>
          <a:bodyPr/>
          <a:lstStyle/>
          <a:p>
            <a:r>
              <a:rPr kumimoji="1" lang="en-US" altLang="zh-CN" dirty="0"/>
              <a:t>Feature Engineering</a:t>
            </a:r>
            <a:endParaRPr kumimoji="1" lang="zh-CN" altLang="en-US" dirty="0"/>
          </a:p>
        </p:txBody>
      </p:sp>
      <p:sp>
        <p:nvSpPr>
          <p:cNvPr id="3" name="内容占位符 2">
            <a:extLst>
              <a:ext uri="{FF2B5EF4-FFF2-40B4-BE49-F238E27FC236}">
                <a16:creationId xmlns:a16="http://schemas.microsoft.com/office/drawing/2014/main" id="{7452981D-3E20-2042-AAFC-65CF92016C29}"/>
              </a:ext>
            </a:extLst>
          </p:cNvPr>
          <p:cNvSpPr>
            <a:spLocks noGrp="1"/>
          </p:cNvSpPr>
          <p:nvPr>
            <p:ph idx="1"/>
          </p:nvPr>
        </p:nvSpPr>
        <p:spPr>
          <a:xfrm>
            <a:off x="1154954" y="2603499"/>
            <a:ext cx="10373900" cy="3809657"/>
          </a:xfrm>
        </p:spPr>
        <p:txBody>
          <a:bodyPr>
            <a:normAutofit lnSpcReduction="10000"/>
          </a:bodyPr>
          <a:lstStyle/>
          <a:p>
            <a:r>
              <a:rPr kumimoji="1" lang="en-US" altLang="zh-CN" b="1" dirty="0"/>
              <a:t>Information used for training: </a:t>
            </a:r>
          </a:p>
          <a:p>
            <a:pPr marL="0" indent="0">
              <a:buNone/>
            </a:pPr>
            <a:r>
              <a:rPr kumimoji="1" lang="en-US" altLang="zh-CN" sz="1200" dirty="0"/>
              <a:t>	(a) all columns in Summary: </a:t>
            </a:r>
            <a:r>
              <a:rPr kumimoji="1" lang="en-US" altLang="zh-CN" sz="1200" b="1" dirty="0"/>
              <a:t>Gender , Age , Height ,Weight ,BMI ,Smoking History ,Alcohol Drinking History, Type of Diabetes, Duration of Diabetes , Acute Diabetic Complications, Diabetic Macrovascular  Complications, Diabetic Microvascular Complications, Comorbidities, Hypoglycemic Agents, Other Agents, Fasting Plasma Glucose,2-hour Postprandial Plasma Glucose , Fasting C-peptide,2-hour Postprandial C-peptide, Fasting Insulin,2-hour Postprandial Insulin,HbA1c,Glycated Albumin, Total Cholesterol, Triglyceride, High-Density Lipoprotein Cholesterol, Low-Density Lipoprotein Cholesterol, Creatinine, Estimated Glomerular Filtration Rate, Uric Acid, Blood Urea Nitrogen, Hypoglycemia</a:t>
            </a:r>
          </a:p>
          <a:p>
            <a:pPr marL="0" indent="0">
              <a:buNone/>
            </a:pPr>
            <a:r>
              <a:rPr kumimoji="1" lang="en-US" altLang="zh-CN" sz="1200" dirty="0"/>
              <a:t>	(b) Some columns in each day’s record: </a:t>
            </a:r>
            <a:r>
              <a:rPr kumimoji="1" lang="en-US" altLang="zh-CN" sz="1200" b="1" dirty="0"/>
              <a:t>Dietary intake,</a:t>
            </a:r>
            <a:r>
              <a:rPr kumimoji="1" lang="zh-CN" altLang="en-US" sz="1200" b="1" dirty="0"/>
              <a:t> </a:t>
            </a:r>
            <a:r>
              <a:rPr kumimoji="1" lang="en-US" altLang="zh-CN" sz="1200" b="1" dirty="0"/>
              <a:t>Insulin dose - s.c., Non-insulin hypoglycemic agents, CSII - bolus insulin (Novolin R, IU),CSII - basal insulin (Novolin R, IU / H)</a:t>
            </a:r>
          </a:p>
          <a:p>
            <a:r>
              <a:rPr kumimoji="1" lang="en-US" altLang="zh-CN" b="1" dirty="0"/>
              <a:t>Data-Preprocessing</a:t>
            </a:r>
          </a:p>
          <a:p>
            <a:pPr marL="0" indent="0">
              <a:buNone/>
            </a:pPr>
            <a:r>
              <a:rPr kumimoji="1" lang="en-US" altLang="zh-CN" sz="1200" dirty="0"/>
              <a:t>	(a) Encoding Nominal Data(Yes/No) to number 0/1.  Such as </a:t>
            </a:r>
            <a:r>
              <a:rPr kumimoji="1" lang="en-US" altLang="zh-CN" sz="1200" b="1" dirty="0"/>
              <a:t>Smoking History, Hypoglycemia</a:t>
            </a:r>
          </a:p>
          <a:p>
            <a:pPr marL="0" indent="0">
              <a:buNone/>
            </a:pPr>
            <a:r>
              <a:rPr kumimoji="1" lang="en-US" altLang="zh-CN" sz="1200" b="1" dirty="0"/>
              <a:t>	(b) Using One-hot Encoding for </a:t>
            </a:r>
            <a:r>
              <a:rPr lang="en" altLang="zh-CN" sz="1200" b="0" i="0" dirty="0">
                <a:solidFill>
                  <a:srgbClr val="4D5156"/>
                </a:solidFill>
                <a:effectLst/>
                <a:latin typeface="arial" panose="020B0604020202020204" pitchFamily="34" charset="0"/>
              </a:rPr>
              <a:t>categorical data</a:t>
            </a:r>
            <a:r>
              <a:rPr kumimoji="1" lang="en-US" altLang="zh-CN" sz="1200" b="1" i="0" dirty="0">
                <a:solidFill>
                  <a:srgbClr val="4D5156"/>
                </a:solidFill>
                <a:effectLst/>
                <a:latin typeface="arial" panose="020B0604020202020204" pitchFamily="34" charset="0"/>
              </a:rPr>
              <a:t>, such as </a:t>
            </a:r>
            <a:r>
              <a:rPr kumimoji="1" lang="en-US" altLang="zh-CN" sz="1200" b="1" dirty="0"/>
              <a:t>Diabetic Microvascular Complications, Diabetic Macrovascular  Complications, Comorbidities, Hypoglycemic Agents, Other Agents.</a:t>
            </a:r>
          </a:p>
          <a:p>
            <a:pPr marL="0" indent="0">
              <a:buNone/>
            </a:pPr>
            <a:r>
              <a:rPr kumimoji="1" lang="en-US" altLang="zh-CN" sz="1200" b="1" dirty="0"/>
              <a:t>	(c) Encoding Time-series Data to Hours and Minutes. For example, Encoding 2021/7/30  16:43:00 to 1643. </a:t>
            </a:r>
          </a:p>
          <a:p>
            <a:pPr marL="0" indent="0">
              <a:buNone/>
            </a:pPr>
            <a:r>
              <a:rPr kumimoji="1" lang="en-US" altLang="zh-CN" sz="1200" b="1" dirty="0"/>
              <a:t>	(d) Use the total weight of dietary to present dietary value.</a:t>
            </a:r>
            <a:endParaRPr kumimoji="1" lang="en-US" altLang="zh-CN" sz="1200" dirty="0"/>
          </a:p>
        </p:txBody>
      </p:sp>
    </p:spTree>
    <p:extLst>
      <p:ext uri="{BB962C8B-B14F-4D97-AF65-F5344CB8AC3E}">
        <p14:creationId xmlns:p14="http://schemas.microsoft.com/office/powerpoint/2010/main" val="72803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D4A75-9A84-C148-A552-5A32CAF5C733}"/>
              </a:ext>
            </a:extLst>
          </p:cNvPr>
          <p:cNvSpPr>
            <a:spLocks noGrp="1"/>
          </p:cNvSpPr>
          <p:nvPr>
            <p:ph type="title"/>
          </p:nvPr>
        </p:nvSpPr>
        <p:spPr/>
        <p:txBody>
          <a:bodyPr/>
          <a:lstStyle/>
          <a:p>
            <a:r>
              <a:rPr kumimoji="1" lang="en-US" altLang="zh-CN" dirty="0"/>
              <a:t>Feature Engineering - Examples</a:t>
            </a:r>
            <a:endParaRPr kumimoji="1" lang="zh-CN" altLang="en-US" dirty="0"/>
          </a:p>
        </p:txBody>
      </p:sp>
      <p:pic>
        <p:nvPicPr>
          <p:cNvPr id="4" name="图片 3">
            <a:extLst>
              <a:ext uri="{FF2B5EF4-FFF2-40B4-BE49-F238E27FC236}">
                <a16:creationId xmlns:a16="http://schemas.microsoft.com/office/drawing/2014/main" id="{695BD042-FBF4-6545-8FE3-2F879B4E7107}"/>
              </a:ext>
            </a:extLst>
          </p:cNvPr>
          <p:cNvPicPr>
            <a:picLocks noChangeAspect="1"/>
          </p:cNvPicPr>
          <p:nvPr/>
        </p:nvPicPr>
        <p:blipFill>
          <a:blip r:embed="rId2"/>
          <a:stretch>
            <a:fillRect/>
          </a:stretch>
        </p:blipFill>
        <p:spPr>
          <a:xfrm>
            <a:off x="233423" y="2335404"/>
            <a:ext cx="11725154" cy="1839951"/>
          </a:xfrm>
          <a:prstGeom prst="rect">
            <a:avLst/>
          </a:prstGeom>
        </p:spPr>
      </p:pic>
      <p:pic>
        <p:nvPicPr>
          <p:cNvPr id="5" name="图片 4">
            <a:extLst>
              <a:ext uri="{FF2B5EF4-FFF2-40B4-BE49-F238E27FC236}">
                <a16:creationId xmlns:a16="http://schemas.microsoft.com/office/drawing/2014/main" id="{41881AF6-DBCF-AC44-87BD-30DFC4FDF824}"/>
              </a:ext>
            </a:extLst>
          </p:cNvPr>
          <p:cNvPicPr>
            <a:picLocks noChangeAspect="1"/>
          </p:cNvPicPr>
          <p:nvPr/>
        </p:nvPicPr>
        <p:blipFill>
          <a:blip r:embed="rId3"/>
          <a:stretch>
            <a:fillRect/>
          </a:stretch>
        </p:blipFill>
        <p:spPr>
          <a:xfrm>
            <a:off x="233423" y="4275352"/>
            <a:ext cx="11838972" cy="1802850"/>
          </a:xfrm>
          <a:prstGeom prst="rect">
            <a:avLst/>
          </a:prstGeom>
        </p:spPr>
      </p:pic>
      <p:sp>
        <p:nvSpPr>
          <p:cNvPr id="6" name="文本框 5">
            <a:extLst>
              <a:ext uri="{FF2B5EF4-FFF2-40B4-BE49-F238E27FC236}">
                <a16:creationId xmlns:a16="http://schemas.microsoft.com/office/drawing/2014/main" id="{5CF1B64E-FD79-8C4A-975E-D1FA77D662BE}"/>
              </a:ext>
            </a:extLst>
          </p:cNvPr>
          <p:cNvSpPr txBox="1"/>
          <p:nvPr/>
        </p:nvSpPr>
        <p:spPr>
          <a:xfrm>
            <a:off x="601884" y="6169306"/>
            <a:ext cx="10752881" cy="646331"/>
          </a:xfrm>
          <a:prstGeom prst="rect">
            <a:avLst/>
          </a:prstGeom>
          <a:noFill/>
        </p:spPr>
        <p:txBody>
          <a:bodyPr wrap="square" rtlCol="0">
            <a:spAutoFit/>
          </a:bodyPr>
          <a:lstStyle/>
          <a:p>
            <a:r>
              <a:rPr kumimoji="1" lang="en-US" altLang="zh-CN" dirty="0"/>
              <a:t>My Code: https://</a:t>
            </a:r>
            <a:r>
              <a:rPr kumimoji="1" lang="en-US" altLang="zh-CN" dirty="0" err="1"/>
              <a:t>github.com</a:t>
            </a:r>
            <a:r>
              <a:rPr kumimoji="1" lang="en-US" altLang="zh-CN" dirty="0"/>
              <a:t>/</a:t>
            </a:r>
            <a:r>
              <a:rPr kumimoji="1" lang="en-US" altLang="zh-CN" dirty="0" err="1"/>
              <a:t>xinciliu</a:t>
            </a:r>
            <a:r>
              <a:rPr kumimoji="1" lang="en-US" altLang="zh-CN" dirty="0"/>
              <a:t>/</a:t>
            </a:r>
            <a:r>
              <a:rPr kumimoji="1" lang="en-US" altLang="zh-CN" dirty="0" err="1"/>
              <a:t>Diabetes_TimeSeries_Data</a:t>
            </a:r>
            <a:r>
              <a:rPr kumimoji="1" lang="en-US" altLang="zh-CN" dirty="0"/>
              <a:t>/blob/main/</a:t>
            </a:r>
            <a:r>
              <a:rPr kumimoji="1" lang="en-US" altLang="zh-CN" dirty="0" err="1"/>
              <a:t>data_preprocessing.py</a:t>
            </a:r>
            <a:endParaRPr kumimoji="1" lang="zh-CN" altLang="en-US" dirty="0"/>
          </a:p>
        </p:txBody>
      </p:sp>
    </p:spTree>
    <p:extLst>
      <p:ext uri="{BB962C8B-B14F-4D97-AF65-F5344CB8AC3E}">
        <p14:creationId xmlns:p14="http://schemas.microsoft.com/office/powerpoint/2010/main" val="127691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29073-6080-7B43-872E-FBA28DA63CBA}"/>
              </a:ext>
            </a:extLst>
          </p:cNvPr>
          <p:cNvSpPr>
            <a:spLocks noGrp="1"/>
          </p:cNvSpPr>
          <p:nvPr>
            <p:ph type="title"/>
          </p:nvPr>
        </p:nvSpPr>
        <p:spPr/>
        <p:txBody>
          <a:bodyPr/>
          <a:lstStyle/>
          <a:p>
            <a:r>
              <a:rPr kumimoji="1" lang="en-US" altLang="zh-CN" dirty="0"/>
              <a:t>Methods</a:t>
            </a:r>
            <a:endParaRPr kumimoji="1" lang="zh-CN" altLang="en-US" dirty="0"/>
          </a:p>
        </p:txBody>
      </p:sp>
      <p:sp>
        <p:nvSpPr>
          <p:cNvPr id="3" name="内容占位符 2">
            <a:extLst>
              <a:ext uri="{FF2B5EF4-FFF2-40B4-BE49-F238E27FC236}">
                <a16:creationId xmlns:a16="http://schemas.microsoft.com/office/drawing/2014/main" id="{47C5412A-803C-B742-8A58-7DF0A4C2CA43}"/>
              </a:ext>
            </a:extLst>
          </p:cNvPr>
          <p:cNvSpPr>
            <a:spLocks noGrp="1"/>
          </p:cNvSpPr>
          <p:nvPr>
            <p:ph idx="1"/>
          </p:nvPr>
        </p:nvSpPr>
        <p:spPr>
          <a:xfrm>
            <a:off x="1154954" y="2603500"/>
            <a:ext cx="10060914" cy="3416300"/>
          </a:xfrm>
        </p:spPr>
        <p:txBody>
          <a:bodyPr/>
          <a:lstStyle/>
          <a:p>
            <a:r>
              <a:rPr kumimoji="1" lang="en-US" altLang="zh-CN" dirty="0"/>
              <a:t>Machine Learning Model: XGB</a:t>
            </a:r>
          </a:p>
          <a:p>
            <a:pPr lvl="1"/>
            <a:r>
              <a:rPr kumimoji="1" lang="en-US" altLang="zh-CN" dirty="0"/>
              <a:t>My Code: https://</a:t>
            </a:r>
            <a:r>
              <a:rPr kumimoji="1" lang="en-US" altLang="zh-CN" dirty="0" err="1"/>
              <a:t>github.com</a:t>
            </a:r>
            <a:r>
              <a:rPr kumimoji="1" lang="en-US" altLang="zh-CN" dirty="0"/>
              <a:t>/</a:t>
            </a:r>
            <a:r>
              <a:rPr kumimoji="1" lang="en-US" altLang="zh-CN" dirty="0" err="1"/>
              <a:t>xinciliu</a:t>
            </a:r>
            <a:r>
              <a:rPr kumimoji="1" lang="en-US" altLang="zh-CN" dirty="0"/>
              <a:t>/</a:t>
            </a:r>
            <a:r>
              <a:rPr kumimoji="1" lang="en-US" altLang="zh-CN" dirty="0" err="1"/>
              <a:t>Diabetes_TimeSeries_Data</a:t>
            </a:r>
            <a:r>
              <a:rPr kumimoji="1" lang="en-US" altLang="zh-CN" dirty="0"/>
              <a:t>/blob/main/</a:t>
            </a:r>
            <a:r>
              <a:rPr kumimoji="1" lang="en-US" altLang="zh-CN" dirty="0" err="1"/>
              <a:t>xgb_model.py</a:t>
            </a:r>
            <a:endParaRPr kumimoji="1" lang="en-US" altLang="zh-CN" dirty="0"/>
          </a:p>
          <a:p>
            <a:r>
              <a:rPr kumimoji="1" lang="en-US" altLang="zh-CN" dirty="0"/>
              <a:t>Deep Learning Model: </a:t>
            </a:r>
            <a:r>
              <a:rPr kumimoji="1" lang="en-US" altLang="zh-CN" dirty="0" err="1"/>
              <a:t>BiLSTM</a:t>
            </a:r>
            <a:endParaRPr kumimoji="1" lang="en-US" altLang="zh-CN" dirty="0"/>
          </a:p>
          <a:p>
            <a:pPr lvl="1"/>
            <a:r>
              <a:rPr kumimoji="1" lang="en-US" altLang="zh-CN" dirty="0"/>
              <a:t>My Code: https://</a:t>
            </a:r>
            <a:r>
              <a:rPr kumimoji="1" lang="en-US" altLang="zh-CN" dirty="0" err="1"/>
              <a:t>github.com</a:t>
            </a:r>
            <a:r>
              <a:rPr kumimoji="1" lang="en-US" altLang="zh-CN" dirty="0"/>
              <a:t>/</a:t>
            </a:r>
            <a:r>
              <a:rPr kumimoji="1" lang="en-US" altLang="zh-CN" dirty="0" err="1"/>
              <a:t>xinciliu</a:t>
            </a:r>
            <a:r>
              <a:rPr kumimoji="1" lang="en-US" altLang="zh-CN" dirty="0"/>
              <a:t>/</a:t>
            </a:r>
            <a:r>
              <a:rPr kumimoji="1" lang="en-US" altLang="zh-CN" dirty="0" err="1"/>
              <a:t>Diabetes_TimeSeries_Data</a:t>
            </a:r>
            <a:r>
              <a:rPr kumimoji="1" lang="en-US" altLang="zh-CN" dirty="0"/>
              <a:t>/blob/main/</a:t>
            </a:r>
            <a:r>
              <a:rPr kumimoji="1" lang="en-US" altLang="zh-CN" dirty="0" err="1"/>
              <a:t>bilstm_model.py</a:t>
            </a:r>
            <a:endParaRPr kumimoji="1" lang="en-US" altLang="zh-CN" dirty="0"/>
          </a:p>
          <a:p>
            <a:pPr lvl="1"/>
            <a:r>
              <a:rPr kumimoji="1" lang="en-US" altLang="zh-CN" dirty="0"/>
              <a:t>Related Literature:   </a:t>
            </a:r>
            <a:r>
              <a:rPr lang="en" altLang="zh-CN" dirty="0"/>
              <a:t>Blood Glucose Level Prediction as Time-Series Modeling using Sequence-to-Sequence Neural Networks</a:t>
            </a:r>
            <a:r>
              <a:rPr kumimoji="1" lang="en-US" altLang="zh-CN" dirty="0"/>
              <a:t>.  </a:t>
            </a:r>
            <a:r>
              <a:rPr kumimoji="1" lang="en-US" altLang="zh-CN" dirty="0">
                <a:hlinkClick r:id="rId2"/>
              </a:rPr>
              <a:t>https://scholarworks.indianapolis.iu.edu/server/api/core/bitstreams/2b053c37-a2e3-4e62-	86b4-873df65e6780/content</a:t>
            </a:r>
            <a:r>
              <a:rPr kumimoji="1" lang="en-US" altLang="zh-CN" dirty="0"/>
              <a:t> </a:t>
            </a:r>
          </a:p>
          <a:p>
            <a:pPr lvl="1"/>
            <a:endParaRPr kumimoji="1" lang="zh-CN" altLang="en-US" dirty="0"/>
          </a:p>
        </p:txBody>
      </p:sp>
    </p:spTree>
    <p:extLst>
      <p:ext uri="{BB962C8B-B14F-4D97-AF65-F5344CB8AC3E}">
        <p14:creationId xmlns:p14="http://schemas.microsoft.com/office/powerpoint/2010/main" val="49165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770B3-131D-F54C-A024-2B299B60FD3E}"/>
              </a:ext>
            </a:extLst>
          </p:cNvPr>
          <p:cNvSpPr>
            <a:spLocks noGrp="1"/>
          </p:cNvSpPr>
          <p:nvPr>
            <p:ph type="title"/>
          </p:nvPr>
        </p:nvSpPr>
        <p:spPr/>
        <p:txBody>
          <a:bodyPr/>
          <a:lstStyle/>
          <a:p>
            <a:r>
              <a:rPr kumimoji="1" lang="en-US" altLang="zh-CN" dirty="0"/>
              <a:t>Result Analysis - One Patient</a:t>
            </a:r>
            <a:endParaRPr kumimoji="1" lang="zh-CN" altLang="en-US" dirty="0"/>
          </a:p>
        </p:txBody>
      </p:sp>
      <p:sp>
        <p:nvSpPr>
          <p:cNvPr id="3" name="文本框 2">
            <a:extLst>
              <a:ext uri="{FF2B5EF4-FFF2-40B4-BE49-F238E27FC236}">
                <a16:creationId xmlns:a16="http://schemas.microsoft.com/office/drawing/2014/main" id="{95DB67FD-FEEA-3247-9B6E-5396CFAC6A2D}"/>
              </a:ext>
            </a:extLst>
          </p:cNvPr>
          <p:cNvSpPr txBox="1"/>
          <p:nvPr/>
        </p:nvSpPr>
        <p:spPr>
          <a:xfrm>
            <a:off x="648182" y="2546430"/>
            <a:ext cx="10058400" cy="461665"/>
          </a:xfrm>
          <a:prstGeom prst="rect">
            <a:avLst/>
          </a:prstGeom>
          <a:noFill/>
        </p:spPr>
        <p:txBody>
          <a:bodyPr wrap="square" rtlCol="0">
            <a:spAutoFit/>
          </a:bodyPr>
          <a:lstStyle/>
          <a:p>
            <a:r>
              <a:rPr kumimoji="1" lang="en-US" altLang="zh-CN" sz="1200" dirty="0"/>
              <a:t>Using Data for Only One Patient.    Patient : </a:t>
            </a:r>
            <a:r>
              <a:rPr lang="en-US" altLang="zh-CN" sz="1200" dirty="0"/>
              <a:t>1002_0_20210504 Shanghai_T1DM</a:t>
            </a:r>
          </a:p>
          <a:p>
            <a:r>
              <a:rPr kumimoji="1" lang="en-US" altLang="zh-CN" sz="1200" dirty="0"/>
              <a:t>Training Dataset size: 758     Testing Dataset size: 190     Training: Testing = 4: 1</a:t>
            </a:r>
            <a:endParaRPr kumimoji="1" lang="zh-CN" altLang="en-US" sz="1200" dirty="0"/>
          </a:p>
        </p:txBody>
      </p:sp>
      <p:sp>
        <p:nvSpPr>
          <p:cNvPr id="6" name="文本框 5">
            <a:extLst>
              <a:ext uri="{FF2B5EF4-FFF2-40B4-BE49-F238E27FC236}">
                <a16:creationId xmlns:a16="http://schemas.microsoft.com/office/drawing/2014/main" id="{278982B1-6D12-F243-AAF2-06FDB549D202}"/>
              </a:ext>
            </a:extLst>
          </p:cNvPr>
          <p:cNvSpPr txBox="1"/>
          <p:nvPr/>
        </p:nvSpPr>
        <p:spPr>
          <a:xfrm>
            <a:off x="648182" y="3295908"/>
            <a:ext cx="2986268" cy="369332"/>
          </a:xfrm>
          <a:prstGeom prst="rect">
            <a:avLst/>
          </a:prstGeom>
          <a:noFill/>
        </p:spPr>
        <p:txBody>
          <a:bodyPr wrap="square" rtlCol="0">
            <a:spAutoFit/>
          </a:bodyPr>
          <a:lstStyle/>
          <a:p>
            <a:r>
              <a:rPr kumimoji="1" lang="en-US" altLang="zh-CN" dirty="0"/>
              <a:t>Results:</a:t>
            </a:r>
            <a:endParaRPr kumimoji="1" lang="zh-CN" altLang="en-US" dirty="0"/>
          </a:p>
        </p:txBody>
      </p:sp>
      <p:graphicFrame>
        <p:nvGraphicFramePr>
          <p:cNvPr id="7" name="图表 6">
            <a:extLst>
              <a:ext uri="{FF2B5EF4-FFF2-40B4-BE49-F238E27FC236}">
                <a16:creationId xmlns:a16="http://schemas.microsoft.com/office/drawing/2014/main" id="{EA969324-4BF5-6041-8D5D-7382A99FE868}"/>
              </a:ext>
            </a:extLst>
          </p:cNvPr>
          <p:cNvGraphicFramePr>
            <a:graphicFrameLocks/>
          </p:cNvGraphicFramePr>
          <p:nvPr>
            <p:extLst>
              <p:ext uri="{D42A27DB-BD31-4B8C-83A1-F6EECF244321}">
                <p14:modId xmlns:p14="http://schemas.microsoft.com/office/powerpoint/2010/main" val="1078591956"/>
              </p:ext>
            </p:extLst>
          </p:nvPr>
        </p:nvGraphicFramePr>
        <p:xfrm>
          <a:off x="2025571" y="3480573"/>
          <a:ext cx="7890796" cy="32443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771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0A526-C1AA-B942-A6B5-990A4B6B6E60}"/>
              </a:ext>
            </a:extLst>
          </p:cNvPr>
          <p:cNvSpPr>
            <a:spLocks noGrp="1"/>
          </p:cNvSpPr>
          <p:nvPr>
            <p:ph type="title"/>
          </p:nvPr>
        </p:nvSpPr>
        <p:spPr/>
        <p:txBody>
          <a:bodyPr/>
          <a:lstStyle/>
          <a:p>
            <a:r>
              <a:rPr kumimoji="1" lang="en-US" altLang="zh-CN" dirty="0"/>
              <a:t>Result Analysis – 9 Patients</a:t>
            </a:r>
            <a:endParaRPr kumimoji="1" lang="zh-CN" altLang="en-US" dirty="0"/>
          </a:p>
        </p:txBody>
      </p:sp>
      <p:sp>
        <p:nvSpPr>
          <p:cNvPr id="3" name="内容占位符 2">
            <a:extLst>
              <a:ext uri="{FF2B5EF4-FFF2-40B4-BE49-F238E27FC236}">
                <a16:creationId xmlns:a16="http://schemas.microsoft.com/office/drawing/2014/main" id="{FE3A3267-9FB6-514E-8376-CE9E20F93C3B}"/>
              </a:ext>
            </a:extLst>
          </p:cNvPr>
          <p:cNvSpPr>
            <a:spLocks noGrp="1"/>
          </p:cNvSpPr>
          <p:nvPr>
            <p:ph idx="1"/>
          </p:nvPr>
        </p:nvSpPr>
        <p:spPr>
          <a:xfrm>
            <a:off x="1154954" y="2603500"/>
            <a:ext cx="10547051" cy="1366616"/>
          </a:xfrm>
        </p:spPr>
        <p:txBody>
          <a:bodyPr/>
          <a:lstStyle/>
          <a:p>
            <a:r>
              <a:rPr kumimoji="1" lang="en-US" altLang="zh-CN" sz="1200" dirty="0"/>
              <a:t>Using Data for 9 Patients.    Patient List: "1002_0_20210504","1002_1_20210521","1005_0_20210522","1006_0_20210114","1006_1_20210209","1006_2_20210303","1007_0_20210726","1010_0_20210915", "1011_0_20210622”</a:t>
            </a:r>
          </a:p>
          <a:p>
            <a:r>
              <a:rPr kumimoji="1" lang="en-US" altLang="zh-CN" dirty="0"/>
              <a:t>Results</a:t>
            </a:r>
            <a:endParaRPr kumimoji="1" lang="zh-CN" altLang="en-US" dirty="0"/>
          </a:p>
        </p:txBody>
      </p:sp>
      <p:graphicFrame>
        <p:nvGraphicFramePr>
          <p:cNvPr id="4" name="图表 3">
            <a:extLst>
              <a:ext uri="{FF2B5EF4-FFF2-40B4-BE49-F238E27FC236}">
                <a16:creationId xmlns:a16="http://schemas.microsoft.com/office/drawing/2014/main" id="{F9AE9C09-B4FB-B241-897D-398EC71B4E09}"/>
              </a:ext>
            </a:extLst>
          </p:cNvPr>
          <p:cNvGraphicFramePr>
            <a:graphicFrameLocks/>
          </p:cNvGraphicFramePr>
          <p:nvPr>
            <p:extLst>
              <p:ext uri="{D42A27DB-BD31-4B8C-83A1-F6EECF244321}">
                <p14:modId xmlns:p14="http://schemas.microsoft.com/office/powerpoint/2010/main" val="1546282001"/>
              </p:ext>
            </p:extLst>
          </p:nvPr>
        </p:nvGraphicFramePr>
        <p:xfrm>
          <a:off x="0" y="3769938"/>
          <a:ext cx="4016415" cy="2885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a:extLst>
              <a:ext uri="{FF2B5EF4-FFF2-40B4-BE49-F238E27FC236}">
                <a16:creationId xmlns:a16="http://schemas.microsoft.com/office/drawing/2014/main" id="{F353E18E-B473-AE4A-9A73-EB6B08E2064A}"/>
              </a:ext>
            </a:extLst>
          </p:cNvPr>
          <p:cNvGraphicFramePr>
            <a:graphicFrameLocks/>
          </p:cNvGraphicFramePr>
          <p:nvPr>
            <p:extLst>
              <p:ext uri="{D42A27DB-BD31-4B8C-83A1-F6EECF244321}">
                <p14:modId xmlns:p14="http://schemas.microsoft.com/office/powerpoint/2010/main" val="3239006381"/>
              </p:ext>
            </p:extLst>
          </p:nvPr>
        </p:nvGraphicFramePr>
        <p:xfrm>
          <a:off x="4012304" y="3769938"/>
          <a:ext cx="4309893" cy="28855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a:extLst>
              <a:ext uri="{FF2B5EF4-FFF2-40B4-BE49-F238E27FC236}">
                <a16:creationId xmlns:a16="http://schemas.microsoft.com/office/drawing/2014/main" id="{D2EF8651-2FF7-1F43-AC04-9B15E51BC7B5}"/>
              </a:ext>
            </a:extLst>
          </p:cNvPr>
          <p:cNvGraphicFramePr>
            <a:graphicFrameLocks/>
          </p:cNvGraphicFramePr>
          <p:nvPr>
            <p:extLst>
              <p:ext uri="{D42A27DB-BD31-4B8C-83A1-F6EECF244321}">
                <p14:modId xmlns:p14="http://schemas.microsoft.com/office/powerpoint/2010/main" val="2754211509"/>
              </p:ext>
            </p:extLst>
          </p:nvPr>
        </p:nvGraphicFramePr>
        <p:xfrm>
          <a:off x="8229349" y="3946966"/>
          <a:ext cx="3898177"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8416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FA538-DA38-A54B-ABC3-6E7B4B2A8F82}"/>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B403CC04-6331-EB41-9CBE-CBE7375A11B7}"/>
              </a:ext>
            </a:extLst>
          </p:cNvPr>
          <p:cNvSpPr>
            <a:spLocks noGrp="1"/>
          </p:cNvSpPr>
          <p:nvPr>
            <p:ph idx="1"/>
          </p:nvPr>
        </p:nvSpPr>
        <p:spPr/>
        <p:txBody>
          <a:bodyPr/>
          <a:lstStyle/>
          <a:p>
            <a:r>
              <a:rPr kumimoji="1" lang="en-US" altLang="zh-CN" b="1" dirty="0"/>
              <a:t>Currently, None of XGB and </a:t>
            </a:r>
            <a:r>
              <a:rPr kumimoji="1" lang="en-US" altLang="zh-CN" b="1" dirty="0" err="1"/>
              <a:t>BiLSTM</a:t>
            </a:r>
            <a:r>
              <a:rPr kumimoji="1" lang="en-US" altLang="zh-CN" b="1" dirty="0"/>
              <a:t> performs well in predicting the trends of CGM data. The prediction result of </a:t>
            </a:r>
            <a:r>
              <a:rPr kumimoji="1" lang="en-US" altLang="zh-CN" b="1" dirty="0" err="1"/>
              <a:t>BiLSTM</a:t>
            </a:r>
            <a:r>
              <a:rPr kumimoji="1" lang="en-US" altLang="zh-CN" b="1" dirty="0"/>
              <a:t> model seems to be regular time-series data, but the true CGM data has more outliers. In the otherwise, The prediction result of XGB model tends to fluctuate</a:t>
            </a:r>
            <a:r>
              <a:rPr kumimoji="1" lang="zh-CN" altLang="en-US" b="1" dirty="0"/>
              <a:t> </a:t>
            </a:r>
            <a:r>
              <a:rPr kumimoji="1" lang="en-US" altLang="zh-CN" b="1" dirty="0"/>
              <a:t>too much. </a:t>
            </a:r>
            <a:endParaRPr kumimoji="1" lang="zh-CN" altLang="en-US" b="1" dirty="0"/>
          </a:p>
        </p:txBody>
      </p:sp>
    </p:spTree>
    <p:extLst>
      <p:ext uri="{BB962C8B-B14F-4D97-AF65-F5344CB8AC3E}">
        <p14:creationId xmlns:p14="http://schemas.microsoft.com/office/powerpoint/2010/main" val="381248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{941FFEE8-3807-0644-8265-6B5107B84153}tf10001076</Template>
  <TotalTime>1031</TotalTime>
  <Words>730</Words>
  <Application>Microsoft Macintosh PowerPoint</Application>
  <PresentationFormat>宽屏</PresentationFormat>
  <Paragraphs>37</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DengXian</vt:lpstr>
      <vt:lpstr>Arial</vt:lpstr>
      <vt:lpstr>Arial</vt:lpstr>
      <vt:lpstr>Century Gothic</vt:lpstr>
      <vt:lpstr>Wingdings 3</vt:lpstr>
      <vt:lpstr>离子会议室</vt:lpstr>
      <vt:lpstr>ML and Deep Learning models on predicting CGM time-series data </vt:lpstr>
      <vt:lpstr>Background &amp; Introduction</vt:lpstr>
      <vt:lpstr>Objectives</vt:lpstr>
      <vt:lpstr>Feature Engineering</vt:lpstr>
      <vt:lpstr>Feature Engineering - Examples</vt:lpstr>
      <vt:lpstr>Methods</vt:lpstr>
      <vt:lpstr>Result Analysis - One Patient</vt:lpstr>
      <vt:lpstr>Result Analysis – 9 Patients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and Deep Learning models on predicting CGM time-series data </dc:title>
  <dc:creator>Microsoft Office User</dc:creator>
  <cp:lastModifiedBy>Microsoft Office User</cp:lastModifiedBy>
  <cp:revision>29</cp:revision>
  <dcterms:created xsi:type="dcterms:W3CDTF">2024-06-18T13:42:31Z</dcterms:created>
  <dcterms:modified xsi:type="dcterms:W3CDTF">2024-06-20T07:09:37Z</dcterms:modified>
</cp:coreProperties>
</file>