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Georgia Pacific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XIN XIONG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4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872" y="2016125"/>
            <a:ext cx="8360580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9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contd..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trucks are same – matching features – 28</a:t>
            </a:r>
          </a:p>
          <a:p>
            <a:r>
              <a:rPr lang="en-US" dirty="0"/>
              <a:t>When trucks are different – matching features are - 17</a:t>
            </a:r>
          </a:p>
        </p:txBody>
      </p:sp>
    </p:spTree>
    <p:extLst>
      <p:ext uri="{BB962C8B-B14F-4D97-AF65-F5344CB8AC3E}">
        <p14:creationId xmlns:p14="http://schemas.microsoft.com/office/powerpoint/2010/main" val="324543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SSIM (Structural similarity measure) function in </a:t>
            </a:r>
            <a:r>
              <a:rPr lang="en-US" dirty="0" err="1"/>
              <a:t>Scikit</a:t>
            </a:r>
            <a:r>
              <a:rPr lang="en-US" dirty="0"/>
              <a:t> Learn to measure the similarity between two images.</a:t>
            </a:r>
          </a:p>
          <a:p>
            <a:pPr marL="0" indent="0">
              <a:buNone/>
            </a:pPr>
            <a:r>
              <a:rPr lang="en-US" dirty="0"/>
              <a:t>Also implementing MSE algorithm</a:t>
            </a:r>
          </a:p>
          <a:p>
            <a:pPr marL="0" indent="0">
              <a:buNone/>
            </a:pPr>
            <a:r>
              <a:rPr lang="en-US" dirty="0"/>
              <a:t>for similar images(before cropping) matching SSIM  is 0.42</a:t>
            </a:r>
          </a:p>
          <a:p>
            <a:pPr marL="0" indent="0">
              <a:buNone/>
            </a:pPr>
            <a:r>
              <a:rPr lang="en-US" dirty="0"/>
              <a:t>for similar images(after cropping) matching SSIM  is 0.43</a:t>
            </a:r>
          </a:p>
          <a:p>
            <a:pPr marL="0" indent="0">
              <a:buNone/>
            </a:pPr>
            <a:r>
              <a:rPr lang="en-US" dirty="0"/>
              <a:t>for different images (before cropping) matching SSIM  is 0.40</a:t>
            </a:r>
          </a:p>
          <a:p>
            <a:pPr marL="0" indent="0">
              <a:buNone/>
            </a:pPr>
            <a:r>
              <a:rPr lang="en-US" dirty="0"/>
              <a:t>for different images (after cropping) matching SSIM  is 0.36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87625" y="257690"/>
            <a:ext cx="6270625" cy="546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7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61736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101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Georgia Pacific</vt:lpstr>
      <vt:lpstr>Brute Force </vt:lpstr>
      <vt:lpstr>Brute Force contd.. </vt:lpstr>
      <vt:lpstr>Comparing Two images </vt:lpstr>
      <vt:lpstr>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Georgia Pacific</dc:title>
  <dc:creator>deepti aggarwal</dc:creator>
  <cp:lastModifiedBy>xin xiong</cp:lastModifiedBy>
  <cp:revision>9</cp:revision>
  <dcterms:created xsi:type="dcterms:W3CDTF">2017-03-28T16:48:03Z</dcterms:created>
  <dcterms:modified xsi:type="dcterms:W3CDTF">2018-01-17T08:42:33Z</dcterms:modified>
</cp:coreProperties>
</file>