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0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73889-D651-4C08-B498-71265A9FC24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A6962-3897-44AC-BDC0-09A3196CC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2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6962-3897-44AC-BDC0-09A3196CCC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8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EB68-DBF2-44F4-B5AC-4178E38D3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B1F25-B8A2-455C-BEBD-016CD3289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F12D2-2614-470A-9288-9E833B17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BF3-BE7D-4B8B-B29E-2C610A788F9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C3B0F-5689-4999-97FE-7359D888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DB2AD-7296-434B-9616-6086115A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D177-C5FD-4F46-847B-8196840E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5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B84A-7B2D-47A7-B7EA-56C9BCBC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180A4-2458-4EE3-A8DB-5493FEB88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DBAA0-1893-483A-B92D-FCD6A051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BF3-BE7D-4B8B-B29E-2C610A788F9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C95DF-B881-45B9-9A77-2AC3BA08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B2625-537A-432D-A9C0-A77E7990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D177-C5FD-4F46-847B-8196840E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3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989D0-9B5C-40B8-B65D-25B8B8C1C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6EB0C-C238-49DC-AFBA-384D611DA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F6D5F-5D77-4F38-A393-EBE6599F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BF3-BE7D-4B8B-B29E-2C610A788F9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2382E-0989-4C18-8FCA-F8E61012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74B45-020D-44B7-A788-250F8BCB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D177-C5FD-4F46-847B-8196840E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5E47-1454-419B-9674-8DEE8354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1231C-CB07-4F5F-9F84-7E1BEE5D6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11732-F309-4CE1-AC88-51850B6B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BF3-BE7D-4B8B-B29E-2C610A788F9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47148-0F93-4683-8A5D-4990C6BE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25C6-E841-4D65-BC67-B136100E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D177-C5FD-4F46-847B-8196840E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7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C9BA6-A1B2-46A8-8F5F-70A3D4F5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3CC2E-35C7-424B-8632-AE3874D95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8A6D7-5519-447A-8D72-6842F20F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BF3-BE7D-4B8B-B29E-2C610A788F9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612C8-6F2B-4BD8-8A94-C38F564F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96E9-705C-4E6C-8F5E-C860E6AA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D177-C5FD-4F46-847B-8196840E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7FEB-51EB-4EB7-87E4-B27DD97F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5EB8-7D7F-457F-88D6-5FD21E975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1A4FB-E48A-43EF-B4AD-56D2A27DA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1C9A5-885F-4D98-A4C9-D9A42A03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BF3-BE7D-4B8B-B29E-2C610A788F9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3A6DD-212F-482D-91EB-594CF36C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D1CAA-4863-4DBD-A480-74CD43B4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D177-C5FD-4F46-847B-8196840E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3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4C17-A731-45D0-9E44-C578F7A7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FFE90-A6C1-4809-9E72-AB8E3C8FB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5CD3B-C958-4805-ABFB-D50AE1410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CB87A-FD35-410D-94EE-5276B5E69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2EBBE-ADF3-439F-84BF-B3D7085BB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2B147C-8AD7-4C32-AA66-7FBA6349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BF3-BE7D-4B8B-B29E-2C610A788F9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385620-CE22-46CF-B5DD-28CFCCD1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7917D-661C-4DBD-B5A9-FC5DA8F1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D177-C5FD-4F46-847B-8196840E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2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AAF0-974B-4B8D-BF00-4B4F839B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9400A-9337-4DFB-AB9E-D19E9740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BF3-BE7D-4B8B-B29E-2C610A788F9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730BC-0EF9-49A4-8B90-27064083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64922-0B85-4C99-BED7-F20EBFC6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D177-C5FD-4F46-847B-8196840E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1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463F6-E2B1-49C0-ABD3-176A478C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BF3-BE7D-4B8B-B29E-2C610A788F9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4CC27-698D-4678-8DEC-50C55EEE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B7C91-B490-4F28-9831-380F0A9D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D177-C5FD-4F46-847B-8196840E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6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3EC-BE45-4021-B3CB-520A8C5C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15BA0-9ABD-4258-B0B4-17E86FCAB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128FD-254A-4AA6-8998-35A815DF6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2572B-B4FE-409F-8EF5-C76CDBF2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BF3-BE7D-4B8B-B29E-2C610A788F9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B3957-A7BA-47C1-845E-314165F2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9A3EA-565A-4B52-9FEF-D5332153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D177-C5FD-4F46-847B-8196840E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8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1C5C-0499-4093-B942-D266E2E92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3EA7B-F14B-4C6B-8547-7F5B374BE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41387-56D8-41E4-98B8-CA83091F3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F82BD-6E10-48D9-8DF5-AF41F45A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BF3-BE7D-4B8B-B29E-2C610A788F9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68457-6C64-45CA-B4D7-81260103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D5814-78E4-40ED-A227-980F88C9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D177-C5FD-4F46-847B-8196840E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3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B560D-02C7-411F-A9F9-1EEE06F19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505C5-2D96-4CCF-8BDB-D816C6CA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76C3B-EB04-4CB3-8536-3B0809F28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5BF3-BE7D-4B8B-B29E-2C610A788F9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FD011-3E9B-45C3-AFA4-55F4F322D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81A6F-D2E5-45A2-BD89-1F103F3F7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3D177-C5FD-4F46-847B-8196840E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6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9DD4A03-0E80-4DDC-AFE9-E8673D655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4" y="304474"/>
            <a:ext cx="3225114" cy="201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E6F9B84-D598-4ADD-A11F-A7E92B9DE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98" y="2757402"/>
            <a:ext cx="1523667" cy="84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A8F353-B636-40E5-9D28-162EC9A02360}"/>
              </a:ext>
            </a:extLst>
          </p:cNvPr>
          <p:cNvSpPr txBox="1"/>
          <p:nvPr/>
        </p:nvSpPr>
        <p:spPr>
          <a:xfrm>
            <a:off x="3365158" y="13139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面积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B7CADE-208C-4FCC-9148-D9606B9073EF}"/>
              </a:ext>
            </a:extLst>
          </p:cNvPr>
          <p:cNvSpPr txBox="1"/>
          <p:nvPr/>
        </p:nvSpPr>
        <p:spPr>
          <a:xfrm>
            <a:off x="3410466" y="3649387"/>
            <a:ext cx="113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外观</a:t>
            </a:r>
            <a:endParaRPr lang="en-US" altLang="zh-CN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95A2F2A-176F-4309-9828-82A499036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97" y="3731614"/>
            <a:ext cx="1523667" cy="114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8973DB1-77DF-4B8C-B73D-A138B7500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97" y="5160706"/>
            <a:ext cx="2171185" cy="160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48C668-38AC-42DF-978E-616DF604CE2F}"/>
              </a:ext>
            </a:extLst>
          </p:cNvPr>
          <p:cNvSpPr txBox="1"/>
          <p:nvPr/>
        </p:nvSpPr>
        <p:spPr>
          <a:xfrm>
            <a:off x="3410466" y="62689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位置</a:t>
            </a:r>
            <a:endParaRPr lang="en-US" altLang="zh-C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12D7FE-F121-4B0B-839D-77E2B95C527D}"/>
              </a:ext>
            </a:extLst>
          </p:cNvPr>
          <p:cNvCxnSpPr>
            <a:stCxn id="6" idx="3"/>
          </p:cNvCxnSpPr>
          <p:nvPr/>
        </p:nvCxnSpPr>
        <p:spPr>
          <a:xfrm>
            <a:off x="4011489" y="1498601"/>
            <a:ext cx="4049235" cy="215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2454E0-BD48-4B2A-9C65-8F998835FE5D}"/>
              </a:ext>
            </a:extLst>
          </p:cNvPr>
          <p:cNvCxnSpPr>
            <a:stCxn id="10" idx="3"/>
          </p:cNvCxnSpPr>
          <p:nvPr/>
        </p:nvCxnSpPr>
        <p:spPr>
          <a:xfrm flipV="1">
            <a:off x="4547285" y="3731614"/>
            <a:ext cx="3538153" cy="1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DCA9FB-B4D1-47C7-881C-DF99F6F74AA9}"/>
              </a:ext>
            </a:extLst>
          </p:cNvPr>
          <p:cNvCxnSpPr/>
          <p:nvPr/>
        </p:nvCxnSpPr>
        <p:spPr>
          <a:xfrm flipV="1">
            <a:off x="4390768" y="3871784"/>
            <a:ext cx="3715264" cy="246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E42838-B7A1-4E7A-8175-61920B5B9A28}"/>
              </a:ext>
            </a:extLst>
          </p:cNvPr>
          <p:cNvSpPr txBox="1"/>
          <p:nvPr/>
        </p:nvSpPr>
        <p:spPr>
          <a:xfrm>
            <a:off x="8394695" y="35308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售价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B72809-CEC3-45A8-8DF9-D40695627C75}"/>
              </a:ext>
            </a:extLst>
          </p:cNvPr>
          <p:cNvSpPr txBox="1"/>
          <p:nvPr/>
        </p:nvSpPr>
        <p:spPr>
          <a:xfrm>
            <a:off x="5445211" y="189882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0.5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82813-7A9B-46AB-80BD-283C591CF822}"/>
              </a:ext>
            </a:extLst>
          </p:cNvPr>
          <p:cNvSpPr txBox="1"/>
          <p:nvPr/>
        </p:nvSpPr>
        <p:spPr>
          <a:xfrm>
            <a:off x="5445211" y="49207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0.4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D7D8D-0C70-48D0-B3D2-E99652D0F91D}"/>
              </a:ext>
            </a:extLst>
          </p:cNvPr>
          <p:cNvSpPr txBox="1"/>
          <p:nvPr/>
        </p:nvSpPr>
        <p:spPr>
          <a:xfrm>
            <a:off x="5445211" y="346472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3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EEDD05-CC1A-4B91-A060-9FB89296024C}"/>
              </a:ext>
            </a:extLst>
          </p:cNvPr>
          <p:cNvSpPr/>
          <p:nvPr/>
        </p:nvSpPr>
        <p:spPr>
          <a:xfrm>
            <a:off x="3072113" y="2143897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61E869-825C-4465-A48A-5EC559E33E3E}"/>
              </a:ext>
            </a:extLst>
          </p:cNvPr>
          <p:cNvSpPr/>
          <p:nvPr/>
        </p:nvSpPr>
        <p:spPr>
          <a:xfrm>
            <a:off x="3492243" y="214389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49C121-5656-411A-B319-A6631FC24BC0}"/>
              </a:ext>
            </a:extLst>
          </p:cNvPr>
          <p:cNvSpPr/>
          <p:nvPr/>
        </p:nvSpPr>
        <p:spPr>
          <a:xfrm>
            <a:off x="3912373" y="214389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95DF5C-11C0-41E1-8A9C-AA9EEBAA2285}"/>
              </a:ext>
            </a:extLst>
          </p:cNvPr>
          <p:cNvSpPr/>
          <p:nvPr/>
        </p:nvSpPr>
        <p:spPr>
          <a:xfrm>
            <a:off x="3076232" y="256402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6ADCA-80C8-4EA9-A6BF-67A6C44C447E}"/>
              </a:ext>
            </a:extLst>
          </p:cNvPr>
          <p:cNvSpPr/>
          <p:nvPr/>
        </p:nvSpPr>
        <p:spPr>
          <a:xfrm>
            <a:off x="3492243" y="2564027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A1352-6237-4AE2-AAA6-69AD4E7A5E24}"/>
              </a:ext>
            </a:extLst>
          </p:cNvPr>
          <p:cNvSpPr/>
          <p:nvPr/>
        </p:nvSpPr>
        <p:spPr>
          <a:xfrm>
            <a:off x="3912373" y="256402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88C561-7F38-4868-8650-271FF44B05BF}"/>
              </a:ext>
            </a:extLst>
          </p:cNvPr>
          <p:cNvSpPr/>
          <p:nvPr/>
        </p:nvSpPr>
        <p:spPr>
          <a:xfrm>
            <a:off x="3072113" y="298415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829367-325F-45DF-83CD-5541EB36DBC0}"/>
              </a:ext>
            </a:extLst>
          </p:cNvPr>
          <p:cNvSpPr/>
          <p:nvPr/>
        </p:nvSpPr>
        <p:spPr>
          <a:xfrm>
            <a:off x="3492243" y="298415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B84FC-A215-49D6-ABD9-DD3A1616181D}"/>
              </a:ext>
            </a:extLst>
          </p:cNvPr>
          <p:cNvSpPr/>
          <p:nvPr/>
        </p:nvSpPr>
        <p:spPr>
          <a:xfrm>
            <a:off x="3912373" y="2984157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74928-BEE2-40BA-B235-5B90B23AF586}"/>
              </a:ext>
            </a:extLst>
          </p:cNvPr>
          <p:cNvSpPr/>
          <p:nvPr/>
        </p:nvSpPr>
        <p:spPr>
          <a:xfrm>
            <a:off x="4338680" y="340428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25617F-A9B5-4758-9A7B-8098D942CCC9}"/>
              </a:ext>
            </a:extLst>
          </p:cNvPr>
          <p:cNvSpPr/>
          <p:nvPr/>
        </p:nvSpPr>
        <p:spPr>
          <a:xfrm>
            <a:off x="4758810" y="340428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B4842-7C5E-4D00-9C0D-05C06F910351}"/>
              </a:ext>
            </a:extLst>
          </p:cNvPr>
          <p:cNvSpPr/>
          <p:nvPr/>
        </p:nvSpPr>
        <p:spPr>
          <a:xfrm>
            <a:off x="3922669" y="3824417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164F89-128D-45B4-A8AC-DC395856EE5F}"/>
              </a:ext>
            </a:extLst>
          </p:cNvPr>
          <p:cNvSpPr/>
          <p:nvPr/>
        </p:nvSpPr>
        <p:spPr>
          <a:xfrm>
            <a:off x="4758810" y="382441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EE1DBE-55E8-47F6-B16A-6063B4B2F750}"/>
              </a:ext>
            </a:extLst>
          </p:cNvPr>
          <p:cNvSpPr/>
          <p:nvPr/>
        </p:nvSpPr>
        <p:spPr>
          <a:xfrm>
            <a:off x="4338680" y="424454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DD8A4D-48DE-4D54-B9EE-90EBDA2C9817}"/>
              </a:ext>
            </a:extLst>
          </p:cNvPr>
          <p:cNvSpPr/>
          <p:nvPr/>
        </p:nvSpPr>
        <p:spPr>
          <a:xfrm>
            <a:off x="4758810" y="424454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8DD69F-5893-4758-8FEF-2C59038C7B84}"/>
              </a:ext>
            </a:extLst>
          </p:cNvPr>
          <p:cNvSpPr/>
          <p:nvPr/>
        </p:nvSpPr>
        <p:spPr>
          <a:xfrm>
            <a:off x="3916491" y="3404287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F87FF-F8FD-456B-A4E8-0D4DB5A37160}"/>
              </a:ext>
            </a:extLst>
          </p:cNvPr>
          <p:cNvSpPr/>
          <p:nvPr/>
        </p:nvSpPr>
        <p:spPr>
          <a:xfrm>
            <a:off x="4334562" y="382441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50EF0B-A5DD-4B00-A78C-514EE89BA632}"/>
              </a:ext>
            </a:extLst>
          </p:cNvPr>
          <p:cNvSpPr txBox="1"/>
          <p:nvPr/>
        </p:nvSpPr>
        <p:spPr>
          <a:xfrm>
            <a:off x="3976386" y="16705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图像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66CDE8B-6F5D-4393-B6A5-82C72AE6A173}"/>
              </a:ext>
            </a:extLst>
          </p:cNvPr>
          <p:cNvSpPr/>
          <p:nvPr/>
        </p:nvSpPr>
        <p:spPr>
          <a:xfrm>
            <a:off x="4336621" y="4664677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A45C414-93D4-4397-8A83-BDD0FBA895E6}"/>
              </a:ext>
            </a:extLst>
          </p:cNvPr>
          <p:cNvSpPr/>
          <p:nvPr/>
        </p:nvSpPr>
        <p:spPr>
          <a:xfrm>
            <a:off x="4756751" y="466467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F5B9635-5E92-4FCA-9063-ACEEB4D838F8}"/>
              </a:ext>
            </a:extLst>
          </p:cNvPr>
          <p:cNvSpPr/>
          <p:nvPr/>
        </p:nvSpPr>
        <p:spPr>
          <a:xfrm>
            <a:off x="5176881" y="466467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9B55C91-5717-4604-8D35-AAA9E483C371}"/>
              </a:ext>
            </a:extLst>
          </p:cNvPr>
          <p:cNvSpPr/>
          <p:nvPr/>
        </p:nvSpPr>
        <p:spPr>
          <a:xfrm>
            <a:off x="4340740" y="508480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11E232C-7050-4DC8-9B78-4A62A1E3E96B}"/>
              </a:ext>
            </a:extLst>
          </p:cNvPr>
          <p:cNvSpPr/>
          <p:nvPr/>
        </p:nvSpPr>
        <p:spPr>
          <a:xfrm>
            <a:off x="4756751" y="5084807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CF66F85-536B-43B9-9055-67AA619EEF27}"/>
              </a:ext>
            </a:extLst>
          </p:cNvPr>
          <p:cNvSpPr/>
          <p:nvPr/>
        </p:nvSpPr>
        <p:spPr>
          <a:xfrm>
            <a:off x="5176881" y="508480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37F8F23-F69C-4963-812E-71F6D660E206}"/>
              </a:ext>
            </a:extLst>
          </p:cNvPr>
          <p:cNvSpPr/>
          <p:nvPr/>
        </p:nvSpPr>
        <p:spPr>
          <a:xfrm>
            <a:off x="4336621" y="550493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43AA91-5AFA-4EB3-93B9-AD8077A14D78}"/>
              </a:ext>
            </a:extLst>
          </p:cNvPr>
          <p:cNvSpPr/>
          <p:nvPr/>
        </p:nvSpPr>
        <p:spPr>
          <a:xfrm>
            <a:off x="4756751" y="550493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50FA69F-4017-4801-9195-C33DA3293EA5}"/>
              </a:ext>
            </a:extLst>
          </p:cNvPr>
          <p:cNvSpPr/>
          <p:nvPr/>
        </p:nvSpPr>
        <p:spPr>
          <a:xfrm>
            <a:off x="5176881" y="5504937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9E52CFC-DFB6-45A8-ADD1-4968178BA532}"/>
              </a:ext>
            </a:extLst>
          </p:cNvPr>
          <p:cNvSpPr/>
          <p:nvPr/>
        </p:nvSpPr>
        <p:spPr>
          <a:xfrm>
            <a:off x="3073142" y="3404287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D22956E-0F67-4779-9809-42D753795746}"/>
              </a:ext>
            </a:extLst>
          </p:cNvPr>
          <p:cNvSpPr/>
          <p:nvPr/>
        </p:nvSpPr>
        <p:spPr>
          <a:xfrm>
            <a:off x="3493272" y="3404287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27BE035-D626-4A69-85C6-DB09E7BEF017}"/>
              </a:ext>
            </a:extLst>
          </p:cNvPr>
          <p:cNvSpPr/>
          <p:nvPr/>
        </p:nvSpPr>
        <p:spPr>
          <a:xfrm>
            <a:off x="2657131" y="382441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B2A7346-5FF4-4B84-85D2-482CD066D08A}"/>
              </a:ext>
            </a:extLst>
          </p:cNvPr>
          <p:cNvSpPr/>
          <p:nvPr/>
        </p:nvSpPr>
        <p:spPr>
          <a:xfrm>
            <a:off x="3493272" y="3824417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A985536-65F0-4ED8-83DB-730EAE9BB0E5}"/>
              </a:ext>
            </a:extLst>
          </p:cNvPr>
          <p:cNvSpPr/>
          <p:nvPr/>
        </p:nvSpPr>
        <p:spPr>
          <a:xfrm>
            <a:off x="2650953" y="340428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DD3E7AF-01D9-4CE8-A097-0549BDDA4F38}"/>
              </a:ext>
            </a:extLst>
          </p:cNvPr>
          <p:cNvSpPr/>
          <p:nvPr/>
        </p:nvSpPr>
        <p:spPr>
          <a:xfrm>
            <a:off x="3069024" y="382441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CC88BBB-4BCA-43ED-AD88-B519384D6515}"/>
              </a:ext>
            </a:extLst>
          </p:cNvPr>
          <p:cNvSpPr/>
          <p:nvPr/>
        </p:nvSpPr>
        <p:spPr>
          <a:xfrm>
            <a:off x="3082409" y="4244547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C7BA30B-5C13-43DE-903A-4D1DEB99D412}"/>
              </a:ext>
            </a:extLst>
          </p:cNvPr>
          <p:cNvSpPr/>
          <p:nvPr/>
        </p:nvSpPr>
        <p:spPr>
          <a:xfrm>
            <a:off x="3502539" y="424454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1065841-7E15-4391-A7F8-9633344478CA}"/>
              </a:ext>
            </a:extLst>
          </p:cNvPr>
          <p:cNvSpPr/>
          <p:nvPr/>
        </p:nvSpPr>
        <p:spPr>
          <a:xfrm>
            <a:off x="3922669" y="424454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EDA50DA-8619-485B-9D83-A80CAA05FE82}"/>
              </a:ext>
            </a:extLst>
          </p:cNvPr>
          <p:cNvSpPr/>
          <p:nvPr/>
        </p:nvSpPr>
        <p:spPr>
          <a:xfrm>
            <a:off x="2650953" y="4244547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DF0094F-2995-4C47-A9C9-EF0CA8A341BA}"/>
              </a:ext>
            </a:extLst>
          </p:cNvPr>
          <p:cNvSpPr/>
          <p:nvPr/>
        </p:nvSpPr>
        <p:spPr>
          <a:xfrm>
            <a:off x="3069024" y="4664677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0BDE21C-52ED-43F5-87D7-1EC7865DE047}"/>
              </a:ext>
            </a:extLst>
          </p:cNvPr>
          <p:cNvSpPr/>
          <p:nvPr/>
        </p:nvSpPr>
        <p:spPr>
          <a:xfrm>
            <a:off x="3489154" y="466467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8E7CB14-1A05-4006-A917-8851BC4E5190}"/>
              </a:ext>
            </a:extLst>
          </p:cNvPr>
          <p:cNvSpPr/>
          <p:nvPr/>
        </p:nvSpPr>
        <p:spPr>
          <a:xfrm>
            <a:off x="3909284" y="466467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E76E08F-4012-404E-B8E2-188F28A6B43E}"/>
              </a:ext>
            </a:extLst>
          </p:cNvPr>
          <p:cNvSpPr/>
          <p:nvPr/>
        </p:nvSpPr>
        <p:spPr>
          <a:xfrm>
            <a:off x="3073143" y="508480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AC7F348-9BB7-452F-9DE9-F42223DA1DBA}"/>
              </a:ext>
            </a:extLst>
          </p:cNvPr>
          <p:cNvSpPr/>
          <p:nvPr/>
        </p:nvSpPr>
        <p:spPr>
          <a:xfrm>
            <a:off x="3489154" y="5084807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79704F3-C895-4121-B111-57DCC30959A2}"/>
              </a:ext>
            </a:extLst>
          </p:cNvPr>
          <p:cNvSpPr/>
          <p:nvPr/>
        </p:nvSpPr>
        <p:spPr>
          <a:xfrm>
            <a:off x="3909284" y="508480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4A2C997-BA01-497E-9918-5F170BCF4169}"/>
              </a:ext>
            </a:extLst>
          </p:cNvPr>
          <p:cNvSpPr/>
          <p:nvPr/>
        </p:nvSpPr>
        <p:spPr>
          <a:xfrm>
            <a:off x="3069024" y="550493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6CF708C-3DB2-4946-BD74-380025F51A92}"/>
              </a:ext>
            </a:extLst>
          </p:cNvPr>
          <p:cNvSpPr/>
          <p:nvPr/>
        </p:nvSpPr>
        <p:spPr>
          <a:xfrm>
            <a:off x="3489154" y="550493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EF862D-39AB-4EC1-8A61-BDBBC2B8387D}"/>
              </a:ext>
            </a:extLst>
          </p:cNvPr>
          <p:cNvSpPr/>
          <p:nvPr/>
        </p:nvSpPr>
        <p:spPr>
          <a:xfrm>
            <a:off x="3909284" y="5504937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521FD66-F444-4137-A6A9-F529B288BA3B}"/>
              </a:ext>
            </a:extLst>
          </p:cNvPr>
          <p:cNvSpPr/>
          <p:nvPr/>
        </p:nvSpPr>
        <p:spPr>
          <a:xfrm>
            <a:off x="2645805" y="256402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6EDD454-5783-4D80-973E-AEF18F4A73A6}"/>
              </a:ext>
            </a:extLst>
          </p:cNvPr>
          <p:cNvSpPr/>
          <p:nvPr/>
        </p:nvSpPr>
        <p:spPr>
          <a:xfrm>
            <a:off x="2639627" y="214389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E74E26-8556-49DB-B1A1-FA19464E506F}"/>
              </a:ext>
            </a:extLst>
          </p:cNvPr>
          <p:cNvSpPr/>
          <p:nvPr/>
        </p:nvSpPr>
        <p:spPr>
          <a:xfrm>
            <a:off x="2639627" y="2984157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0E5ADAC-EDA1-48F8-B076-7A6E5EBE7AF5}"/>
              </a:ext>
            </a:extLst>
          </p:cNvPr>
          <p:cNvSpPr/>
          <p:nvPr/>
        </p:nvSpPr>
        <p:spPr>
          <a:xfrm>
            <a:off x="2665368" y="508480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DDE758A-B499-4946-8741-8AC2DA72CC33}"/>
              </a:ext>
            </a:extLst>
          </p:cNvPr>
          <p:cNvSpPr/>
          <p:nvPr/>
        </p:nvSpPr>
        <p:spPr>
          <a:xfrm>
            <a:off x="2659190" y="466467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95338A2-E44D-431F-8812-DA3EAD47DB5A}"/>
              </a:ext>
            </a:extLst>
          </p:cNvPr>
          <p:cNvSpPr/>
          <p:nvPr/>
        </p:nvSpPr>
        <p:spPr>
          <a:xfrm>
            <a:off x="2659190" y="5504937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7FC2C9D-3E5D-4B31-BE39-F7FCEC0342CA}"/>
              </a:ext>
            </a:extLst>
          </p:cNvPr>
          <p:cNvSpPr/>
          <p:nvPr/>
        </p:nvSpPr>
        <p:spPr>
          <a:xfrm>
            <a:off x="4332502" y="256402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0B2DFB6-3FD2-4F7C-B4E2-4144551C2797}"/>
              </a:ext>
            </a:extLst>
          </p:cNvPr>
          <p:cNvSpPr/>
          <p:nvPr/>
        </p:nvSpPr>
        <p:spPr>
          <a:xfrm>
            <a:off x="4752632" y="256402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84B8E42-668A-45BD-8F46-471807DE8754}"/>
              </a:ext>
            </a:extLst>
          </p:cNvPr>
          <p:cNvSpPr/>
          <p:nvPr/>
        </p:nvSpPr>
        <p:spPr>
          <a:xfrm>
            <a:off x="4752632" y="298415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B18ED5C-6021-4ACD-907D-726DA23AD415}"/>
              </a:ext>
            </a:extLst>
          </p:cNvPr>
          <p:cNvSpPr/>
          <p:nvPr/>
        </p:nvSpPr>
        <p:spPr>
          <a:xfrm>
            <a:off x="4328384" y="298415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0946391-2B53-44F8-AC08-C1402698E747}"/>
              </a:ext>
            </a:extLst>
          </p:cNvPr>
          <p:cNvSpPr/>
          <p:nvPr/>
        </p:nvSpPr>
        <p:spPr>
          <a:xfrm>
            <a:off x="5183058" y="4244547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3B4AA02-F6C7-43D3-B302-C88A7F2CFDE2}"/>
              </a:ext>
            </a:extLst>
          </p:cNvPr>
          <p:cNvSpPr/>
          <p:nvPr/>
        </p:nvSpPr>
        <p:spPr>
          <a:xfrm>
            <a:off x="5187176" y="2984157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9409C65-2EFF-4C1B-87FE-FA98F3DBCE74}"/>
              </a:ext>
            </a:extLst>
          </p:cNvPr>
          <p:cNvSpPr/>
          <p:nvPr/>
        </p:nvSpPr>
        <p:spPr>
          <a:xfrm>
            <a:off x="5183058" y="3824417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DF014A5-A96F-42C8-BD0D-44A8F12C6529}"/>
              </a:ext>
            </a:extLst>
          </p:cNvPr>
          <p:cNvSpPr/>
          <p:nvPr/>
        </p:nvSpPr>
        <p:spPr>
          <a:xfrm>
            <a:off x="5191294" y="3404287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C653A0E-90EE-4E39-A31F-203E036D7C59}"/>
              </a:ext>
            </a:extLst>
          </p:cNvPr>
          <p:cNvSpPr/>
          <p:nvPr/>
        </p:nvSpPr>
        <p:spPr>
          <a:xfrm>
            <a:off x="5176881" y="2564027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991F2A0-37AD-4812-8C78-42D54193B598}"/>
              </a:ext>
            </a:extLst>
          </p:cNvPr>
          <p:cNvSpPr/>
          <p:nvPr/>
        </p:nvSpPr>
        <p:spPr>
          <a:xfrm>
            <a:off x="4336622" y="214389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5EF27ED-EEFC-4F83-A211-22668D04591D}"/>
              </a:ext>
            </a:extLst>
          </p:cNvPr>
          <p:cNvSpPr/>
          <p:nvPr/>
        </p:nvSpPr>
        <p:spPr>
          <a:xfrm>
            <a:off x="4756751" y="214389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76FD83F-9091-4C25-83D9-1A59339602AA}"/>
              </a:ext>
            </a:extLst>
          </p:cNvPr>
          <p:cNvSpPr/>
          <p:nvPr/>
        </p:nvSpPr>
        <p:spPr>
          <a:xfrm>
            <a:off x="5176881" y="214389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06D7A80-534F-498F-A8DD-4AE4D707DA7D}"/>
              </a:ext>
            </a:extLst>
          </p:cNvPr>
          <p:cNvSpPr/>
          <p:nvPr/>
        </p:nvSpPr>
        <p:spPr>
          <a:xfrm>
            <a:off x="5603188" y="466467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AE47889-C5DA-4948-B23B-CECAB29F6A35}"/>
              </a:ext>
            </a:extLst>
          </p:cNvPr>
          <p:cNvSpPr/>
          <p:nvPr/>
        </p:nvSpPr>
        <p:spPr>
          <a:xfrm>
            <a:off x="5603188" y="508480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3456D72-3D3F-4E6F-875E-301EC234BA8D}"/>
              </a:ext>
            </a:extLst>
          </p:cNvPr>
          <p:cNvSpPr/>
          <p:nvPr/>
        </p:nvSpPr>
        <p:spPr>
          <a:xfrm>
            <a:off x="5603188" y="5504937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3F3F510-1C26-4211-87FC-429B365CC18B}"/>
              </a:ext>
            </a:extLst>
          </p:cNvPr>
          <p:cNvSpPr/>
          <p:nvPr/>
        </p:nvSpPr>
        <p:spPr>
          <a:xfrm>
            <a:off x="5609365" y="4244547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98134D2-1FFD-4F76-BC19-75455F471A96}"/>
              </a:ext>
            </a:extLst>
          </p:cNvPr>
          <p:cNvSpPr/>
          <p:nvPr/>
        </p:nvSpPr>
        <p:spPr>
          <a:xfrm>
            <a:off x="5613483" y="2984157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084D73E-581F-4C70-9284-989B472DAE23}"/>
              </a:ext>
            </a:extLst>
          </p:cNvPr>
          <p:cNvSpPr/>
          <p:nvPr/>
        </p:nvSpPr>
        <p:spPr>
          <a:xfrm>
            <a:off x="5609365" y="3824417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FA3A918-2E5B-4178-9559-11421046A170}"/>
              </a:ext>
            </a:extLst>
          </p:cNvPr>
          <p:cNvSpPr/>
          <p:nvPr/>
        </p:nvSpPr>
        <p:spPr>
          <a:xfrm>
            <a:off x="5617601" y="3404287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53ECA95-3F01-4407-9729-AAEEA3AE07CA}"/>
              </a:ext>
            </a:extLst>
          </p:cNvPr>
          <p:cNvSpPr/>
          <p:nvPr/>
        </p:nvSpPr>
        <p:spPr>
          <a:xfrm>
            <a:off x="5603188" y="2564027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B3D7A00-AB4D-49B0-963A-782EEBFEB1F5}"/>
              </a:ext>
            </a:extLst>
          </p:cNvPr>
          <p:cNvSpPr/>
          <p:nvPr/>
        </p:nvSpPr>
        <p:spPr>
          <a:xfrm>
            <a:off x="5603188" y="2143897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DA0B766-0F12-4645-A605-77B2607B2178}"/>
              </a:ext>
            </a:extLst>
          </p:cNvPr>
          <p:cNvSpPr txBox="1"/>
          <p:nvPr/>
        </p:nvSpPr>
        <p:spPr>
          <a:xfrm>
            <a:off x="6876188" y="256402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采样器（卷积核）</a:t>
            </a:r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7716EE6-8F6A-4DCB-9A26-6218B9F1B095}"/>
              </a:ext>
            </a:extLst>
          </p:cNvPr>
          <p:cNvSpPr txBox="1"/>
          <p:nvPr/>
        </p:nvSpPr>
        <p:spPr>
          <a:xfrm>
            <a:off x="6505531" y="38244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169" name="Picture 168">
            <a:extLst>
              <a:ext uri="{FF2B5EF4-FFF2-40B4-BE49-F238E27FC236}">
                <a16:creationId xmlns:a16="http://schemas.microsoft.com/office/drawing/2014/main" id="{18A89529-F5B8-4A4F-9645-2FC182BD0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675" y="3742040"/>
            <a:ext cx="1256349" cy="1260389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CEEFE842-ACB8-4C89-9F2C-C33B5E62B38F}"/>
              </a:ext>
            </a:extLst>
          </p:cNvPr>
          <p:cNvSpPr txBox="1"/>
          <p:nvPr/>
        </p:nvSpPr>
        <p:spPr>
          <a:xfrm>
            <a:off x="3934126" y="849179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那让采样器慢慢卷过整张图片会怎么样？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65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36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A98D75E-5C09-4FF2-96BD-E52B2B0D3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127" y="1066286"/>
            <a:ext cx="4061682" cy="212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255AAC-23FF-4D30-9B62-E7C3FE760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68" y="1520062"/>
            <a:ext cx="2649858" cy="143732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5991755-C5AD-40B5-AC70-43EAD2E98DEF}"/>
              </a:ext>
            </a:extLst>
          </p:cNvPr>
          <p:cNvSpPr/>
          <p:nvPr/>
        </p:nvSpPr>
        <p:spPr>
          <a:xfrm>
            <a:off x="3987114" y="1952367"/>
            <a:ext cx="976184" cy="556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850E37-AB37-4018-9D81-B6D47DBFB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532" y="4350606"/>
            <a:ext cx="2581294" cy="381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019DBB-2982-4D5D-B425-2361C65AA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177" y="4329497"/>
            <a:ext cx="661992" cy="400053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B00590B0-B479-4E7F-9E30-1814CCC08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27" y="3401713"/>
            <a:ext cx="4061682" cy="212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83E3B2-0437-4F5A-A255-28D1CF75A49D}"/>
              </a:ext>
            </a:extLst>
          </p:cNvPr>
          <p:cNvCxnSpPr>
            <a:stCxn id="10" idx="3"/>
          </p:cNvCxnSpPr>
          <p:nvPr/>
        </p:nvCxnSpPr>
        <p:spPr>
          <a:xfrm>
            <a:off x="3687826" y="4541108"/>
            <a:ext cx="1637937" cy="3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26E898-FB62-441B-A488-585909A26148}"/>
              </a:ext>
            </a:extLst>
          </p:cNvPr>
          <p:cNvCxnSpPr/>
          <p:nvPr/>
        </p:nvCxnSpPr>
        <p:spPr>
          <a:xfrm>
            <a:off x="9164809" y="4572000"/>
            <a:ext cx="840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35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391EB2-71DF-4F58-B950-4DD411E21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14" y="2644072"/>
            <a:ext cx="1600339" cy="1569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1E8C4D-52AA-431C-B324-A7BF1F922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937" y="0"/>
            <a:ext cx="483192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6D8ADE-8D6E-436B-B3EA-744947E6E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238" y="1305176"/>
            <a:ext cx="1362085" cy="156211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335268-1713-4E08-BA7D-EDEBB8FD0D57}"/>
              </a:ext>
            </a:extLst>
          </p:cNvPr>
          <p:cNvCxnSpPr/>
          <p:nvPr/>
        </p:nvCxnSpPr>
        <p:spPr>
          <a:xfrm flipV="1">
            <a:off x="2809103" y="2100649"/>
            <a:ext cx="383059" cy="33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32C2B2B-36D2-475A-9023-690B7F1244A7}"/>
              </a:ext>
            </a:extLst>
          </p:cNvPr>
          <p:cNvSpPr/>
          <p:nvPr/>
        </p:nvSpPr>
        <p:spPr>
          <a:xfrm>
            <a:off x="3122141" y="3356919"/>
            <a:ext cx="2891481" cy="366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2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11069D-393F-4612-A579-1BE923F3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661" y="4500604"/>
            <a:ext cx="5610266" cy="24860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1BEBBF-EDEB-4E62-BB7C-A7DD36A03D27}"/>
              </a:ext>
            </a:extLst>
          </p:cNvPr>
          <p:cNvSpPr/>
          <p:nvPr/>
        </p:nvSpPr>
        <p:spPr>
          <a:xfrm>
            <a:off x="3197310" y="897239"/>
            <a:ext cx="490152" cy="2042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输入层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BF2B20-A042-40B5-9C9D-6375D4DF3441}"/>
              </a:ext>
            </a:extLst>
          </p:cNvPr>
          <p:cNvSpPr/>
          <p:nvPr/>
        </p:nvSpPr>
        <p:spPr>
          <a:xfrm>
            <a:off x="4434015" y="639464"/>
            <a:ext cx="490152" cy="2752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隐藏层</a:t>
            </a:r>
            <a:endParaRPr lang="en-US" altLang="zh-CN" dirty="0"/>
          </a:p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464503-396F-4412-B23B-661B7E8B9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6" y="563606"/>
            <a:ext cx="1909555" cy="271024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10649EBA-9F85-498E-8557-082EAD0E7D6E}"/>
              </a:ext>
            </a:extLst>
          </p:cNvPr>
          <p:cNvSpPr/>
          <p:nvPr/>
        </p:nvSpPr>
        <p:spPr>
          <a:xfrm>
            <a:off x="2521882" y="1668162"/>
            <a:ext cx="527222" cy="481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40D853A-6988-4B92-8A3F-19A51CAC3341}"/>
              </a:ext>
            </a:extLst>
          </p:cNvPr>
          <p:cNvSpPr/>
          <p:nvPr/>
        </p:nvSpPr>
        <p:spPr>
          <a:xfrm>
            <a:off x="3760572" y="1738184"/>
            <a:ext cx="527222" cy="481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E5C735-AC64-486A-A623-CA12EC4FCD83}"/>
              </a:ext>
            </a:extLst>
          </p:cNvPr>
          <p:cNvSpPr/>
          <p:nvPr/>
        </p:nvSpPr>
        <p:spPr>
          <a:xfrm>
            <a:off x="5399902" y="362465"/>
            <a:ext cx="490152" cy="3286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隐藏层</a:t>
            </a:r>
            <a:endParaRPr lang="en-US" altLang="zh-CN" dirty="0"/>
          </a:p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4B4CC9-E604-496A-966B-B243E22AB15B}"/>
              </a:ext>
            </a:extLst>
          </p:cNvPr>
          <p:cNvSpPr txBox="1"/>
          <p:nvPr/>
        </p:nvSpPr>
        <p:spPr>
          <a:xfrm>
            <a:off x="6268995" y="166816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9DA527-AAAD-4404-82D3-8DCC28F2E4E6}"/>
              </a:ext>
            </a:extLst>
          </p:cNvPr>
          <p:cNvSpPr/>
          <p:nvPr/>
        </p:nvSpPr>
        <p:spPr>
          <a:xfrm>
            <a:off x="6841524" y="639465"/>
            <a:ext cx="490152" cy="2865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隐藏层</a:t>
            </a:r>
            <a:endParaRPr lang="en-US" altLang="zh-CN" dirty="0"/>
          </a:p>
          <a:p>
            <a:pPr algn="ctr"/>
            <a:r>
              <a:rPr lang="en-US" dirty="0"/>
              <a:t>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FF42FD-ADC4-4977-8DA0-83755E3D5B2B}"/>
              </a:ext>
            </a:extLst>
          </p:cNvPr>
          <p:cNvSpPr/>
          <p:nvPr/>
        </p:nvSpPr>
        <p:spPr>
          <a:xfrm>
            <a:off x="8522043" y="1607752"/>
            <a:ext cx="490152" cy="815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输出层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51F2CC7-0169-4389-9E05-AF516A932652}"/>
              </a:ext>
            </a:extLst>
          </p:cNvPr>
          <p:cNvSpPr/>
          <p:nvPr/>
        </p:nvSpPr>
        <p:spPr>
          <a:xfrm>
            <a:off x="7698408" y="1764954"/>
            <a:ext cx="527222" cy="481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F9710D-C505-4E25-8C1D-2CDCC46BD9C1}"/>
              </a:ext>
            </a:extLst>
          </p:cNvPr>
          <p:cNvSpPr txBox="1"/>
          <p:nvPr/>
        </p:nvSpPr>
        <p:spPr>
          <a:xfrm>
            <a:off x="9963665" y="1682744"/>
            <a:ext cx="904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[0]</a:t>
            </a:r>
            <a:r>
              <a:rPr lang="zh-CN" altLang="en-US" dirty="0"/>
              <a:t>：猫</a:t>
            </a:r>
            <a:endParaRPr lang="en-US" altLang="zh-CN" dirty="0"/>
          </a:p>
          <a:p>
            <a:r>
              <a:rPr lang="en-US" altLang="zh-CN" dirty="0"/>
              <a:t>[1]</a:t>
            </a:r>
            <a:r>
              <a:rPr lang="zh-CN" altLang="en-US" dirty="0"/>
              <a:t>：狗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0F46EC-A027-4A8C-97F1-AE1343C4DB28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9012195" y="2005910"/>
            <a:ext cx="951470" cy="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9404700-AC99-4434-B0E0-74F6DD8C7DA9}"/>
              </a:ext>
            </a:extLst>
          </p:cNvPr>
          <p:cNvSpPr txBox="1"/>
          <p:nvPr/>
        </p:nvSpPr>
        <p:spPr>
          <a:xfrm>
            <a:off x="341870" y="3694671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(128,128,3)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1A1C59-B2F4-4D91-85C7-9F970DA4F9CD}"/>
              </a:ext>
            </a:extLst>
          </p:cNvPr>
          <p:cNvSpPr/>
          <p:nvPr/>
        </p:nvSpPr>
        <p:spPr>
          <a:xfrm>
            <a:off x="2294647" y="275282"/>
            <a:ext cx="106577" cy="3286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387043-268B-49E4-957D-4B855439CF58}"/>
              </a:ext>
            </a:extLst>
          </p:cNvPr>
          <p:cNvCxnSpPr>
            <a:stCxn id="8" idx="3"/>
            <a:endCxn id="30" idx="1"/>
          </p:cNvCxnSpPr>
          <p:nvPr/>
        </p:nvCxnSpPr>
        <p:spPr>
          <a:xfrm>
            <a:off x="1977321" y="1918731"/>
            <a:ext cx="317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312675-72CA-4732-9420-EFA0CA130495}"/>
              </a:ext>
            </a:extLst>
          </p:cNvPr>
          <p:cNvCxnSpPr/>
          <p:nvPr/>
        </p:nvCxnSpPr>
        <p:spPr>
          <a:xfrm>
            <a:off x="3442386" y="3004408"/>
            <a:ext cx="0" cy="117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C9AD3B-686F-4DC8-81A3-FCE1D59F38E9}"/>
              </a:ext>
            </a:extLst>
          </p:cNvPr>
          <p:cNvSpPr txBox="1"/>
          <p:nvPr/>
        </p:nvSpPr>
        <p:spPr>
          <a:xfrm>
            <a:off x="1165536" y="411548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(1, 49152)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5DECA4-71FF-4F42-8E7D-40323A68A722}"/>
              </a:ext>
            </a:extLst>
          </p:cNvPr>
          <p:cNvSpPr txBox="1"/>
          <p:nvPr/>
        </p:nvSpPr>
        <p:spPr>
          <a:xfrm>
            <a:off x="2622623" y="4246092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(49152,100000)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445E10-8319-40DD-BEAB-9D71A232C083}"/>
              </a:ext>
            </a:extLst>
          </p:cNvPr>
          <p:cNvSpPr txBox="1"/>
          <p:nvPr/>
        </p:nvSpPr>
        <p:spPr>
          <a:xfrm>
            <a:off x="6156089" y="4182758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(1, 100000)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109F9F-821B-4DDB-B3DD-CAD299C30E28}"/>
              </a:ext>
            </a:extLst>
          </p:cNvPr>
          <p:cNvSpPr txBox="1"/>
          <p:nvPr/>
        </p:nvSpPr>
        <p:spPr>
          <a:xfrm>
            <a:off x="8458380" y="27464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</p:txBody>
      </p:sp>
    </p:spTree>
    <p:extLst>
      <p:ext uri="{BB962C8B-B14F-4D97-AF65-F5344CB8AC3E}">
        <p14:creationId xmlns:p14="http://schemas.microsoft.com/office/powerpoint/2010/main" val="366053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F5185C-D8FB-4DCE-8BE9-789FE840FBDE}"/>
              </a:ext>
            </a:extLst>
          </p:cNvPr>
          <p:cNvSpPr txBox="1"/>
          <p:nvPr/>
        </p:nvSpPr>
        <p:spPr>
          <a:xfrm>
            <a:off x="7990703" y="265052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[0.3]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29D3FE-2DBB-4BB1-B5CF-EC5EAE84DE8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960973" y="2835189"/>
            <a:ext cx="1029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62C146-C6CB-4DBE-8BFF-E6765725BD35}"/>
              </a:ext>
            </a:extLst>
          </p:cNvPr>
          <p:cNvSpPr txBox="1"/>
          <p:nvPr/>
        </p:nvSpPr>
        <p:spPr>
          <a:xfrm>
            <a:off x="9436444" y="26409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预测值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401D66-24F1-4E28-AB7A-AFED98CE9118}"/>
              </a:ext>
            </a:extLst>
          </p:cNvPr>
          <p:cNvSpPr txBox="1"/>
          <p:nvPr/>
        </p:nvSpPr>
        <p:spPr>
          <a:xfrm>
            <a:off x="9460992" y="36335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真实值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4D025C-1193-4C76-AE5D-78DCBF8429EC}"/>
              </a:ext>
            </a:extLst>
          </p:cNvPr>
          <p:cNvSpPr txBox="1"/>
          <p:nvPr/>
        </p:nvSpPr>
        <p:spPr>
          <a:xfrm>
            <a:off x="8040996" y="363356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[0]</a:t>
            </a:r>
            <a:endParaRPr lang="en-US" altLang="zh-CN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AACB6A6-C3E7-4F88-A563-216F16E94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180" y="1807691"/>
            <a:ext cx="3731793" cy="195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A4DA37-9DA4-4DAC-8F7B-4CFF12B09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61" y="2001262"/>
            <a:ext cx="1600339" cy="156985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AB63F7-5B0B-487D-B284-501AE9E5EB1E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2329500" y="2786190"/>
            <a:ext cx="899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86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B30CE-A380-4AED-B70C-DEBF6BC7E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19" y="91560"/>
            <a:ext cx="10515600" cy="4351338"/>
          </a:xfrm>
        </p:spPr>
        <p:txBody>
          <a:bodyPr/>
          <a:lstStyle/>
          <a:p>
            <a:r>
              <a:rPr lang="zh-CN" altLang="en-US" dirty="0"/>
              <a:t>斐波那契数列：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13</a:t>
            </a:r>
            <a:r>
              <a:rPr lang="zh-CN" altLang="en-US" dirty="0"/>
              <a:t>、</a:t>
            </a:r>
            <a:r>
              <a:rPr lang="en-US" altLang="zh-CN" dirty="0"/>
              <a:t>21</a:t>
            </a:r>
            <a:r>
              <a:rPr lang="zh-CN" altLang="en-US" dirty="0"/>
              <a:t>、</a:t>
            </a:r>
            <a:r>
              <a:rPr lang="en-US" altLang="zh-CN" dirty="0"/>
              <a:t>34</a:t>
            </a:r>
          </a:p>
          <a:p>
            <a:r>
              <a:rPr lang="zh-CN" altLang="en-US" dirty="0"/>
              <a:t>表达式：</a:t>
            </a:r>
            <a:r>
              <a:rPr lang="en-US" dirty="0"/>
              <a:t>Fib(n) = Fib(n-1)+Fib(n-2)，</a:t>
            </a:r>
            <a:r>
              <a:rPr lang="zh-CN" altLang="en-US" dirty="0"/>
              <a:t>即每一项都是前两项的和</a:t>
            </a:r>
            <a:endParaRPr lang="en-US" altLang="zh-CN" dirty="0"/>
          </a:p>
          <a:p>
            <a:r>
              <a:rPr lang="zh-CN" altLang="en-US" dirty="0"/>
              <a:t>有两种计算方向，从大到小算，和从小到大算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2AFA87-AF83-4E79-AB98-572CB3DCF3AB}"/>
              </a:ext>
            </a:extLst>
          </p:cNvPr>
          <p:cNvSpPr/>
          <p:nvPr/>
        </p:nvSpPr>
        <p:spPr>
          <a:xfrm>
            <a:off x="2489887" y="1923535"/>
            <a:ext cx="768178" cy="5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F(5)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4B8B1-1503-46B7-8961-DFBCC21E8D3B}"/>
              </a:ext>
            </a:extLst>
          </p:cNvPr>
          <p:cNvSpPr/>
          <p:nvPr/>
        </p:nvSpPr>
        <p:spPr>
          <a:xfrm>
            <a:off x="1252154" y="2643636"/>
            <a:ext cx="768178" cy="5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F(4)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2F0E2-8DB8-42A7-890C-C5D73E883EEC}"/>
              </a:ext>
            </a:extLst>
          </p:cNvPr>
          <p:cNvSpPr/>
          <p:nvPr/>
        </p:nvSpPr>
        <p:spPr>
          <a:xfrm>
            <a:off x="3988144" y="2610684"/>
            <a:ext cx="768178" cy="5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F(3)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9F3FD8-7F5C-473A-823D-EF1E47F05452}"/>
              </a:ext>
            </a:extLst>
          </p:cNvPr>
          <p:cNvSpPr/>
          <p:nvPr/>
        </p:nvSpPr>
        <p:spPr>
          <a:xfrm>
            <a:off x="664176" y="3549380"/>
            <a:ext cx="768178" cy="5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F(3)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E4B474-B383-4344-87B3-112B70AA2822}"/>
              </a:ext>
            </a:extLst>
          </p:cNvPr>
          <p:cNvSpPr/>
          <p:nvPr/>
        </p:nvSpPr>
        <p:spPr>
          <a:xfrm>
            <a:off x="1721709" y="3548383"/>
            <a:ext cx="768178" cy="5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F(2)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1F7198-BABB-465A-BCF7-13B3285E13EB}"/>
              </a:ext>
            </a:extLst>
          </p:cNvPr>
          <p:cNvSpPr/>
          <p:nvPr/>
        </p:nvSpPr>
        <p:spPr>
          <a:xfrm>
            <a:off x="3460919" y="3526791"/>
            <a:ext cx="768178" cy="5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F(2)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12928-16A7-45EC-97D7-F2DA4D735543}"/>
              </a:ext>
            </a:extLst>
          </p:cNvPr>
          <p:cNvSpPr/>
          <p:nvPr/>
        </p:nvSpPr>
        <p:spPr>
          <a:xfrm>
            <a:off x="5106430" y="3526791"/>
            <a:ext cx="768178" cy="5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F(1)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A2E8F4-2D7B-48C5-8840-81B9BA3DEB5A}"/>
              </a:ext>
            </a:extLst>
          </p:cNvPr>
          <p:cNvSpPr/>
          <p:nvPr/>
        </p:nvSpPr>
        <p:spPr>
          <a:xfrm>
            <a:off x="160128" y="4639123"/>
            <a:ext cx="572529" cy="389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F(2)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987D9B-4AC9-47C2-AA61-8D7BF9A90AD9}"/>
              </a:ext>
            </a:extLst>
          </p:cNvPr>
          <p:cNvSpPr/>
          <p:nvPr/>
        </p:nvSpPr>
        <p:spPr>
          <a:xfrm>
            <a:off x="859825" y="4639123"/>
            <a:ext cx="572529" cy="389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F(1)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3528BF-F152-411B-813F-95867F13C730}"/>
              </a:ext>
            </a:extLst>
          </p:cNvPr>
          <p:cNvSpPr/>
          <p:nvPr/>
        </p:nvSpPr>
        <p:spPr>
          <a:xfrm>
            <a:off x="1725828" y="4639123"/>
            <a:ext cx="572529" cy="389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F(1)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961611-88E7-4DA9-9C9F-21A2DE832C02}"/>
              </a:ext>
            </a:extLst>
          </p:cNvPr>
          <p:cNvSpPr/>
          <p:nvPr/>
        </p:nvSpPr>
        <p:spPr>
          <a:xfrm>
            <a:off x="2339547" y="4639123"/>
            <a:ext cx="572529" cy="389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F(0)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F3E17B-10F9-4BDE-8464-9EB311ED5CE0}"/>
              </a:ext>
            </a:extLst>
          </p:cNvPr>
          <p:cNvSpPr/>
          <p:nvPr/>
        </p:nvSpPr>
        <p:spPr>
          <a:xfrm>
            <a:off x="3332207" y="4644462"/>
            <a:ext cx="572529" cy="389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F(1)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27AD7E-D21D-42C6-80B7-D42EDF3721C8}"/>
              </a:ext>
            </a:extLst>
          </p:cNvPr>
          <p:cNvSpPr/>
          <p:nvPr/>
        </p:nvSpPr>
        <p:spPr>
          <a:xfrm>
            <a:off x="3969609" y="4639123"/>
            <a:ext cx="572529" cy="389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F(0)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1A5E3D-B4B4-432E-8D0A-3D08A12B794B}"/>
              </a:ext>
            </a:extLst>
          </p:cNvPr>
          <p:cNvSpPr/>
          <p:nvPr/>
        </p:nvSpPr>
        <p:spPr>
          <a:xfrm>
            <a:off x="8493212" y="1926434"/>
            <a:ext cx="572529" cy="389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F(1)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E8370D-4DAB-477D-947A-F32755338BB5}"/>
              </a:ext>
            </a:extLst>
          </p:cNvPr>
          <p:cNvSpPr/>
          <p:nvPr/>
        </p:nvSpPr>
        <p:spPr>
          <a:xfrm>
            <a:off x="9174893" y="1923535"/>
            <a:ext cx="572529" cy="389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F(0)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A9E597-33E9-4C29-9ACB-0D3044CE27CD}"/>
              </a:ext>
            </a:extLst>
          </p:cNvPr>
          <p:cNvSpPr/>
          <p:nvPr/>
        </p:nvSpPr>
        <p:spPr>
          <a:xfrm>
            <a:off x="8790804" y="2690650"/>
            <a:ext cx="768178" cy="5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F(2)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DB820D-B67E-4FDB-AB32-583E8A134859}"/>
              </a:ext>
            </a:extLst>
          </p:cNvPr>
          <p:cNvSpPr/>
          <p:nvPr/>
        </p:nvSpPr>
        <p:spPr>
          <a:xfrm>
            <a:off x="8790804" y="3429000"/>
            <a:ext cx="768178" cy="5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F(3)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69E100-B337-445A-A5B1-1E640F8D8886}"/>
              </a:ext>
            </a:extLst>
          </p:cNvPr>
          <p:cNvSpPr/>
          <p:nvPr/>
        </p:nvSpPr>
        <p:spPr>
          <a:xfrm>
            <a:off x="8790804" y="4169527"/>
            <a:ext cx="768178" cy="5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F(4)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02FF687-7C78-48A9-AA90-E1BEC089E667}"/>
              </a:ext>
            </a:extLst>
          </p:cNvPr>
          <p:cNvSpPr/>
          <p:nvPr/>
        </p:nvSpPr>
        <p:spPr>
          <a:xfrm>
            <a:off x="8790804" y="4905936"/>
            <a:ext cx="768178" cy="5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F(5)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A5C476-5091-46E0-B811-E1CA52F2087E}"/>
              </a:ext>
            </a:extLst>
          </p:cNvPr>
          <p:cNvSpPr txBox="1"/>
          <p:nvPr/>
        </p:nvSpPr>
        <p:spPr>
          <a:xfrm>
            <a:off x="995246" y="533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093F53-4C2E-46ED-809A-FE4E08A8A594}"/>
              </a:ext>
            </a:extLst>
          </p:cNvPr>
          <p:cNvSpPr txBox="1"/>
          <p:nvPr/>
        </p:nvSpPr>
        <p:spPr>
          <a:xfrm>
            <a:off x="8570969" y="14973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98B5D0-252F-4F99-85B4-E62A7A29B533}"/>
              </a:ext>
            </a:extLst>
          </p:cNvPr>
          <p:cNvSpPr txBox="1"/>
          <p:nvPr/>
        </p:nvSpPr>
        <p:spPr>
          <a:xfrm>
            <a:off x="9257296" y="14973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553B6B-BD26-4871-977E-847632491BC8}"/>
              </a:ext>
            </a:extLst>
          </p:cNvPr>
          <p:cNvSpPr txBox="1"/>
          <p:nvPr/>
        </p:nvSpPr>
        <p:spPr>
          <a:xfrm>
            <a:off x="2372497" y="59806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从大往小算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C5F45F-8F38-4CA1-9C30-1F3A3C13BFC0}"/>
              </a:ext>
            </a:extLst>
          </p:cNvPr>
          <p:cNvSpPr txBox="1"/>
          <p:nvPr/>
        </p:nvSpPr>
        <p:spPr>
          <a:xfrm>
            <a:off x="8505479" y="5796004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从小往大算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D7F073-D3AF-45DB-B173-88474BB14890}"/>
              </a:ext>
            </a:extLst>
          </p:cNvPr>
          <p:cNvSpPr/>
          <p:nvPr/>
        </p:nvSpPr>
        <p:spPr>
          <a:xfrm>
            <a:off x="5258316" y="4639123"/>
            <a:ext cx="572529" cy="389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42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AF5227-C716-4F94-B324-D2672B903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43" y="1660565"/>
            <a:ext cx="5167350" cy="7524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E85346-A17B-4FC3-8F82-266C8E72D7C5}"/>
              </a:ext>
            </a:extLst>
          </p:cNvPr>
          <p:cNvSpPr txBox="1"/>
          <p:nvPr/>
        </p:nvSpPr>
        <p:spPr>
          <a:xfrm>
            <a:off x="1849394" y="119859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[4,7]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ECC4B4-0CF8-40FE-B4B1-B0F63B4F498E}"/>
              </a:ext>
            </a:extLst>
          </p:cNvPr>
          <p:cNvSpPr txBox="1"/>
          <p:nvPr/>
        </p:nvSpPr>
        <p:spPr>
          <a:xfrm>
            <a:off x="8783076" y="71668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[7,1]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F4AF85-4D4F-4E9B-860E-5C224EECB713}"/>
              </a:ext>
            </a:extLst>
          </p:cNvPr>
          <p:cNvSpPr txBox="1"/>
          <p:nvPr/>
        </p:nvSpPr>
        <p:spPr>
          <a:xfrm>
            <a:off x="10997692" y="8292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[4,2]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80CE91-C4EE-4BAF-8706-A1957D1CCF84}"/>
              </a:ext>
            </a:extLst>
          </p:cNvPr>
          <p:cNvSpPr txBox="1"/>
          <p:nvPr/>
        </p:nvSpPr>
        <p:spPr>
          <a:xfrm>
            <a:off x="468443" y="459934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1.x*</a:t>
            </a:r>
            <a:r>
              <a:rPr lang="en-US" altLang="zh-CN" sz="2400" dirty="0">
                <a:highlight>
                  <a:srgbClr val="FFFF00"/>
                </a:highlight>
              </a:rPr>
              <a:t>W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9F6D6F-9D1E-4AAF-85F5-8BD85FE3F695}"/>
              </a:ext>
            </a:extLst>
          </p:cNvPr>
          <p:cNvSpPr txBox="1"/>
          <p:nvPr/>
        </p:nvSpPr>
        <p:spPr>
          <a:xfrm>
            <a:off x="468443" y="3652096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2. W*x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6CD3AAF-5373-4FB5-A0F8-37C518729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09067" y="4794827"/>
            <a:ext cx="3373865" cy="75248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BD0EF60-07B1-49DE-A463-730D9DB4D8F6}"/>
              </a:ext>
            </a:extLst>
          </p:cNvPr>
          <p:cNvSpPr txBox="1"/>
          <p:nvPr/>
        </p:nvSpPr>
        <p:spPr>
          <a:xfrm>
            <a:off x="6635578" y="194155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6440DA-DBBF-483A-AC54-F4E026510949}"/>
              </a:ext>
            </a:extLst>
          </p:cNvPr>
          <p:cNvSpPr txBox="1"/>
          <p:nvPr/>
        </p:nvSpPr>
        <p:spPr>
          <a:xfrm>
            <a:off x="858844" y="441748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[2,7]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F6B155-5A0F-4489-8A21-130DE171B1BC}"/>
              </a:ext>
            </a:extLst>
          </p:cNvPr>
          <p:cNvSpPr txBox="1"/>
          <p:nvPr/>
        </p:nvSpPr>
        <p:spPr>
          <a:xfrm>
            <a:off x="5081389" y="29781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[7,4]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EB0635C-B7C8-45F0-A46B-C829D8CAE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207" y="5078371"/>
            <a:ext cx="3120851" cy="49530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2C6BA16-3D21-4819-BA6B-50CDB8F4BFFE}"/>
              </a:ext>
            </a:extLst>
          </p:cNvPr>
          <p:cNvSpPr txBox="1"/>
          <p:nvPr/>
        </p:nvSpPr>
        <p:spPr>
          <a:xfrm>
            <a:off x="2970117" y="506515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804773-66E0-4F1C-9F73-02D8E380D081}"/>
              </a:ext>
            </a:extLst>
          </p:cNvPr>
          <p:cNvSpPr txBox="1"/>
          <p:nvPr/>
        </p:nvSpPr>
        <p:spPr>
          <a:xfrm>
            <a:off x="7154938" y="51413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57CCE5-2ED5-4A78-A3DE-5E693301851D}"/>
              </a:ext>
            </a:extLst>
          </p:cNvPr>
          <p:cNvSpPr txBox="1"/>
          <p:nvPr/>
        </p:nvSpPr>
        <p:spPr>
          <a:xfrm>
            <a:off x="9951308" y="455663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[2,4]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3E24230-4448-45F1-8252-F1078A190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278" y="1284325"/>
            <a:ext cx="1938352" cy="16335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E51AA4C-55DC-4A43-9106-D2E169221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4320" y="1702344"/>
            <a:ext cx="1933589" cy="91440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C037157-D8FD-490E-8B50-FDC1DEAB0B56}"/>
              </a:ext>
            </a:extLst>
          </p:cNvPr>
          <p:cNvSpPr txBox="1"/>
          <p:nvPr/>
        </p:nvSpPr>
        <p:spPr>
          <a:xfrm>
            <a:off x="9565919" y="19828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82F4A9F-2EBE-49A3-B438-F643D97C1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19780" y="4969050"/>
            <a:ext cx="1938352" cy="163354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74F5F9D-F9A6-4A02-A7F5-64A9E6296B96}"/>
              </a:ext>
            </a:extLst>
          </p:cNvPr>
          <p:cNvSpPr txBox="1"/>
          <p:nvPr/>
        </p:nvSpPr>
        <p:spPr>
          <a:xfrm>
            <a:off x="2060434" y="50610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输入的条数决定了结果的条数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E41139-F7A0-48E4-9A4C-0ED25A022A41}"/>
              </a:ext>
            </a:extLst>
          </p:cNvPr>
          <p:cNvSpPr txBox="1"/>
          <p:nvPr/>
        </p:nvSpPr>
        <p:spPr>
          <a:xfrm>
            <a:off x="1950817" y="369826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特征的条数决定了结果的条数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2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96D1F7-E350-470A-9584-73118220F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447" y="2465688"/>
            <a:ext cx="4676487" cy="206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65B8506-6BDF-4358-A2A2-BE695AEA9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2184"/>
            <a:ext cx="5942139" cy="235625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5AADCD-6792-4DAF-8AD8-489279E6D776}"/>
              </a:ext>
            </a:extLst>
          </p:cNvPr>
          <p:cNvCxnSpPr/>
          <p:nvPr/>
        </p:nvCxnSpPr>
        <p:spPr>
          <a:xfrm flipV="1">
            <a:off x="2162432" y="2603157"/>
            <a:ext cx="1210963" cy="46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A4DBE32-DCFE-4452-BF27-29C3318F6AFA}"/>
              </a:ext>
            </a:extLst>
          </p:cNvPr>
          <p:cNvSpPr/>
          <p:nvPr/>
        </p:nvSpPr>
        <p:spPr>
          <a:xfrm>
            <a:off x="3550508" y="2417805"/>
            <a:ext cx="1849395" cy="111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5CD3B1-F470-4C6D-A759-C3D12D262309}"/>
              </a:ext>
            </a:extLst>
          </p:cNvPr>
          <p:cNvSpPr txBox="1"/>
          <p:nvPr/>
        </p:nvSpPr>
        <p:spPr>
          <a:xfrm>
            <a:off x="3845064" y="167914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[128,128,</a:t>
            </a:r>
            <a:r>
              <a:rPr lang="en-US" altLang="zh-CN" dirty="0"/>
              <a:t>4</a:t>
            </a:r>
            <a:r>
              <a:rPr lang="en-US" dirty="0"/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1C4F1-30C0-43E2-BE63-E3F4521DF5DE}"/>
              </a:ext>
            </a:extLst>
          </p:cNvPr>
          <p:cNvSpPr txBox="1"/>
          <p:nvPr/>
        </p:nvSpPr>
        <p:spPr>
          <a:xfrm>
            <a:off x="6868351" y="167914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altLang="zh-CN" dirty="0"/>
              <a:t>4</a:t>
            </a:r>
            <a:r>
              <a:rPr lang="en-US" dirty="0"/>
              <a:t>,128,128]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892B93-7ECC-42F3-9FF4-93484E6A7351}"/>
              </a:ext>
            </a:extLst>
          </p:cNvPr>
          <p:cNvSpPr txBox="1"/>
          <p:nvPr/>
        </p:nvSpPr>
        <p:spPr>
          <a:xfrm>
            <a:off x="205946" y="345989"/>
            <a:ext cx="709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维度是数据组织的方式，同样的数据，选择不同的维度，意义不同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4D26D9-A9ED-4882-9185-568861FD8EF4}"/>
              </a:ext>
            </a:extLst>
          </p:cNvPr>
          <p:cNvSpPr txBox="1"/>
          <p:nvPr/>
        </p:nvSpPr>
        <p:spPr>
          <a:xfrm>
            <a:off x="3921206" y="13576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普通图片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5153FD-A4A4-452E-9720-3B66D726D518}"/>
              </a:ext>
            </a:extLst>
          </p:cNvPr>
          <p:cNvSpPr txBox="1"/>
          <p:nvPr/>
        </p:nvSpPr>
        <p:spPr>
          <a:xfrm>
            <a:off x="6816220" y="1344830"/>
            <a:ext cx="136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Pytorch</a:t>
            </a:r>
            <a:r>
              <a:rPr lang="zh-CN" altLang="en-US" dirty="0"/>
              <a:t>张量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1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D8ECCF2-C290-4C33-AD44-CBFABE10CFD2}"/>
              </a:ext>
            </a:extLst>
          </p:cNvPr>
          <p:cNvSpPr/>
          <p:nvPr/>
        </p:nvSpPr>
        <p:spPr>
          <a:xfrm>
            <a:off x="3965916" y="984421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1DD35C-7494-4B74-89FA-7686E14FB5A1}"/>
              </a:ext>
            </a:extLst>
          </p:cNvPr>
          <p:cNvSpPr/>
          <p:nvPr/>
        </p:nvSpPr>
        <p:spPr>
          <a:xfrm>
            <a:off x="4386046" y="984421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E67ADC-D3B0-4086-9017-E10F08D958F4}"/>
              </a:ext>
            </a:extLst>
          </p:cNvPr>
          <p:cNvSpPr/>
          <p:nvPr/>
        </p:nvSpPr>
        <p:spPr>
          <a:xfrm>
            <a:off x="4806176" y="984421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098469-7D6C-474B-99D8-BD2E45AE0653}"/>
              </a:ext>
            </a:extLst>
          </p:cNvPr>
          <p:cNvSpPr/>
          <p:nvPr/>
        </p:nvSpPr>
        <p:spPr>
          <a:xfrm>
            <a:off x="3970035" y="1404551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4C2A26-BD07-44C8-9719-31E570FF61E8}"/>
              </a:ext>
            </a:extLst>
          </p:cNvPr>
          <p:cNvSpPr/>
          <p:nvPr/>
        </p:nvSpPr>
        <p:spPr>
          <a:xfrm>
            <a:off x="4386046" y="1404551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EFE8EF-00EF-4959-AFB0-8937B3F276B5}"/>
              </a:ext>
            </a:extLst>
          </p:cNvPr>
          <p:cNvSpPr/>
          <p:nvPr/>
        </p:nvSpPr>
        <p:spPr>
          <a:xfrm>
            <a:off x="4806176" y="1404551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7A61E5-54FB-4380-B071-9A5F68F01CFF}"/>
              </a:ext>
            </a:extLst>
          </p:cNvPr>
          <p:cNvSpPr/>
          <p:nvPr/>
        </p:nvSpPr>
        <p:spPr>
          <a:xfrm>
            <a:off x="3965916" y="1824681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1FC68D-3E0C-4D32-9EDC-0907EE6D8DCD}"/>
              </a:ext>
            </a:extLst>
          </p:cNvPr>
          <p:cNvSpPr/>
          <p:nvPr/>
        </p:nvSpPr>
        <p:spPr>
          <a:xfrm>
            <a:off x="4386046" y="1824681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C51399-B055-423B-AB44-688EE8970FF1}"/>
              </a:ext>
            </a:extLst>
          </p:cNvPr>
          <p:cNvSpPr/>
          <p:nvPr/>
        </p:nvSpPr>
        <p:spPr>
          <a:xfrm>
            <a:off x="4806176" y="1824681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12436-3BD8-4604-A3B1-64CE34424D8D}"/>
              </a:ext>
            </a:extLst>
          </p:cNvPr>
          <p:cNvSpPr/>
          <p:nvPr/>
        </p:nvSpPr>
        <p:spPr>
          <a:xfrm>
            <a:off x="905560" y="984421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5A6064-6612-4666-958A-BF8ACBB6A959}"/>
              </a:ext>
            </a:extLst>
          </p:cNvPr>
          <p:cNvSpPr/>
          <p:nvPr/>
        </p:nvSpPr>
        <p:spPr>
          <a:xfrm>
            <a:off x="1325690" y="984421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7A3428-7B09-42D5-BC65-F3239E6CC654}"/>
              </a:ext>
            </a:extLst>
          </p:cNvPr>
          <p:cNvSpPr/>
          <p:nvPr/>
        </p:nvSpPr>
        <p:spPr>
          <a:xfrm>
            <a:off x="1745820" y="984421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2C5812-EF84-4331-A32D-9DF4D20A9F98}"/>
              </a:ext>
            </a:extLst>
          </p:cNvPr>
          <p:cNvSpPr/>
          <p:nvPr/>
        </p:nvSpPr>
        <p:spPr>
          <a:xfrm>
            <a:off x="909679" y="1404551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61AE19-BBA4-4C5F-93DC-39D6FFEFDCE1}"/>
              </a:ext>
            </a:extLst>
          </p:cNvPr>
          <p:cNvSpPr/>
          <p:nvPr/>
        </p:nvSpPr>
        <p:spPr>
          <a:xfrm>
            <a:off x="1325690" y="1404551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3E9BA4-172B-44F6-8A09-5664AA85404E}"/>
              </a:ext>
            </a:extLst>
          </p:cNvPr>
          <p:cNvSpPr/>
          <p:nvPr/>
        </p:nvSpPr>
        <p:spPr>
          <a:xfrm>
            <a:off x="1745820" y="1404551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55B1CE-852F-46AD-8358-392F8735F8E0}"/>
              </a:ext>
            </a:extLst>
          </p:cNvPr>
          <p:cNvSpPr/>
          <p:nvPr/>
        </p:nvSpPr>
        <p:spPr>
          <a:xfrm>
            <a:off x="905560" y="1824681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DA2691-A41A-435E-BC62-6D971A5ED98C}"/>
              </a:ext>
            </a:extLst>
          </p:cNvPr>
          <p:cNvSpPr/>
          <p:nvPr/>
        </p:nvSpPr>
        <p:spPr>
          <a:xfrm>
            <a:off x="1325690" y="1824681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6C0FED-1FAF-4BE1-8AD0-77EA7C6C5A2F}"/>
              </a:ext>
            </a:extLst>
          </p:cNvPr>
          <p:cNvSpPr/>
          <p:nvPr/>
        </p:nvSpPr>
        <p:spPr>
          <a:xfrm>
            <a:off x="1745820" y="1824681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D4BC1D-D158-4C3A-8981-70F03DB6DD02}"/>
              </a:ext>
            </a:extLst>
          </p:cNvPr>
          <p:cNvSpPr txBox="1"/>
          <p:nvPr/>
        </p:nvSpPr>
        <p:spPr>
          <a:xfrm>
            <a:off x="2862648" y="14759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9FAA41-B003-458A-BD4E-60B22501DA7C}"/>
              </a:ext>
            </a:extLst>
          </p:cNvPr>
          <p:cNvSpPr txBox="1"/>
          <p:nvPr/>
        </p:nvSpPr>
        <p:spPr>
          <a:xfrm>
            <a:off x="5502874" y="14045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4FE93E-0B1C-4AFE-913F-0097FEFA3623}"/>
              </a:ext>
            </a:extLst>
          </p:cNvPr>
          <p:cNvSpPr/>
          <p:nvPr/>
        </p:nvSpPr>
        <p:spPr>
          <a:xfrm>
            <a:off x="6499654" y="1379152"/>
            <a:ext cx="420130" cy="4201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C4D6A5-3284-4A25-A620-1F1362BAB488}"/>
              </a:ext>
            </a:extLst>
          </p:cNvPr>
          <p:cNvSpPr/>
          <p:nvPr/>
        </p:nvSpPr>
        <p:spPr>
          <a:xfrm>
            <a:off x="1325690" y="2934729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B9D3C5-DC5A-4720-AD8F-84A50CF0043B}"/>
              </a:ext>
            </a:extLst>
          </p:cNvPr>
          <p:cNvSpPr/>
          <p:nvPr/>
        </p:nvSpPr>
        <p:spPr>
          <a:xfrm>
            <a:off x="1745820" y="2934729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C5314E-1A79-4932-AF08-DC6161A71BD9}"/>
              </a:ext>
            </a:extLst>
          </p:cNvPr>
          <p:cNvSpPr/>
          <p:nvPr/>
        </p:nvSpPr>
        <p:spPr>
          <a:xfrm>
            <a:off x="909679" y="3354859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1B16C4-5B46-44CB-B7D8-72CEBE10DA15}"/>
              </a:ext>
            </a:extLst>
          </p:cNvPr>
          <p:cNvSpPr/>
          <p:nvPr/>
        </p:nvSpPr>
        <p:spPr>
          <a:xfrm>
            <a:off x="1745820" y="3354859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154079-6CAD-4DA7-8549-0C0AF380B79D}"/>
              </a:ext>
            </a:extLst>
          </p:cNvPr>
          <p:cNvSpPr/>
          <p:nvPr/>
        </p:nvSpPr>
        <p:spPr>
          <a:xfrm>
            <a:off x="905560" y="3774989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E7FA54-DD1B-4470-A590-47B61A6D9601}"/>
              </a:ext>
            </a:extLst>
          </p:cNvPr>
          <p:cNvSpPr/>
          <p:nvPr/>
        </p:nvSpPr>
        <p:spPr>
          <a:xfrm>
            <a:off x="1325690" y="3774989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18F8F08-E326-476A-B044-0297815DA0F7}"/>
              </a:ext>
            </a:extLst>
          </p:cNvPr>
          <p:cNvSpPr/>
          <p:nvPr/>
        </p:nvSpPr>
        <p:spPr>
          <a:xfrm>
            <a:off x="1745820" y="3774989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C39D61-C669-4CFB-8D5C-AA0A2306902D}"/>
              </a:ext>
            </a:extLst>
          </p:cNvPr>
          <p:cNvSpPr/>
          <p:nvPr/>
        </p:nvSpPr>
        <p:spPr>
          <a:xfrm>
            <a:off x="903501" y="2934729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DE80A40-18B1-486D-A57F-FF8F5C724607}"/>
              </a:ext>
            </a:extLst>
          </p:cNvPr>
          <p:cNvSpPr/>
          <p:nvPr/>
        </p:nvSpPr>
        <p:spPr>
          <a:xfrm>
            <a:off x="1321572" y="3354859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AEF98D-5E40-43D0-8D5A-53E965153721}"/>
              </a:ext>
            </a:extLst>
          </p:cNvPr>
          <p:cNvSpPr/>
          <p:nvPr/>
        </p:nvSpPr>
        <p:spPr>
          <a:xfrm>
            <a:off x="3965916" y="2870885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C9651BD-41D9-43F3-866B-CC30E585ADDD}"/>
              </a:ext>
            </a:extLst>
          </p:cNvPr>
          <p:cNvSpPr/>
          <p:nvPr/>
        </p:nvSpPr>
        <p:spPr>
          <a:xfrm>
            <a:off x="4386046" y="2870885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ED1BC94-64ED-4E16-94BD-0D792971DD7D}"/>
              </a:ext>
            </a:extLst>
          </p:cNvPr>
          <p:cNvSpPr/>
          <p:nvPr/>
        </p:nvSpPr>
        <p:spPr>
          <a:xfrm>
            <a:off x="4806176" y="2870885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BE55608-F1DD-4905-8499-0D91713F4E75}"/>
              </a:ext>
            </a:extLst>
          </p:cNvPr>
          <p:cNvSpPr/>
          <p:nvPr/>
        </p:nvSpPr>
        <p:spPr>
          <a:xfrm>
            <a:off x="3970035" y="3291015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D4FD770-D820-43F0-B1B9-DD05673CDD56}"/>
              </a:ext>
            </a:extLst>
          </p:cNvPr>
          <p:cNvSpPr/>
          <p:nvPr/>
        </p:nvSpPr>
        <p:spPr>
          <a:xfrm>
            <a:off x="4386046" y="3291015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D4D4E2C-1D8D-447F-B2A5-23169BDFAA17}"/>
              </a:ext>
            </a:extLst>
          </p:cNvPr>
          <p:cNvSpPr/>
          <p:nvPr/>
        </p:nvSpPr>
        <p:spPr>
          <a:xfrm>
            <a:off x="4806176" y="3291015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1C2052C-93BE-40AF-9D49-B15C1A187DE2}"/>
              </a:ext>
            </a:extLst>
          </p:cNvPr>
          <p:cNvSpPr/>
          <p:nvPr/>
        </p:nvSpPr>
        <p:spPr>
          <a:xfrm>
            <a:off x="3965916" y="3711145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C85980-CC05-4B92-9F77-4469BDD93726}"/>
              </a:ext>
            </a:extLst>
          </p:cNvPr>
          <p:cNvSpPr/>
          <p:nvPr/>
        </p:nvSpPr>
        <p:spPr>
          <a:xfrm>
            <a:off x="4386046" y="3711145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893ECA-A4F1-4674-8882-A7B213075FA3}"/>
              </a:ext>
            </a:extLst>
          </p:cNvPr>
          <p:cNvSpPr/>
          <p:nvPr/>
        </p:nvSpPr>
        <p:spPr>
          <a:xfrm>
            <a:off x="4806176" y="3711145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E516DA-6712-4AB4-BE6A-CC9609565931}"/>
              </a:ext>
            </a:extLst>
          </p:cNvPr>
          <p:cNvSpPr txBox="1"/>
          <p:nvPr/>
        </p:nvSpPr>
        <p:spPr>
          <a:xfrm>
            <a:off x="5502874" y="32910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3996133-8B70-4DDC-B005-67A786657318}"/>
              </a:ext>
            </a:extLst>
          </p:cNvPr>
          <p:cNvSpPr/>
          <p:nvPr/>
        </p:nvSpPr>
        <p:spPr>
          <a:xfrm>
            <a:off x="6499654" y="3240217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48E5727-9A8D-44E0-A7B5-76353097F1A8}"/>
              </a:ext>
            </a:extLst>
          </p:cNvPr>
          <p:cNvSpPr/>
          <p:nvPr/>
        </p:nvSpPr>
        <p:spPr>
          <a:xfrm>
            <a:off x="1325690" y="5084118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DCC2535-E515-4DD2-8BDF-BC9B5510716D}"/>
              </a:ext>
            </a:extLst>
          </p:cNvPr>
          <p:cNvSpPr/>
          <p:nvPr/>
        </p:nvSpPr>
        <p:spPr>
          <a:xfrm>
            <a:off x="1745820" y="5084118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3373C42-29F5-41B3-9537-F884687DE2E7}"/>
              </a:ext>
            </a:extLst>
          </p:cNvPr>
          <p:cNvSpPr/>
          <p:nvPr/>
        </p:nvSpPr>
        <p:spPr>
          <a:xfrm>
            <a:off x="909679" y="5504248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DF74E11-64D2-408C-8DD0-18C9F6FDAADA}"/>
              </a:ext>
            </a:extLst>
          </p:cNvPr>
          <p:cNvSpPr/>
          <p:nvPr/>
        </p:nvSpPr>
        <p:spPr>
          <a:xfrm>
            <a:off x="1745820" y="5504248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3472C1-FABC-4BCF-8639-87B02D3F4334}"/>
              </a:ext>
            </a:extLst>
          </p:cNvPr>
          <p:cNvSpPr/>
          <p:nvPr/>
        </p:nvSpPr>
        <p:spPr>
          <a:xfrm>
            <a:off x="905560" y="5924378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70B0DCF-FD08-48DA-AF2A-14FA6D0C79E2}"/>
              </a:ext>
            </a:extLst>
          </p:cNvPr>
          <p:cNvSpPr/>
          <p:nvPr/>
        </p:nvSpPr>
        <p:spPr>
          <a:xfrm>
            <a:off x="1325690" y="5924378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1F2C3CD-FC49-440A-8156-2B8122494A07}"/>
              </a:ext>
            </a:extLst>
          </p:cNvPr>
          <p:cNvSpPr/>
          <p:nvPr/>
        </p:nvSpPr>
        <p:spPr>
          <a:xfrm>
            <a:off x="1745820" y="5924378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A66D9D-7DF0-4DEB-B875-0B29040F1557}"/>
              </a:ext>
            </a:extLst>
          </p:cNvPr>
          <p:cNvSpPr/>
          <p:nvPr/>
        </p:nvSpPr>
        <p:spPr>
          <a:xfrm>
            <a:off x="903501" y="5084118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F160241-A8F6-4200-A00D-D70F1E977C82}"/>
              </a:ext>
            </a:extLst>
          </p:cNvPr>
          <p:cNvSpPr/>
          <p:nvPr/>
        </p:nvSpPr>
        <p:spPr>
          <a:xfrm>
            <a:off x="1321572" y="5504248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6E8C3C1-4913-4705-86AB-29446B878270}"/>
              </a:ext>
            </a:extLst>
          </p:cNvPr>
          <p:cNvSpPr/>
          <p:nvPr/>
        </p:nvSpPr>
        <p:spPr>
          <a:xfrm>
            <a:off x="3961797" y="5084118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915C54C-4B69-410C-9958-B914A9194550}"/>
              </a:ext>
            </a:extLst>
          </p:cNvPr>
          <p:cNvSpPr/>
          <p:nvPr/>
        </p:nvSpPr>
        <p:spPr>
          <a:xfrm>
            <a:off x="4381927" y="5084118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486B739-E179-433A-A295-A9FB312D8804}"/>
              </a:ext>
            </a:extLst>
          </p:cNvPr>
          <p:cNvSpPr/>
          <p:nvPr/>
        </p:nvSpPr>
        <p:spPr>
          <a:xfrm>
            <a:off x="4802057" y="5084118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940676B-E420-46E8-90D0-96811545F51A}"/>
              </a:ext>
            </a:extLst>
          </p:cNvPr>
          <p:cNvSpPr/>
          <p:nvPr/>
        </p:nvSpPr>
        <p:spPr>
          <a:xfrm>
            <a:off x="3965916" y="5504248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BE2D0AD-CCC7-43CB-B696-BA351B0ACC21}"/>
              </a:ext>
            </a:extLst>
          </p:cNvPr>
          <p:cNvSpPr/>
          <p:nvPr/>
        </p:nvSpPr>
        <p:spPr>
          <a:xfrm>
            <a:off x="4381927" y="5504248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2B5CE52-9BA2-41D1-9A83-757BC1FC2845}"/>
              </a:ext>
            </a:extLst>
          </p:cNvPr>
          <p:cNvSpPr/>
          <p:nvPr/>
        </p:nvSpPr>
        <p:spPr>
          <a:xfrm>
            <a:off x="4802057" y="5504248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F7B744E-4860-4518-8731-E76F029D1542}"/>
              </a:ext>
            </a:extLst>
          </p:cNvPr>
          <p:cNvSpPr/>
          <p:nvPr/>
        </p:nvSpPr>
        <p:spPr>
          <a:xfrm>
            <a:off x="3961797" y="5924378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0DC9070-E149-47A0-AD7E-16CC0EC043F6}"/>
              </a:ext>
            </a:extLst>
          </p:cNvPr>
          <p:cNvSpPr/>
          <p:nvPr/>
        </p:nvSpPr>
        <p:spPr>
          <a:xfrm>
            <a:off x="4381927" y="5924378"/>
            <a:ext cx="420130" cy="420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A550934-4629-4344-8F69-6EACAE08929C}"/>
              </a:ext>
            </a:extLst>
          </p:cNvPr>
          <p:cNvSpPr/>
          <p:nvPr/>
        </p:nvSpPr>
        <p:spPr>
          <a:xfrm>
            <a:off x="4802057" y="5924378"/>
            <a:ext cx="420130" cy="420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B128300-89B0-4A13-8EC9-2BBF5EB56177}"/>
              </a:ext>
            </a:extLst>
          </p:cNvPr>
          <p:cNvSpPr txBox="1"/>
          <p:nvPr/>
        </p:nvSpPr>
        <p:spPr>
          <a:xfrm>
            <a:off x="5622326" y="55296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A5E3AB6-C247-41E7-BC9F-DFC4BD5C3727}"/>
              </a:ext>
            </a:extLst>
          </p:cNvPr>
          <p:cNvSpPr/>
          <p:nvPr/>
        </p:nvSpPr>
        <p:spPr>
          <a:xfrm>
            <a:off x="6499654" y="5489143"/>
            <a:ext cx="420130" cy="420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1C7EE50-ACBE-4BCC-8E44-CBC051CA347A}"/>
              </a:ext>
            </a:extLst>
          </p:cNvPr>
          <p:cNvSpPr txBox="1"/>
          <p:nvPr/>
        </p:nvSpPr>
        <p:spPr>
          <a:xfrm>
            <a:off x="2911774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85A573-1D27-4C62-AACA-089975C5F800}"/>
              </a:ext>
            </a:extLst>
          </p:cNvPr>
          <p:cNvSpPr txBox="1"/>
          <p:nvPr/>
        </p:nvSpPr>
        <p:spPr>
          <a:xfrm>
            <a:off x="3012689" y="56278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D721264-4E55-4FE3-A3E1-29D56D4DC783}"/>
              </a:ext>
            </a:extLst>
          </p:cNvPr>
          <p:cNvSpPr txBox="1"/>
          <p:nvPr/>
        </p:nvSpPr>
        <p:spPr>
          <a:xfrm>
            <a:off x="3718087" y="51108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采样器（卷积核）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6ED0192-61C0-491E-A8CE-53EC7057E1AB}"/>
              </a:ext>
            </a:extLst>
          </p:cNvPr>
          <p:cNvSpPr txBox="1"/>
          <p:nvPr/>
        </p:nvSpPr>
        <p:spPr>
          <a:xfrm>
            <a:off x="1360871" y="5110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图像</a:t>
            </a:r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40098B3-5902-47A1-9FC9-1CFA5AA8E951}"/>
              </a:ext>
            </a:extLst>
          </p:cNvPr>
          <p:cNvSpPr txBox="1"/>
          <p:nvPr/>
        </p:nvSpPr>
        <p:spPr>
          <a:xfrm>
            <a:off x="8403063" y="3291015"/>
            <a:ext cx="3983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结论：图像与采样器相似程度越高，</a:t>
            </a:r>
            <a:endParaRPr lang="en-US" altLang="zh-CN" dirty="0"/>
          </a:p>
          <a:p>
            <a:r>
              <a:rPr lang="zh-CN" altLang="en-US" dirty="0"/>
              <a:t>它们内积得到的值越大。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539</Words>
  <Application>Microsoft Office PowerPoint</Application>
  <PresentationFormat>Widescreen</PresentationFormat>
  <Paragraphs>218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伟振</dc:creator>
  <cp:lastModifiedBy>张 伟振</cp:lastModifiedBy>
  <cp:revision>24</cp:revision>
  <dcterms:created xsi:type="dcterms:W3CDTF">2020-06-24T02:54:41Z</dcterms:created>
  <dcterms:modified xsi:type="dcterms:W3CDTF">2020-06-25T09:38:02Z</dcterms:modified>
</cp:coreProperties>
</file>