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ff758fb4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ff758fb4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ff758fb4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ff758fb4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and FK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Xindi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ff758fb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ff758fb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and FK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ff758fb4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ff758fb4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and Zipcode - ZCTA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ff758fb4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ff758fb4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Xindi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ff758fb4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ff758fb4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f758fb4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ff758fb4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ff758fb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ff758fb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I: Xindi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join: Mai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join + viz: Xindi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ff758fb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ff758fb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Xindi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 Demographics and Public Resources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Sashimi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Chosen Datasets - Primary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25750"/>
            <a:ext cx="85206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 Housing Survey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demographic, household income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status and information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Predominant industry, employment rate, average working hour/week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education level, </a:t>
            </a:r>
            <a:r>
              <a:rPr lang="en"/>
              <a:t>school enrollment rate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Location in ZCTA5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Datasets - Secondary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25750"/>
            <a:ext cx="85206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Institute of Library and Museums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Discipline, income, revenue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in </a:t>
            </a:r>
            <a:r>
              <a:rPr lang="en"/>
              <a:t>ZIPCODE</a:t>
            </a:r>
            <a:r>
              <a:rPr lang="en"/>
              <a:t>, longitude, latitude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Demographic and Geographic Estimates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Public, private school and postsecondary school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in ZIPCODE, longitude, latitude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UDS Mapper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in ZIPCODE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in ZCTA5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1" cy="498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of Interest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86050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Average housing value </a:t>
            </a:r>
            <a:r>
              <a:rPr b="1" lang="en">
                <a:solidFill>
                  <a:srgbClr val="FFFFFF"/>
                </a:solidFill>
              </a:rPr>
              <a:t>vs</a:t>
            </a:r>
            <a:r>
              <a:rPr lang="en">
                <a:solidFill>
                  <a:srgbClr val="FFFFFF"/>
                </a:solidFill>
              </a:rPr>
              <a:t> average household income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Nearby neighborhoods with distinct income, house value, education level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Which area has better public resources </a:t>
            </a:r>
            <a:r>
              <a:rPr b="1" lang="en">
                <a:solidFill>
                  <a:srgbClr val="FFFFFF"/>
                </a:solidFill>
              </a:rPr>
              <a:t>vs</a:t>
            </a:r>
            <a:r>
              <a:rPr lang="en">
                <a:solidFill>
                  <a:srgbClr val="FFFFFF"/>
                </a:solidFill>
              </a:rPr>
              <a:t> which area is lacking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Investment of area on education resources and its demand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here </a:t>
            </a:r>
            <a:r>
              <a:rPr lang="en"/>
              <a:t>public resources located </a:t>
            </a:r>
            <a:r>
              <a:rPr b="1" lang="en"/>
              <a:t>vs</a:t>
            </a:r>
            <a:r>
              <a:rPr lang="en"/>
              <a:t> living condition of the neighborhood area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Massive Table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names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location keys (</a:t>
            </a:r>
            <a:r>
              <a:rPr lang="en"/>
              <a:t>Zip Code</a:t>
            </a:r>
            <a:r>
              <a:rPr lang="en"/>
              <a:t> vs. ZCTA5)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Omit</a:t>
            </a:r>
            <a:r>
              <a:rPr lang="en"/>
              <a:t> </a:t>
            </a:r>
            <a:r>
              <a:rPr lang="en"/>
              <a:t>unnecessary</a:t>
            </a:r>
            <a:r>
              <a:rPr lang="en"/>
              <a:t> columns and split up table for normalization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Beam transform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UDS Mapper to connect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 special null markers as ‘Null’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schema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</a:t>
            </a:r>
            <a:r>
              <a:rPr lang="en"/>
              <a:t> column names from code to human readable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columns through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Income: generating average and assigning </a:t>
            </a:r>
            <a:r>
              <a:rPr lang="en"/>
              <a:t>socioeconomic</a:t>
            </a:r>
            <a:r>
              <a:rPr lang="en"/>
              <a:t>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joins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Schools with </a:t>
            </a:r>
            <a:r>
              <a:rPr lang="en"/>
              <a:t>Libraries</a:t>
            </a:r>
            <a:r>
              <a:rPr lang="en"/>
              <a:t> and </a:t>
            </a:r>
            <a:r>
              <a:rPr lang="en"/>
              <a:t>Museums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data on government funding on each zip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 Code might be too granular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 live in Riverside but go to 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estimate on the needed data to avoid unnecessary work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