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3" r:id="rId12"/>
    <p:sldId id="274" r:id="rId13"/>
    <p:sldId id="276" r:id="rId14"/>
    <p:sldId id="278" r:id="rId15"/>
    <p:sldId id="279" r:id="rId16"/>
    <p:sldId id="280" r:id="rId17"/>
    <p:sldId id="281" r:id="rId18"/>
    <p:sldId id="284" r:id="rId19"/>
    <p:sldId id="282" r:id="rId20"/>
    <p:sldId id="28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58D"/>
    <a:srgbClr val="808080"/>
    <a:srgbClr val="FCFCFC"/>
    <a:srgbClr val="E8E8E8"/>
    <a:srgbClr val="FFD84B"/>
    <a:srgbClr val="FFFFFF"/>
    <a:srgbClr val="CC3300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9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E09B466-8C45-47A2-A273-F76CD89625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Content Layouts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>
            <a:spLocks/>
          </p:cNvSpPr>
          <p:nvPr/>
        </p:nvSpPr>
        <p:spPr bwMode="auto">
          <a:xfrm>
            <a:off x="0" y="6048375"/>
            <a:ext cx="2762250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510 h 510"/>
              <a:gd name="T4" fmla="*/ 1740 w 1740"/>
              <a:gd name="T5" fmla="*/ 510 h 510"/>
              <a:gd name="T6" fmla="*/ 1595 w 1740"/>
              <a:gd name="T7" fmla="*/ 30 h 510"/>
              <a:gd name="T8" fmla="*/ 0 w 1740"/>
              <a:gd name="T9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3"/>
          <p:cNvSpPr>
            <a:spLocks/>
          </p:cNvSpPr>
          <p:nvPr/>
        </p:nvSpPr>
        <p:spPr bwMode="auto">
          <a:xfrm>
            <a:off x="2590800" y="4705350"/>
            <a:ext cx="6400800" cy="2152650"/>
          </a:xfrm>
          <a:custGeom>
            <a:avLst/>
            <a:gdLst>
              <a:gd name="T0" fmla="*/ 1116 w 4032"/>
              <a:gd name="T1" fmla="*/ 0 h 1356"/>
              <a:gd name="T2" fmla="*/ 3840 w 4032"/>
              <a:gd name="T3" fmla="*/ 636 h 1356"/>
              <a:gd name="T4" fmla="*/ 4032 w 4032"/>
              <a:gd name="T5" fmla="*/ 1356 h 1356"/>
              <a:gd name="T6" fmla="*/ 288 w 4032"/>
              <a:gd name="T7" fmla="*/ 1356 h 1356"/>
              <a:gd name="T8" fmla="*/ 0 w 4032"/>
              <a:gd name="T9" fmla="*/ 828 h 1356"/>
              <a:gd name="T10" fmla="*/ 1116 w 4032"/>
              <a:gd name="T11" fmla="*/ 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Freeform 4"/>
          <p:cNvSpPr>
            <a:spLocks/>
          </p:cNvSpPr>
          <p:nvPr/>
        </p:nvSpPr>
        <p:spPr bwMode="auto">
          <a:xfrm>
            <a:off x="4400550" y="781050"/>
            <a:ext cx="4743450" cy="5048250"/>
          </a:xfrm>
          <a:custGeom>
            <a:avLst/>
            <a:gdLst>
              <a:gd name="T0" fmla="*/ 510 w 2988"/>
              <a:gd name="T1" fmla="*/ 1098 h 3180"/>
              <a:gd name="T2" fmla="*/ 2280 w 2988"/>
              <a:gd name="T3" fmla="*/ 0 h 3180"/>
              <a:gd name="T4" fmla="*/ 2988 w 2988"/>
              <a:gd name="T5" fmla="*/ 342 h 3180"/>
              <a:gd name="T6" fmla="*/ 2988 w 2988"/>
              <a:gd name="T7" fmla="*/ 2772 h 3180"/>
              <a:gd name="T8" fmla="*/ 1452 w 2988"/>
              <a:gd name="T9" fmla="*/ 3060 h 3180"/>
              <a:gd name="T10" fmla="*/ 0 w 2988"/>
              <a:gd name="T11" fmla="*/ 2406 h 3180"/>
              <a:gd name="T12" fmla="*/ 510 w 2988"/>
              <a:gd name="T13" fmla="*/ 1098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Freeform 5"/>
          <p:cNvSpPr>
            <a:spLocks/>
          </p:cNvSpPr>
          <p:nvPr/>
        </p:nvSpPr>
        <p:spPr bwMode="auto">
          <a:xfrm>
            <a:off x="480060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76 w 2064"/>
              <a:gd name="T3" fmla="*/ 1518 h 1518"/>
              <a:gd name="T4" fmla="*/ 2064 w 2064"/>
              <a:gd name="T5" fmla="*/ 0 h 1518"/>
              <a:gd name="T6" fmla="*/ 0 w 2064"/>
              <a:gd name="T7" fmla="*/ 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0"/>
            <a:ext cx="6583363" cy="7267575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0" y="0"/>
            <a:ext cx="6372225" cy="7072313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250825" y="1588"/>
            <a:ext cx="0" cy="6015037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293813" y="1588"/>
            <a:ext cx="0" cy="620712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2338388" y="1588"/>
            <a:ext cx="0" cy="6183312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3382963" y="1588"/>
            <a:ext cx="0" cy="597217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4427538" y="1588"/>
            <a:ext cx="0" cy="5449887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rot="5400000">
            <a:off x="2913063" y="-2654300"/>
            <a:ext cx="0" cy="581342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rot="5400000">
            <a:off x="3006725" y="-1682750"/>
            <a:ext cx="0" cy="600075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 rot="5400000">
            <a:off x="3011488" y="-622300"/>
            <a:ext cx="0" cy="601027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rot="5400000">
            <a:off x="2907507" y="548481"/>
            <a:ext cx="0" cy="5802313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rot="5400000">
            <a:off x="2666207" y="1854993"/>
            <a:ext cx="0" cy="5319713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rot="5400000">
            <a:off x="2115344" y="3472656"/>
            <a:ext cx="0" cy="4217988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Freeform 23"/>
          <p:cNvSpPr>
            <a:spLocks/>
          </p:cNvSpPr>
          <p:nvPr/>
        </p:nvSpPr>
        <p:spPr bwMode="auto">
          <a:xfrm>
            <a:off x="2365375" y="4541838"/>
            <a:ext cx="1009650" cy="1033462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645 h 651"/>
              <a:gd name="T4" fmla="*/ 636 w 636"/>
              <a:gd name="T5" fmla="*/ 651 h 651"/>
              <a:gd name="T6" fmla="*/ 632 w 636"/>
              <a:gd name="T7" fmla="*/ 0 h 651"/>
              <a:gd name="T8" fmla="*/ 0 w 636"/>
              <a:gd name="T9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415EB62C-15FF-4CF8-BF4B-D12F7A12F31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333375" y="4714875"/>
            <a:ext cx="13033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latin typeface="Arial Black" panose="020B0A04020102020204" pitchFamily="34" charset="0"/>
                <a:ea typeface="宋体" panose="02010600030101010101" pitchFamily="2" charset="-122"/>
              </a:rPr>
              <a:t>L/O/G/O</a:t>
            </a:r>
          </a:p>
        </p:txBody>
      </p:sp>
      <p:grpSp>
        <p:nvGrpSpPr>
          <p:cNvPr id="2078" name="Group 30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0" y="0"/>
            <a:chExt cx="678" cy="4320"/>
          </a:xfrm>
        </p:grpSpPr>
        <p:sp>
          <p:nvSpPr>
            <p:cNvPr id="2079" name="Freeform 31"/>
            <p:cNvSpPr>
              <a:spLocks/>
            </p:cNvSpPr>
            <p:nvPr userDrawn="1"/>
          </p:nvSpPr>
          <p:spPr bwMode="auto">
            <a:xfrm>
              <a:off x="0" y="0"/>
              <a:ext cx="672" cy="702"/>
            </a:xfrm>
            <a:custGeom>
              <a:avLst/>
              <a:gdLst>
                <a:gd name="T0" fmla="*/ 0 w 672"/>
                <a:gd name="T1" fmla="*/ 432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720 h 720"/>
                <a:gd name="T8" fmla="*/ 0 w 672"/>
                <a:gd name="T9" fmla="*/ 4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>
              <a:off x="514" y="3496"/>
              <a:ext cx="164" cy="824"/>
            </a:xfrm>
            <a:custGeom>
              <a:avLst/>
              <a:gdLst>
                <a:gd name="T0" fmla="*/ 206 w 212"/>
                <a:gd name="T1" fmla="*/ 0 h 824"/>
                <a:gd name="T2" fmla="*/ 0 w 212"/>
                <a:gd name="T3" fmla="*/ 82 h 824"/>
                <a:gd name="T4" fmla="*/ 168 w 212"/>
                <a:gd name="T5" fmla="*/ 824 h 824"/>
                <a:gd name="T6" fmla="*/ 212 w 212"/>
                <a:gd name="T7" fmla="*/ 822 h 824"/>
                <a:gd name="T8" fmla="*/ 206 w 212"/>
                <a:gd name="T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>
            <a:off x="5480050" y="1588"/>
            <a:ext cx="0" cy="423862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333375" y="1884363"/>
            <a:ext cx="8229600" cy="14700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pic>
        <p:nvPicPr>
          <p:cNvPr id="2085" name="Picture 37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393398">
            <a:off x="2667000" y="609600"/>
            <a:ext cx="2663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21A0B-6C0A-4308-BDD3-D9B280005F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8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A1184-E247-44A5-AEAA-16DE15D6AA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38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CAC98D-00EB-4097-ADD8-30961B5ECC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28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D49B15-C5FD-401E-8E68-A5DBE14DA6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090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EA777EA-0451-410B-97A4-3D3CD87152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97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C9437-9565-4CEF-B2BA-84EB7629A3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8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56E13-7EC2-4A86-BAC1-1CC7383374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9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8FF77-98B6-4D6B-A095-7D03E523D0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7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D7F18-7A7A-4B8D-B94F-1823E94EE8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4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E15C4-E4DA-46AC-A434-FDC4CAF555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4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90765-BAC1-4225-B9B8-9AD7AA7534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40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B9692-D5DA-4474-9253-F9262AC7BA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4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CF830-94C6-4452-A8DD-D565C9C9B1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89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>
            <a:off x="-7938" y="-7938"/>
            <a:ext cx="9155113" cy="6870701"/>
          </a:xfrm>
          <a:custGeom>
            <a:avLst/>
            <a:gdLst>
              <a:gd name="T0" fmla="*/ 5766 w 5768"/>
              <a:gd name="T1" fmla="*/ 605 h 4329"/>
              <a:gd name="T2" fmla="*/ 5768 w 5768"/>
              <a:gd name="T3" fmla="*/ 4325 h 4329"/>
              <a:gd name="T4" fmla="*/ 1082 w 5768"/>
              <a:gd name="T5" fmla="*/ 4329 h 4329"/>
              <a:gd name="T6" fmla="*/ 13 w 5768"/>
              <a:gd name="T7" fmla="*/ 3351 h 4329"/>
              <a:gd name="T8" fmla="*/ 0 w 5768"/>
              <a:gd name="T9" fmla="*/ 0 h 4329"/>
              <a:gd name="T10" fmla="*/ 2428 w 5768"/>
              <a:gd name="T11" fmla="*/ 7 h 4329"/>
              <a:gd name="T12" fmla="*/ 5766 w 5768"/>
              <a:gd name="T13" fmla="*/ 605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Freeform 3"/>
          <p:cNvSpPr>
            <a:spLocks/>
          </p:cNvSpPr>
          <p:nvPr/>
        </p:nvSpPr>
        <p:spPr bwMode="auto">
          <a:xfrm>
            <a:off x="-3175" y="5500688"/>
            <a:ext cx="1439863" cy="1358900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1100 h 1100"/>
              <a:gd name="T4" fmla="*/ 1089 w 1089"/>
              <a:gd name="T5" fmla="*/ 1100 h 1100"/>
              <a:gd name="T6" fmla="*/ 0 w 1089"/>
              <a:gd name="T7" fmla="*/ 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27050" y="0"/>
            <a:ext cx="0" cy="5910263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677988" y="0"/>
            <a:ext cx="0" cy="683260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830513" y="0"/>
            <a:ext cx="0" cy="686117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83038" y="0"/>
            <a:ext cx="0" cy="6875463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133975" y="388938"/>
            <a:ext cx="0" cy="64865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286500" y="619125"/>
            <a:ext cx="0" cy="6256338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439025" y="773113"/>
            <a:ext cx="0" cy="610235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591550" y="900113"/>
            <a:ext cx="0" cy="597535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rot="5400000">
            <a:off x="2595563" y="-2176463"/>
            <a:ext cx="0" cy="51911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rot="5400000">
            <a:off x="4578350" y="-3036887"/>
            <a:ext cx="0" cy="915670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rot="5400000">
            <a:off x="4578350" y="-1912937"/>
            <a:ext cx="0" cy="915670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 rot="5400000">
            <a:off x="4579938" y="-788988"/>
            <a:ext cx="0" cy="91535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rot="5400000">
            <a:off x="4579938" y="334962"/>
            <a:ext cx="0" cy="91535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rot="5400000">
            <a:off x="4905376" y="1824037"/>
            <a:ext cx="0" cy="842327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63EBE9C5-242D-4AFD-9642-E308CB3D2D2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>
            <a:off x="4041775" y="0"/>
            <a:ext cx="5105400" cy="739775"/>
          </a:xfrm>
          <a:custGeom>
            <a:avLst/>
            <a:gdLst>
              <a:gd name="T0" fmla="*/ 3130 w 3130"/>
              <a:gd name="T1" fmla="*/ 453 h 453"/>
              <a:gd name="T2" fmla="*/ 3130 w 3130"/>
              <a:gd name="T3" fmla="*/ 0 h 453"/>
              <a:gd name="T4" fmla="*/ 0 w 3130"/>
              <a:gd name="T5" fmla="*/ 0 h 453"/>
              <a:gd name="T6" fmla="*/ 3130 w 3130"/>
              <a:gd name="T7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438"/>
            <a:ext cx="82296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55" name="Picture 31" descr="wat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786797">
            <a:off x="6629400" y="-379413"/>
            <a:ext cx="2417763" cy="19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 descr="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733" flipH="1">
            <a:off x="49213" y="5726113"/>
            <a:ext cx="12239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70088"/>
            <a:ext cx="8229600" cy="1470025"/>
          </a:xfrm>
        </p:spPr>
        <p:txBody>
          <a:bodyPr/>
          <a:lstStyle/>
          <a:p>
            <a:r>
              <a:rPr lang="en-US" altLang="zh-CN" sz="2500">
                <a:solidFill>
                  <a:srgbClr val="000000"/>
                </a:solidFill>
                <a:ea typeface="宋体" panose="02010600030101010101" pitchFamily="2" charset="-122"/>
              </a:rPr>
              <a:t>ThemeGallery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/>
            </a:r>
            <a:b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PowerTemplate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 rot="5400000">
            <a:off x="186532" y="3352006"/>
            <a:ext cx="3821112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 cmpd="sng">
            <a:solidFill>
              <a:srgbClr val="808080"/>
            </a:solidFill>
            <a:round/>
            <a:headEnd/>
            <a:tailEnd/>
          </a:ln>
          <a:effectLst>
            <a:prstShdw prst="shdw12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28713" y="4549775"/>
            <a:ext cx="1954212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ThemeGallery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is a Design Digital Content &amp; Contents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mall developed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by Guild Design Inc.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 rot="5400000">
            <a:off x="2513807" y="3352006"/>
            <a:ext cx="3821112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 cmpd="sng">
            <a:solidFill>
              <a:srgbClr val="808080"/>
            </a:solidFill>
            <a:round/>
            <a:headEnd/>
            <a:tailEnd/>
          </a:ln>
          <a:effectLst>
            <a:prstShdw prst="shdw12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455988" y="4549775"/>
            <a:ext cx="1954212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ThemeGallery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is a Design Digital Content &amp; Contents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mall developed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by Guild Design Inc.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 rot="5400000">
            <a:off x="4876007" y="3352006"/>
            <a:ext cx="3821112" cy="197167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8F8F8">
                  <a:gamma/>
                  <a:shade val="77647"/>
                  <a:invGamma/>
                  <a:alpha val="98000"/>
                </a:srgbClr>
              </a:gs>
              <a:gs pos="50000">
                <a:srgbClr val="F8F8F8"/>
              </a:gs>
              <a:gs pos="100000">
                <a:srgbClr val="F8F8F8">
                  <a:gamma/>
                  <a:shade val="77647"/>
                  <a:invGamma/>
                  <a:alpha val="98000"/>
                </a:srgbClr>
              </a:gs>
            </a:gsLst>
            <a:lin ang="5400000" scaled="1"/>
          </a:gradFill>
          <a:ln w="38100" cmpd="sng">
            <a:solidFill>
              <a:srgbClr val="808080"/>
            </a:solidFill>
            <a:round/>
            <a:headEnd/>
            <a:tailEnd/>
          </a:ln>
          <a:effectLst>
            <a:prstShdw prst="shdw12" dist="88900" dir="10800000">
              <a:srgbClr val="1C1C1C">
                <a:alpha val="50000"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816600" y="4549775"/>
            <a:ext cx="19558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ThemeGallery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is a Design Digital Content &amp; Contents 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mall developed</a:t>
            </a:r>
          </a:p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by Guild Design Inc.</a:t>
            </a:r>
          </a:p>
        </p:txBody>
      </p:sp>
      <p:pic>
        <p:nvPicPr>
          <p:cNvPr id="14345" name="Picture 9" descr="RY_circl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2633663"/>
            <a:ext cx="11080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0" descr="LB_circl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3" y="2633663"/>
            <a:ext cx="1176337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1" descr="YG_circl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2608263"/>
            <a:ext cx="119221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608138" y="2913063"/>
            <a:ext cx="912812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D13F1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400" b="1">
                <a:solidFill>
                  <a:srgbClr val="D13F11"/>
                </a:solidFill>
                <a:ea typeface="宋体" panose="02010600030101010101" pitchFamily="2" charset="-122"/>
              </a:rPr>
              <a:t>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5F5F5F"/>
                </a:solidFill>
                <a:ea typeface="宋体" panose="02010600030101010101" pitchFamily="2" charset="-122"/>
              </a:rPr>
              <a:t>Group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286500" y="2913063"/>
            <a:ext cx="9144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D13F11"/>
                </a:solidFill>
                <a:ea typeface="宋体" panose="02010600030101010101" pitchFamily="2" charset="-122"/>
              </a:rPr>
              <a:t>C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5F5F5F"/>
                </a:solidFill>
                <a:ea typeface="宋体" panose="02010600030101010101" pitchFamily="2" charset="-122"/>
              </a:rPr>
              <a:t>Group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3933825" y="2913063"/>
            <a:ext cx="9144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D13F11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400" b="1">
                <a:solidFill>
                  <a:srgbClr val="D13F11"/>
                </a:solidFill>
                <a:ea typeface="宋体" panose="02010600030101010101" pitchFamily="2" charset="-122"/>
              </a:rPr>
              <a:t>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1">
                <a:solidFill>
                  <a:srgbClr val="5F5F5F"/>
                </a:solidFill>
                <a:ea typeface="宋体" panose="02010600030101010101" pitchFamily="2" charset="-122"/>
              </a:rPr>
              <a:t>Group</a:t>
            </a:r>
          </a:p>
        </p:txBody>
      </p:sp>
      <p:pic>
        <p:nvPicPr>
          <p:cNvPr id="14351" name="Picture 15" descr="O_chevron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4021138"/>
            <a:ext cx="4127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6" descr="O_chevron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021138"/>
            <a:ext cx="4127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7" descr="O_chevron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4021138"/>
            <a:ext cx="4127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2001838" y="1409700"/>
            <a:ext cx="5308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ThemeGallery  is a Design Digital Content &amp; Contents mall developed by Guild Design Inc.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703263" y="4872038"/>
            <a:ext cx="2143125" cy="1035050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6353175" y="4870450"/>
            <a:ext cx="2143125" cy="993775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6369050" y="1771650"/>
            <a:ext cx="2143125" cy="965200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752475" y="1747838"/>
            <a:ext cx="2143125" cy="987425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2708275" y="2003425"/>
            <a:ext cx="102235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rc 8"/>
          <p:cNvSpPr>
            <a:spLocks/>
          </p:cNvSpPr>
          <p:nvPr/>
        </p:nvSpPr>
        <p:spPr bwMode="auto">
          <a:xfrm rot="5400000" flipH="1" flipV="1">
            <a:off x="3259138" y="2135188"/>
            <a:ext cx="419100" cy="2159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 w 43200"/>
              <a:gd name="T1" fmla="*/ 22192 h 22192"/>
              <a:gd name="T2" fmla="*/ 43199 w 43200"/>
              <a:gd name="T3" fmla="*/ 21801 h 22192"/>
              <a:gd name="T4" fmla="*/ 21600 w 43200"/>
              <a:gd name="T5" fmla="*/ 21600 h 2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192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1667"/>
                  <a:pt x="43199" y="21734"/>
                  <a:pt x="43199" y="21801"/>
                </a:cubicBezTo>
              </a:path>
              <a:path w="43200" h="22192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1667"/>
                  <a:pt x="43199" y="21734"/>
                  <a:pt x="43199" y="21801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>
            <a:outerShdw dist="56796" dir="3806097" algn="ctr" rotWithShape="0">
              <a:srgbClr val="C0C0C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2679700" y="5157788"/>
            <a:ext cx="995363" cy="4556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Arc 10"/>
          <p:cNvSpPr>
            <a:spLocks/>
          </p:cNvSpPr>
          <p:nvPr/>
        </p:nvSpPr>
        <p:spPr bwMode="auto">
          <a:xfrm rot="9670427">
            <a:off x="3330575" y="5184775"/>
            <a:ext cx="206375" cy="355600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11660"/>
              <a:gd name="T1" fmla="*/ 728 h 21600"/>
              <a:gd name="T2" fmla="*/ 11660 w 11660"/>
              <a:gd name="T3" fmla="*/ 879 h 21600"/>
              <a:gd name="T4" fmla="*/ 5560 w 116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60" h="21600" fill="none" extrusionOk="0">
                <a:moveTo>
                  <a:pt x="-1" y="727"/>
                </a:moveTo>
                <a:cubicBezTo>
                  <a:pt x="1813" y="244"/>
                  <a:pt x="3682" y="0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</a:path>
              <a:path w="11660" h="21600" stroke="0" extrusionOk="0">
                <a:moveTo>
                  <a:pt x="-1" y="727"/>
                </a:moveTo>
                <a:cubicBezTo>
                  <a:pt x="1813" y="244"/>
                  <a:pt x="3682" y="0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  <a:lnTo>
                  <a:pt x="5560" y="21600"/>
                </a:lnTo>
                <a:close/>
              </a:path>
            </a:pathLst>
          </a:custGeom>
          <a:solidFill>
            <a:schemeClr val="hlink"/>
          </a:solidFill>
          <a:ln w="9525" cmpd="sng">
            <a:solidFill>
              <a:schemeClr val="bg2"/>
            </a:solidFill>
            <a:round/>
            <a:headEnd/>
            <a:tailEnd/>
          </a:ln>
          <a:effectLst>
            <a:outerShdw dist="52363" dir="842175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5630863" y="5170488"/>
            <a:ext cx="960437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5648325" y="2036763"/>
            <a:ext cx="958850" cy="454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Arc 13"/>
          <p:cNvSpPr>
            <a:spLocks/>
          </p:cNvSpPr>
          <p:nvPr/>
        </p:nvSpPr>
        <p:spPr bwMode="auto">
          <a:xfrm rot="5400000">
            <a:off x="6169025" y="5254626"/>
            <a:ext cx="365125" cy="254000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0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0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>
            <a:outerShdw dist="56796" dir="1593903" algn="ctr" rotWithShape="0">
              <a:srgbClr val="C0C0C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Arc 14"/>
          <p:cNvSpPr>
            <a:spLocks/>
          </p:cNvSpPr>
          <p:nvPr/>
        </p:nvSpPr>
        <p:spPr bwMode="auto">
          <a:xfrm>
            <a:off x="6275388" y="2076450"/>
            <a:ext cx="273050" cy="3476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47"/>
              <a:gd name="T1" fmla="*/ 0 h 21600"/>
              <a:gd name="T2" fmla="*/ 17047 w 17047"/>
              <a:gd name="T3" fmla="*/ 8335 h 21600"/>
              <a:gd name="T4" fmla="*/ 0 w 170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0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0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round/>
            <a:headEnd/>
            <a:tailEnd/>
          </a:ln>
          <a:effectLst>
            <a:outerShdw dist="81320" dir="2319588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638425" y="2039938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50%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540375" y="521017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24%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598738" y="52038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10%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549900" y="2081213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16%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820738" y="1793875"/>
            <a:ext cx="17462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Products</a:t>
            </a:r>
          </a:p>
          <a:p>
            <a:endParaRPr lang="en-US" altLang="zh-CN" sz="10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宋体" panose="02010600030101010101" pitchFamily="2" charset="-122"/>
              </a:rPr>
              <a:t>Description of the company’s products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800850" y="4906963"/>
            <a:ext cx="161607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Service</a:t>
            </a:r>
          </a:p>
          <a:p>
            <a:pPr algn="r"/>
            <a:endParaRPr lang="en-US" altLang="zh-CN" sz="1000" b="1">
              <a:solidFill>
                <a:srgbClr val="FF6600"/>
              </a:solidFill>
              <a:ea typeface="宋体" panose="02010600030101010101" pitchFamily="2" charset="-122"/>
            </a:endParaRPr>
          </a:p>
          <a:p>
            <a:pPr algn="r"/>
            <a:r>
              <a:rPr lang="en-US" altLang="zh-CN" sz="1200" b="1">
                <a:solidFill>
                  <a:srgbClr val="000000"/>
                </a:solidFill>
                <a:ea typeface="宋体" panose="02010600030101010101" pitchFamily="2" charset="-122"/>
              </a:rPr>
              <a:t>Description of the company’s service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763588" y="4945063"/>
            <a:ext cx="1925637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Technology</a:t>
            </a:r>
          </a:p>
          <a:p>
            <a:endParaRPr lang="en-US" altLang="zh-CN" sz="10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宋体" panose="02010600030101010101" pitchFamily="2" charset="-122"/>
              </a:rPr>
              <a:t>Description of the company’s technology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834188" y="1793875"/>
            <a:ext cx="1598612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Market</a:t>
            </a:r>
          </a:p>
          <a:p>
            <a:pPr algn="r"/>
            <a:endParaRPr lang="en-US" altLang="zh-CN" sz="10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algn="r"/>
            <a:r>
              <a:rPr lang="en-US" altLang="zh-CN" sz="1200" b="1">
                <a:solidFill>
                  <a:srgbClr val="000000"/>
                </a:solidFill>
                <a:ea typeface="宋体" panose="02010600030101010101" pitchFamily="2" charset="-122"/>
              </a:rPr>
              <a:t>Description of the company’s market</a:t>
            </a:r>
          </a:p>
        </p:txBody>
      </p:sp>
      <p:pic>
        <p:nvPicPr>
          <p:cNvPr id="15383" name="Picture 23" descr="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2271713"/>
            <a:ext cx="305117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3111500" y="2276475"/>
            <a:ext cx="3041650" cy="3021013"/>
          </a:xfrm>
          <a:prstGeom prst="ellipse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6999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>
                  <a:gamma/>
                  <a:shade val="0"/>
                  <a:invGamma/>
                  <a:alpha val="26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Arc 25"/>
          <p:cNvSpPr>
            <a:spLocks/>
          </p:cNvSpPr>
          <p:nvPr/>
        </p:nvSpPr>
        <p:spPr bwMode="auto">
          <a:xfrm>
            <a:off x="4606925" y="2271713"/>
            <a:ext cx="1220788" cy="1520825"/>
          </a:xfrm>
          <a:custGeom>
            <a:avLst/>
            <a:gdLst>
              <a:gd name="G0" fmla="+- 322 0 0"/>
              <a:gd name="G1" fmla="+- 21600 0 0"/>
              <a:gd name="G2" fmla="+- 21600 0 0"/>
              <a:gd name="T0" fmla="*/ 0 w 17369"/>
              <a:gd name="T1" fmla="*/ 2 h 21600"/>
              <a:gd name="T2" fmla="*/ 17369 w 17369"/>
              <a:gd name="T3" fmla="*/ 8335 h 21600"/>
              <a:gd name="T4" fmla="*/ 322 w 1736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69" h="21600" fill="none" extrusionOk="0">
                <a:moveTo>
                  <a:pt x="0" y="2"/>
                </a:moveTo>
                <a:cubicBezTo>
                  <a:pt x="107" y="0"/>
                  <a:pt x="214" y="0"/>
                  <a:pt x="322" y="0"/>
                </a:cubicBezTo>
                <a:cubicBezTo>
                  <a:pt x="6985" y="0"/>
                  <a:pt x="13276" y="3075"/>
                  <a:pt x="17368" y="8335"/>
                </a:cubicBezTo>
              </a:path>
              <a:path w="17369" h="21600" stroke="0" extrusionOk="0">
                <a:moveTo>
                  <a:pt x="0" y="2"/>
                </a:moveTo>
                <a:cubicBezTo>
                  <a:pt x="107" y="0"/>
                  <a:pt x="214" y="0"/>
                  <a:pt x="322" y="0"/>
                </a:cubicBezTo>
                <a:cubicBezTo>
                  <a:pt x="6985" y="0"/>
                  <a:pt x="13276" y="3075"/>
                  <a:pt x="17368" y="8335"/>
                </a:cubicBezTo>
                <a:lnTo>
                  <a:pt x="322" y="2160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 w="9525" cmpd="sng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Arc 26"/>
          <p:cNvSpPr>
            <a:spLocks/>
          </p:cNvSpPr>
          <p:nvPr/>
        </p:nvSpPr>
        <p:spPr bwMode="auto">
          <a:xfrm rot="5400000">
            <a:off x="4287837" y="3189288"/>
            <a:ext cx="2220913" cy="1519238"/>
          </a:xfrm>
          <a:custGeom>
            <a:avLst/>
            <a:gdLst>
              <a:gd name="G0" fmla="+- 13537 0 0"/>
              <a:gd name="G1" fmla="+- 21600 0 0"/>
              <a:gd name="G2" fmla="+- 21600 0 0"/>
              <a:gd name="T0" fmla="*/ 0 w 31543"/>
              <a:gd name="T1" fmla="*/ 4768 h 21600"/>
              <a:gd name="T2" fmla="*/ 31543 w 31543"/>
              <a:gd name="T3" fmla="*/ 9670 h 21600"/>
              <a:gd name="T4" fmla="*/ 13537 w 3154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543" h="21600" fill="none" extrusionOk="0">
                <a:moveTo>
                  <a:pt x="0" y="4768"/>
                </a:moveTo>
                <a:cubicBezTo>
                  <a:pt x="3837" y="1682"/>
                  <a:pt x="8613" y="0"/>
                  <a:pt x="13537" y="0"/>
                </a:cubicBezTo>
                <a:cubicBezTo>
                  <a:pt x="20780" y="0"/>
                  <a:pt x="27542" y="3631"/>
                  <a:pt x="31543" y="9669"/>
                </a:cubicBezTo>
              </a:path>
              <a:path w="31543" h="21600" stroke="0" extrusionOk="0">
                <a:moveTo>
                  <a:pt x="0" y="4768"/>
                </a:moveTo>
                <a:cubicBezTo>
                  <a:pt x="3837" y="1682"/>
                  <a:pt x="8613" y="0"/>
                  <a:pt x="13537" y="0"/>
                </a:cubicBezTo>
                <a:cubicBezTo>
                  <a:pt x="20780" y="0"/>
                  <a:pt x="27542" y="3631"/>
                  <a:pt x="31543" y="9669"/>
                </a:cubicBezTo>
                <a:lnTo>
                  <a:pt x="13537" y="21600"/>
                </a:lnTo>
                <a:close/>
              </a:path>
            </a:pathLst>
          </a:custGeom>
          <a:solidFill>
            <a:srgbClr val="FF6600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7" name="Arc 27"/>
          <p:cNvSpPr>
            <a:spLocks/>
          </p:cNvSpPr>
          <p:nvPr/>
        </p:nvSpPr>
        <p:spPr bwMode="auto">
          <a:xfrm rot="5400000" flipH="1" flipV="1">
            <a:off x="2385219" y="2993231"/>
            <a:ext cx="3051175" cy="15795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8 w 43197"/>
              <a:gd name="T1" fmla="*/ 22479 h 22479"/>
              <a:gd name="T2" fmla="*/ 43197 w 43197"/>
              <a:gd name="T3" fmla="*/ 21211 h 22479"/>
              <a:gd name="T4" fmla="*/ 21600 w 43197"/>
              <a:gd name="T5" fmla="*/ 21600 h 22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7" h="22479" fill="none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0"/>
                  <a:pt x="42984" y="9435"/>
                  <a:pt x="43196" y="21211"/>
                </a:cubicBezTo>
              </a:path>
              <a:path w="43197" h="22479" stroke="0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0"/>
                  <a:pt x="42984" y="9435"/>
                  <a:pt x="43196" y="21211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folHlink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88" name="Group 28"/>
          <p:cNvGrpSpPr>
            <a:grpSpLocks/>
          </p:cNvGrpSpPr>
          <p:nvPr/>
        </p:nvGrpSpPr>
        <p:grpSpPr bwMode="auto">
          <a:xfrm rot="3173304" flipV="1">
            <a:off x="2805906" y="4541044"/>
            <a:ext cx="2097088" cy="419100"/>
            <a:chOff x="0" y="0"/>
            <a:chExt cx="1118" cy="279"/>
          </a:xfrm>
        </p:grpSpPr>
        <p:sp>
          <p:nvSpPr>
            <p:cNvPr id="15389" name="AutoShape 29"/>
            <p:cNvSpPr>
              <a:spLocks noChangeArrowheads="1"/>
            </p:cNvSpPr>
            <p:nvPr/>
          </p:nvSpPr>
          <p:spPr bwMode="auto">
            <a:xfrm rot="5263130">
              <a:off x="293" y="-29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AutoShape 30"/>
            <p:cNvSpPr>
              <a:spLocks noChangeArrowheads="1"/>
            </p:cNvSpPr>
            <p:nvPr/>
          </p:nvSpPr>
          <p:spPr bwMode="auto">
            <a:xfrm rot="6078281">
              <a:off x="429" y="-29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AutoShape 31"/>
            <p:cNvSpPr>
              <a:spLocks noChangeArrowheads="1"/>
            </p:cNvSpPr>
            <p:nvPr/>
          </p:nvSpPr>
          <p:spPr bwMode="auto">
            <a:xfrm rot="6373927">
              <a:off x="505" y="-272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AutoShape 32"/>
            <p:cNvSpPr>
              <a:spLocks noChangeArrowheads="1"/>
            </p:cNvSpPr>
            <p:nvPr/>
          </p:nvSpPr>
          <p:spPr bwMode="auto">
            <a:xfrm rot="6906312">
              <a:off x="595" y="-242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93" name="Arc 33"/>
          <p:cNvSpPr>
            <a:spLocks/>
          </p:cNvSpPr>
          <p:nvPr/>
        </p:nvSpPr>
        <p:spPr bwMode="auto">
          <a:xfrm rot="9670427">
            <a:off x="4452938" y="3754438"/>
            <a:ext cx="820737" cy="1519237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11660"/>
              <a:gd name="T1" fmla="*/ 728 h 21600"/>
              <a:gd name="T2" fmla="*/ 11660 w 11660"/>
              <a:gd name="T3" fmla="*/ 879 h 21600"/>
              <a:gd name="T4" fmla="*/ 5560 w 1166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60" h="21600" fill="none" extrusionOk="0">
                <a:moveTo>
                  <a:pt x="-1" y="727"/>
                </a:moveTo>
                <a:cubicBezTo>
                  <a:pt x="1813" y="244"/>
                  <a:pt x="3682" y="0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</a:path>
              <a:path w="11660" h="21600" stroke="0" extrusionOk="0">
                <a:moveTo>
                  <a:pt x="-1" y="727"/>
                </a:moveTo>
                <a:cubicBezTo>
                  <a:pt x="1813" y="244"/>
                  <a:pt x="3682" y="0"/>
                  <a:pt x="5560" y="0"/>
                </a:cubicBezTo>
                <a:cubicBezTo>
                  <a:pt x="7624" y="0"/>
                  <a:pt x="9679" y="296"/>
                  <a:pt x="11659" y="879"/>
                </a:cubicBezTo>
                <a:lnTo>
                  <a:pt x="5560" y="216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70000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>
            <a:off x="4114800" y="3284538"/>
            <a:ext cx="1035050" cy="10350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3144838" y="3560763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50%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5340350" y="374015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24%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4664075" y="268446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16%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4664075" y="464661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10%</a:t>
            </a:r>
          </a:p>
        </p:txBody>
      </p:sp>
      <p:grpSp>
        <p:nvGrpSpPr>
          <p:cNvPr id="15399" name="Group 39"/>
          <p:cNvGrpSpPr>
            <a:grpSpLocks/>
          </p:cNvGrpSpPr>
          <p:nvPr/>
        </p:nvGrpSpPr>
        <p:grpSpPr bwMode="auto">
          <a:xfrm rot="14245961" flipV="1">
            <a:off x="4376738" y="2559050"/>
            <a:ext cx="2017712" cy="446088"/>
            <a:chOff x="0" y="0"/>
            <a:chExt cx="893" cy="246"/>
          </a:xfrm>
        </p:grpSpPr>
        <p:grpSp>
          <p:nvGrpSpPr>
            <p:cNvPr id="15400" name="Group 40"/>
            <p:cNvGrpSpPr>
              <a:grpSpLocks/>
            </p:cNvGrpSpPr>
            <p:nvPr/>
          </p:nvGrpSpPr>
          <p:grpSpPr bwMode="auto">
            <a:xfrm>
              <a:off x="0" y="0"/>
              <a:ext cx="743" cy="185"/>
              <a:chOff x="0" y="0"/>
              <a:chExt cx="1118" cy="279"/>
            </a:xfrm>
          </p:grpSpPr>
          <p:sp>
            <p:nvSpPr>
              <p:cNvPr id="15401" name="AutoShape 41"/>
              <p:cNvSpPr>
                <a:spLocks noChangeArrowheads="1"/>
              </p:cNvSpPr>
              <p:nvPr/>
            </p:nvSpPr>
            <p:spPr bwMode="auto">
              <a:xfrm rot="5263130">
                <a:off x="293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2" name="AutoShape 42"/>
              <p:cNvSpPr>
                <a:spLocks noChangeArrowheads="1"/>
              </p:cNvSpPr>
              <p:nvPr/>
            </p:nvSpPr>
            <p:spPr bwMode="auto">
              <a:xfrm rot="6078281">
                <a:off x="42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3" name="AutoShape 43"/>
              <p:cNvSpPr>
                <a:spLocks noChangeArrowheads="1"/>
              </p:cNvSpPr>
              <p:nvPr/>
            </p:nvSpPr>
            <p:spPr bwMode="auto">
              <a:xfrm rot="6373927">
                <a:off x="505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4" name="AutoShape 44"/>
              <p:cNvSpPr>
                <a:spLocks noChangeArrowheads="1"/>
              </p:cNvSpPr>
              <p:nvPr/>
            </p:nvSpPr>
            <p:spPr bwMode="auto">
              <a:xfrm rot="6906312">
                <a:off x="595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405" name="Group 45"/>
            <p:cNvGrpSpPr>
              <a:grpSpLocks/>
            </p:cNvGrpSpPr>
            <p:nvPr/>
          </p:nvGrpSpPr>
          <p:grpSpPr bwMode="auto">
            <a:xfrm rot="1353540">
              <a:off x="150" y="60"/>
              <a:ext cx="743" cy="186"/>
              <a:chOff x="0" y="0"/>
              <a:chExt cx="1118" cy="279"/>
            </a:xfrm>
          </p:grpSpPr>
          <p:sp>
            <p:nvSpPr>
              <p:cNvPr id="15406" name="AutoShape 46"/>
              <p:cNvSpPr>
                <a:spLocks noChangeArrowheads="1"/>
              </p:cNvSpPr>
              <p:nvPr/>
            </p:nvSpPr>
            <p:spPr bwMode="auto">
              <a:xfrm rot="5263130">
                <a:off x="293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7" name="AutoShape 47"/>
              <p:cNvSpPr>
                <a:spLocks noChangeArrowheads="1"/>
              </p:cNvSpPr>
              <p:nvPr/>
            </p:nvSpPr>
            <p:spPr bwMode="auto">
              <a:xfrm rot="6078281">
                <a:off x="42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8" name="AutoShape 48"/>
              <p:cNvSpPr>
                <a:spLocks noChangeArrowheads="1"/>
              </p:cNvSpPr>
              <p:nvPr/>
            </p:nvSpPr>
            <p:spPr bwMode="auto">
              <a:xfrm rot="6373927">
                <a:off x="505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9" name="AutoShape 49"/>
              <p:cNvSpPr>
                <a:spLocks noChangeArrowheads="1"/>
              </p:cNvSpPr>
              <p:nvPr/>
            </p:nvSpPr>
            <p:spPr bwMode="auto">
              <a:xfrm rot="6906312">
                <a:off x="595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6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733425" y="5551488"/>
            <a:ext cx="1885950" cy="620712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 rot="16200000" flipV="1">
            <a:off x="1733550" y="5311775"/>
            <a:ext cx="54610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 rot="16200000" flipV="1">
            <a:off x="936625" y="5130800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225550" y="584200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2006</a:t>
            </a: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1101725" y="2200275"/>
            <a:ext cx="6858000" cy="1493838"/>
            <a:chOff x="0" y="0"/>
            <a:chExt cx="4258" cy="700"/>
          </a:xfrm>
        </p:grpSpPr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>
              <a:off x="10" y="0"/>
              <a:ext cx="4240" cy="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" name="AutoShape 9"/>
            <p:cNvSpPr>
              <a:spLocks noChangeArrowheads="1"/>
            </p:cNvSpPr>
            <p:nvPr/>
          </p:nvSpPr>
          <p:spPr bwMode="auto">
            <a:xfrm>
              <a:off x="0" y="24"/>
              <a:ext cx="4258" cy="676"/>
            </a:xfrm>
            <a:prstGeom prst="roundRect">
              <a:avLst>
                <a:gd name="adj" fmla="val 16667"/>
              </a:avLst>
            </a:prstGeom>
            <a:solidFill>
              <a:srgbClr val="F5F5F5"/>
            </a:solidFill>
            <a:ln>
              <a:noFill/>
            </a:ln>
            <a:effectLst>
              <a:outerShdw dist="80322" dir="4293903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1495425" y="2290763"/>
            <a:ext cx="1238250" cy="1265237"/>
            <a:chOff x="0" y="0"/>
            <a:chExt cx="812" cy="830"/>
          </a:xfrm>
        </p:grpSpPr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0" y="28"/>
              <a:ext cx="812" cy="802"/>
            </a:xfrm>
            <a:prstGeom prst="ellipse">
              <a:avLst/>
            </a:prstGeom>
            <a:solidFill>
              <a:schemeClr val="accent1"/>
            </a:solidFill>
            <a:ln w="63500" cmpd="sng">
              <a:solidFill>
                <a:srgbClr val="F8F8F8">
                  <a:alpha val="68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6396" name="Picture 12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" y="0"/>
              <a:ext cx="67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762125" y="2779713"/>
            <a:ext cx="654050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  <a:ea typeface="宋体" panose="02010600030101010101" pitchFamily="2" charset="-122"/>
              </a:rPr>
              <a:t>Text</a:t>
            </a:r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2995613" y="2693988"/>
            <a:ext cx="696912" cy="442912"/>
          </a:xfrm>
          <a:prstGeom prst="rightArrow">
            <a:avLst>
              <a:gd name="adj1" fmla="val 49380"/>
              <a:gd name="adj2" fmla="val 38871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C0C0C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9" name="Group 15"/>
          <p:cNvGrpSpPr>
            <a:grpSpLocks/>
          </p:cNvGrpSpPr>
          <p:nvPr/>
        </p:nvGrpSpPr>
        <p:grpSpPr bwMode="auto">
          <a:xfrm>
            <a:off x="3921125" y="2266950"/>
            <a:ext cx="1238250" cy="1265238"/>
            <a:chOff x="0" y="0"/>
            <a:chExt cx="812" cy="830"/>
          </a:xfrm>
        </p:grpSpPr>
        <p:sp>
          <p:nvSpPr>
            <p:cNvPr id="16400" name="Oval 16"/>
            <p:cNvSpPr>
              <a:spLocks noChangeArrowheads="1"/>
            </p:cNvSpPr>
            <p:nvPr/>
          </p:nvSpPr>
          <p:spPr bwMode="auto">
            <a:xfrm>
              <a:off x="0" y="28"/>
              <a:ext cx="812" cy="802"/>
            </a:xfrm>
            <a:prstGeom prst="ellipse">
              <a:avLst/>
            </a:prstGeom>
            <a:solidFill>
              <a:schemeClr val="accent2"/>
            </a:solidFill>
            <a:ln w="63500" cmpd="sng">
              <a:solidFill>
                <a:srgbClr val="F8F8F8">
                  <a:alpha val="68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6401" name="Picture 17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" y="0"/>
              <a:ext cx="67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4186238" y="2757488"/>
            <a:ext cx="654050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  <a:ea typeface="宋体" panose="02010600030101010101" pitchFamily="2" charset="-122"/>
              </a:rPr>
              <a:t>Text</a:t>
            </a:r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5292725" y="2709863"/>
            <a:ext cx="696913" cy="441325"/>
          </a:xfrm>
          <a:prstGeom prst="rightArrow">
            <a:avLst>
              <a:gd name="adj1" fmla="val 49380"/>
              <a:gd name="adj2" fmla="val 39011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C0C0C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372225" y="2266950"/>
            <a:ext cx="1236663" cy="1265238"/>
            <a:chOff x="0" y="0"/>
            <a:chExt cx="812" cy="830"/>
          </a:xfrm>
        </p:grpSpPr>
        <p:sp>
          <p:nvSpPr>
            <p:cNvPr id="16405" name="Oval 21"/>
            <p:cNvSpPr>
              <a:spLocks noChangeArrowheads="1"/>
            </p:cNvSpPr>
            <p:nvPr/>
          </p:nvSpPr>
          <p:spPr bwMode="auto">
            <a:xfrm>
              <a:off x="0" y="28"/>
              <a:ext cx="812" cy="802"/>
            </a:xfrm>
            <a:prstGeom prst="ellipse">
              <a:avLst/>
            </a:prstGeom>
            <a:solidFill>
              <a:schemeClr val="hlink"/>
            </a:solidFill>
            <a:ln w="63500" cmpd="sng">
              <a:solidFill>
                <a:srgbClr val="F8F8F8">
                  <a:alpha val="68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6406" name="Picture 22" descr="cir_lighteffect0"/>
            <p:cNvPicPr>
              <a:picLocks noChangeAspect="1" noChangeArrowheads="1"/>
            </p:cNvPicPr>
            <p:nvPr/>
          </p:nvPicPr>
          <p:blipFill>
            <a:blip r:embed="rId2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" y="0"/>
              <a:ext cx="670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6635750" y="2757488"/>
            <a:ext cx="654050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8F8F8"/>
                </a:solidFill>
                <a:ea typeface="宋体" panose="02010600030101010101" pitchFamily="2" charset="-122"/>
              </a:rPr>
              <a:t>Text</a:t>
            </a:r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auto">
          <a:xfrm>
            <a:off x="3433763" y="5551488"/>
            <a:ext cx="1885950" cy="620712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AutoShape 25"/>
          <p:cNvSpPr>
            <a:spLocks noChangeArrowheads="1"/>
          </p:cNvSpPr>
          <p:nvPr/>
        </p:nvSpPr>
        <p:spPr bwMode="auto">
          <a:xfrm rot="16200000" flipV="1">
            <a:off x="4256088" y="5130800"/>
            <a:ext cx="9080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AutoShape 26"/>
          <p:cNvSpPr>
            <a:spLocks noChangeArrowheads="1"/>
          </p:cNvSpPr>
          <p:nvPr/>
        </p:nvSpPr>
        <p:spPr bwMode="auto">
          <a:xfrm rot="16200000" flipV="1">
            <a:off x="3377406" y="4882357"/>
            <a:ext cx="1427163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AutoShape 27"/>
          <p:cNvSpPr>
            <a:spLocks noChangeArrowheads="1"/>
          </p:cNvSpPr>
          <p:nvPr/>
        </p:nvSpPr>
        <p:spPr bwMode="auto">
          <a:xfrm>
            <a:off x="6045200" y="5551488"/>
            <a:ext cx="1884363" cy="620712"/>
          </a:xfrm>
          <a:prstGeom prst="cube">
            <a:avLst>
              <a:gd name="adj" fmla="val 49880"/>
            </a:avLst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2" name="AutoShape 28"/>
          <p:cNvSpPr>
            <a:spLocks noChangeArrowheads="1"/>
          </p:cNvSpPr>
          <p:nvPr/>
        </p:nvSpPr>
        <p:spPr bwMode="auto">
          <a:xfrm rot="16200000" flipV="1">
            <a:off x="6642100" y="4914900"/>
            <a:ext cx="1339850" cy="44450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hlink">
                  <a:gamma/>
                  <a:shade val="75686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AutoShape 29"/>
          <p:cNvSpPr>
            <a:spLocks noChangeArrowheads="1"/>
          </p:cNvSpPr>
          <p:nvPr/>
        </p:nvSpPr>
        <p:spPr bwMode="auto">
          <a:xfrm rot="16200000" flipV="1">
            <a:off x="5753894" y="4637881"/>
            <a:ext cx="1895475" cy="442913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3940175" y="584200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2007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6573838" y="584200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2008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1603375" y="4548188"/>
            <a:ext cx="1663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2243138" y="5005388"/>
            <a:ext cx="1557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4356100" y="4360863"/>
            <a:ext cx="1530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4938713" y="4868863"/>
            <a:ext cx="1481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6959600" y="3906838"/>
            <a:ext cx="161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7597775" y="4435475"/>
            <a:ext cx="1387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1196975" y="1484313"/>
            <a:ext cx="55387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 rot="5400000">
            <a:off x="741363" y="3803650"/>
            <a:ext cx="2181225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FFFFF">
                  <a:gamma/>
                  <a:shade val="78824"/>
                  <a:invGamma/>
                  <a:alpha val="98000"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8824"/>
                  <a:invGamma/>
                  <a:alpha val="98000"/>
                </a:srgbClr>
              </a:gs>
            </a:gsLst>
            <a:lin ang="5400000" scaled="1"/>
          </a:gradFill>
          <a:ln w="381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Freeform 4"/>
          <p:cNvSpPr>
            <a:spLocks/>
          </p:cNvSpPr>
          <p:nvPr/>
        </p:nvSpPr>
        <p:spPr bwMode="auto">
          <a:xfrm>
            <a:off x="828675" y="3725863"/>
            <a:ext cx="2006600" cy="481012"/>
          </a:xfrm>
          <a:custGeom>
            <a:avLst/>
            <a:gdLst>
              <a:gd name="T0" fmla="*/ 5 w 1270"/>
              <a:gd name="T1" fmla="*/ 303 h 303"/>
              <a:gd name="T2" fmla="*/ 21 w 1270"/>
              <a:gd name="T3" fmla="*/ 177 h 303"/>
              <a:gd name="T4" fmla="*/ 172 w 1270"/>
              <a:gd name="T5" fmla="*/ 22 h 303"/>
              <a:gd name="T6" fmla="*/ 361 w 1270"/>
              <a:gd name="T7" fmla="*/ 11 h 303"/>
              <a:gd name="T8" fmla="*/ 932 w 1270"/>
              <a:gd name="T9" fmla="*/ 12 h 303"/>
              <a:gd name="T10" fmla="*/ 1070 w 1270"/>
              <a:gd name="T11" fmla="*/ 14 h 303"/>
              <a:gd name="T12" fmla="*/ 1260 w 1270"/>
              <a:gd name="T13" fmla="*/ 189 h 303"/>
              <a:gd name="T14" fmla="*/ 1266 w 1270"/>
              <a:gd name="T15" fmla="*/ 302 h 303"/>
              <a:gd name="T16" fmla="*/ 5 w 1270"/>
              <a:gd name="T17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0" h="303">
                <a:moveTo>
                  <a:pt x="5" y="303"/>
                </a:moveTo>
                <a:cubicBezTo>
                  <a:pt x="5" y="303"/>
                  <a:pt x="0" y="253"/>
                  <a:pt x="21" y="177"/>
                </a:cubicBezTo>
                <a:cubicBezTo>
                  <a:pt x="48" y="130"/>
                  <a:pt x="69" y="44"/>
                  <a:pt x="172" y="22"/>
                </a:cubicBezTo>
                <a:cubicBezTo>
                  <a:pt x="275" y="0"/>
                  <a:pt x="235" y="13"/>
                  <a:pt x="361" y="11"/>
                </a:cubicBezTo>
                <a:cubicBezTo>
                  <a:pt x="487" y="9"/>
                  <a:pt x="813" y="12"/>
                  <a:pt x="932" y="12"/>
                </a:cubicBezTo>
                <a:cubicBezTo>
                  <a:pt x="1050" y="12"/>
                  <a:pt x="998" y="2"/>
                  <a:pt x="1070" y="14"/>
                </a:cubicBezTo>
                <a:cubicBezTo>
                  <a:pt x="1143" y="26"/>
                  <a:pt x="1215" y="84"/>
                  <a:pt x="1260" y="189"/>
                </a:cubicBezTo>
                <a:cubicBezTo>
                  <a:pt x="1270" y="262"/>
                  <a:pt x="1266" y="302"/>
                  <a:pt x="1266" y="302"/>
                </a:cubicBezTo>
                <a:lnTo>
                  <a:pt x="5" y="30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092200" y="3813175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1C1C1C"/>
                </a:solidFill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17563" y="4403725"/>
            <a:ext cx="2011362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300" b="1">
                <a:solidFill>
                  <a:srgbClr val="1C1C1C"/>
                </a:solidFill>
                <a:ea typeface="宋体" panose="02010600030101010101" pitchFamily="2" charset="-122"/>
              </a:rPr>
              <a:t>ThemeGallery</a:t>
            </a:r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 is </a:t>
            </a:r>
          </a:p>
          <a:p>
            <a:pPr algn="ctr" eaLnBrk="0" hangingPunct="0"/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a Design Digital Content </a:t>
            </a:r>
          </a:p>
          <a:p>
            <a:pPr algn="ctr" eaLnBrk="0" hangingPunct="0"/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&amp; Contents mall developed</a:t>
            </a:r>
          </a:p>
          <a:p>
            <a:pPr algn="ctr" eaLnBrk="0" hangingPunct="0"/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by Guild Design Inc.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 rot="5400000">
            <a:off x="3484563" y="3803650"/>
            <a:ext cx="2181225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FFFFF">
                  <a:gamma/>
                  <a:shade val="78824"/>
                  <a:invGamma/>
                  <a:alpha val="98000"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8824"/>
                  <a:invGamma/>
                  <a:alpha val="98000"/>
                </a:srgbClr>
              </a:gs>
            </a:gsLst>
            <a:lin ang="5400000" scaled="1"/>
          </a:gradFill>
          <a:ln w="381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3576638" y="3724275"/>
            <a:ext cx="2001837" cy="481013"/>
          </a:xfrm>
          <a:custGeom>
            <a:avLst/>
            <a:gdLst>
              <a:gd name="T0" fmla="*/ 6 w 1261"/>
              <a:gd name="T1" fmla="*/ 297 h 303"/>
              <a:gd name="T2" fmla="*/ 18 w 1261"/>
              <a:gd name="T3" fmla="*/ 174 h 303"/>
              <a:gd name="T4" fmla="*/ 171 w 1261"/>
              <a:gd name="T5" fmla="*/ 30 h 303"/>
              <a:gd name="T6" fmla="*/ 352 w 1261"/>
              <a:gd name="T7" fmla="*/ 13 h 303"/>
              <a:gd name="T8" fmla="*/ 922 w 1261"/>
              <a:gd name="T9" fmla="*/ 10 h 303"/>
              <a:gd name="T10" fmla="*/ 1061 w 1261"/>
              <a:gd name="T11" fmla="*/ 12 h 303"/>
              <a:gd name="T12" fmla="*/ 1251 w 1261"/>
              <a:gd name="T13" fmla="*/ 190 h 303"/>
              <a:gd name="T14" fmla="*/ 1257 w 1261"/>
              <a:gd name="T15" fmla="*/ 303 h 303"/>
              <a:gd name="T16" fmla="*/ 6 w 1261"/>
              <a:gd name="T17" fmla="*/ 297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1" h="303">
                <a:moveTo>
                  <a:pt x="6" y="297"/>
                </a:moveTo>
                <a:cubicBezTo>
                  <a:pt x="6" y="297"/>
                  <a:pt x="0" y="225"/>
                  <a:pt x="18" y="174"/>
                </a:cubicBezTo>
                <a:cubicBezTo>
                  <a:pt x="36" y="123"/>
                  <a:pt x="105" y="45"/>
                  <a:pt x="171" y="30"/>
                </a:cubicBezTo>
                <a:cubicBezTo>
                  <a:pt x="237" y="15"/>
                  <a:pt x="227" y="16"/>
                  <a:pt x="352" y="13"/>
                </a:cubicBezTo>
                <a:cubicBezTo>
                  <a:pt x="477" y="10"/>
                  <a:pt x="804" y="10"/>
                  <a:pt x="922" y="10"/>
                </a:cubicBezTo>
                <a:cubicBezTo>
                  <a:pt x="1039" y="10"/>
                  <a:pt x="988" y="0"/>
                  <a:pt x="1061" y="12"/>
                </a:cubicBezTo>
                <a:cubicBezTo>
                  <a:pt x="1133" y="24"/>
                  <a:pt x="1206" y="83"/>
                  <a:pt x="1251" y="190"/>
                </a:cubicBezTo>
                <a:cubicBezTo>
                  <a:pt x="1261" y="263"/>
                  <a:pt x="1257" y="303"/>
                  <a:pt x="1257" y="303"/>
                </a:cubicBezTo>
                <a:lnTo>
                  <a:pt x="6" y="297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835400" y="3813175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1C1C1C"/>
                </a:solidFill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560763" y="4403725"/>
            <a:ext cx="2011362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300" b="1">
                <a:solidFill>
                  <a:srgbClr val="1C1C1C"/>
                </a:solidFill>
                <a:ea typeface="宋体" panose="02010600030101010101" pitchFamily="2" charset="-122"/>
              </a:rPr>
              <a:t>ThemeGallery</a:t>
            </a:r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 is </a:t>
            </a:r>
          </a:p>
          <a:p>
            <a:pPr algn="ctr" eaLnBrk="0" hangingPunct="0"/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a Design Digital Content </a:t>
            </a:r>
          </a:p>
          <a:p>
            <a:pPr algn="ctr" eaLnBrk="0" hangingPunct="0"/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&amp; Contents mall developed</a:t>
            </a:r>
          </a:p>
          <a:p>
            <a:pPr algn="ctr" eaLnBrk="0" hangingPunct="0"/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by Guild Design Inc.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 rot="5400000">
            <a:off x="6189663" y="3803650"/>
            <a:ext cx="2181225" cy="2028825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rgbClr val="FFFFFF">
                  <a:gamma/>
                  <a:shade val="78824"/>
                  <a:invGamma/>
                  <a:alpha val="98000"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78824"/>
                  <a:invGamma/>
                  <a:alpha val="98000"/>
                </a:srgbClr>
              </a:gs>
            </a:gsLst>
            <a:lin ang="5400000" scaled="1"/>
          </a:gradFill>
          <a:ln w="38100" cmpd="sng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6276975" y="3743325"/>
            <a:ext cx="2000250" cy="463550"/>
          </a:xfrm>
          <a:custGeom>
            <a:avLst/>
            <a:gdLst>
              <a:gd name="T0" fmla="*/ 5 w 1260"/>
              <a:gd name="T1" fmla="*/ 292 h 292"/>
              <a:gd name="T2" fmla="*/ 192 w 1260"/>
              <a:gd name="T3" fmla="*/ 0 h 292"/>
              <a:gd name="T4" fmla="*/ 1060 w 1260"/>
              <a:gd name="T5" fmla="*/ 0 h 292"/>
              <a:gd name="T6" fmla="*/ 1254 w 1260"/>
              <a:gd name="T7" fmla="*/ 291 h 292"/>
              <a:gd name="T8" fmla="*/ 5 w 1260"/>
              <a:gd name="T9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0" h="292">
                <a:moveTo>
                  <a:pt x="5" y="292"/>
                </a:moveTo>
                <a:cubicBezTo>
                  <a:pt x="0" y="270"/>
                  <a:pt x="16" y="49"/>
                  <a:pt x="192" y="0"/>
                </a:cubicBezTo>
                <a:lnTo>
                  <a:pt x="1060" y="0"/>
                </a:lnTo>
                <a:cubicBezTo>
                  <a:pt x="1241" y="48"/>
                  <a:pt x="1260" y="186"/>
                  <a:pt x="1254" y="291"/>
                </a:cubicBezTo>
                <a:lnTo>
                  <a:pt x="5" y="292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6588125" y="37846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1C1C1C"/>
                </a:solidFill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265863" y="4403725"/>
            <a:ext cx="2011362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300" b="1">
                <a:solidFill>
                  <a:srgbClr val="1C1C1C"/>
                </a:solidFill>
                <a:ea typeface="宋体" panose="02010600030101010101" pitchFamily="2" charset="-122"/>
              </a:rPr>
              <a:t>ThemeGallery</a:t>
            </a:r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 is </a:t>
            </a:r>
          </a:p>
          <a:p>
            <a:pPr algn="ctr" eaLnBrk="0" hangingPunct="0"/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a Design Digital Content </a:t>
            </a:r>
          </a:p>
          <a:p>
            <a:pPr algn="ctr" eaLnBrk="0" hangingPunct="0"/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&amp; Contents mall developed</a:t>
            </a:r>
          </a:p>
          <a:p>
            <a:pPr algn="ctr" eaLnBrk="0" hangingPunct="0"/>
            <a:r>
              <a:rPr lang="en-US" altLang="zh-CN" sz="1300">
                <a:solidFill>
                  <a:srgbClr val="1C1C1C"/>
                </a:solidFill>
                <a:ea typeface="宋体" panose="02010600030101010101" pitchFamily="2" charset="-122"/>
              </a:rPr>
              <a:t>by Guild Design Inc.</a:t>
            </a:r>
          </a:p>
        </p:txBody>
      </p:sp>
      <p:grpSp>
        <p:nvGrpSpPr>
          <p:cNvPr id="17423" name="Group 15"/>
          <p:cNvGrpSpPr>
            <a:grpSpLocks/>
          </p:cNvGrpSpPr>
          <p:nvPr/>
        </p:nvGrpSpPr>
        <p:grpSpPr bwMode="auto">
          <a:xfrm>
            <a:off x="3378200" y="1771650"/>
            <a:ext cx="2382838" cy="538163"/>
            <a:chOff x="0" y="0"/>
            <a:chExt cx="1501" cy="339"/>
          </a:xfrm>
        </p:grpSpPr>
        <p:sp>
          <p:nvSpPr>
            <p:cNvPr id="17424" name="AutoShape 16"/>
            <p:cNvSpPr>
              <a:spLocks noChangeArrowheads="1"/>
            </p:cNvSpPr>
            <p:nvPr/>
          </p:nvSpPr>
          <p:spPr bwMode="auto">
            <a:xfrm>
              <a:off x="0" y="0"/>
              <a:ext cx="1501" cy="33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EAEA">
                    <a:gamma/>
                    <a:shade val="36078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3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40161" dir="4293903" algn="ctr" rotWithShape="0">
                <a:srgbClr val="FFFFC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AutoShape 17"/>
            <p:cNvSpPr>
              <a:spLocks noChangeArrowheads="1"/>
            </p:cNvSpPr>
            <p:nvPr/>
          </p:nvSpPr>
          <p:spPr bwMode="auto">
            <a:xfrm>
              <a:off x="18" y="19"/>
              <a:ext cx="1465" cy="3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alpha val="89999"/>
                  </a:schemeClr>
                </a:gs>
                <a:gs pos="50000">
                  <a:schemeClr val="hlink">
                    <a:gamma/>
                    <a:tint val="33725"/>
                    <a:invGamma/>
                  </a:schemeClr>
                </a:gs>
                <a:gs pos="100000">
                  <a:schemeClr val="hlink">
                    <a:alpha val="89999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848100" y="1841500"/>
            <a:ext cx="146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1C1C1C"/>
                </a:solidFill>
                <a:ea typeface="宋体" panose="02010600030101010101" pitchFamily="2" charset="-122"/>
              </a:rPr>
              <a:t>Text in here</a:t>
            </a: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6105525" y="1771650"/>
            <a:ext cx="2384425" cy="538163"/>
            <a:chOff x="0" y="0"/>
            <a:chExt cx="1502" cy="339"/>
          </a:xfrm>
        </p:grpSpPr>
        <p:sp>
          <p:nvSpPr>
            <p:cNvPr id="17428" name="AutoShape 20"/>
            <p:cNvSpPr>
              <a:spLocks noChangeArrowheads="1"/>
            </p:cNvSpPr>
            <p:nvPr/>
          </p:nvSpPr>
          <p:spPr bwMode="auto">
            <a:xfrm>
              <a:off x="0" y="0"/>
              <a:ext cx="1502" cy="33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EAEA">
                    <a:gamma/>
                    <a:shade val="36078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3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40161" dir="4293903" algn="ctr" rotWithShape="0">
                <a:srgbClr val="FFFFC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AutoShape 21"/>
            <p:cNvSpPr>
              <a:spLocks noChangeArrowheads="1"/>
            </p:cNvSpPr>
            <p:nvPr/>
          </p:nvSpPr>
          <p:spPr bwMode="auto">
            <a:xfrm>
              <a:off x="19" y="19"/>
              <a:ext cx="1464" cy="3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alpha val="89999"/>
                  </a:schemeClr>
                </a:gs>
                <a:gs pos="5000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>
                    <a:alpha val="89999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6577013" y="1841500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1C1C1C"/>
                </a:solidFill>
                <a:ea typeface="宋体" panose="02010600030101010101" pitchFamily="2" charset="-122"/>
              </a:rPr>
              <a:t>Text in here</a:t>
            </a:r>
          </a:p>
        </p:txBody>
      </p:sp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685800" y="1771650"/>
            <a:ext cx="2384425" cy="538163"/>
            <a:chOff x="0" y="0"/>
            <a:chExt cx="1502" cy="339"/>
          </a:xfrm>
        </p:grpSpPr>
        <p:sp>
          <p:nvSpPr>
            <p:cNvPr id="17432" name="AutoShape 24"/>
            <p:cNvSpPr>
              <a:spLocks noChangeArrowheads="1"/>
            </p:cNvSpPr>
            <p:nvPr/>
          </p:nvSpPr>
          <p:spPr bwMode="auto">
            <a:xfrm>
              <a:off x="0" y="0"/>
              <a:ext cx="1502" cy="33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3607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36078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>
              <a:outerShdw dist="40161" dir="4293903" algn="ctr" rotWithShape="0">
                <a:srgbClr val="FFFFCC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AutoShape 25"/>
            <p:cNvSpPr>
              <a:spLocks noChangeArrowheads="1"/>
            </p:cNvSpPr>
            <p:nvPr/>
          </p:nvSpPr>
          <p:spPr bwMode="auto">
            <a:xfrm>
              <a:off x="19" y="19"/>
              <a:ext cx="1464" cy="3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89999"/>
                  </a:schemeClr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89999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1157288" y="1841500"/>
            <a:ext cx="146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1C1C1C"/>
                </a:solidFill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7435" name="AutoShape 27"/>
          <p:cNvSpPr>
            <a:spLocks noChangeArrowheads="1"/>
          </p:cNvSpPr>
          <p:nvPr/>
        </p:nvSpPr>
        <p:spPr bwMode="auto">
          <a:xfrm flipV="1">
            <a:off x="871538" y="2324100"/>
            <a:ext cx="1981200" cy="1371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6" name="AutoShape 28"/>
          <p:cNvSpPr>
            <a:spLocks noChangeArrowheads="1"/>
          </p:cNvSpPr>
          <p:nvPr/>
        </p:nvSpPr>
        <p:spPr bwMode="auto">
          <a:xfrm flipV="1">
            <a:off x="3538538" y="2324100"/>
            <a:ext cx="1981200" cy="1371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7" name="AutoShape 29"/>
          <p:cNvSpPr>
            <a:spLocks noChangeArrowheads="1"/>
          </p:cNvSpPr>
          <p:nvPr/>
        </p:nvSpPr>
        <p:spPr bwMode="auto">
          <a:xfrm flipV="1">
            <a:off x="6281738" y="2324100"/>
            <a:ext cx="1981200" cy="1371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18435" name="Freeform 3"/>
          <p:cNvSpPr>
            <a:spLocks/>
          </p:cNvSpPr>
          <p:nvPr/>
        </p:nvSpPr>
        <p:spPr bwMode="auto">
          <a:xfrm>
            <a:off x="1887538" y="3041650"/>
            <a:ext cx="2097087" cy="2016125"/>
          </a:xfrm>
          <a:custGeom>
            <a:avLst/>
            <a:gdLst>
              <a:gd name="T0" fmla="*/ 763 w 1335"/>
              <a:gd name="T1" fmla="*/ 102 h 1479"/>
              <a:gd name="T2" fmla="*/ 1209 w 1335"/>
              <a:gd name="T3" fmla="*/ 244 h 1479"/>
              <a:gd name="T4" fmla="*/ 1325 w 1335"/>
              <a:gd name="T5" fmla="*/ 314 h 1479"/>
              <a:gd name="T6" fmla="*/ 843 w 1335"/>
              <a:gd name="T7" fmla="*/ 267 h 1479"/>
              <a:gd name="T8" fmla="*/ 305 w 1335"/>
              <a:gd name="T9" fmla="*/ 1479 h 1479"/>
              <a:gd name="T10" fmla="*/ 0 w 1335"/>
              <a:gd name="T11" fmla="*/ 1303 h 1479"/>
              <a:gd name="T12" fmla="*/ 763 w 1335"/>
              <a:gd name="T13" fmla="*/ 102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5" h="1479">
                <a:moveTo>
                  <a:pt x="763" y="102"/>
                </a:moveTo>
                <a:cubicBezTo>
                  <a:pt x="920" y="0"/>
                  <a:pt x="1137" y="178"/>
                  <a:pt x="1209" y="244"/>
                </a:cubicBezTo>
                <a:cubicBezTo>
                  <a:pt x="1281" y="310"/>
                  <a:pt x="1335" y="312"/>
                  <a:pt x="1325" y="314"/>
                </a:cubicBezTo>
                <a:cubicBezTo>
                  <a:pt x="1262" y="339"/>
                  <a:pt x="1010" y="74"/>
                  <a:pt x="843" y="267"/>
                </a:cubicBezTo>
                <a:cubicBezTo>
                  <a:pt x="554" y="534"/>
                  <a:pt x="389" y="1337"/>
                  <a:pt x="305" y="1479"/>
                </a:cubicBezTo>
                <a:lnTo>
                  <a:pt x="0" y="1303"/>
                </a:lnTo>
                <a:cubicBezTo>
                  <a:pt x="76" y="1074"/>
                  <a:pt x="398" y="270"/>
                  <a:pt x="763" y="10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Freeform 4"/>
          <p:cNvSpPr>
            <a:spLocks/>
          </p:cNvSpPr>
          <p:nvPr/>
        </p:nvSpPr>
        <p:spPr bwMode="auto">
          <a:xfrm flipH="1">
            <a:off x="4979988" y="3087688"/>
            <a:ext cx="2097087" cy="2016125"/>
          </a:xfrm>
          <a:custGeom>
            <a:avLst/>
            <a:gdLst>
              <a:gd name="T0" fmla="*/ 763 w 1335"/>
              <a:gd name="T1" fmla="*/ 102 h 1479"/>
              <a:gd name="T2" fmla="*/ 1209 w 1335"/>
              <a:gd name="T3" fmla="*/ 244 h 1479"/>
              <a:gd name="T4" fmla="*/ 1325 w 1335"/>
              <a:gd name="T5" fmla="*/ 314 h 1479"/>
              <a:gd name="T6" fmla="*/ 843 w 1335"/>
              <a:gd name="T7" fmla="*/ 267 h 1479"/>
              <a:gd name="T8" fmla="*/ 305 w 1335"/>
              <a:gd name="T9" fmla="*/ 1479 h 1479"/>
              <a:gd name="T10" fmla="*/ 0 w 1335"/>
              <a:gd name="T11" fmla="*/ 1303 h 1479"/>
              <a:gd name="T12" fmla="*/ 763 w 1335"/>
              <a:gd name="T13" fmla="*/ 102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5" h="1479">
                <a:moveTo>
                  <a:pt x="763" y="102"/>
                </a:moveTo>
                <a:cubicBezTo>
                  <a:pt x="920" y="0"/>
                  <a:pt x="1137" y="178"/>
                  <a:pt x="1209" y="244"/>
                </a:cubicBezTo>
                <a:cubicBezTo>
                  <a:pt x="1281" y="310"/>
                  <a:pt x="1335" y="312"/>
                  <a:pt x="1325" y="314"/>
                </a:cubicBezTo>
                <a:cubicBezTo>
                  <a:pt x="1262" y="339"/>
                  <a:pt x="1010" y="74"/>
                  <a:pt x="843" y="267"/>
                </a:cubicBezTo>
                <a:cubicBezTo>
                  <a:pt x="554" y="534"/>
                  <a:pt x="389" y="1337"/>
                  <a:pt x="305" y="1479"/>
                </a:cubicBezTo>
                <a:lnTo>
                  <a:pt x="0" y="1303"/>
                </a:lnTo>
                <a:cubicBezTo>
                  <a:pt x="76" y="1074"/>
                  <a:pt x="398" y="270"/>
                  <a:pt x="763" y="10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4202113" y="3036888"/>
            <a:ext cx="625475" cy="2103437"/>
          </a:xfrm>
          <a:custGeom>
            <a:avLst/>
            <a:gdLst>
              <a:gd name="T0" fmla="*/ 229 w 398"/>
              <a:gd name="T1" fmla="*/ 318 h 1542"/>
              <a:gd name="T2" fmla="*/ 80 w 398"/>
              <a:gd name="T3" fmla="*/ 240 h 1542"/>
              <a:gd name="T4" fmla="*/ 10 w 398"/>
              <a:gd name="T5" fmla="*/ 1542 h 1542"/>
              <a:gd name="T6" fmla="*/ 362 w 398"/>
              <a:gd name="T7" fmla="*/ 1525 h 1542"/>
              <a:gd name="T8" fmla="*/ 229 w 398"/>
              <a:gd name="T9" fmla="*/ 318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1542">
                <a:moveTo>
                  <a:pt x="229" y="318"/>
                </a:moveTo>
                <a:cubicBezTo>
                  <a:pt x="169" y="114"/>
                  <a:pt x="110" y="0"/>
                  <a:pt x="80" y="240"/>
                </a:cubicBezTo>
                <a:cubicBezTo>
                  <a:pt x="50" y="480"/>
                  <a:pt x="0" y="1379"/>
                  <a:pt x="10" y="1542"/>
                </a:cubicBezTo>
                <a:lnTo>
                  <a:pt x="362" y="1525"/>
                </a:lnTo>
                <a:cubicBezTo>
                  <a:pt x="398" y="1321"/>
                  <a:pt x="289" y="522"/>
                  <a:pt x="229" y="318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990600" y="4438650"/>
            <a:ext cx="1749425" cy="1733550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1065213" y="4518025"/>
            <a:ext cx="1595437" cy="158273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2666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8440" name="Picture 8" descr="circuler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4575175"/>
            <a:ext cx="14922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1122363" y="4575175"/>
            <a:ext cx="1482725" cy="14605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26275"/>
                  <a:invGamma/>
                  <a:alpha val="89999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26275"/>
                  <a:invGamma/>
                  <a:alpha val="8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6083300" y="4438650"/>
            <a:ext cx="1747838" cy="1733550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6156325" y="4518025"/>
            <a:ext cx="1597025" cy="158273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2666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8444" name="Picture 12" descr="circuler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4575175"/>
            <a:ext cx="14906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6215063" y="4575175"/>
            <a:ext cx="1481137" cy="146050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26275"/>
                  <a:invGamma/>
                  <a:alpha val="89999"/>
                </a:schemeClr>
              </a:gs>
              <a:gs pos="50000">
                <a:schemeClr val="folHlink">
                  <a:alpha val="45000"/>
                </a:schemeClr>
              </a:gs>
              <a:gs pos="100000">
                <a:schemeClr val="folHlink">
                  <a:gamma/>
                  <a:shade val="26275"/>
                  <a:invGamma/>
                  <a:alpha val="8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8446" name="Group 14"/>
          <p:cNvGrpSpPr>
            <a:grpSpLocks/>
          </p:cNvGrpSpPr>
          <p:nvPr/>
        </p:nvGrpSpPr>
        <p:grpSpPr bwMode="auto">
          <a:xfrm rot="-1297425" flipH="1" flipV="1">
            <a:off x="6327775" y="5715000"/>
            <a:ext cx="1293813" cy="309563"/>
            <a:chOff x="0" y="0"/>
            <a:chExt cx="893" cy="246"/>
          </a:xfrm>
        </p:grpSpPr>
        <p:grpSp>
          <p:nvGrpSpPr>
            <p:cNvPr id="18447" name="Group 15"/>
            <p:cNvGrpSpPr>
              <a:grpSpLocks/>
            </p:cNvGrpSpPr>
            <p:nvPr/>
          </p:nvGrpSpPr>
          <p:grpSpPr bwMode="auto">
            <a:xfrm>
              <a:off x="0" y="0"/>
              <a:ext cx="743" cy="185"/>
              <a:chOff x="0" y="0"/>
              <a:chExt cx="1118" cy="279"/>
            </a:xfrm>
          </p:grpSpPr>
          <p:sp>
            <p:nvSpPr>
              <p:cNvPr id="18448" name="AutoShape 16"/>
              <p:cNvSpPr>
                <a:spLocks noChangeArrowheads="1"/>
              </p:cNvSpPr>
              <p:nvPr/>
            </p:nvSpPr>
            <p:spPr bwMode="auto">
              <a:xfrm rot="5263130">
                <a:off x="293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9" name="AutoShape 17"/>
              <p:cNvSpPr>
                <a:spLocks noChangeArrowheads="1"/>
              </p:cNvSpPr>
              <p:nvPr/>
            </p:nvSpPr>
            <p:spPr bwMode="auto">
              <a:xfrm rot="6078281">
                <a:off x="42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0" name="AutoShape 18"/>
              <p:cNvSpPr>
                <a:spLocks noChangeArrowheads="1"/>
              </p:cNvSpPr>
              <p:nvPr/>
            </p:nvSpPr>
            <p:spPr bwMode="auto">
              <a:xfrm rot="6373927">
                <a:off x="505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1" name="AutoShape 19"/>
              <p:cNvSpPr>
                <a:spLocks noChangeArrowheads="1"/>
              </p:cNvSpPr>
              <p:nvPr/>
            </p:nvSpPr>
            <p:spPr bwMode="auto">
              <a:xfrm rot="6906312">
                <a:off x="595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52" name="Group 20"/>
            <p:cNvGrpSpPr>
              <a:grpSpLocks/>
            </p:cNvGrpSpPr>
            <p:nvPr/>
          </p:nvGrpSpPr>
          <p:grpSpPr bwMode="auto">
            <a:xfrm rot="1353540">
              <a:off x="150" y="60"/>
              <a:ext cx="743" cy="186"/>
              <a:chOff x="0" y="0"/>
              <a:chExt cx="1118" cy="279"/>
            </a:xfrm>
          </p:grpSpPr>
          <p:sp>
            <p:nvSpPr>
              <p:cNvPr id="18453" name="AutoShape 21"/>
              <p:cNvSpPr>
                <a:spLocks noChangeArrowheads="1"/>
              </p:cNvSpPr>
              <p:nvPr/>
            </p:nvSpPr>
            <p:spPr bwMode="auto">
              <a:xfrm rot="5263130">
                <a:off x="293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4" name="AutoShape 22"/>
              <p:cNvSpPr>
                <a:spLocks noChangeArrowheads="1"/>
              </p:cNvSpPr>
              <p:nvPr/>
            </p:nvSpPr>
            <p:spPr bwMode="auto">
              <a:xfrm rot="6078281">
                <a:off x="42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5" name="AutoShape 23"/>
              <p:cNvSpPr>
                <a:spLocks noChangeArrowheads="1"/>
              </p:cNvSpPr>
              <p:nvPr/>
            </p:nvSpPr>
            <p:spPr bwMode="auto">
              <a:xfrm rot="6373927">
                <a:off x="505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6" name="AutoShape 24"/>
              <p:cNvSpPr>
                <a:spLocks noChangeArrowheads="1"/>
              </p:cNvSpPr>
              <p:nvPr/>
            </p:nvSpPr>
            <p:spPr bwMode="auto">
              <a:xfrm rot="6906312">
                <a:off x="595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3611563" y="4438650"/>
            <a:ext cx="1747837" cy="1733550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3684588" y="4518025"/>
            <a:ext cx="1597025" cy="158273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2666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8459" name="Picture 27" descr="circuler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575175"/>
            <a:ext cx="14906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3743325" y="4575175"/>
            <a:ext cx="1481138" cy="14605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26275"/>
                  <a:invGamma/>
                  <a:alpha val="89999"/>
                </a:schemeClr>
              </a:gs>
              <a:gs pos="50000">
                <a:schemeClr val="hlink">
                  <a:alpha val="45000"/>
                </a:schemeClr>
              </a:gs>
              <a:gs pos="100000">
                <a:schemeClr val="hlink">
                  <a:gamma/>
                  <a:shade val="26275"/>
                  <a:invGamma/>
                  <a:alpha val="89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8461" name="Group 29"/>
          <p:cNvGrpSpPr>
            <a:grpSpLocks/>
          </p:cNvGrpSpPr>
          <p:nvPr/>
        </p:nvGrpSpPr>
        <p:grpSpPr bwMode="auto">
          <a:xfrm rot="-1297425" flipH="1" flipV="1">
            <a:off x="3856038" y="5715000"/>
            <a:ext cx="1293812" cy="309563"/>
            <a:chOff x="0" y="0"/>
            <a:chExt cx="893" cy="246"/>
          </a:xfrm>
        </p:grpSpPr>
        <p:grpSp>
          <p:nvGrpSpPr>
            <p:cNvPr id="18462" name="Group 30"/>
            <p:cNvGrpSpPr>
              <a:grpSpLocks/>
            </p:cNvGrpSpPr>
            <p:nvPr/>
          </p:nvGrpSpPr>
          <p:grpSpPr bwMode="auto">
            <a:xfrm>
              <a:off x="0" y="0"/>
              <a:ext cx="743" cy="185"/>
              <a:chOff x="0" y="0"/>
              <a:chExt cx="1118" cy="279"/>
            </a:xfrm>
          </p:grpSpPr>
          <p:sp>
            <p:nvSpPr>
              <p:cNvPr id="18463" name="AutoShape 31"/>
              <p:cNvSpPr>
                <a:spLocks noChangeArrowheads="1"/>
              </p:cNvSpPr>
              <p:nvPr/>
            </p:nvSpPr>
            <p:spPr bwMode="auto">
              <a:xfrm rot="5263130">
                <a:off x="293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4" name="AutoShape 32"/>
              <p:cNvSpPr>
                <a:spLocks noChangeArrowheads="1"/>
              </p:cNvSpPr>
              <p:nvPr/>
            </p:nvSpPr>
            <p:spPr bwMode="auto">
              <a:xfrm rot="6078281">
                <a:off x="42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5" name="AutoShape 33"/>
              <p:cNvSpPr>
                <a:spLocks noChangeArrowheads="1"/>
              </p:cNvSpPr>
              <p:nvPr/>
            </p:nvSpPr>
            <p:spPr bwMode="auto">
              <a:xfrm rot="6373927">
                <a:off x="505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6" name="AutoShape 34"/>
              <p:cNvSpPr>
                <a:spLocks noChangeArrowheads="1"/>
              </p:cNvSpPr>
              <p:nvPr/>
            </p:nvSpPr>
            <p:spPr bwMode="auto">
              <a:xfrm rot="6906312">
                <a:off x="595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67" name="Group 35"/>
            <p:cNvGrpSpPr>
              <a:grpSpLocks/>
            </p:cNvGrpSpPr>
            <p:nvPr/>
          </p:nvGrpSpPr>
          <p:grpSpPr bwMode="auto">
            <a:xfrm rot="1353540">
              <a:off x="150" y="60"/>
              <a:ext cx="743" cy="186"/>
              <a:chOff x="0" y="0"/>
              <a:chExt cx="1118" cy="279"/>
            </a:xfrm>
          </p:grpSpPr>
          <p:sp>
            <p:nvSpPr>
              <p:cNvPr id="18468" name="AutoShape 36"/>
              <p:cNvSpPr>
                <a:spLocks noChangeArrowheads="1"/>
              </p:cNvSpPr>
              <p:nvPr/>
            </p:nvSpPr>
            <p:spPr bwMode="auto">
              <a:xfrm rot="5263130">
                <a:off x="293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9" name="AutoShape 37"/>
              <p:cNvSpPr>
                <a:spLocks noChangeArrowheads="1"/>
              </p:cNvSpPr>
              <p:nvPr/>
            </p:nvSpPr>
            <p:spPr bwMode="auto">
              <a:xfrm rot="6078281">
                <a:off x="42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0" name="AutoShape 38"/>
              <p:cNvSpPr>
                <a:spLocks noChangeArrowheads="1"/>
              </p:cNvSpPr>
              <p:nvPr/>
            </p:nvSpPr>
            <p:spPr bwMode="auto">
              <a:xfrm rot="6373927">
                <a:off x="505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1" name="AutoShape 39"/>
              <p:cNvSpPr>
                <a:spLocks noChangeArrowheads="1"/>
              </p:cNvSpPr>
              <p:nvPr/>
            </p:nvSpPr>
            <p:spPr bwMode="auto">
              <a:xfrm rot="6906312">
                <a:off x="595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3859213" y="5127625"/>
            <a:ext cx="1325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C1C1C"/>
                </a:solidFill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1211263" y="5127625"/>
            <a:ext cx="1325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C1C1C"/>
                </a:solidFill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6335713" y="5127625"/>
            <a:ext cx="1325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C1C1C"/>
                </a:solidFill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1633538" y="2447925"/>
            <a:ext cx="61960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ea typeface="宋体" panose="02010600030101010101" pitchFamily="2" charset="-122"/>
              </a:rPr>
              <a:t>ThemeGallery is a Design Digital Content &amp; Contents mall developed by Guild Design Inc.</a:t>
            </a:r>
          </a:p>
        </p:txBody>
      </p:sp>
      <p:grpSp>
        <p:nvGrpSpPr>
          <p:cNvPr id="18476" name="Group 44"/>
          <p:cNvGrpSpPr>
            <a:grpSpLocks/>
          </p:cNvGrpSpPr>
          <p:nvPr/>
        </p:nvGrpSpPr>
        <p:grpSpPr bwMode="auto">
          <a:xfrm rot="-1297425" flipH="1" flipV="1">
            <a:off x="1223963" y="5715000"/>
            <a:ext cx="1293812" cy="309563"/>
            <a:chOff x="0" y="0"/>
            <a:chExt cx="893" cy="246"/>
          </a:xfrm>
        </p:grpSpPr>
        <p:grpSp>
          <p:nvGrpSpPr>
            <p:cNvPr id="18477" name="Group 45"/>
            <p:cNvGrpSpPr>
              <a:grpSpLocks/>
            </p:cNvGrpSpPr>
            <p:nvPr/>
          </p:nvGrpSpPr>
          <p:grpSpPr bwMode="auto">
            <a:xfrm>
              <a:off x="0" y="0"/>
              <a:ext cx="743" cy="185"/>
              <a:chOff x="0" y="0"/>
              <a:chExt cx="1118" cy="279"/>
            </a:xfrm>
          </p:grpSpPr>
          <p:sp>
            <p:nvSpPr>
              <p:cNvPr id="18478" name="AutoShape 46"/>
              <p:cNvSpPr>
                <a:spLocks noChangeArrowheads="1"/>
              </p:cNvSpPr>
              <p:nvPr/>
            </p:nvSpPr>
            <p:spPr bwMode="auto">
              <a:xfrm rot="5263130">
                <a:off x="293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9" name="AutoShape 47"/>
              <p:cNvSpPr>
                <a:spLocks noChangeArrowheads="1"/>
              </p:cNvSpPr>
              <p:nvPr/>
            </p:nvSpPr>
            <p:spPr bwMode="auto">
              <a:xfrm rot="6078281">
                <a:off x="42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0" name="AutoShape 48"/>
              <p:cNvSpPr>
                <a:spLocks noChangeArrowheads="1"/>
              </p:cNvSpPr>
              <p:nvPr/>
            </p:nvSpPr>
            <p:spPr bwMode="auto">
              <a:xfrm rot="6373927">
                <a:off x="505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1" name="AutoShape 49"/>
              <p:cNvSpPr>
                <a:spLocks noChangeArrowheads="1"/>
              </p:cNvSpPr>
              <p:nvPr/>
            </p:nvSpPr>
            <p:spPr bwMode="auto">
              <a:xfrm rot="6906312">
                <a:off x="595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82" name="Group 50"/>
            <p:cNvGrpSpPr>
              <a:grpSpLocks/>
            </p:cNvGrpSpPr>
            <p:nvPr/>
          </p:nvGrpSpPr>
          <p:grpSpPr bwMode="auto">
            <a:xfrm rot="1353540">
              <a:off x="150" y="60"/>
              <a:ext cx="743" cy="186"/>
              <a:chOff x="0" y="0"/>
              <a:chExt cx="1118" cy="279"/>
            </a:xfrm>
          </p:grpSpPr>
          <p:sp>
            <p:nvSpPr>
              <p:cNvPr id="18483" name="AutoShape 51"/>
              <p:cNvSpPr>
                <a:spLocks noChangeArrowheads="1"/>
              </p:cNvSpPr>
              <p:nvPr/>
            </p:nvSpPr>
            <p:spPr bwMode="auto">
              <a:xfrm rot="5263130">
                <a:off x="293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4" name="AutoShape 52"/>
              <p:cNvSpPr>
                <a:spLocks noChangeArrowheads="1"/>
              </p:cNvSpPr>
              <p:nvPr/>
            </p:nvSpPr>
            <p:spPr bwMode="auto">
              <a:xfrm rot="6078281">
                <a:off x="429" y="-29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5" name="AutoShape 53"/>
              <p:cNvSpPr>
                <a:spLocks noChangeArrowheads="1"/>
              </p:cNvSpPr>
              <p:nvPr/>
            </p:nvSpPr>
            <p:spPr bwMode="auto">
              <a:xfrm rot="6373927">
                <a:off x="505" y="-27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6" name="AutoShape 54"/>
              <p:cNvSpPr>
                <a:spLocks noChangeArrowheads="1"/>
              </p:cNvSpPr>
              <p:nvPr/>
            </p:nvSpPr>
            <p:spPr bwMode="auto">
              <a:xfrm rot="6906312">
                <a:off x="595" y="-242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487" name="Group 55"/>
          <p:cNvGrpSpPr>
            <a:grpSpLocks/>
          </p:cNvGrpSpPr>
          <p:nvPr/>
        </p:nvGrpSpPr>
        <p:grpSpPr bwMode="auto">
          <a:xfrm>
            <a:off x="2286000" y="1495425"/>
            <a:ext cx="4267200" cy="617538"/>
            <a:chOff x="0" y="0"/>
            <a:chExt cx="2688" cy="389"/>
          </a:xfrm>
        </p:grpSpPr>
        <p:grpSp>
          <p:nvGrpSpPr>
            <p:cNvPr id="18488" name="Group 56"/>
            <p:cNvGrpSpPr>
              <a:grpSpLocks/>
            </p:cNvGrpSpPr>
            <p:nvPr/>
          </p:nvGrpSpPr>
          <p:grpSpPr bwMode="auto">
            <a:xfrm>
              <a:off x="0" y="0"/>
              <a:ext cx="2688" cy="389"/>
              <a:chOff x="0" y="0"/>
              <a:chExt cx="2448" cy="389"/>
            </a:xfrm>
          </p:grpSpPr>
          <p:sp>
            <p:nvSpPr>
              <p:cNvPr id="18489" name="AutoShape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48" cy="389"/>
              </a:xfrm>
              <a:prstGeom prst="roundRect">
                <a:avLst>
                  <a:gd name="adj" fmla="val 50000"/>
                </a:avLst>
              </a:prstGeom>
              <a:solidFill>
                <a:srgbClr val="FCFCFC">
                  <a:alpha val="8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0" name="AutoShape 58"/>
              <p:cNvSpPr>
                <a:spLocks noChangeArrowheads="1"/>
              </p:cNvSpPr>
              <p:nvPr/>
            </p:nvSpPr>
            <p:spPr bwMode="auto">
              <a:xfrm>
                <a:off x="36" y="33"/>
                <a:ext cx="2371" cy="32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>
                      <a:gamma/>
                      <a:shade val="72549"/>
                      <a:invGamma/>
                    </a:schemeClr>
                  </a:gs>
                  <a:gs pos="50000">
                    <a:schemeClr val="tx2">
                      <a:alpha val="89999"/>
                    </a:schemeClr>
                  </a:gs>
                  <a:gs pos="100000">
                    <a:schemeClr val="tx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91" name="Rectangle 59"/>
            <p:cNvSpPr>
              <a:spLocks noChangeArrowheads="1"/>
            </p:cNvSpPr>
            <p:nvPr/>
          </p:nvSpPr>
          <p:spPr bwMode="auto">
            <a:xfrm>
              <a:off x="222" y="123"/>
              <a:ext cx="2241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FF"/>
                  </a:solidFill>
                  <a:ea typeface="宋体" panose="02010600030101010101" pitchFamily="2" charset="-122"/>
                </a:rPr>
                <a:t>Add your text in here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332038" y="1801813"/>
            <a:ext cx="4284662" cy="2474912"/>
            <a:chOff x="0" y="0"/>
            <a:chExt cx="3987" cy="2338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483" y="150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9999"/>
                  </a:schemeClr>
                </a:gs>
                <a:gs pos="100000">
                  <a:schemeClr val="tx1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 rot="20601702">
              <a:off x="26" y="17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 rot="20601702">
              <a:off x="62" y="7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3" name="Arc 7"/>
            <p:cNvSpPr>
              <a:spLocks/>
            </p:cNvSpPr>
            <p:nvPr/>
          </p:nvSpPr>
          <p:spPr bwMode="auto">
            <a:xfrm rot="20601702">
              <a:off x="1735" y="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Arc 8"/>
            <p:cNvSpPr>
              <a:spLocks/>
            </p:cNvSpPr>
            <p:nvPr/>
          </p:nvSpPr>
          <p:spPr bwMode="auto">
            <a:xfrm rot="20601703" flipH="1">
              <a:off x="216" y="118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599"/>
                  </a:cubicBezTo>
                  <a:cubicBezTo>
                    <a:pt x="2432" y="21599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599"/>
                  </a:cubicBezTo>
                  <a:cubicBezTo>
                    <a:pt x="2432" y="21599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Arc 9"/>
            <p:cNvSpPr>
              <a:spLocks/>
            </p:cNvSpPr>
            <p:nvPr/>
          </p:nvSpPr>
          <p:spPr bwMode="auto">
            <a:xfrm rot="20601702">
              <a:off x="851" y="2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0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0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Arc 10"/>
            <p:cNvSpPr>
              <a:spLocks/>
            </p:cNvSpPr>
            <p:nvPr/>
          </p:nvSpPr>
          <p:spPr bwMode="auto">
            <a:xfrm rot="20601703" flipH="1">
              <a:off x="0" y="40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Freeform 11"/>
            <p:cNvSpPr>
              <a:spLocks/>
            </p:cNvSpPr>
            <p:nvPr/>
          </p:nvSpPr>
          <p:spPr bwMode="auto">
            <a:xfrm>
              <a:off x="2578" y="97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tint val="45490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Arc 12"/>
            <p:cNvSpPr>
              <a:spLocks/>
            </p:cNvSpPr>
            <p:nvPr/>
          </p:nvSpPr>
          <p:spPr bwMode="auto">
            <a:xfrm rot="20539204">
              <a:off x="1976" y="58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>
              <a:off x="1955" y="118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5490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 rot="20601702">
              <a:off x="982" y="52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24314"/>
                    <a:invGamma/>
                  </a:srgbClr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82" y="994"/>
              <a:ext cx="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Text1</a:t>
              </a: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1483" y="229"/>
              <a:ext cx="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Text2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2634" y="420"/>
              <a:ext cx="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Text3</a:t>
              </a:r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2442" y="1188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Text4</a:t>
              </a:r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1050" y="1620"/>
              <a:ext cx="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Text5</a:t>
              </a:r>
            </a:p>
          </p:txBody>
        </p:sp>
        <p:sp>
          <p:nvSpPr>
            <p:cNvPr id="19476" name="Freeform 20"/>
            <p:cNvSpPr>
              <a:spLocks/>
            </p:cNvSpPr>
            <p:nvPr/>
          </p:nvSpPr>
          <p:spPr bwMode="auto">
            <a:xfrm>
              <a:off x="1904" y="132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Oval 21"/>
            <p:cNvSpPr>
              <a:spLocks noChangeArrowheads="1"/>
            </p:cNvSpPr>
            <p:nvPr/>
          </p:nvSpPr>
          <p:spPr bwMode="auto">
            <a:xfrm rot="20601702">
              <a:off x="1046" y="67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5961063" y="1506538"/>
            <a:ext cx="1428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333333"/>
                </a:solidFill>
                <a:ea typeface="宋体" panose="02010600030101010101" pitchFamily="2" charset="-122"/>
              </a:rPr>
              <a:t>Add your text in here</a:t>
            </a:r>
          </a:p>
        </p:txBody>
      </p:sp>
      <p:cxnSp>
        <p:nvCxnSpPr>
          <p:cNvPr id="19479" name="AutoShape 23"/>
          <p:cNvCxnSpPr>
            <a:cxnSpLocks noChangeShapeType="1"/>
          </p:cNvCxnSpPr>
          <p:nvPr/>
        </p:nvCxnSpPr>
        <p:spPr bwMode="auto">
          <a:xfrm rot="10800000" flipV="1">
            <a:off x="5768975" y="1624013"/>
            <a:ext cx="192088" cy="295275"/>
          </a:xfrm>
          <a:prstGeom prst="bentConnector2">
            <a:avLst/>
          </a:prstGeom>
          <a:noFill/>
          <a:ln w="9525" cmpd="sng">
            <a:solidFill>
              <a:srgbClr val="2929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1143000" y="2214563"/>
            <a:ext cx="14271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333333"/>
                </a:solidFill>
                <a:ea typeface="宋体" panose="02010600030101010101" pitchFamily="2" charset="-122"/>
              </a:rPr>
              <a:t>Add your text in here</a:t>
            </a:r>
          </a:p>
        </p:txBody>
      </p:sp>
      <p:cxnSp>
        <p:nvCxnSpPr>
          <p:cNvPr id="19481" name="AutoShape 25"/>
          <p:cNvCxnSpPr>
            <a:cxnSpLocks noChangeShapeType="1"/>
          </p:cNvCxnSpPr>
          <p:nvPr/>
        </p:nvCxnSpPr>
        <p:spPr bwMode="auto">
          <a:xfrm>
            <a:off x="2570163" y="2332038"/>
            <a:ext cx="179387" cy="295275"/>
          </a:xfrm>
          <a:prstGeom prst="bentConnector2">
            <a:avLst/>
          </a:prstGeom>
          <a:noFill/>
          <a:ln w="9525" cmpd="sng">
            <a:solidFill>
              <a:srgbClr val="2929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2570163" y="1447800"/>
            <a:ext cx="1428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333333"/>
                </a:solidFill>
                <a:ea typeface="宋体" panose="02010600030101010101" pitchFamily="2" charset="-122"/>
              </a:rPr>
              <a:t>Add your text in here</a:t>
            </a:r>
          </a:p>
        </p:txBody>
      </p:sp>
      <p:cxnSp>
        <p:nvCxnSpPr>
          <p:cNvPr id="19483" name="AutoShape 27"/>
          <p:cNvCxnSpPr>
            <a:cxnSpLocks noChangeShapeType="1"/>
          </p:cNvCxnSpPr>
          <p:nvPr/>
        </p:nvCxnSpPr>
        <p:spPr bwMode="auto">
          <a:xfrm>
            <a:off x="3998913" y="1565275"/>
            <a:ext cx="177800" cy="295275"/>
          </a:xfrm>
          <a:prstGeom prst="bentConnector2">
            <a:avLst/>
          </a:prstGeom>
          <a:noFill/>
          <a:ln w="9525" cmpd="sng">
            <a:solidFill>
              <a:srgbClr val="2929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6497638" y="3451225"/>
            <a:ext cx="14271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333333"/>
                </a:solidFill>
                <a:ea typeface="宋体" panose="02010600030101010101" pitchFamily="2" charset="-122"/>
              </a:rPr>
              <a:t>Add your text in here</a:t>
            </a:r>
          </a:p>
        </p:txBody>
      </p:sp>
      <p:cxnSp>
        <p:nvCxnSpPr>
          <p:cNvPr id="19485" name="AutoShape 29"/>
          <p:cNvCxnSpPr>
            <a:cxnSpLocks noChangeShapeType="1"/>
          </p:cNvCxnSpPr>
          <p:nvPr/>
        </p:nvCxnSpPr>
        <p:spPr bwMode="auto">
          <a:xfrm rot="10800000">
            <a:off x="5961063" y="3157538"/>
            <a:ext cx="492125" cy="471487"/>
          </a:xfrm>
          <a:prstGeom prst="bentConnector3">
            <a:avLst>
              <a:gd name="adj1" fmla="val 51259"/>
            </a:avLst>
          </a:prstGeom>
          <a:noFill/>
          <a:ln w="9525" cmpd="sng">
            <a:solidFill>
              <a:srgbClr val="2929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1447800" y="4191000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333333"/>
                </a:solidFill>
                <a:ea typeface="宋体" panose="02010600030101010101" pitchFamily="2" charset="-122"/>
              </a:rPr>
              <a:t>Add your text in here</a:t>
            </a:r>
          </a:p>
        </p:txBody>
      </p:sp>
      <p:cxnSp>
        <p:nvCxnSpPr>
          <p:cNvPr id="19487" name="AutoShape 31"/>
          <p:cNvCxnSpPr>
            <a:cxnSpLocks noChangeShapeType="1"/>
            <a:stCxn id="19486" idx="3"/>
          </p:cNvCxnSpPr>
          <p:nvPr/>
        </p:nvCxnSpPr>
        <p:spPr bwMode="auto">
          <a:xfrm flipV="1">
            <a:off x="3276600" y="3938588"/>
            <a:ext cx="342900" cy="404812"/>
          </a:xfrm>
          <a:prstGeom prst="bentConnector2">
            <a:avLst/>
          </a:prstGeom>
          <a:noFill/>
          <a:ln w="9525" cmpd="sng">
            <a:solidFill>
              <a:srgbClr val="2929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88" name="Group 32"/>
          <p:cNvGrpSpPr>
            <a:grpSpLocks/>
          </p:cNvGrpSpPr>
          <p:nvPr/>
        </p:nvGrpSpPr>
        <p:grpSpPr bwMode="auto">
          <a:xfrm>
            <a:off x="1371600" y="4487863"/>
            <a:ext cx="6359525" cy="1708150"/>
            <a:chOff x="0" y="0"/>
            <a:chExt cx="4006" cy="1076"/>
          </a:xfrm>
        </p:grpSpPr>
        <p:grpSp>
          <p:nvGrpSpPr>
            <p:cNvPr id="19489" name="Group 33"/>
            <p:cNvGrpSpPr>
              <a:grpSpLocks/>
            </p:cNvGrpSpPr>
            <p:nvPr/>
          </p:nvGrpSpPr>
          <p:grpSpPr bwMode="auto">
            <a:xfrm>
              <a:off x="0" y="149"/>
              <a:ext cx="4006" cy="927"/>
              <a:chOff x="0" y="0"/>
              <a:chExt cx="4006" cy="927"/>
            </a:xfrm>
          </p:grpSpPr>
          <p:sp>
            <p:nvSpPr>
              <p:cNvPr id="19490" name="AutoShape 34"/>
              <p:cNvSpPr>
                <a:spLocks noChangeArrowheads="1"/>
              </p:cNvSpPr>
              <p:nvPr/>
            </p:nvSpPr>
            <p:spPr bwMode="auto">
              <a:xfrm>
                <a:off x="0" y="271"/>
                <a:ext cx="1330" cy="656"/>
              </a:xfrm>
              <a:prstGeom prst="bevel">
                <a:avLst>
                  <a:gd name="adj" fmla="val 1648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3333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1" name="AutoShape 35"/>
              <p:cNvSpPr>
                <a:spLocks noChangeArrowheads="1"/>
              </p:cNvSpPr>
              <p:nvPr/>
            </p:nvSpPr>
            <p:spPr bwMode="auto">
              <a:xfrm>
                <a:off x="0" y="2"/>
                <a:ext cx="1330" cy="269"/>
              </a:xfrm>
              <a:prstGeom prst="bevel">
                <a:avLst>
                  <a:gd name="adj" fmla="val 3718"/>
                </a:avLst>
              </a:prstGeom>
              <a:solidFill>
                <a:schemeClr val="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2" name="AutoShape 36"/>
              <p:cNvSpPr>
                <a:spLocks noChangeArrowheads="1"/>
              </p:cNvSpPr>
              <p:nvPr/>
            </p:nvSpPr>
            <p:spPr bwMode="auto">
              <a:xfrm>
                <a:off x="1344" y="271"/>
                <a:ext cx="1330" cy="656"/>
              </a:xfrm>
              <a:prstGeom prst="bevel">
                <a:avLst>
                  <a:gd name="adj" fmla="val 1648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3333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3" name="AutoShape 37"/>
              <p:cNvSpPr>
                <a:spLocks noChangeArrowheads="1"/>
              </p:cNvSpPr>
              <p:nvPr/>
            </p:nvSpPr>
            <p:spPr bwMode="auto">
              <a:xfrm>
                <a:off x="1344" y="2"/>
                <a:ext cx="1330" cy="269"/>
              </a:xfrm>
              <a:prstGeom prst="bevel">
                <a:avLst>
                  <a:gd name="adj" fmla="val 3718"/>
                </a:avLst>
              </a:prstGeom>
              <a:solidFill>
                <a:srgbClr val="99CC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4" name="Rectangle 38"/>
              <p:cNvSpPr>
                <a:spLocks noChangeArrowheads="1"/>
              </p:cNvSpPr>
              <p:nvPr/>
            </p:nvSpPr>
            <p:spPr bwMode="auto">
              <a:xfrm>
                <a:off x="294" y="31"/>
                <a:ext cx="74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rgbClr val="1C1C1C"/>
                    </a:solidFill>
                    <a:ea typeface="宋体" panose="02010600030101010101" pitchFamily="2" charset="-122"/>
                  </a:rPr>
                  <a:t>Text in here</a:t>
                </a:r>
              </a:p>
            </p:txBody>
          </p:sp>
          <p:sp>
            <p:nvSpPr>
              <p:cNvPr id="19495" name="Rectangle 39"/>
              <p:cNvSpPr>
                <a:spLocks noChangeArrowheads="1"/>
              </p:cNvSpPr>
              <p:nvPr/>
            </p:nvSpPr>
            <p:spPr bwMode="auto">
              <a:xfrm>
                <a:off x="1638" y="37"/>
                <a:ext cx="74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rgbClr val="1C1C1C"/>
                    </a:solidFill>
                    <a:ea typeface="宋体" panose="02010600030101010101" pitchFamily="2" charset="-122"/>
                  </a:rPr>
                  <a:t>Text in here</a:t>
                </a:r>
              </a:p>
            </p:txBody>
          </p:sp>
          <p:sp>
            <p:nvSpPr>
              <p:cNvPr id="19496" name="Rectangle 40"/>
              <p:cNvSpPr>
                <a:spLocks noChangeArrowheads="1"/>
              </p:cNvSpPr>
              <p:nvPr/>
            </p:nvSpPr>
            <p:spPr bwMode="auto">
              <a:xfrm>
                <a:off x="0" y="334"/>
                <a:ext cx="128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rgbClr val="1C1C1C"/>
                    </a:solidFill>
                    <a:ea typeface="宋体" panose="02010600030101010101" pitchFamily="2" charset="-122"/>
                  </a:rPr>
                  <a:t>ThemeGallery</a:t>
                </a:r>
                <a:r>
                  <a:rPr lang="en-US" altLang="zh-CN" sz="1200">
                    <a:solidFill>
                      <a:srgbClr val="1C1C1C"/>
                    </a:solidFill>
                    <a:ea typeface="宋体" panose="02010600030101010101" pitchFamily="2" charset="-122"/>
                  </a:rPr>
                  <a:t> is a Design Digital Content &amp; Contents mall developed by Guild Design Inc.</a:t>
                </a:r>
              </a:p>
            </p:txBody>
          </p:sp>
          <p:sp>
            <p:nvSpPr>
              <p:cNvPr id="19497" name="Rectangle 41"/>
              <p:cNvSpPr>
                <a:spLocks noChangeArrowheads="1"/>
              </p:cNvSpPr>
              <p:nvPr/>
            </p:nvSpPr>
            <p:spPr bwMode="auto">
              <a:xfrm>
                <a:off x="1344" y="334"/>
                <a:ext cx="128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rgbClr val="1C1C1C"/>
                    </a:solidFill>
                    <a:ea typeface="宋体" panose="02010600030101010101" pitchFamily="2" charset="-122"/>
                  </a:rPr>
                  <a:t>ThemeGallery</a:t>
                </a:r>
                <a:r>
                  <a:rPr lang="en-US" altLang="zh-CN" sz="1200">
                    <a:solidFill>
                      <a:srgbClr val="1C1C1C"/>
                    </a:solidFill>
                    <a:ea typeface="宋体" panose="02010600030101010101" pitchFamily="2" charset="-122"/>
                  </a:rPr>
                  <a:t> is a Design Digital Content &amp; Contents mall developed by Guild Design Inc.</a:t>
                </a:r>
              </a:p>
            </p:txBody>
          </p:sp>
          <p:sp>
            <p:nvSpPr>
              <p:cNvPr id="19498" name="AutoShape 42"/>
              <p:cNvSpPr>
                <a:spLocks noChangeArrowheads="1"/>
              </p:cNvSpPr>
              <p:nvPr/>
            </p:nvSpPr>
            <p:spPr bwMode="auto">
              <a:xfrm>
                <a:off x="2676" y="269"/>
                <a:ext cx="1330" cy="656"/>
              </a:xfrm>
              <a:prstGeom prst="bevel">
                <a:avLst>
                  <a:gd name="adj" fmla="val 1648"/>
                </a:avLst>
              </a:prstGeom>
              <a:gradFill rotWithShape="1">
                <a:gsLst>
                  <a:gs pos="0">
                    <a:srgbClr val="DDDDDD"/>
                  </a:gs>
                  <a:gs pos="50000">
                    <a:srgbClr val="DDDDDD">
                      <a:gamma/>
                      <a:tint val="33333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9" name="AutoShape 43"/>
              <p:cNvSpPr>
                <a:spLocks noChangeArrowheads="1"/>
              </p:cNvSpPr>
              <p:nvPr/>
            </p:nvSpPr>
            <p:spPr bwMode="auto">
              <a:xfrm>
                <a:off x="2676" y="0"/>
                <a:ext cx="1330" cy="269"/>
              </a:xfrm>
              <a:prstGeom prst="bevel">
                <a:avLst>
                  <a:gd name="adj" fmla="val 3718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0" name="Rectangle 44"/>
              <p:cNvSpPr>
                <a:spLocks noChangeArrowheads="1"/>
              </p:cNvSpPr>
              <p:nvPr/>
            </p:nvSpPr>
            <p:spPr bwMode="auto">
              <a:xfrm>
                <a:off x="2970" y="35"/>
                <a:ext cx="74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rgbClr val="1C1C1C"/>
                    </a:solidFill>
                    <a:ea typeface="宋体" panose="02010600030101010101" pitchFamily="2" charset="-122"/>
                  </a:rPr>
                  <a:t>Text in here</a:t>
                </a:r>
              </a:p>
            </p:txBody>
          </p:sp>
          <p:sp>
            <p:nvSpPr>
              <p:cNvPr id="19501" name="Rectangle 45"/>
              <p:cNvSpPr>
                <a:spLocks noChangeArrowheads="1"/>
              </p:cNvSpPr>
              <p:nvPr/>
            </p:nvSpPr>
            <p:spPr bwMode="auto">
              <a:xfrm>
                <a:off x="2676" y="332"/>
                <a:ext cx="128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200" b="1">
                    <a:solidFill>
                      <a:srgbClr val="1C1C1C"/>
                    </a:solidFill>
                    <a:ea typeface="宋体" panose="02010600030101010101" pitchFamily="2" charset="-122"/>
                  </a:rPr>
                  <a:t>ThemeGallery</a:t>
                </a:r>
                <a:r>
                  <a:rPr lang="en-US" altLang="zh-CN" sz="1200">
                    <a:solidFill>
                      <a:srgbClr val="1C1C1C"/>
                    </a:solidFill>
                    <a:ea typeface="宋体" panose="02010600030101010101" pitchFamily="2" charset="-122"/>
                  </a:rPr>
                  <a:t> is a Design Digital Content &amp; Contents mall developed by Guild Design Inc.</a:t>
                </a:r>
              </a:p>
            </p:txBody>
          </p:sp>
        </p:grpSp>
        <p:sp>
          <p:nvSpPr>
            <p:cNvPr id="19502" name="Freeform 46"/>
            <p:cNvSpPr>
              <a:spLocks/>
            </p:cNvSpPr>
            <p:nvPr/>
          </p:nvSpPr>
          <p:spPr bwMode="auto">
            <a:xfrm>
              <a:off x="0" y="5"/>
              <a:ext cx="3984" cy="144"/>
            </a:xfrm>
            <a:custGeom>
              <a:avLst/>
              <a:gdLst>
                <a:gd name="T0" fmla="*/ 0 w 3984"/>
                <a:gd name="T1" fmla="*/ 144 h 144"/>
                <a:gd name="T2" fmla="*/ 624 w 3984"/>
                <a:gd name="T3" fmla="*/ 0 h 144"/>
                <a:gd name="T4" fmla="*/ 3529 w 3984"/>
                <a:gd name="T5" fmla="*/ 0 h 144"/>
                <a:gd name="T6" fmla="*/ 3984 w 3984"/>
                <a:gd name="T7" fmla="*/ 144 h 144"/>
                <a:gd name="T8" fmla="*/ 0 w 398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4" h="144">
                  <a:moveTo>
                    <a:pt x="0" y="144"/>
                  </a:moveTo>
                  <a:lnTo>
                    <a:pt x="624" y="0"/>
                  </a:lnTo>
                  <a:lnTo>
                    <a:pt x="3529" y="0"/>
                  </a:lnTo>
                  <a:lnTo>
                    <a:pt x="3984" y="144"/>
                  </a:lnTo>
                  <a:lnTo>
                    <a:pt x="0" y="14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51373"/>
                    <a:invGamma/>
                  </a:schemeClr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47"/>
            <p:cNvSpPr>
              <a:spLocks noChangeShapeType="1"/>
            </p:cNvSpPr>
            <p:nvPr/>
          </p:nvSpPr>
          <p:spPr bwMode="auto">
            <a:xfrm flipV="1">
              <a:off x="1342" y="0"/>
              <a:ext cx="118" cy="13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ffectLst>
              <a:outerShdw dist="28398" dir="9206097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48"/>
            <p:cNvSpPr>
              <a:spLocks noChangeShapeType="1"/>
            </p:cNvSpPr>
            <p:nvPr/>
          </p:nvSpPr>
          <p:spPr bwMode="auto">
            <a:xfrm flipH="1" flipV="1">
              <a:off x="2550" y="3"/>
              <a:ext cx="120" cy="14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ffectLst>
              <a:outerShdw dist="12700" dir="10800000" algn="ctr" rotWithShape="0">
                <a:schemeClr val="tx1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20483" name="Arc 3"/>
          <p:cNvSpPr>
            <a:spLocks/>
          </p:cNvSpPr>
          <p:nvPr/>
        </p:nvSpPr>
        <p:spPr bwMode="auto">
          <a:xfrm rot="16200000">
            <a:off x="3292475" y="1552575"/>
            <a:ext cx="1908175" cy="5038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3380 w 43200"/>
              <a:gd name="T1" fmla="*/ 39705 h 43200"/>
              <a:gd name="T2" fmla="*/ 38438 w 43200"/>
              <a:gd name="T3" fmla="*/ 3512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6520"/>
                  <a:pt x="41520" y="31293"/>
                  <a:pt x="38438" y="35129"/>
                </a:cubicBezTo>
              </a:path>
              <a:path w="43200" h="43200" stroke="0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6520"/>
                  <a:pt x="41520" y="31293"/>
                  <a:pt x="38438" y="35129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rc 4"/>
          <p:cNvSpPr>
            <a:spLocks/>
          </p:cNvSpPr>
          <p:nvPr/>
        </p:nvSpPr>
        <p:spPr bwMode="auto">
          <a:xfrm rot="16200000">
            <a:off x="3462337" y="1427163"/>
            <a:ext cx="1712913" cy="48466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692 w 43200"/>
              <a:gd name="T1" fmla="*/ 42002 h 43200"/>
              <a:gd name="T2" fmla="*/ 31490 w 43200"/>
              <a:gd name="T3" fmla="*/ 40803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9688"/>
                  <a:pt x="38680" y="37099"/>
                  <a:pt x="31489" y="40802"/>
                </a:cubicBezTo>
              </a:path>
              <a:path w="43200" h="43200" stroke="0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2353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rc 5"/>
          <p:cNvSpPr>
            <a:spLocks/>
          </p:cNvSpPr>
          <p:nvPr/>
        </p:nvSpPr>
        <p:spPr bwMode="auto">
          <a:xfrm rot="16200000">
            <a:off x="3305175" y="1614488"/>
            <a:ext cx="1755775" cy="46291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4124 w 43200"/>
              <a:gd name="T1" fmla="*/ 41865 h 41865"/>
              <a:gd name="T2" fmla="*/ 31490 w 43200"/>
              <a:gd name="T3" fmla="*/ 40803 h 41865"/>
              <a:gd name="T4" fmla="*/ 21600 w 43200"/>
              <a:gd name="T5" fmla="*/ 21600 h 4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1865" fill="none" extrusionOk="0">
                <a:moveTo>
                  <a:pt x="14124" y="41864"/>
                </a:moveTo>
                <a:cubicBezTo>
                  <a:pt x="5636" y="38734"/>
                  <a:pt x="0" y="30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9688"/>
                  <a:pt x="38680" y="37099"/>
                  <a:pt x="31489" y="40802"/>
                </a:cubicBezTo>
              </a:path>
              <a:path w="43200" h="41865" stroke="0" extrusionOk="0">
                <a:moveTo>
                  <a:pt x="14124" y="41864"/>
                </a:moveTo>
                <a:cubicBezTo>
                  <a:pt x="5636" y="38734"/>
                  <a:pt x="0" y="3064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0392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630863" y="3776663"/>
            <a:ext cx="755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10%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3217863" y="3900488"/>
            <a:ext cx="1258887" cy="103028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1552575" y="2855913"/>
            <a:ext cx="5680075" cy="2195512"/>
            <a:chOff x="0" y="0"/>
            <a:chExt cx="3578" cy="1383"/>
          </a:xfrm>
        </p:grpSpPr>
        <p:sp>
          <p:nvSpPr>
            <p:cNvPr id="20489" name="Arc 9"/>
            <p:cNvSpPr>
              <a:spLocks/>
            </p:cNvSpPr>
            <p:nvPr/>
          </p:nvSpPr>
          <p:spPr bwMode="auto">
            <a:xfrm rot="16200000">
              <a:off x="1079" y="-1080"/>
              <a:ext cx="1383" cy="3544"/>
            </a:xfrm>
            <a:custGeom>
              <a:avLst/>
              <a:gdLst>
                <a:gd name="G0" fmla="+- 19812 0 0"/>
                <a:gd name="G1" fmla="+- 21600 0 0"/>
                <a:gd name="G2" fmla="+- 21600 0 0"/>
                <a:gd name="T0" fmla="*/ 0 w 41412"/>
                <a:gd name="T1" fmla="*/ 12994 h 41573"/>
                <a:gd name="T2" fmla="*/ 28035 w 41412"/>
                <a:gd name="T3" fmla="*/ 41573 h 41573"/>
                <a:gd name="T4" fmla="*/ 19812 w 41412"/>
                <a:gd name="T5" fmla="*/ 21600 h 4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412" h="41573" fill="none" extrusionOk="0">
                  <a:moveTo>
                    <a:pt x="0" y="12994"/>
                  </a:moveTo>
                  <a:cubicBezTo>
                    <a:pt x="3427" y="5104"/>
                    <a:pt x="11209" y="0"/>
                    <a:pt x="19812" y="0"/>
                  </a:cubicBezTo>
                  <a:cubicBezTo>
                    <a:pt x="31741" y="0"/>
                    <a:pt x="41412" y="9670"/>
                    <a:pt x="41412" y="21600"/>
                  </a:cubicBezTo>
                  <a:cubicBezTo>
                    <a:pt x="41412" y="30353"/>
                    <a:pt x="36129" y="38241"/>
                    <a:pt x="28035" y="41573"/>
                  </a:cubicBezTo>
                </a:path>
                <a:path w="41412" h="41573" stroke="0" extrusionOk="0">
                  <a:moveTo>
                    <a:pt x="0" y="12994"/>
                  </a:moveTo>
                  <a:cubicBezTo>
                    <a:pt x="3427" y="5104"/>
                    <a:pt x="11209" y="0"/>
                    <a:pt x="19812" y="0"/>
                  </a:cubicBezTo>
                  <a:cubicBezTo>
                    <a:pt x="31741" y="0"/>
                    <a:pt x="41412" y="9670"/>
                    <a:pt x="41412" y="21600"/>
                  </a:cubicBezTo>
                  <a:cubicBezTo>
                    <a:pt x="41412" y="30353"/>
                    <a:pt x="36129" y="38241"/>
                    <a:pt x="28035" y="41573"/>
                  </a:cubicBezTo>
                  <a:lnTo>
                    <a:pt x="19812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51373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Freeform 10"/>
            <p:cNvSpPr>
              <a:spLocks/>
            </p:cNvSpPr>
            <p:nvPr/>
          </p:nvSpPr>
          <p:spPr bwMode="auto">
            <a:xfrm>
              <a:off x="3403" y="234"/>
              <a:ext cx="175" cy="231"/>
            </a:xfrm>
            <a:custGeom>
              <a:avLst/>
              <a:gdLst>
                <a:gd name="T0" fmla="*/ 133 w 141"/>
                <a:gd name="T1" fmla="*/ 72 h 186"/>
                <a:gd name="T2" fmla="*/ 141 w 141"/>
                <a:gd name="T3" fmla="*/ 161 h 186"/>
                <a:gd name="T4" fmla="*/ 15 w 141"/>
                <a:gd name="T5" fmla="*/ 186 h 186"/>
                <a:gd name="T6" fmla="*/ 0 w 141"/>
                <a:gd name="T7" fmla="*/ 0 h 186"/>
                <a:gd name="T8" fmla="*/ 133 w 141"/>
                <a:gd name="T9" fmla="*/ 7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86">
                  <a:moveTo>
                    <a:pt x="133" y="72"/>
                  </a:moveTo>
                  <a:lnTo>
                    <a:pt x="141" y="161"/>
                  </a:lnTo>
                  <a:lnTo>
                    <a:pt x="15" y="186"/>
                  </a:lnTo>
                  <a:lnTo>
                    <a:pt x="0" y="0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1" name="Arc 11"/>
          <p:cNvSpPr>
            <a:spLocks/>
          </p:cNvSpPr>
          <p:nvPr/>
        </p:nvSpPr>
        <p:spPr bwMode="auto">
          <a:xfrm rot="16200000">
            <a:off x="3286918" y="929482"/>
            <a:ext cx="2182813" cy="5632450"/>
          </a:xfrm>
          <a:custGeom>
            <a:avLst/>
            <a:gdLst>
              <a:gd name="G0" fmla="+- 19534 0 0"/>
              <a:gd name="G1" fmla="+- 21600 0 0"/>
              <a:gd name="G2" fmla="+- 21600 0 0"/>
              <a:gd name="T0" fmla="*/ 0 w 41134"/>
              <a:gd name="T1" fmla="*/ 12382 h 41573"/>
              <a:gd name="T2" fmla="*/ 27757 w 41134"/>
              <a:gd name="T3" fmla="*/ 41573 h 41573"/>
              <a:gd name="T4" fmla="*/ 19534 w 41134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34" h="41573" fill="none" extrusionOk="0">
                <a:moveTo>
                  <a:pt x="-1" y="12381"/>
                </a:moveTo>
                <a:cubicBezTo>
                  <a:pt x="3566" y="4822"/>
                  <a:pt x="11175" y="0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</a:path>
              <a:path w="41134" h="41573" stroke="0" extrusionOk="0">
                <a:moveTo>
                  <a:pt x="-1" y="12381"/>
                </a:moveTo>
                <a:cubicBezTo>
                  <a:pt x="3566" y="4822"/>
                  <a:pt x="11175" y="0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  <a:lnTo>
                  <a:pt x="19534" y="2160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4000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390775" y="3187700"/>
            <a:ext cx="1163638" cy="5794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FFFFFF"/>
                </a:solidFill>
                <a:ea typeface="宋体" panose="02010600030101010101" pitchFamily="2" charset="-122"/>
              </a:rPr>
              <a:t>60%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219575" y="4186238"/>
            <a:ext cx="823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30%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5819775" y="5153025"/>
            <a:ext cx="15954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panose="02010600030101010101" pitchFamily="2" charset="-122"/>
              </a:rPr>
              <a:t> Your text in here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4067175" y="5092700"/>
            <a:ext cx="20288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7196138" y="4003675"/>
            <a:ext cx="1595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panose="02010600030101010101" pitchFamily="2" charset="-122"/>
              </a:rPr>
              <a:t> Your text in here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886575" y="3644900"/>
            <a:ext cx="20288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704850" y="5102225"/>
            <a:ext cx="15954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1C1C1C"/>
                </a:solidFill>
                <a:ea typeface="宋体" panose="02010600030101010101" pitchFamily="2" charset="-122"/>
              </a:rPr>
              <a:t> Your text in here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714375" y="4749800"/>
            <a:ext cx="15144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Text in here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085975" y="3721100"/>
            <a:ext cx="1697038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Click to add Text</a:t>
            </a: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4371975" y="2197100"/>
            <a:ext cx="701675" cy="1295400"/>
            <a:chOff x="0" y="0"/>
            <a:chExt cx="592" cy="1034"/>
          </a:xfrm>
        </p:grpSpPr>
        <p:sp>
          <p:nvSpPr>
            <p:cNvPr id="20502" name="Freeform 22"/>
            <p:cNvSpPr>
              <a:spLocks/>
            </p:cNvSpPr>
            <p:nvPr/>
          </p:nvSpPr>
          <p:spPr bwMode="auto">
            <a:xfrm>
              <a:off x="0" y="202"/>
              <a:ext cx="592" cy="832"/>
            </a:xfrm>
            <a:custGeom>
              <a:avLst/>
              <a:gdLst>
                <a:gd name="T0" fmla="*/ 168 w 320"/>
                <a:gd name="T1" fmla="*/ 1 h 479"/>
                <a:gd name="T2" fmla="*/ 148 w 320"/>
                <a:gd name="T3" fmla="*/ 33 h 479"/>
                <a:gd name="T4" fmla="*/ 127 w 320"/>
                <a:gd name="T5" fmla="*/ 1 h 479"/>
                <a:gd name="T6" fmla="*/ 70 w 320"/>
                <a:gd name="T7" fmla="*/ 17 h 479"/>
                <a:gd name="T8" fmla="*/ 1 w 320"/>
                <a:gd name="T9" fmla="*/ 174 h 479"/>
                <a:gd name="T10" fmla="*/ 36 w 320"/>
                <a:gd name="T11" fmla="*/ 213 h 479"/>
                <a:gd name="T12" fmla="*/ 86 w 320"/>
                <a:gd name="T13" fmla="*/ 57 h 479"/>
                <a:gd name="T14" fmla="*/ 14 w 320"/>
                <a:gd name="T15" fmla="*/ 411 h 479"/>
                <a:gd name="T16" fmla="*/ 34 w 320"/>
                <a:gd name="T17" fmla="*/ 466 h 479"/>
                <a:gd name="T18" fmla="*/ 133 w 320"/>
                <a:gd name="T19" fmla="*/ 440 h 479"/>
                <a:gd name="T20" fmla="*/ 147 w 320"/>
                <a:gd name="T21" fmla="*/ 232 h 479"/>
                <a:gd name="T22" fmla="*/ 169 w 320"/>
                <a:gd name="T23" fmla="*/ 439 h 479"/>
                <a:gd name="T24" fmla="*/ 262 w 320"/>
                <a:gd name="T25" fmla="*/ 468 h 479"/>
                <a:gd name="T26" fmla="*/ 282 w 320"/>
                <a:gd name="T27" fmla="*/ 407 h 479"/>
                <a:gd name="T28" fmla="*/ 210 w 320"/>
                <a:gd name="T29" fmla="*/ 57 h 479"/>
                <a:gd name="T30" fmla="*/ 230 w 320"/>
                <a:gd name="T31" fmla="*/ 135 h 479"/>
                <a:gd name="T32" fmla="*/ 281 w 320"/>
                <a:gd name="T33" fmla="*/ 236 h 479"/>
                <a:gd name="T34" fmla="*/ 295 w 320"/>
                <a:gd name="T35" fmla="*/ 162 h 479"/>
                <a:gd name="T36" fmla="*/ 216 w 320"/>
                <a:gd name="T37" fmla="*/ 8 h 479"/>
                <a:gd name="T38" fmla="*/ 168 w 320"/>
                <a:gd name="T39" fmla="*/ 1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0" h="479">
                  <a:moveTo>
                    <a:pt x="168" y="1"/>
                  </a:moveTo>
                  <a:cubicBezTo>
                    <a:pt x="165" y="15"/>
                    <a:pt x="154" y="34"/>
                    <a:pt x="148" y="33"/>
                  </a:cubicBezTo>
                  <a:cubicBezTo>
                    <a:pt x="141" y="33"/>
                    <a:pt x="133" y="15"/>
                    <a:pt x="127" y="1"/>
                  </a:cubicBezTo>
                  <a:cubicBezTo>
                    <a:pt x="105" y="0"/>
                    <a:pt x="88" y="5"/>
                    <a:pt x="70" y="17"/>
                  </a:cubicBezTo>
                  <a:cubicBezTo>
                    <a:pt x="57" y="32"/>
                    <a:pt x="0" y="165"/>
                    <a:pt x="1" y="174"/>
                  </a:cubicBezTo>
                  <a:cubicBezTo>
                    <a:pt x="1" y="183"/>
                    <a:pt x="3" y="212"/>
                    <a:pt x="36" y="213"/>
                  </a:cubicBezTo>
                  <a:cubicBezTo>
                    <a:pt x="63" y="197"/>
                    <a:pt x="86" y="57"/>
                    <a:pt x="86" y="57"/>
                  </a:cubicBezTo>
                  <a:cubicBezTo>
                    <a:pt x="79" y="92"/>
                    <a:pt x="14" y="411"/>
                    <a:pt x="14" y="411"/>
                  </a:cubicBezTo>
                  <a:cubicBezTo>
                    <a:pt x="9" y="452"/>
                    <a:pt x="24" y="464"/>
                    <a:pt x="34" y="466"/>
                  </a:cubicBezTo>
                  <a:cubicBezTo>
                    <a:pt x="55" y="471"/>
                    <a:pt x="114" y="479"/>
                    <a:pt x="133" y="440"/>
                  </a:cubicBezTo>
                  <a:cubicBezTo>
                    <a:pt x="152" y="401"/>
                    <a:pt x="141" y="232"/>
                    <a:pt x="147" y="232"/>
                  </a:cubicBezTo>
                  <a:cubicBezTo>
                    <a:pt x="153" y="232"/>
                    <a:pt x="150" y="400"/>
                    <a:pt x="169" y="439"/>
                  </a:cubicBezTo>
                  <a:cubicBezTo>
                    <a:pt x="188" y="478"/>
                    <a:pt x="243" y="473"/>
                    <a:pt x="262" y="468"/>
                  </a:cubicBezTo>
                  <a:cubicBezTo>
                    <a:pt x="272" y="462"/>
                    <a:pt x="292" y="459"/>
                    <a:pt x="282" y="407"/>
                  </a:cubicBezTo>
                  <a:lnTo>
                    <a:pt x="210" y="57"/>
                  </a:lnTo>
                  <a:cubicBezTo>
                    <a:pt x="201" y="12"/>
                    <a:pt x="218" y="105"/>
                    <a:pt x="230" y="135"/>
                  </a:cubicBezTo>
                  <a:cubicBezTo>
                    <a:pt x="242" y="165"/>
                    <a:pt x="242" y="254"/>
                    <a:pt x="281" y="236"/>
                  </a:cubicBezTo>
                  <a:cubicBezTo>
                    <a:pt x="320" y="218"/>
                    <a:pt x="299" y="180"/>
                    <a:pt x="295" y="162"/>
                  </a:cubicBezTo>
                  <a:cubicBezTo>
                    <a:pt x="288" y="150"/>
                    <a:pt x="237" y="17"/>
                    <a:pt x="216" y="8"/>
                  </a:cubicBezTo>
                  <a:cubicBezTo>
                    <a:pt x="183" y="0"/>
                    <a:pt x="168" y="1"/>
                    <a:pt x="168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0099CC">
                    <a:gamma/>
                    <a:shade val="76078"/>
                    <a:invGamma/>
                  </a:srgbClr>
                </a:gs>
                <a:gs pos="100000">
                  <a:srgbClr val="0099CC"/>
                </a:gs>
              </a:gsLst>
              <a:lin ang="18900000" scaled="1"/>
            </a:gradFill>
            <a:ln>
              <a:noFill/>
            </a:ln>
            <a:effectLst/>
            <a:scene3d>
              <a:camera prst="legacyPerspectiveTopRight"/>
              <a:lightRig rig="legacyNormal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CC"/>
              </a:extrusionClr>
              <a:contourClr>
                <a:srgbClr val="0099CC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0503" name="Oval 23"/>
            <p:cNvSpPr>
              <a:spLocks noChangeArrowheads="1"/>
            </p:cNvSpPr>
            <p:nvPr/>
          </p:nvSpPr>
          <p:spPr bwMode="auto">
            <a:xfrm flipH="1">
              <a:off x="175" y="0"/>
              <a:ext cx="199" cy="215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76078"/>
                    <a:invGamma/>
                  </a:srgbClr>
                </a:gs>
                <a:gs pos="100000">
                  <a:srgbClr val="0099CC"/>
                </a:gs>
              </a:gsLst>
              <a:lin ang="18900000" scaled="1"/>
            </a:gradFill>
            <a:ln>
              <a:noFill/>
            </a:ln>
            <a:effectLst/>
            <a:scene3d>
              <a:camera prst="legacyPerspectiveTopRight"/>
              <a:lightRig rig="legacyNormal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CC"/>
              </a:extrusionClr>
              <a:contourClr>
                <a:srgbClr val="0099CC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20504" name="Group 24"/>
          <p:cNvGrpSpPr>
            <a:grpSpLocks/>
          </p:cNvGrpSpPr>
          <p:nvPr/>
        </p:nvGrpSpPr>
        <p:grpSpPr bwMode="auto">
          <a:xfrm>
            <a:off x="5133975" y="2197100"/>
            <a:ext cx="660400" cy="1314450"/>
            <a:chOff x="0" y="0"/>
            <a:chExt cx="590" cy="1177"/>
          </a:xfrm>
        </p:grpSpPr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0" y="206"/>
              <a:ext cx="590" cy="971"/>
            </a:xfrm>
            <a:custGeom>
              <a:avLst/>
              <a:gdLst>
                <a:gd name="T0" fmla="*/ 284 w 590"/>
                <a:gd name="T1" fmla="*/ 59 h 971"/>
                <a:gd name="T2" fmla="*/ 364 w 590"/>
                <a:gd name="T3" fmla="*/ 7 h 971"/>
                <a:gd name="T4" fmla="*/ 446 w 590"/>
                <a:gd name="T5" fmla="*/ 52 h 971"/>
                <a:gd name="T6" fmla="*/ 512 w 590"/>
                <a:gd name="T7" fmla="*/ 216 h 971"/>
                <a:gd name="T8" fmla="*/ 532 w 590"/>
                <a:gd name="T9" fmla="*/ 417 h 971"/>
                <a:gd name="T10" fmla="*/ 450 w 590"/>
                <a:gd name="T11" fmla="*/ 305 h 971"/>
                <a:gd name="T12" fmla="*/ 398 w 590"/>
                <a:gd name="T13" fmla="*/ 118 h 971"/>
                <a:gd name="T14" fmla="*/ 490 w 590"/>
                <a:gd name="T15" fmla="*/ 497 h 971"/>
                <a:gd name="T16" fmla="*/ 388 w 590"/>
                <a:gd name="T17" fmla="*/ 531 h 971"/>
                <a:gd name="T18" fmla="*/ 412 w 590"/>
                <a:gd name="T19" fmla="*/ 817 h 971"/>
                <a:gd name="T20" fmla="*/ 366 w 590"/>
                <a:gd name="T21" fmla="*/ 967 h 971"/>
                <a:gd name="T22" fmla="*/ 308 w 590"/>
                <a:gd name="T23" fmla="*/ 832 h 971"/>
                <a:gd name="T24" fmla="*/ 290 w 590"/>
                <a:gd name="T25" fmla="*/ 549 h 971"/>
                <a:gd name="T26" fmla="*/ 264 w 590"/>
                <a:gd name="T27" fmla="*/ 801 h 971"/>
                <a:gd name="T28" fmla="*/ 189 w 590"/>
                <a:gd name="T29" fmla="*/ 962 h 971"/>
                <a:gd name="T30" fmla="*/ 151 w 590"/>
                <a:gd name="T31" fmla="*/ 804 h 971"/>
                <a:gd name="T32" fmla="*/ 184 w 590"/>
                <a:gd name="T33" fmla="*/ 525 h 971"/>
                <a:gd name="T34" fmla="*/ 84 w 590"/>
                <a:gd name="T35" fmla="*/ 505 h 971"/>
                <a:gd name="T36" fmla="*/ 170 w 590"/>
                <a:gd name="T37" fmla="*/ 118 h 971"/>
                <a:gd name="T38" fmla="*/ 86 w 590"/>
                <a:gd name="T39" fmla="*/ 401 h 971"/>
                <a:gd name="T40" fmla="*/ 24 w 590"/>
                <a:gd name="T41" fmla="*/ 303 h 971"/>
                <a:gd name="T42" fmla="*/ 140 w 590"/>
                <a:gd name="T43" fmla="*/ 39 h 971"/>
                <a:gd name="T44" fmla="*/ 212 w 590"/>
                <a:gd name="T45" fmla="*/ 13 h 971"/>
                <a:gd name="T46" fmla="*/ 284 w 590"/>
                <a:gd name="T47" fmla="*/ 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0" h="971">
                  <a:moveTo>
                    <a:pt x="284" y="59"/>
                  </a:moveTo>
                  <a:cubicBezTo>
                    <a:pt x="326" y="59"/>
                    <a:pt x="352" y="37"/>
                    <a:pt x="364" y="7"/>
                  </a:cubicBezTo>
                  <a:cubicBezTo>
                    <a:pt x="390" y="2"/>
                    <a:pt x="418" y="17"/>
                    <a:pt x="446" y="52"/>
                  </a:cubicBezTo>
                  <a:cubicBezTo>
                    <a:pt x="470" y="87"/>
                    <a:pt x="498" y="155"/>
                    <a:pt x="512" y="216"/>
                  </a:cubicBezTo>
                  <a:cubicBezTo>
                    <a:pt x="528" y="274"/>
                    <a:pt x="590" y="404"/>
                    <a:pt x="532" y="417"/>
                  </a:cubicBezTo>
                  <a:cubicBezTo>
                    <a:pt x="476" y="430"/>
                    <a:pt x="462" y="364"/>
                    <a:pt x="450" y="305"/>
                  </a:cubicBezTo>
                  <a:cubicBezTo>
                    <a:pt x="430" y="227"/>
                    <a:pt x="398" y="118"/>
                    <a:pt x="398" y="118"/>
                  </a:cubicBezTo>
                  <a:cubicBezTo>
                    <a:pt x="405" y="150"/>
                    <a:pt x="492" y="428"/>
                    <a:pt x="490" y="497"/>
                  </a:cubicBezTo>
                  <a:cubicBezTo>
                    <a:pt x="428" y="523"/>
                    <a:pt x="442" y="516"/>
                    <a:pt x="388" y="531"/>
                  </a:cubicBezTo>
                  <a:cubicBezTo>
                    <a:pt x="394" y="620"/>
                    <a:pt x="405" y="737"/>
                    <a:pt x="412" y="817"/>
                  </a:cubicBezTo>
                  <a:cubicBezTo>
                    <a:pt x="414" y="865"/>
                    <a:pt x="438" y="963"/>
                    <a:pt x="366" y="967"/>
                  </a:cubicBezTo>
                  <a:cubicBezTo>
                    <a:pt x="294" y="971"/>
                    <a:pt x="318" y="915"/>
                    <a:pt x="308" y="832"/>
                  </a:cubicBezTo>
                  <a:lnTo>
                    <a:pt x="290" y="549"/>
                  </a:lnTo>
                  <a:lnTo>
                    <a:pt x="264" y="801"/>
                  </a:lnTo>
                  <a:cubicBezTo>
                    <a:pt x="250" y="879"/>
                    <a:pt x="256" y="960"/>
                    <a:pt x="189" y="962"/>
                  </a:cubicBezTo>
                  <a:cubicBezTo>
                    <a:pt x="122" y="964"/>
                    <a:pt x="149" y="840"/>
                    <a:pt x="151" y="804"/>
                  </a:cubicBezTo>
                  <a:cubicBezTo>
                    <a:pt x="153" y="768"/>
                    <a:pt x="184" y="579"/>
                    <a:pt x="184" y="525"/>
                  </a:cubicBezTo>
                  <a:cubicBezTo>
                    <a:pt x="134" y="515"/>
                    <a:pt x="84" y="505"/>
                    <a:pt x="84" y="505"/>
                  </a:cubicBezTo>
                  <a:lnTo>
                    <a:pt x="170" y="118"/>
                  </a:lnTo>
                  <a:cubicBezTo>
                    <a:pt x="170" y="101"/>
                    <a:pt x="110" y="370"/>
                    <a:pt x="86" y="401"/>
                  </a:cubicBezTo>
                  <a:cubicBezTo>
                    <a:pt x="62" y="433"/>
                    <a:pt x="0" y="397"/>
                    <a:pt x="24" y="303"/>
                  </a:cubicBezTo>
                  <a:cubicBezTo>
                    <a:pt x="34" y="263"/>
                    <a:pt x="124" y="55"/>
                    <a:pt x="140" y="39"/>
                  </a:cubicBezTo>
                  <a:cubicBezTo>
                    <a:pt x="156" y="23"/>
                    <a:pt x="160" y="0"/>
                    <a:pt x="212" y="13"/>
                  </a:cubicBezTo>
                  <a:cubicBezTo>
                    <a:pt x="238" y="41"/>
                    <a:pt x="242" y="59"/>
                    <a:pt x="284" y="59"/>
                  </a:cubicBezTo>
                  <a:close/>
                </a:path>
              </a:pathLst>
            </a:custGeom>
            <a:gradFill rotWithShape="1">
              <a:gsLst>
                <a:gs pos="0">
                  <a:srgbClr val="F0B5B4"/>
                </a:gs>
                <a:gs pos="100000">
                  <a:srgbClr val="F0B5B4">
                    <a:gamma/>
                    <a:tint val="53725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scene3d>
              <a:camera prst="legacyObliqueTopRight"/>
              <a:lightRig rig="legacyNormal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0B5B4"/>
              </a:extrusionClr>
              <a:contourClr>
                <a:srgbClr val="F0B5B4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20006097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0506" name="Oval 26"/>
            <p:cNvSpPr>
              <a:spLocks noChangeArrowheads="1"/>
            </p:cNvSpPr>
            <p:nvPr/>
          </p:nvSpPr>
          <p:spPr bwMode="auto">
            <a:xfrm>
              <a:off x="175" y="0"/>
              <a:ext cx="213" cy="225"/>
            </a:xfrm>
            <a:prstGeom prst="ellipse">
              <a:avLst/>
            </a:prstGeom>
            <a:gradFill rotWithShape="1">
              <a:gsLst>
                <a:gs pos="0">
                  <a:srgbClr val="F0B5B4"/>
                </a:gs>
                <a:gs pos="100000">
                  <a:srgbClr val="F0B5B4">
                    <a:gamma/>
                    <a:tint val="53725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scene3d>
              <a:camera prst="legacyObliqueTopRight"/>
              <a:lightRig rig="legacyNormal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0B5B4"/>
              </a:extrusionClr>
              <a:contourClr>
                <a:srgbClr val="F0B5B4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20006097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682625" y="1492250"/>
            <a:ext cx="68675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165225" y="1892300"/>
            <a:ext cx="510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ea typeface="宋体" panose="02010600030101010101" pitchFamily="2" charset="-122"/>
              </a:rPr>
              <a:t>ThemeGallery</a:t>
            </a:r>
            <a:r>
              <a:rPr lang="en-US" altLang="zh-CN" sz="1400">
                <a:ea typeface="宋体" panose="02010600030101010101" pitchFamily="2" charset="-122"/>
              </a:rPr>
              <a:t> is a Design Digital Content &amp; Contents mall developed by Guild Design Inc.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381125" y="3835400"/>
            <a:ext cx="3781425" cy="1096963"/>
          </a:xfrm>
          <a:prstGeom prst="ellipse">
            <a:avLst/>
          </a:prstGeom>
          <a:solidFill>
            <a:srgbClr val="1C1C1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rc 5"/>
          <p:cNvSpPr>
            <a:spLocks/>
          </p:cNvSpPr>
          <p:nvPr/>
        </p:nvSpPr>
        <p:spPr bwMode="auto">
          <a:xfrm rot="16200000">
            <a:off x="2795588" y="2359025"/>
            <a:ext cx="1316037" cy="35163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3380 w 43200"/>
              <a:gd name="T1" fmla="*/ 39705 h 43200"/>
              <a:gd name="T2" fmla="*/ 38438 w 43200"/>
              <a:gd name="T3" fmla="*/ 3512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6520"/>
                  <a:pt x="41520" y="31293"/>
                  <a:pt x="38438" y="35129"/>
                </a:cubicBezTo>
              </a:path>
              <a:path w="43200" h="43200" stroke="0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6520"/>
                  <a:pt x="41520" y="31293"/>
                  <a:pt x="38438" y="3512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rc 6"/>
          <p:cNvSpPr>
            <a:spLocks/>
          </p:cNvSpPr>
          <p:nvPr/>
        </p:nvSpPr>
        <p:spPr bwMode="auto">
          <a:xfrm rot="16200000">
            <a:off x="2905125" y="2287588"/>
            <a:ext cx="1196975" cy="33845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692 w 43200"/>
              <a:gd name="T1" fmla="*/ 42002 h 43200"/>
              <a:gd name="T2" fmla="*/ 31490 w 43200"/>
              <a:gd name="T3" fmla="*/ 40803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9688"/>
                  <a:pt x="38680" y="37099"/>
                  <a:pt x="31489" y="40802"/>
                </a:cubicBezTo>
              </a:path>
              <a:path w="43200" h="43200" stroke="0" extrusionOk="0">
                <a:moveTo>
                  <a:pt x="28692" y="42002"/>
                </a:moveTo>
                <a:cubicBezTo>
                  <a:pt x="26411" y="42795"/>
                  <a:pt x="24014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2353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rc 7"/>
          <p:cNvSpPr>
            <a:spLocks/>
          </p:cNvSpPr>
          <p:nvPr/>
        </p:nvSpPr>
        <p:spPr bwMode="auto">
          <a:xfrm rot="16200000">
            <a:off x="2813050" y="2414588"/>
            <a:ext cx="1195388" cy="32623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027 w 43200"/>
              <a:gd name="T1" fmla="*/ 42175 h 42175"/>
              <a:gd name="T2" fmla="*/ 31490 w 43200"/>
              <a:gd name="T3" fmla="*/ 40803 h 42175"/>
              <a:gd name="T4" fmla="*/ 21600 w 43200"/>
              <a:gd name="T5" fmla="*/ 21600 h 42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2175" fill="none" extrusionOk="0">
                <a:moveTo>
                  <a:pt x="15026" y="42175"/>
                </a:moveTo>
                <a:cubicBezTo>
                  <a:pt x="6075" y="39315"/>
                  <a:pt x="0" y="309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9688"/>
                  <a:pt x="38680" y="37099"/>
                  <a:pt x="31489" y="40802"/>
                </a:cubicBezTo>
              </a:path>
              <a:path w="43200" h="42175" stroke="0" extrusionOk="0">
                <a:moveTo>
                  <a:pt x="15026" y="42175"/>
                </a:moveTo>
                <a:cubicBezTo>
                  <a:pt x="6075" y="39315"/>
                  <a:pt x="0" y="309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48627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rc 8"/>
          <p:cNvSpPr>
            <a:spLocks/>
          </p:cNvSpPr>
          <p:nvPr/>
        </p:nvSpPr>
        <p:spPr bwMode="auto">
          <a:xfrm rot="16200000">
            <a:off x="2751932" y="2456656"/>
            <a:ext cx="1227138" cy="31527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943 w 43200"/>
              <a:gd name="T1" fmla="*/ 37466 h 40803"/>
              <a:gd name="T2" fmla="*/ 31490 w 43200"/>
              <a:gd name="T3" fmla="*/ 40803 h 40803"/>
              <a:gd name="T4" fmla="*/ 21600 w 43200"/>
              <a:gd name="T5" fmla="*/ 21600 h 40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803" fill="none" extrusionOk="0">
                <a:moveTo>
                  <a:pt x="6942" y="37466"/>
                </a:moveTo>
                <a:cubicBezTo>
                  <a:pt x="2516" y="33377"/>
                  <a:pt x="0" y="27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9688"/>
                  <a:pt x="38680" y="37099"/>
                  <a:pt x="31489" y="40802"/>
                </a:cubicBezTo>
              </a:path>
              <a:path w="43200" h="40803" stroke="0" extrusionOk="0">
                <a:moveTo>
                  <a:pt x="6942" y="37466"/>
                </a:moveTo>
                <a:cubicBezTo>
                  <a:pt x="2516" y="33377"/>
                  <a:pt x="0" y="2762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9688"/>
                  <a:pt x="38680" y="37099"/>
                  <a:pt x="31489" y="40802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40392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241800" y="4114800"/>
            <a:ext cx="719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10%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675188" y="3849688"/>
            <a:ext cx="465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5%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5038725" y="4230688"/>
            <a:ext cx="0" cy="160337"/>
          </a:xfrm>
          <a:prstGeom prst="line">
            <a:avLst/>
          </a:prstGeom>
          <a:noFill/>
          <a:ln w="9525" cmpd="sng">
            <a:solidFill>
              <a:srgbClr val="1C1C1C">
                <a:alpha val="39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4679950" y="4454525"/>
            <a:ext cx="0" cy="112713"/>
          </a:xfrm>
          <a:prstGeom prst="line">
            <a:avLst/>
          </a:prstGeom>
          <a:noFill/>
          <a:ln w="9525" cmpd="sng">
            <a:solidFill>
              <a:srgbClr val="1C1C1C">
                <a:alpha val="39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2735263" y="4014788"/>
            <a:ext cx="879475" cy="719137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Arc 14"/>
          <p:cNvSpPr>
            <a:spLocks/>
          </p:cNvSpPr>
          <p:nvPr/>
        </p:nvSpPr>
        <p:spPr bwMode="auto">
          <a:xfrm rot="16200000">
            <a:off x="2769394" y="2086769"/>
            <a:ext cx="1533525" cy="3929063"/>
          </a:xfrm>
          <a:custGeom>
            <a:avLst/>
            <a:gdLst>
              <a:gd name="G0" fmla="+- 19812 0 0"/>
              <a:gd name="G1" fmla="+- 21600 0 0"/>
              <a:gd name="G2" fmla="+- 21600 0 0"/>
              <a:gd name="T0" fmla="*/ 0 w 41412"/>
              <a:gd name="T1" fmla="*/ 12994 h 41573"/>
              <a:gd name="T2" fmla="*/ 28035 w 41412"/>
              <a:gd name="T3" fmla="*/ 41573 h 41573"/>
              <a:gd name="T4" fmla="*/ 19812 w 41412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12" h="41573" fill="none" extrusionOk="0">
                <a:moveTo>
                  <a:pt x="0" y="12994"/>
                </a:moveTo>
                <a:cubicBezTo>
                  <a:pt x="3427" y="5104"/>
                  <a:pt x="11209" y="0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</a:path>
              <a:path w="41412" h="41573" stroke="0" extrusionOk="0">
                <a:moveTo>
                  <a:pt x="0" y="12994"/>
                </a:moveTo>
                <a:cubicBezTo>
                  <a:pt x="3427" y="5104"/>
                  <a:pt x="11209" y="0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  <a:lnTo>
                  <a:pt x="19812" y="216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1373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Freeform 15"/>
          <p:cNvSpPr>
            <a:spLocks/>
          </p:cNvSpPr>
          <p:nvPr/>
        </p:nvSpPr>
        <p:spPr bwMode="auto">
          <a:xfrm>
            <a:off x="5343525" y="3544888"/>
            <a:ext cx="195263" cy="255587"/>
          </a:xfrm>
          <a:custGeom>
            <a:avLst/>
            <a:gdLst>
              <a:gd name="T0" fmla="*/ 133 w 141"/>
              <a:gd name="T1" fmla="*/ 72 h 186"/>
              <a:gd name="T2" fmla="*/ 141 w 141"/>
              <a:gd name="T3" fmla="*/ 161 h 186"/>
              <a:gd name="T4" fmla="*/ 15 w 141"/>
              <a:gd name="T5" fmla="*/ 186 h 186"/>
              <a:gd name="T6" fmla="*/ 0 w 141"/>
              <a:gd name="T7" fmla="*/ 0 h 186"/>
              <a:gd name="T8" fmla="*/ 133 w 141"/>
              <a:gd name="T9" fmla="*/ 7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186">
                <a:moveTo>
                  <a:pt x="133" y="72"/>
                </a:moveTo>
                <a:lnTo>
                  <a:pt x="141" y="161"/>
                </a:lnTo>
                <a:lnTo>
                  <a:pt x="15" y="186"/>
                </a:lnTo>
                <a:lnTo>
                  <a:pt x="0" y="0"/>
                </a:lnTo>
                <a:lnTo>
                  <a:pt x="133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Arc 16"/>
          <p:cNvSpPr>
            <a:spLocks/>
          </p:cNvSpPr>
          <p:nvPr/>
        </p:nvSpPr>
        <p:spPr bwMode="auto">
          <a:xfrm rot="16200000">
            <a:off x="2783682" y="1940719"/>
            <a:ext cx="1524000" cy="3932237"/>
          </a:xfrm>
          <a:custGeom>
            <a:avLst/>
            <a:gdLst>
              <a:gd name="G0" fmla="+- 19534 0 0"/>
              <a:gd name="G1" fmla="+- 21600 0 0"/>
              <a:gd name="G2" fmla="+- 21600 0 0"/>
              <a:gd name="T0" fmla="*/ 0 w 41134"/>
              <a:gd name="T1" fmla="*/ 12382 h 41573"/>
              <a:gd name="T2" fmla="*/ 27757 w 41134"/>
              <a:gd name="T3" fmla="*/ 41573 h 41573"/>
              <a:gd name="T4" fmla="*/ 19534 w 41134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34" h="41573" fill="none" extrusionOk="0">
                <a:moveTo>
                  <a:pt x="-1" y="12381"/>
                </a:moveTo>
                <a:cubicBezTo>
                  <a:pt x="3566" y="4822"/>
                  <a:pt x="11175" y="0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</a:path>
              <a:path w="41134" h="41573" stroke="0" extrusionOk="0">
                <a:moveTo>
                  <a:pt x="-1" y="12381"/>
                </a:moveTo>
                <a:cubicBezTo>
                  <a:pt x="3566" y="4822"/>
                  <a:pt x="11175" y="0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  <a:lnTo>
                  <a:pt x="19534" y="216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163888" y="3346450"/>
            <a:ext cx="81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60%</a:t>
            </a:r>
          </a:p>
        </p:txBody>
      </p:sp>
      <p:cxnSp>
        <p:nvCxnSpPr>
          <p:cNvPr id="21522" name="AutoShape 18"/>
          <p:cNvCxnSpPr>
            <a:cxnSpLocks noChangeShapeType="1"/>
            <a:endCxn id="21521" idx="3"/>
          </p:cNvCxnSpPr>
          <p:nvPr/>
        </p:nvCxnSpPr>
        <p:spPr bwMode="auto">
          <a:xfrm rot="10800000" flipV="1">
            <a:off x="3976688" y="2778125"/>
            <a:ext cx="2093912" cy="766763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3" name="AutoShape 19"/>
          <p:cNvCxnSpPr>
            <a:cxnSpLocks noChangeShapeType="1"/>
            <a:endCxn id="21514" idx="3"/>
          </p:cNvCxnSpPr>
          <p:nvPr/>
        </p:nvCxnSpPr>
        <p:spPr bwMode="auto">
          <a:xfrm rot="10800000">
            <a:off x="5140325" y="4002088"/>
            <a:ext cx="1062038" cy="158750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3433763" y="4214813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25%</a:t>
            </a:r>
          </a:p>
        </p:txBody>
      </p: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6070600" y="2593975"/>
            <a:ext cx="1758950" cy="419100"/>
            <a:chOff x="0" y="0"/>
            <a:chExt cx="1440" cy="448"/>
          </a:xfrm>
        </p:grpSpPr>
        <p:sp>
          <p:nvSpPr>
            <p:cNvPr id="21526" name="Freeform 22"/>
            <p:cNvSpPr>
              <a:spLocks/>
            </p:cNvSpPr>
            <p:nvPr/>
          </p:nvSpPr>
          <p:spPr bwMode="auto">
            <a:xfrm>
              <a:off x="85" y="258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Text in here</a:t>
              </a:r>
            </a:p>
          </p:txBody>
        </p:sp>
      </p:grp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6070600" y="3941763"/>
            <a:ext cx="1758950" cy="419100"/>
            <a:chOff x="0" y="0"/>
            <a:chExt cx="1440" cy="448"/>
          </a:xfrm>
        </p:grpSpPr>
        <p:sp>
          <p:nvSpPr>
            <p:cNvPr id="21529" name="Freeform 25"/>
            <p:cNvSpPr>
              <a:spLocks/>
            </p:cNvSpPr>
            <p:nvPr/>
          </p:nvSpPr>
          <p:spPr bwMode="auto">
            <a:xfrm>
              <a:off x="85" y="258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Text in here</a:t>
              </a:r>
            </a:p>
          </p:txBody>
        </p:sp>
      </p:grp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4357688" y="4827588"/>
            <a:ext cx="1758950" cy="419100"/>
            <a:chOff x="0" y="0"/>
            <a:chExt cx="1440" cy="448"/>
          </a:xfrm>
        </p:grpSpPr>
        <p:sp>
          <p:nvSpPr>
            <p:cNvPr id="21532" name="Freeform 28"/>
            <p:cNvSpPr>
              <a:spLocks/>
            </p:cNvSpPr>
            <p:nvPr/>
          </p:nvSpPr>
          <p:spPr bwMode="auto">
            <a:xfrm>
              <a:off x="85" y="258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45490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Text in here</a:t>
              </a:r>
            </a:p>
          </p:txBody>
        </p:sp>
      </p:grp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1452563" y="5037138"/>
            <a:ext cx="1758950" cy="419100"/>
            <a:chOff x="0" y="0"/>
            <a:chExt cx="1440" cy="448"/>
          </a:xfrm>
        </p:grpSpPr>
        <p:sp>
          <p:nvSpPr>
            <p:cNvPr id="21535" name="Freeform 31"/>
            <p:cNvSpPr>
              <a:spLocks/>
            </p:cNvSpPr>
            <p:nvPr/>
          </p:nvSpPr>
          <p:spPr bwMode="auto">
            <a:xfrm>
              <a:off x="85" y="258"/>
              <a:ext cx="1270" cy="190"/>
            </a:xfrm>
            <a:custGeom>
              <a:avLst/>
              <a:gdLst>
                <a:gd name="T0" fmla="*/ 1120 w 1120"/>
                <a:gd name="T1" fmla="*/ 252 h 252"/>
                <a:gd name="T2" fmla="*/ 1116 w 1120"/>
                <a:gd name="T3" fmla="*/ 250 h 252"/>
                <a:gd name="T4" fmla="*/ 1100 w 1120"/>
                <a:gd name="T5" fmla="*/ 246 h 252"/>
                <a:gd name="T6" fmla="*/ 1074 w 1120"/>
                <a:gd name="T7" fmla="*/ 240 h 252"/>
                <a:gd name="T8" fmla="*/ 1038 w 1120"/>
                <a:gd name="T9" fmla="*/ 232 h 252"/>
                <a:gd name="T10" fmla="*/ 992 w 1120"/>
                <a:gd name="T11" fmla="*/ 222 h 252"/>
                <a:gd name="T12" fmla="*/ 938 w 1120"/>
                <a:gd name="T13" fmla="*/ 212 h 252"/>
                <a:gd name="T14" fmla="*/ 876 w 1120"/>
                <a:gd name="T15" fmla="*/ 204 h 252"/>
                <a:gd name="T16" fmla="*/ 806 w 1120"/>
                <a:gd name="T17" fmla="*/ 196 h 252"/>
                <a:gd name="T18" fmla="*/ 730 w 1120"/>
                <a:gd name="T19" fmla="*/ 190 h 252"/>
                <a:gd name="T20" fmla="*/ 646 w 1120"/>
                <a:gd name="T21" fmla="*/ 184 h 252"/>
                <a:gd name="T22" fmla="*/ 556 w 1120"/>
                <a:gd name="T23" fmla="*/ 184 h 252"/>
                <a:gd name="T24" fmla="*/ 466 w 1120"/>
                <a:gd name="T25" fmla="*/ 184 h 252"/>
                <a:gd name="T26" fmla="*/ 384 w 1120"/>
                <a:gd name="T27" fmla="*/ 190 h 252"/>
                <a:gd name="T28" fmla="*/ 308 w 1120"/>
                <a:gd name="T29" fmla="*/ 196 h 252"/>
                <a:gd name="T30" fmla="*/ 238 w 1120"/>
                <a:gd name="T31" fmla="*/ 204 h 252"/>
                <a:gd name="T32" fmla="*/ 178 w 1120"/>
                <a:gd name="T33" fmla="*/ 212 h 252"/>
                <a:gd name="T34" fmla="*/ 126 w 1120"/>
                <a:gd name="T35" fmla="*/ 222 h 252"/>
                <a:gd name="T36" fmla="*/ 82 w 1120"/>
                <a:gd name="T37" fmla="*/ 232 h 252"/>
                <a:gd name="T38" fmla="*/ 46 w 1120"/>
                <a:gd name="T39" fmla="*/ 240 h 252"/>
                <a:gd name="T40" fmla="*/ 20 w 1120"/>
                <a:gd name="T41" fmla="*/ 246 h 252"/>
                <a:gd name="T42" fmla="*/ 6 w 1120"/>
                <a:gd name="T43" fmla="*/ 250 h 252"/>
                <a:gd name="T44" fmla="*/ 0 w 1120"/>
                <a:gd name="T45" fmla="*/ 252 h 252"/>
                <a:gd name="T46" fmla="*/ 0 w 1120"/>
                <a:gd name="T47" fmla="*/ 62 h 252"/>
                <a:gd name="T48" fmla="*/ 560 w 1120"/>
                <a:gd name="T49" fmla="*/ 0 h 252"/>
                <a:gd name="T50" fmla="*/ 1120 w 1120"/>
                <a:gd name="T51" fmla="*/ 62 h 252"/>
                <a:gd name="T52" fmla="*/ 1120 w 1120"/>
                <a:gd name="T53" fmla="*/ 252 h 252"/>
                <a:gd name="T54" fmla="*/ 1120 w 1120"/>
                <a:gd name="T5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7451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Text in here</a:t>
              </a:r>
            </a:p>
          </p:txBody>
        </p:sp>
      </p:grpSp>
      <p:cxnSp>
        <p:nvCxnSpPr>
          <p:cNvPr id="21537" name="AutoShape 33"/>
          <p:cNvCxnSpPr>
            <a:cxnSpLocks noChangeShapeType="1"/>
            <a:stCxn id="21533" idx="0"/>
            <a:endCxn id="21513" idx="3"/>
          </p:cNvCxnSpPr>
          <p:nvPr/>
        </p:nvCxnSpPr>
        <p:spPr bwMode="auto">
          <a:xfrm rot="5400000" flipH="1">
            <a:off x="4818857" y="4409281"/>
            <a:ext cx="560388" cy="276225"/>
          </a:xfrm>
          <a:prstGeom prst="bentConnector2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38" name="AutoShape 34"/>
          <p:cNvCxnSpPr>
            <a:cxnSpLocks noChangeShapeType="1"/>
            <a:stCxn id="21536" idx="3"/>
            <a:endCxn id="21524" idx="2"/>
          </p:cNvCxnSpPr>
          <p:nvPr/>
        </p:nvCxnSpPr>
        <p:spPr bwMode="auto">
          <a:xfrm flipV="1">
            <a:off x="3211513" y="4519613"/>
            <a:ext cx="511175" cy="701675"/>
          </a:xfrm>
          <a:prstGeom prst="bentConnector2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6335713" y="4338638"/>
            <a:ext cx="1397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ea typeface="宋体" panose="02010600030101010101" pitchFamily="2" charset="-122"/>
              </a:rPr>
              <a:t> Your text in here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6376988" y="2990850"/>
            <a:ext cx="139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ea typeface="宋体" panose="02010600030101010101" pitchFamily="2" charset="-122"/>
              </a:rPr>
              <a:t> Your text in here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4627563" y="5251450"/>
            <a:ext cx="139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ea typeface="宋体" panose="02010600030101010101" pitchFamily="2" charset="-122"/>
              </a:rPr>
              <a:t> Your text in here</a:t>
            </a:r>
          </a:p>
        </p:txBody>
      </p:sp>
      <p:grpSp>
        <p:nvGrpSpPr>
          <p:cNvPr id="21542" name="Group 38"/>
          <p:cNvGrpSpPr>
            <a:grpSpLocks/>
          </p:cNvGrpSpPr>
          <p:nvPr/>
        </p:nvGrpSpPr>
        <p:grpSpPr bwMode="auto">
          <a:xfrm>
            <a:off x="2306638" y="2725738"/>
            <a:ext cx="923925" cy="1123950"/>
            <a:chOff x="0" y="0"/>
            <a:chExt cx="891" cy="983"/>
          </a:xfrm>
        </p:grpSpPr>
        <p:grpSp>
          <p:nvGrpSpPr>
            <p:cNvPr id="21543" name="Group 39"/>
            <p:cNvGrpSpPr>
              <a:grpSpLocks/>
            </p:cNvGrpSpPr>
            <p:nvPr/>
          </p:nvGrpSpPr>
          <p:grpSpPr bwMode="auto">
            <a:xfrm>
              <a:off x="59" y="2"/>
              <a:ext cx="828" cy="981"/>
              <a:chOff x="0" y="0"/>
              <a:chExt cx="381" cy="436"/>
            </a:xfrm>
          </p:grpSpPr>
          <p:sp>
            <p:nvSpPr>
              <p:cNvPr id="21544" name="Freeform 40"/>
              <p:cNvSpPr>
                <a:spLocks/>
              </p:cNvSpPr>
              <p:nvPr/>
            </p:nvSpPr>
            <p:spPr bwMode="auto">
              <a:xfrm>
                <a:off x="0" y="171"/>
                <a:ext cx="381" cy="265"/>
              </a:xfrm>
              <a:custGeom>
                <a:avLst/>
                <a:gdLst>
                  <a:gd name="T0" fmla="*/ 327 w 630"/>
                  <a:gd name="T1" fmla="*/ 12 h 439"/>
                  <a:gd name="T2" fmla="*/ 52 w 630"/>
                  <a:gd name="T3" fmla="*/ 439 h 439"/>
                  <a:gd name="T4" fmla="*/ 584 w 630"/>
                  <a:gd name="T5" fmla="*/ 439 h 439"/>
                  <a:gd name="T6" fmla="*/ 327 w 630"/>
                  <a:gd name="T7" fmla="*/ 12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0" h="439">
                    <a:moveTo>
                      <a:pt x="327" y="12"/>
                    </a:moveTo>
                    <a:cubicBezTo>
                      <a:pt x="57" y="0"/>
                      <a:pt x="0" y="366"/>
                      <a:pt x="52" y="439"/>
                    </a:cubicBezTo>
                    <a:lnTo>
                      <a:pt x="584" y="439"/>
                    </a:lnTo>
                    <a:cubicBezTo>
                      <a:pt x="630" y="368"/>
                      <a:pt x="597" y="24"/>
                      <a:pt x="327" y="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  <a:contourClr>
                  <a:srgbClr val="993300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9206097" algn="ctr" rotWithShape="0">
                        <a:srgbClr val="993300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1545" name="Oval 41"/>
              <p:cNvSpPr>
                <a:spLocks noChangeArrowheads="1"/>
              </p:cNvSpPr>
              <p:nvPr/>
            </p:nvSpPr>
            <p:spPr bwMode="auto">
              <a:xfrm>
                <a:off x="103" y="0"/>
                <a:ext cx="185" cy="195"/>
              </a:xfrm>
              <a:prstGeom prst="ellipse">
                <a:avLst/>
              </a:pr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  <a:contourClr>
                  <a:srgbClr val="993300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46" name="Freeform 42"/>
            <p:cNvSpPr>
              <a:spLocks/>
            </p:cNvSpPr>
            <p:nvPr/>
          </p:nvSpPr>
          <p:spPr bwMode="auto">
            <a:xfrm>
              <a:off x="64" y="383"/>
              <a:ext cx="827" cy="598"/>
            </a:xfrm>
            <a:custGeom>
              <a:avLst/>
              <a:gdLst>
                <a:gd name="T0" fmla="*/ 327 w 630"/>
                <a:gd name="T1" fmla="*/ 12 h 439"/>
                <a:gd name="T2" fmla="*/ 52 w 630"/>
                <a:gd name="T3" fmla="*/ 439 h 439"/>
                <a:gd name="T4" fmla="*/ 584 w 630"/>
                <a:gd name="T5" fmla="*/ 439 h 439"/>
                <a:gd name="T6" fmla="*/ 327 w 630"/>
                <a:gd name="T7" fmla="*/ 1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439">
                  <a:moveTo>
                    <a:pt x="327" y="12"/>
                  </a:moveTo>
                  <a:cubicBezTo>
                    <a:pt x="57" y="0"/>
                    <a:pt x="0" y="366"/>
                    <a:pt x="52" y="439"/>
                  </a:cubicBezTo>
                  <a:lnTo>
                    <a:pt x="584" y="439"/>
                  </a:lnTo>
                  <a:cubicBezTo>
                    <a:pt x="630" y="368"/>
                    <a:pt x="597" y="24"/>
                    <a:pt x="327" y="12"/>
                  </a:cubicBezTo>
                  <a:close/>
                </a:path>
              </a:pathLst>
            </a:custGeom>
            <a:gradFill rotWithShape="1">
              <a:gsLst>
                <a:gs pos="0">
                  <a:srgbClr val="00ABB4">
                    <a:gamma/>
                    <a:shade val="26275"/>
                    <a:invGamma/>
                  </a:srgbClr>
                </a:gs>
                <a:gs pos="100000">
                  <a:srgbClr val="00ABB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9206097" algn="ctr" rotWithShape="0">
                      <a:srgbClr val="00ABB4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Freeform 43"/>
            <p:cNvSpPr>
              <a:spLocks/>
            </p:cNvSpPr>
            <p:nvPr/>
          </p:nvSpPr>
          <p:spPr bwMode="auto">
            <a:xfrm>
              <a:off x="226" y="421"/>
              <a:ext cx="510" cy="190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009CA4">
                    <a:alpha val="1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Oval 44"/>
            <p:cNvSpPr>
              <a:spLocks noChangeArrowheads="1"/>
            </p:cNvSpPr>
            <p:nvPr/>
          </p:nvSpPr>
          <p:spPr bwMode="auto">
            <a:xfrm>
              <a:off x="287" y="0"/>
              <a:ext cx="403" cy="440"/>
            </a:xfrm>
            <a:prstGeom prst="ellipse">
              <a:avLst/>
            </a:prstGeom>
            <a:gradFill rotWithShape="1">
              <a:gsLst>
                <a:gs pos="0">
                  <a:srgbClr val="00A4AC">
                    <a:gamma/>
                    <a:shade val="56078"/>
                    <a:invGamma/>
                  </a:srgbClr>
                </a:gs>
                <a:gs pos="50000">
                  <a:srgbClr val="00A4AC"/>
                </a:gs>
                <a:gs pos="100000">
                  <a:srgbClr val="00A4AC">
                    <a:gamma/>
                    <a:shade val="5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Freeform 45"/>
            <p:cNvSpPr>
              <a:spLocks/>
            </p:cNvSpPr>
            <p:nvPr/>
          </p:nvSpPr>
          <p:spPr bwMode="auto">
            <a:xfrm>
              <a:off x="328" y="7"/>
              <a:ext cx="319" cy="145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59D3D9">
                    <a:alpha val="1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50" name="Group 46"/>
            <p:cNvGrpSpPr>
              <a:grpSpLocks/>
            </p:cNvGrpSpPr>
            <p:nvPr/>
          </p:nvGrpSpPr>
          <p:grpSpPr bwMode="auto">
            <a:xfrm rot="20302575" flipH="1">
              <a:off x="217" y="61"/>
              <a:ext cx="349" cy="119"/>
              <a:chOff x="0" y="0"/>
              <a:chExt cx="893" cy="246"/>
            </a:xfrm>
          </p:grpSpPr>
          <p:grpSp>
            <p:nvGrpSpPr>
              <p:cNvPr id="21551" name="Group 47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1552" name="AutoShape 48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53" name="AutoShape 49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54" name="AutoShape 50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55" name="AutoShape 51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56" name="Group 52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1557" name="AutoShape 53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58" name="AutoShape 54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59" name="AutoShape 55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0" name="AutoShape 56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561" name="Group 57"/>
            <p:cNvGrpSpPr>
              <a:grpSpLocks/>
            </p:cNvGrpSpPr>
            <p:nvPr/>
          </p:nvGrpSpPr>
          <p:grpSpPr bwMode="auto">
            <a:xfrm rot="19687084" flipH="1">
              <a:off x="0" y="520"/>
              <a:ext cx="508" cy="120"/>
              <a:chOff x="0" y="0"/>
              <a:chExt cx="893" cy="246"/>
            </a:xfrm>
          </p:grpSpPr>
          <p:grpSp>
            <p:nvGrpSpPr>
              <p:cNvPr id="21562" name="Group 58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1563" name="AutoShape 59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4" name="AutoShape 60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5" name="AutoShape 61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6" name="AutoShape 62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67" name="Group 63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1568" name="AutoShape 64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69" name="AutoShape 65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0" name="AutoShape 66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1" name="AutoShape 67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1974850" y="3849688"/>
            <a:ext cx="1504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>
                <a:solidFill>
                  <a:srgbClr val="FFFFFF"/>
                </a:solidFill>
                <a:ea typeface="宋体" panose="02010600030101010101" pitchFamily="2" charset="-122"/>
              </a:rPr>
              <a:t>Click to add Text</a:t>
            </a:r>
          </a:p>
        </p:txBody>
      </p:sp>
      <p:grpSp>
        <p:nvGrpSpPr>
          <p:cNvPr id="21573" name="Group 69"/>
          <p:cNvGrpSpPr>
            <a:grpSpLocks/>
          </p:cNvGrpSpPr>
          <p:nvPr/>
        </p:nvGrpSpPr>
        <p:grpSpPr bwMode="auto">
          <a:xfrm>
            <a:off x="1843088" y="2725738"/>
            <a:ext cx="925512" cy="1123950"/>
            <a:chOff x="0" y="0"/>
            <a:chExt cx="891" cy="983"/>
          </a:xfrm>
        </p:grpSpPr>
        <p:grpSp>
          <p:nvGrpSpPr>
            <p:cNvPr id="21574" name="Group 70"/>
            <p:cNvGrpSpPr>
              <a:grpSpLocks/>
            </p:cNvGrpSpPr>
            <p:nvPr/>
          </p:nvGrpSpPr>
          <p:grpSpPr bwMode="auto">
            <a:xfrm>
              <a:off x="59" y="2"/>
              <a:ext cx="828" cy="981"/>
              <a:chOff x="0" y="0"/>
              <a:chExt cx="381" cy="436"/>
            </a:xfrm>
          </p:grpSpPr>
          <p:sp>
            <p:nvSpPr>
              <p:cNvPr id="21575" name="Freeform 71"/>
              <p:cNvSpPr>
                <a:spLocks/>
              </p:cNvSpPr>
              <p:nvPr/>
            </p:nvSpPr>
            <p:spPr bwMode="auto">
              <a:xfrm>
                <a:off x="0" y="171"/>
                <a:ext cx="381" cy="265"/>
              </a:xfrm>
              <a:custGeom>
                <a:avLst/>
                <a:gdLst>
                  <a:gd name="T0" fmla="*/ 327 w 630"/>
                  <a:gd name="T1" fmla="*/ 12 h 439"/>
                  <a:gd name="T2" fmla="*/ 52 w 630"/>
                  <a:gd name="T3" fmla="*/ 439 h 439"/>
                  <a:gd name="T4" fmla="*/ 584 w 630"/>
                  <a:gd name="T5" fmla="*/ 439 h 439"/>
                  <a:gd name="T6" fmla="*/ 327 w 630"/>
                  <a:gd name="T7" fmla="*/ 12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0" h="439">
                    <a:moveTo>
                      <a:pt x="327" y="12"/>
                    </a:moveTo>
                    <a:cubicBezTo>
                      <a:pt x="57" y="0"/>
                      <a:pt x="0" y="366"/>
                      <a:pt x="52" y="439"/>
                    </a:cubicBezTo>
                    <a:lnTo>
                      <a:pt x="584" y="439"/>
                    </a:lnTo>
                    <a:cubicBezTo>
                      <a:pt x="630" y="368"/>
                      <a:pt x="597" y="24"/>
                      <a:pt x="327" y="1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  <a:contourClr>
                  <a:srgbClr val="993300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8398" dir="9206097" algn="ctr" rotWithShape="0">
                        <a:srgbClr val="993300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1576" name="Oval 72"/>
              <p:cNvSpPr>
                <a:spLocks noChangeArrowheads="1"/>
              </p:cNvSpPr>
              <p:nvPr/>
            </p:nvSpPr>
            <p:spPr bwMode="auto">
              <a:xfrm>
                <a:off x="103" y="0"/>
                <a:ext cx="185" cy="195"/>
              </a:xfrm>
              <a:prstGeom prst="ellipse">
                <a:avLst/>
              </a:prstGeom>
              <a:gradFill rotWithShape="1">
                <a:gsLst>
                  <a:gs pos="0">
                    <a:srgbClr val="993300"/>
                  </a:gs>
                  <a:gs pos="100000">
                    <a:srgbClr val="99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scene3d>
                <a:camera prst="legacyPerspectiveTopRight"/>
                <a:lightRig rig="legacyFlat2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077F07"/>
                </a:extrusionClr>
                <a:contourClr>
                  <a:srgbClr val="993300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77" name="Freeform 73"/>
            <p:cNvSpPr>
              <a:spLocks/>
            </p:cNvSpPr>
            <p:nvPr/>
          </p:nvSpPr>
          <p:spPr bwMode="auto">
            <a:xfrm>
              <a:off x="64" y="383"/>
              <a:ext cx="827" cy="598"/>
            </a:xfrm>
            <a:custGeom>
              <a:avLst/>
              <a:gdLst>
                <a:gd name="T0" fmla="*/ 327 w 630"/>
                <a:gd name="T1" fmla="*/ 12 h 439"/>
                <a:gd name="T2" fmla="*/ 52 w 630"/>
                <a:gd name="T3" fmla="*/ 439 h 439"/>
                <a:gd name="T4" fmla="*/ 584 w 630"/>
                <a:gd name="T5" fmla="*/ 439 h 439"/>
                <a:gd name="T6" fmla="*/ 327 w 630"/>
                <a:gd name="T7" fmla="*/ 1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439">
                  <a:moveTo>
                    <a:pt x="327" y="12"/>
                  </a:moveTo>
                  <a:cubicBezTo>
                    <a:pt x="57" y="0"/>
                    <a:pt x="0" y="366"/>
                    <a:pt x="52" y="439"/>
                  </a:cubicBezTo>
                  <a:lnTo>
                    <a:pt x="584" y="439"/>
                  </a:lnTo>
                  <a:cubicBezTo>
                    <a:pt x="630" y="368"/>
                    <a:pt x="597" y="24"/>
                    <a:pt x="327" y="12"/>
                  </a:cubicBezTo>
                  <a:close/>
                </a:path>
              </a:pathLst>
            </a:custGeom>
            <a:gradFill rotWithShape="1">
              <a:gsLst>
                <a:gs pos="0">
                  <a:srgbClr val="93C052">
                    <a:gamma/>
                    <a:shade val="26275"/>
                    <a:invGamma/>
                  </a:srgbClr>
                </a:gs>
                <a:gs pos="100000">
                  <a:srgbClr val="93C05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9206097" algn="ctr" rotWithShape="0">
                      <a:srgbClr val="93C052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8" name="Freeform 74"/>
            <p:cNvSpPr>
              <a:spLocks/>
            </p:cNvSpPr>
            <p:nvPr/>
          </p:nvSpPr>
          <p:spPr bwMode="auto">
            <a:xfrm>
              <a:off x="226" y="421"/>
              <a:ext cx="510" cy="190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93C052">
                    <a:alpha val="1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9" name="Oval 75"/>
            <p:cNvSpPr>
              <a:spLocks noChangeArrowheads="1"/>
            </p:cNvSpPr>
            <p:nvPr/>
          </p:nvSpPr>
          <p:spPr bwMode="auto">
            <a:xfrm>
              <a:off x="287" y="0"/>
              <a:ext cx="403" cy="440"/>
            </a:xfrm>
            <a:prstGeom prst="ellipse">
              <a:avLst/>
            </a:prstGeom>
            <a:gradFill rotWithShape="1">
              <a:gsLst>
                <a:gs pos="0">
                  <a:srgbClr val="93C052">
                    <a:gamma/>
                    <a:shade val="56078"/>
                    <a:invGamma/>
                  </a:srgbClr>
                </a:gs>
                <a:gs pos="50000">
                  <a:srgbClr val="93C052"/>
                </a:gs>
                <a:gs pos="100000">
                  <a:srgbClr val="93C052">
                    <a:gamma/>
                    <a:shade val="56078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0" name="Freeform 76"/>
            <p:cNvSpPr>
              <a:spLocks/>
            </p:cNvSpPr>
            <p:nvPr/>
          </p:nvSpPr>
          <p:spPr bwMode="auto">
            <a:xfrm>
              <a:off x="328" y="7"/>
              <a:ext cx="319" cy="145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93C052">
                    <a:alpha val="1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81" name="Group 77"/>
            <p:cNvGrpSpPr>
              <a:grpSpLocks/>
            </p:cNvGrpSpPr>
            <p:nvPr/>
          </p:nvGrpSpPr>
          <p:grpSpPr bwMode="auto">
            <a:xfrm rot="20302575" flipH="1">
              <a:off x="217" y="61"/>
              <a:ext cx="349" cy="119"/>
              <a:chOff x="0" y="0"/>
              <a:chExt cx="893" cy="246"/>
            </a:xfrm>
          </p:grpSpPr>
          <p:grpSp>
            <p:nvGrpSpPr>
              <p:cNvPr id="21582" name="Group 78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1583" name="AutoShape 79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4" name="AutoShape 80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5" name="AutoShape 81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6" name="AutoShape 82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87" name="Group 83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1588" name="AutoShape 84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9" name="AutoShape 85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90" name="AutoShape 86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91" name="AutoShape 87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592" name="Group 88"/>
            <p:cNvGrpSpPr>
              <a:grpSpLocks/>
            </p:cNvGrpSpPr>
            <p:nvPr/>
          </p:nvGrpSpPr>
          <p:grpSpPr bwMode="auto">
            <a:xfrm rot="19687084" flipH="1">
              <a:off x="0" y="520"/>
              <a:ext cx="508" cy="120"/>
              <a:chOff x="0" y="0"/>
              <a:chExt cx="893" cy="246"/>
            </a:xfrm>
          </p:grpSpPr>
          <p:grpSp>
            <p:nvGrpSpPr>
              <p:cNvPr id="21593" name="Group 89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1594" name="AutoShape 90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95" name="AutoShape 91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96" name="AutoShape 92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97" name="AutoShape 93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98" name="Group 94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1599" name="AutoShape 95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0" name="AutoShape 96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1" name="AutoShape 97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2" name="AutoShape 98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4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603" name="Rectangle 99"/>
          <p:cNvSpPr>
            <a:spLocks noChangeArrowheads="1"/>
          </p:cNvSpPr>
          <p:nvPr/>
        </p:nvSpPr>
        <p:spPr bwMode="auto">
          <a:xfrm>
            <a:off x="1746250" y="5456238"/>
            <a:ext cx="1397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ea typeface="宋体" panose="02010600030101010101" pitchFamily="2" charset="-122"/>
              </a:rPr>
              <a:t> Your text in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200">
                <a:ea typeface="宋体" panose="02010600030101010101" pitchFamily="2" charset="-122"/>
              </a:rPr>
              <a:t> Your text in here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ChangeArrowheads="1"/>
          </p:cNvSpPr>
          <p:nvPr/>
        </p:nvSpPr>
        <p:spPr bwMode="auto">
          <a:xfrm>
            <a:off x="5135563" y="2570163"/>
            <a:ext cx="2713037" cy="727075"/>
          </a:xfrm>
          <a:prstGeom prst="chevron">
            <a:avLst>
              <a:gd name="adj" fmla="val 53225"/>
            </a:avLst>
          </a:prstGeom>
          <a:gradFill rotWithShape="1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9050" cmpd="sng">
            <a:miter lim="800000"/>
            <a:headEnd/>
            <a:tailEnd/>
          </a:ln>
          <a:effectLst/>
          <a:scene3d>
            <a:camera prst="legacyPerspectiveBottomLef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2159000" y="2482850"/>
            <a:ext cx="33782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70196"/>
                  <a:invGamma/>
                </a:schemeClr>
              </a:gs>
            </a:gsLst>
            <a:lin ang="0" scaled="1"/>
          </a:gradFill>
          <a:ln w="19050" cmpd="sng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508125" y="2452688"/>
            <a:ext cx="1130300" cy="1123950"/>
            <a:chOff x="0" y="0"/>
            <a:chExt cx="1360" cy="1356"/>
          </a:xfrm>
        </p:grpSpPr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0" y="0"/>
              <a:ext cx="1360" cy="1356"/>
              <a:chOff x="0" y="0"/>
              <a:chExt cx="1248" cy="1240"/>
            </a:xfrm>
          </p:grpSpPr>
          <p:sp>
            <p:nvSpPr>
              <p:cNvPr id="22534" name="Oval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5" name="Oval 7"/>
              <p:cNvSpPr>
                <a:spLocks noChangeArrowheads="1"/>
              </p:cNvSpPr>
              <p:nvPr/>
            </p:nvSpPr>
            <p:spPr bwMode="auto">
              <a:xfrm>
                <a:off x="33" y="25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2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6" name="Oval 8"/>
              <p:cNvSpPr>
                <a:spLocks noChangeArrowheads="1"/>
              </p:cNvSpPr>
              <p:nvPr/>
            </p:nvSpPr>
            <p:spPr bwMode="auto">
              <a:xfrm>
                <a:off x="82" y="74"/>
                <a:ext cx="1092" cy="1092"/>
              </a:xfrm>
              <a:prstGeom prst="ellipse">
                <a:avLst/>
              </a:prstGeom>
              <a:solidFill>
                <a:srgbClr val="808080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7" name="Oval 9"/>
              <p:cNvSpPr>
                <a:spLocks noChangeArrowheads="1"/>
              </p:cNvSpPr>
              <p:nvPr/>
            </p:nvSpPr>
            <p:spPr bwMode="auto">
              <a:xfrm>
                <a:off x="115" y="99"/>
                <a:ext cx="1026" cy="1026"/>
              </a:xfrm>
              <a:prstGeom prst="ellipse">
                <a:avLst/>
              </a:prstGeom>
              <a:solidFill>
                <a:srgbClr val="808080">
                  <a:alpha val="2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Oval 10"/>
              <p:cNvSpPr>
                <a:spLocks noChangeArrowheads="1"/>
              </p:cNvSpPr>
              <p:nvPr/>
            </p:nvSpPr>
            <p:spPr bwMode="auto">
              <a:xfrm>
                <a:off x="129" y="115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36078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161" y="149"/>
              <a:ext cx="1054" cy="105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2">
                        <a:alpha val="18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590675" y="2824163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F8F8F8"/>
                </a:solidFill>
                <a:ea typeface="宋体" panose="02010600030101010101" pitchFamily="2" charset="-122"/>
              </a:rPr>
              <a:t>Product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730500" y="2651125"/>
            <a:ext cx="2616200" cy="581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Description of the</a:t>
            </a:r>
          </a:p>
          <a:p>
            <a:pPr eaLnBrk="0" hangingPunct="0"/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company’s products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399088" y="2641600"/>
            <a:ext cx="22479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FFFF"/>
                </a:solidFill>
                <a:ea typeface="宋体" panose="02010600030101010101" pitchFamily="2" charset="-122"/>
              </a:rPr>
              <a:t>1,000,000</a:t>
            </a:r>
          </a:p>
        </p:txBody>
      </p:sp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5135563" y="3886200"/>
            <a:ext cx="2713037" cy="728663"/>
          </a:xfrm>
          <a:prstGeom prst="chevron">
            <a:avLst>
              <a:gd name="adj" fmla="val 53109"/>
            </a:avLst>
          </a:pr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19050" cmpd="sng">
            <a:miter lim="800000"/>
            <a:headEnd/>
            <a:tailEnd/>
          </a:ln>
          <a:effectLst/>
          <a:scene3d>
            <a:camera prst="legacyPerspectiveBottomLef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2159000" y="3800475"/>
            <a:ext cx="33782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0196"/>
                  <a:invGamma/>
                </a:schemeClr>
              </a:gs>
            </a:gsLst>
            <a:lin ang="0" scaled="1"/>
          </a:gradFill>
          <a:ln w="19050" cmpd="sng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1508125" y="3770313"/>
            <a:ext cx="1130300" cy="1123950"/>
            <a:chOff x="0" y="0"/>
            <a:chExt cx="1360" cy="1356"/>
          </a:xfrm>
        </p:grpSpPr>
        <p:grpSp>
          <p:nvGrpSpPr>
            <p:cNvPr id="22546" name="Group 18"/>
            <p:cNvGrpSpPr>
              <a:grpSpLocks/>
            </p:cNvGrpSpPr>
            <p:nvPr/>
          </p:nvGrpSpPr>
          <p:grpSpPr bwMode="auto">
            <a:xfrm>
              <a:off x="0" y="0"/>
              <a:ext cx="1360" cy="1356"/>
              <a:chOff x="0" y="0"/>
              <a:chExt cx="1248" cy="1240"/>
            </a:xfrm>
          </p:grpSpPr>
          <p:sp>
            <p:nvSpPr>
              <p:cNvPr id="22547" name="Oval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8" name="Oval 20"/>
              <p:cNvSpPr>
                <a:spLocks noChangeArrowheads="1"/>
              </p:cNvSpPr>
              <p:nvPr/>
            </p:nvSpPr>
            <p:spPr bwMode="auto">
              <a:xfrm>
                <a:off x="33" y="25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2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9" name="Oval 21"/>
              <p:cNvSpPr>
                <a:spLocks noChangeArrowheads="1"/>
              </p:cNvSpPr>
              <p:nvPr/>
            </p:nvSpPr>
            <p:spPr bwMode="auto">
              <a:xfrm>
                <a:off x="82" y="74"/>
                <a:ext cx="1092" cy="1092"/>
              </a:xfrm>
              <a:prstGeom prst="ellipse">
                <a:avLst/>
              </a:prstGeom>
              <a:solidFill>
                <a:srgbClr val="808080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0" name="Oval 22"/>
              <p:cNvSpPr>
                <a:spLocks noChangeArrowheads="1"/>
              </p:cNvSpPr>
              <p:nvPr/>
            </p:nvSpPr>
            <p:spPr bwMode="auto">
              <a:xfrm>
                <a:off x="115" y="99"/>
                <a:ext cx="1026" cy="1026"/>
              </a:xfrm>
              <a:prstGeom prst="ellipse">
                <a:avLst/>
              </a:prstGeom>
              <a:solidFill>
                <a:srgbClr val="808080">
                  <a:alpha val="2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1" name="Oval 23"/>
              <p:cNvSpPr>
                <a:spLocks noChangeArrowheads="1"/>
              </p:cNvSpPr>
              <p:nvPr/>
            </p:nvSpPr>
            <p:spPr bwMode="auto">
              <a:xfrm>
                <a:off x="129" y="115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36078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161" y="149"/>
              <a:ext cx="1054" cy="1054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2">
                        <a:alpha val="18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1590675" y="4140200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F8F8F8"/>
                </a:solidFill>
                <a:ea typeface="宋体" panose="02010600030101010101" pitchFamily="2" charset="-122"/>
              </a:rPr>
              <a:t>Product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2730500" y="3968750"/>
            <a:ext cx="2616200" cy="581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Description of the</a:t>
            </a:r>
          </a:p>
          <a:p>
            <a:pPr eaLnBrk="0" hangingPunct="0"/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company’s products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399088" y="3959225"/>
            <a:ext cx="22479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FFFF"/>
                </a:solidFill>
                <a:ea typeface="宋体" panose="02010600030101010101" pitchFamily="2" charset="-122"/>
              </a:rPr>
              <a:t>900,000</a:t>
            </a:r>
          </a:p>
        </p:txBody>
      </p:sp>
      <p:sp>
        <p:nvSpPr>
          <p:cNvPr id="22556" name="AutoShape 28"/>
          <p:cNvSpPr>
            <a:spLocks noChangeArrowheads="1"/>
          </p:cNvSpPr>
          <p:nvPr/>
        </p:nvSpPr>
        <p:spPr bwMode="auto">
          <a:xfrm>
            <a:off x="5135563" y="5240338"/>
            <a:ext cx="2713037" cy="728662"/>
          </a:xfrm>
          <a:prstGeom prst="chevron">
            <a:avLst>
              <a:gd name="adj" fmla="val 53109"/>
            </a:avLst>
          </a:prstGeom>
          <a:gradFill rotWithShape="1">
            <a:gsLst>
              <a:gs pos="0">
                <a:schemeClr val="hlink">
                  <a:gamma/>
                  <a:shade val="6980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19050" cmpd="sng">
            <a:miter lim="800000"/>
            <a:headEnd/>
            <a:tailEnd/>
          </a:ln>
          <a:effectLst/>
          <a:scene3d>
            <a:camera prst="legacyPerspectiveBottomLeft"/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2557" name="AutoShape 29"/>
          <p:cNvSpPr>
            <a:spLocks noChangeArrowheads="1"/>
          </p:cNvSpPr>
          <p:nvPr/>
        </p:nvSpPr>
        <p:spPr bwMode="auto">
          <a:xfrm>
            <a:off x="2159000" y="5154613"/>
            <a:ext cx="33782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0" scaled="1"/>
          </a:gradFill>
          <a:ln w="19050" cmpd="sng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1508125" y="5124450"/>
            <a:ext cx="1130300" cy="1123950"/>
            <a:chOff x="0" y="0"/>
            <a:chExt cx="1360" cy="1356"/>
          </a:xfrm>
        </p:grpSpPr>
        <p:grpSp>
          <p:nvGrpSpPr>
            <p:cNvPr id="22559" name="Group 31"/>
            <p:cNvGrpSpPr>
              <a:grpSpLocks/>
            </p:cNvGrpSpPr>
            <p:nvPr/>
          </p:nvGrpSpPr>
          <p:grpSpPr bwMode="auto">
            <a:xfrm>
              <a:off x="0" y="0"/>
              <a:ext cx="1360" cy="1356"/>
              <a:chOff x="0" y="0"/>
              <a:chExt cx="1248" cy="1240"/>
            </a:xfrm>
          </p:grpSpPr>
          <p:sp>
            <p:nvSpPr>
              <p:cNvPr id="22560" name="Oval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1" name="Oval 33"/>
              <p:cNvSpPr>
                <a:spLocks noChangeArrowheads="1"/>
              </p:cNvSpPr>
              <p:nvPr/>
            </p:nvSpPr>
            <p:spPr bwMode="auto">
              <a:xfrm>
                <a:off x="33" y="25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2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2" name="Oval 34"/>
              <p:cNvSpPr>
                <a:spLocks noChangeArrowheads="1"/>
              </p:cNvSpPr>
              <p:nvPr/>
            </p:nvSpPr>
            <p:spPr bwMode="auto">
              <a:xfrm>
                <a:off x="82" y="74"/>
                <a:ext cx="1092" cy="1092"/>
              </a:xfrm>
              <a:prstGeom prst="ellipse">
                <a:avLst/>
              </a:prstGeom>
              <a:solidFill>
                <a:srgbClr val="808080">
                  <a:alpha val="2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3" name="Oval 35"/>
              <p:cNvSpPr>
                <a:spLocks noChangeArrowheads="1"/>
              </p:cNvSpPr>
              <p:nvPr/>
            </p:nvSpPr>
            <p:spPr bwMode="auto">
              <a:xfrm>
                <a:off x="115" y="99"/>
                <a:ext cx="1026" cy="1026"/>
              </a:xfrm>
              <a:prstGeom prst="ellipse">
                <a:avLst/>
              </a:prstGeom>
              <a:solidFill>
                <a:srgbClr val="808080">
                  <a:alpha val="2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4" name="Oval 36"/>
              <p:cNvSpPr>
                <a:spLocks noChangeArrowheads="1"/>
              </p:cNvSpPr>
              <p:nvPr/>
            </p:nvSpPr>
            <p:spPr bwMode="auto">
              <a:xfrm>
                <a:off x="129" y="115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36078"/>
                      <a:invGamma/>
                    </a:srgb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65" name="Oval 37"/>
            <p:cNvSpPr>
              <a:spLocks noChangeArrowheads="1"/>
            </p:cNvSpPr>
            <p:nvPr/>
          </p:nvSpPr>
          <p:spPr bwMode="auto">
            <a:xfrm>
              <a:off x="161" y="149"/>
              <a:ext cx="1054" cy="105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tx2">
                        <a:alpha val="18999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1590675" y="5494338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F8F8F8"/>
                </a:solidFill>
                <a:ea typeface="宋体" panose="02010600030101010101" pitchFamily="2" charset="-122"/>
              </a:rPr>
              <a:t>Product</a:t>
            </a: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2730500" y="5322888"/>
            <a:ext cx="2616200" cy="581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Description of the</a:t>
            </a:r>
          </a:p>
          <a:p>
            <a:pPr eaLnBrk="0" hangingPunct="0"/>
            <a:r>
              <a:rPr lang="en-US" altLang="zh-CN" sz="1600">
                <a:solidFill>
                  <a:srgbClr val="FFFFFF"/>
                </a:solidFill>
                <a:ea typeface="宋体" panose="02010600030101010101" pitchFamily="2" charset="-122"/>
              </a:rPr>
              <a:t>company’s products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5399088" y="5311775"/>
            <a:ext cx="224790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FFFF"/>
                </a:solidFill>
                <a:ea typeface="宋体" panose="02010600030101010101" pitchFamily="2" charset="-122"/>
              </a:rPr>
              <a:t>1,100,000</a:t>
            </a:r>
          </a:p>
        </p:txBody>
      </p:sp>
      <p:sp>
        <p:nvSpPr>
          <p:cNvPr id="22569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682625" y="1504950"/>
            <a:ext cx="68675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 rot="3419336">
            <a:off x="7265987" y="1560513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 cmpd="sng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654800" y="2905125"/>
            <a:ext cx="21050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2007.10   Add Your Text</a:t>
            </a:r>
          </a:p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2007.10   Add Your Text</a:t>
            </a:r>
          </a:p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2007.10   Add Your Text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 rot="3419336">
            <a:off x="1411287" y="2268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 cmpd="sng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504950" y="26273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FFFFFF"/>
                </a:solidFill>
                <a:ea typeface="宋体" panose="02010600030101010101" pitchFamily="2" charset="-122"/>
              </a:rPr>
              <a:t>2004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 rot="3419336">
            <a:off x="2846387" y="4173538"/>
            <a:ext cx="923925" cy="10033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38100" cmpd="sng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940050" y="4532313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FFFFFF"/>
                </a:solidFill>
                <a:ea typeface="宋体" panose="02010600030101010101" pitchFamily="2" charset="-122"/>
              </a:rPr>
              <a:t>2005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 rot="3419336">
            <a:off x="4916487" y="3021013"/>
            <a:ext cx="923925" cy="10033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mpd="sng">
            <a:solidFill>
              <a:srgbClr val="FFFFFF"/>
            </a:solidFill>
            <a:miter lim="800000"/>
            <a:headEnd/>
            <a:tailEnd/>
          </a:ln>
          <a:effectLst>
            <a:outerShdw dist="77251" dir="56773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010150" y="33797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FFFFFF"/>
                </a:solidFill>
                <a:ea typeface="宋体" panose="02010600030101010101" pitchFamily="2" charset="-122"/>
              </a:rPr>
              <a:t>2006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359650" y="19192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FFFFFF"/>
                </a:solidFill>
                <a:ea typeface="宋体" panose="02010600030101010101" pitchFamily="2" charset="-122"/>
              </a:rPr>
              <a:t>2007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209800" y="3222625"/>
            <a:ext cx="762000" cy="1066800"/>
          </a:xfrm>
          <a:prstGeom prst="line">
            <a:avLst/>
          </a:prstGeom>
          <a:noFill/>
          <a:ln w="57150" cap="rnd" cmpd="sng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3810000" y="3756025"/>
            <a:ext cx="1066800" cy="609600"/>
          </a:xfrm>
          <a:prstGeom prst="line">
            <a:avLst/>
          </a:prstGeom>
          <a:noFill/>
          <a:ln w="57150" cap="rnd" cmpd="sng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5943600" y="2371725"/>
            <a:ext cx="1295400" cy="774700"/>
          </a:xfrm>
          <a:prstGeom prst="line">
            <a:avLst/>
          </a:prstGeom>
          <a:noFill/>
          <a:ln w="57150" cap="rnd" cmpd="sng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2514600" y="1806575"/>
            <a:ext cx="4114800" cy="45720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Company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folHlink"/>
                </a:solidFill>
                <a:ea typeface="宋体" panose="02010600030101010101" pitchFamily="2" charset="-122"/>
              </a:rPr>
              <a:t>History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438400" y="5495925"/>
            <a:ext cx="21050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2005.10   Add Your Text</a:t>
            </a:r>
          </a:p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2005.10   Add Your Text</a:t>
            </a:r>
          </a:p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2005.10   Add Your Text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724400" y="4429125"/>
            <a:ext cx="21050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2006.10   Add Your Text</a:t>
            </a:r>
          </a:p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2006.10   Add Your Text</a:t>
            </a:r>
          </a:p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2006.10   Add Your Text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04800" y="3590925"/>
            <a:ext cx="21050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2004.10   Add Your Text</a:t>
            </a:r>
          </a:p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2004.10   Add Your Text</a:t>
            </a:r>
          </a:p>
          <a:p>
            <a:pPr eaLnBrk="0" hangingPunct="0"/>
            <a:r>
              <a:rPr lang="en-US" altLang="zh-CN" sz="1400">
                <a:ea typeface="宋体" panose="02010600030101010101" pitchFamily="2" charset="-122"/>
              </a:rPr>
              <a:t>2004.10   Add Your Text</a:t>
            </a:r>
          </a:p>
        </p:txBody>
      </p:sp>
      <p:sp>
        <p:nvSpPr>
          <p:cNvPr id="2357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2"/>
          <p:cNvSpPr>
            <a:spLocks noChangeArrowheads="1"/>
          </p:cNvSpPr>
          <p:nvPr/>
        </p:nvSpPr>
        <p:spPr bwMode="auto">
          <a:xfrm flipV="1">
            <a:off x="1042988" y="5370513"/>
            <a:ext cx="3306762" cy="48736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 flipV="1">
            <a:off x="4611688" y="5343525"/>
            <a:ext cx="3305175" cy="485775"/>
          </a:xfrm>
          <a:prstGeom prst="ellipse">
            <a:avLst/>
          </a:prstGeom>
          <a:solidFill>
            <a:schemeClr val="hlink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922338" y="325438"/>
            <a:ext cx="7764462" cy="927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1147763" y="2422525"/>
            <a:ext cx="3106737" cy="3076575"/>
            <a:chOff x="0" y="0"/>
            <a:chExt cx="1957" cy="1938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644" y="2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17" y="0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0" y="125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F8F8F8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1600" b="1">
                  <a:solidFill>
                    <a:srgbClr val="F8F8F8"/>
                  </a:solidFill>
                  <a:ea typeface="宋体" panose="02010600030101010101" pitchFamily="2" charset="-122"/>
                </a:rPr>
                <a:t>Add your text in here</a:t>
              </a:r>
            </a:p>
          </p:txBody>
        </p:sp>
        <p:sp>
          <p:nvSpPr>
            <p:cNvPr id="5129" name="AutoShape 9"/>
            <p:cNvSpPr>
              <a:spLocks noChangeArrowheads="1"/>
            </p:cNvSpPr>
            <p:nvPr/>
          </p:nvSpPr>
          <p:spPr bwMode="auto">
            <a:xfrm>
              <a:off x="0" y="461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>
                    <a:gamma/>
                    <a:shade val="5921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921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8F8F8"/>
                  </a:solidFill>
                  <a:ea typeface="宋体" panose="02010600030101010101" pitchFamily="2" charset="-122"/>
                </a:rPr>
                <a:t> Add your text in here</a:t>
              </a:r>
            </a:p>
          </p:txBody>
        </p:sp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0" y="797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8F8F8"/>
                  </a:solidFill>
                  <a:ea typeface="宋体" panose="02010600030101010101" pitchFamily="2" charset="-122"/>
                </a:rPr>
                <a:t> Add your text in here</a:t>
              </a:r>
            </a:p>
          </p:txBody>
        </p:sp>
        <p:sp>
          <p:nvSpPr>
            <p:cNvPr id="5131" name="AutoShape 11"/>
            <p:cNvSpPr>
              <a:spLocks noChangeArrowheads="1"/>
            </p:cNvSpPr>
            <p:nvPr/>
          </p:nvSpPr>
          <p:spPr bwMode="auto">
            <a:xfrm>
              <a:off x="0" y="1133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>
                    <a:gamma/>
                    <a:shade val="5921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921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8F8F8"/>
                  </a:solidFill>
                  <a:ea typeface="宋体" panose="02010600030101010101" pitchFamily="2" charset="-122"/>
                </a:rPr>
                <a:t> Add your text in here</a:t>
              </a:r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0" y="1469"/>
              <a:ext cx="1957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8F8F8"/>
                  </a:solidFill>
                  <a:ea typeface="宋体" panose="02010600030101010101" pitchFamily="2" charset="-122"/>
                </a:rPr>
                <a:t> Add your text in here</a:t>
              </a:r>
            </a:p>
          </p:txBody>
        </p:sp>
      </p:grp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1273175" y="1303338"/>
            <a:ext cx="6553200" cy="8667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ThemeGallery is a Design Digital Content &amp; Contents mall </a:t>
            </a:r>
          </a:p>
          <a:p>
            <a:pPr algn="ctr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developed by Guild Design Inc.</a:t>
            </a:r>
          </a:p>
        </p:txBody>
      </p: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4668838" y="2417763"/>
            <a:ext cx="3190875" cy="3081337"/>
            <a:chOff x="0" y="0"/>
            <a:chExt cx="2010" cy="1941"/>
          </a:xfrm>
        </p:grpSpPr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1720" y="0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213" y="5"/>
              <a:ext cx="76" cy="1936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921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0" y="131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hlink">
                    <a:gamma/>
                    <a:shade val="6980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rgbClr val="F8F8F8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1600" b="1">
                  <a:solidFill>
                    <a:srgbClr val="F8F8F8"/>
                  </a:solidFill>
                  <a:ea typeface="宋体" panose="02010600030101010101" pitchFamily="2" charset="-122"/>
                </a:rPr>
                <a:t>Add your text in here</a:t>
              </a:r>
            </a:p>
          </p:txBody>
        </p:sp>
        <p:sp>
          <p:nvSpPr>
            <p:cNvPr id="5138" name="AutoShape 18"/>
            <p:cNvSpPr>
              <a:spLocks noChangeArrowheads="1"/>
            </p:cNvSpPr>
            <p:nvPr/>
          </p:nvSpPr>
          <p:spPr bwMode="auto">
            <a:xfrm>
              <a:off x="0" y="467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hlink">
                    <a:gamma/>
                    <a:shade val="59216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921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8F8F8"/>
                  </a:solidFill>
                  <a:ea typeface="宋体" panose="02010600030101010101" pitchFamily="2" charset="-122"/>
                </a:rPr>
                <a:t> Add your text in here</a:t>
              </a:r>
            </a:p>
          </p:txBody>
        </p:sp>
        <p:sp>
          <p:nvSpPr>
            <p:cNvPr id="5139" name="AutoShape 19"/>
            <p:cNvSpPr>
              <a:spLocks noChangeArrowheads="1"/>
            </p:cNvSpPr>
            <p:nvPr/>
          </p:nvSpPr>
          <p:spPr bwMode="auto">
            <a:xfrm>
              <a:off x="0" y="803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hlink">
                    <a:gamma/>
                    <a:shade val="6980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8F8F8"/>
                  </a:solidFill>
                  <a:ea typeface="宋体" panose="02010600030101010101" pitchFamily="2" charset="-122"/>
                </a:rPr>
                <a:t> Add your text in here</a:t>
              </a:r>
            </a:p>
          </p:txBody>
        </p:sp>
        <p:sp>
          <p:nvSpPr>
            <p:cNvPr id="5140" name="AutoShape 20"/>
            <p:cNvSpPr>
              <a:spLocks noChangeArrowheads="1"/>
            </p:cNvSpPr>
            <p:nvPr/>
          </p:nvSpPr>
          <p:spPr bwMode="auto">
            <a:xfrm>
              <a:off x="0" y="1139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hlink">
                    <a:gamma/>
                    <a:shade val="59216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9216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8F8F8"/>
                  </a:solidFill>
                  <a:ea typeface="宋体" panose="02010600030101010101" pitchFamily="2" charset="-122"/>
                </a:rPr>
                <a:t> Add your text in here</a:t>
              </a:r>
            </a:p>
          </p:txBody>
        </p:sp>
        <p:sp>
          <p:nvSpPr>
            <p:cNvPr id="5141" name="AutoShape 21"/>
            <p:cNvSpPr>
              <a:spLocks noChangeArrowheads="1"/>
            </p:cNvSpPr>
            <p:nvPr/>
          </p:nvSpPr>
          <p:spPr bwMode="auto">
            <a:xfrm>
              <a:off x="0" y="1475"/>
              <a:ext cx="2010" cy="240"/>
            </a:xfrm>
            <a:prstGeom prst="roundRect">
              <a:avLst>
                <a:gd name="adj" fmla="val 7574"/>
              </a:avLst>
            </a:prstGeom>
            <a:gradFill rotWithShape="1">
              <a:gsLst>
                <a:gs pos="0">
                  <a:schemeClr val="hlink">
                    <a:gamma/>
                    <a:shade val="6980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8F8F8"/>
                  </a:solidFill>
                  <a:ea typeface="宋体" panose="02010600030101010101" pitchFamily="2" charset="-122"/>
                </a:rPr>
                <a:t> Add your text in here</a:t>
              </a:r>
            </a:p>
          </p:txBody>
        </p:sp>
      </p:grp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2008188" y="5429250"/>
            <a:ext cx="1365250" cy="3667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CFCFC"/>
                </a:solidFill>
                <a:ea typeface="宋体" panose="02010600030101010101" pitchFamily="2" charset="-122"/>
              </a:rPr>
              <a:t>Contents 1</a:t>
            </a:r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5573713" y="5389563"/>
            <a:ext cx="1365250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CFCFC"/>
                </a:solidFill>
                <a:ea typeface="宋体" panose="02010600030101010101" pitchFamily="2" charset="-122"/>
              </a:rPr>
              <a:t>Contents 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>
                <a:ea typeface="宋体" panose="02010600030101010101" pitchFamily="2" charset="-122"/>
              </a:rPr>
              <a:t>Thank You!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Hot Tip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17700"/>
            <a:ext cx="7378700" cy="2543175"/>
          </a:xfrm>
        </p:spPr>
        <p:txBody>
          <a:bodyPr/>
          <a:lstStyle/>
          <a:p>
            <a:pPr>
              <a:buSzPct val="90000"/>
            </a:pPr>
            <a:r>
              <a:rPr lang="en-US" altLang="zh-CN" sz="2800" b="1">
                <a:ea typeface="宋体" panose="02010600030101010101" pitchFamily="2" charset="-122"/>
              </a:rPr>
              <a:t>How do I incorporate my logo to a slide that will apply to all the other slides? </a:t>
            </a:r>
          </a:p>
          <a:p>
            <a:pPr>
              <a:buSzPct val="90000"/>
            </a:pPr>
            <a:endParaRPr lang="en-US" altLang="zh-CN" sz="2800" b="1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On the 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[View]</a:t>
            </a:r>
            <a:r>
              <a:rPr lang="en-US" altLang="zh-CN" sz="2000">
                <a:ea typeface="宋体" panose="02010600030101010101" pitchFamily="2" charset="-122"/>
              </a:rPr>
              <a:t> menu, point to 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[Master],</a:t>
            </a:r>
            <a:r>
              <a:rPr lang="en-US" altLang="zh-CN" sz="2000">
                <a:ea typeface="宋体" panose="02010600030101010101" pitchFamily="2" charset="-122"/>
              </a:rPr>
              <a:t> and then click 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[Slide Master]</a:t>
            </a:r>
            <a:r>
              <a:rPr lang="en-US" altLang="zh-CN" sz="2000">
                <a:ea typeface="宋体" panose="02010600030101010101" pitchFamily="2" charset="-122"/>
              </a:rPr>
              <a:t> or </a:t>
            </a:r>
            <a:r>
              <a:rPr lang="en-US" altLang="zh-CN" sz="2000">
                <a:solidFill>
                  <a:schemeClr val="tx2"/>
                </a:solidFill>
                <a:ea typeface="宋体" panose="02010600030101010101" pitchFamily="2" charset="-122"/>
              </a:rPr>
              <a:t>[Notes Master].</a:t>
            </a:r>
            <a:r>
              <a:rPr lang="en-US" altLang="zh-CN" sz="2000">
                <a:ea typeface="宋体" panose="02010600030101010101" pitchFamily="2" charset="-122"/>
              </a:rPr>
              <a:t> Change images to the one you like, then it will apply to all the other slides. 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731963" y="4867275"/>
            <a:ext cx="6324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000" b="1">
                <a:ea typeface="宋体" panose="02010600030101010101" pitchFamily="2" charset="-122"/>
              </a:rPr>
              <a:t>[ Image information in product ]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zh-CN" sz="1000">
                <a:ea typeface="宋体" panose="02010600030101010101" pitchFamily="2" charset="-122"/>
              </a:rPr>
              <a:t> Image : www.themegallery.com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zh-CN" sz="1000">
                <a:ea typeface="宋体" panose="02010600030101010101" pitchFamily="2" charset="-122"/>
              </a:rPr>
              <a:t> Note to customers : This image has been licensed to be used within this PowerPoint template only. </a:t>
            </a:r>
          </a:p>
          <a:p>
            <a:r>
              <a:rPr lang="en-US" altLang="zh-CN" sz="1000">
                <a:ea typeface="宋体" panose="02010600030101010101" pitchFamily="2" charset="-122"/>
              </a:rPr>
              <a:t>                                   You may not extract the image for any other use.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776788" y="2439988"/>
            <a:ext cx="35083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>
                <a:solidFill>
                  <a:srgbClr val="B10303"/>
                </a:solidFill>
                <a:ea typeface="宋体" panose="02010600030101010101" pitchFamily="2" charset="-122"/>
              </a:rPr>
              <a:t>Contents</a:t>
            </a:r>
          </a:p>
          <a:p>
            <a:pPr eaLnBrk="0" hangingPunct="0">
              <a:lnSpc>
                <a:spcPct val="110000"/>
              </a:lnSpc>
            </a:pPr>
            <a:endParaRPr lang="en-US" altLang="zh-CN" sz="1000" b="1">
              <a:solidFill>
                <a:srgbClr val="B10303"/>
              </a:solidFill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is a Design Digital Content &amp; Contents mall developed by Guild Design Inc.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H="1">
            <a:off x="4627563" y="2279650"/>
            <a:ext cx="4762" cy="3095625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rot="2692993">
            <a:off x="846138" y="2112963"/>
            <a:ext cx="3449637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50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0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7372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 rot="18892993">
            <a:off x="872332" y="2112169"/>
            <a:ext cx="3449637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50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0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rot="18907007" flipV="1">
            <a:off x="842963" y="2074863"/>
            <a:ext cx="3449637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50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0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7372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 rot="2692993" flipH="1" flipV="1">
            <a:off x="871538" y="2074863"/>
            <a:ext cx="3449637" cy="3463925"/>
          </a:xfrm>
          <a:custGeom>
            <a:avLst/>
            <a:gdLst>
              <a:gd name="G0" fmla="+- 6950 0 0"/>
              <a:gd name="G1" fmla="+- -8829789 0 0"/>
              <a:gd name="G2" fmla="+- 0 0 -8829789"/>
              <a:gd name="T0" fmla="*/ 0 256 1"/>
              <a:gd name="T1" fmla="*/ 180 256 1"/>
              <a:gd name="G3" fmla="+- -8829789 T0 T1"/>
              <a:gd name="T2" fmla="*/ 0 256 1"/>
              <a:gd name="T3" fmla="*/ 90 256 1"/>
              <a:gd name="G4" fmla="+- -8829789 T2 T3"/>
              <a:gd name="G5" fmla="*/ G4 2 1"/>
              <a:gd name="T4" fmla="*/ 90 256 1"/>
              <a:gd name="T5" fmla="*/ 0 256 1"/>
              <a:gd name="G6" fmla="+- -8829789 T4 T5"/>
              <a:gd name="G7" fmla="*/ G6 2 1"/>
              <a:gd name="G8" fmla="abs -882978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50"/>
              <a:gd name="G18" fmla="*/ 6950 1 2"/>
              <a:gd name="G19" fmla="+- G18 5400 0"/>
              <a:gd name="G20" fmla="cos G19 -8829789"/>
              <a:gd name="G21" fmla="sin G19 -8829789"/>
              <a:gd name="G22" fmla="+- G20 10800 0"/>
              <a:gd name="G23" fmla="+- G21 10800 0"/>
              <a:gd name="G24" fmla="+- 10800 0 G20"/>
              <a:gd name="G25" fmla="+- 6950 10800 0"/>
              <a:gd name="G26" fmla="?: G9 G17 G25"/>
              <a:gd name="G27" fmla="?: G9 0 21600"/>
              <a:gd name="G28" fmla="cos 10800 -8829789"/>
              <a:gd name="G29" fmla="sin 10800 -8829789"/>
              <a:gd name="G30" fmla="sin 6950 -8829789"/>
              <a:gd name="G31" fmla="+- G28 10800 0"/>
              <a:gd name="G32" fmla="+- G29 10800 0"/>
              <a:gd name="G33" fmla="+- G30 10800 0"/>
              <a:gd name="G34" fmla="?: G4 0 G31"/>
              <a:gd name="G35" fmla="?: -8829789 G34 0"/>
              <a:gd name="G36" fmla="?: G6 G35 G31"/>
              <a:gd name="G37" fmla="+- 21600 0 G36"/>
              <a:gd name="G38" fmla="?: G4 0 G33"/>
              <a:gd name="G39" fmla="?: -882978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553 w 21600"/>
              <a:gd name="T15" fmla="*/ 4495 h 21600"/>
              <a:gd name="T16" fmla="*/ 10800 w 21600"/>
              <a:gd name="T17" fmla="*/ 3850 h 21600"/>
              <a:gd name="T18" fmla="*/ 17047 w 21600"/>
              <a:gd name="T19" fmla="*/ 4495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908" y="5862"/>
                </a:moveTo>
                <a:cubicBezTo>
                  <a:pt x="7210" y="4573"/>
                  <a:pt x="8968" y="3850"/>
                  <a:pt x="10800" y="3850"/>
                </a:cubicBezTo>
                <a:cubicBezTo>
                  <a:pt x="12631" y="3850"/>
                  <a:pt x="14389" y="4573"/>
                  <a:pt x="15691" y="5862"/>
                </a:cubicBezTo>
                <a:lnTo>
                  <a:pt x="18400" y="3127"/>
                </a:lnTo>
                <a:cubicBezTo>
                  <a:pt x="16378" y="1124"/>
                  <a:pt x="13646" y="0"/>
                  <a:pt x="10799" y="0"/>
                </a:cubicBezTo>
                <a:cubicBezTo>
                  <a:pt x="7953" y="0"/>
                  <a:pt x="5221" y="1124"/>
                  <a:pt x="3199" y="3127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7372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legacyObliqueBottom"/>
            <a:lightRig rig="legacyFlat3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7177" name="WordArt 9"/>
          <p:cNvSpPr>
            <a:spLocks noChangeArrowheads="1" noChangeShapeType="1"/>
          </p:cNvSpPr>
          <p:nvPr/>
        </p:nvSpPr>
        <p:spPr bwMode="auto">
          <a:xfrm rot="18992296">
            <a:off x="917575" y="2700338"/>
            <a:ext cx="216217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109127"/>
              </a:avLst>
            </a:prstTxWarp>
          </a:bodyPr>
          <a:lstStyle/>
          <a:p>
            <a:pPr algn="ctr"/>
            <a:r>
              <a:rPr lang="en-US" altLang="zh-CN" b="1" kern="10">
                <a:solidFill>
                  <a:srgbClr val="FFFFFF"/>
                </a:solidFill>
                <a:cs typeface="Arial" panose="020B0604020202020204" pitchFamily="34" charset="0"/>
              </a:rPr>
              <a:t>Your Text Here</a:t>
            </a:r>
            <a:endParaRPr lang="zh-CN" altLang="en-US" b="1" kern="1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178" name="WordArt 10"/>
          <p:cNvSpPr>
            <a:spLocks noChangeArrowheads="1" noChangeShapeType="1"/>
          </p:cNvSpPr>
          <p:nvPr/>
        </p:nvSpPr>
        <p:spPr bwMode="auto">
          <a:xfrm rot="2855622">
            <a:off x="2084387" y="2757488"/>
            <a:ext cx="216217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061081"/>
              </a:avLst>
            </a:prstTxWarp>
          </a:bodyPr>
          <a:lstStyle/>
          <a:p>
            <a:pPr algn="ctr"/>
            <a:r>
              <a:rPr lang="en-US" altLang="zh-CN" b="1" kern="10">
                <a:solidFill>
                  <a:srgbClr val="FFFFFF"/>
                </a:solidFill>
                <a:cs typeface="Arial" panose="020B0604020202020204" pitchFamily="34" charset="0"/>
              </a:rPr>
              <a:t>Your Text Here</a:t>
            </a:r>
            <a:endParaRPr lang="zh-CN" altLang="en-US" b="1" kern="1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179" name="WordArt 11"/>
          <p:cNvSpPr>
            <a:spLocks noChangeArrowheads="1" noChangeShapeType="1"/>
          </p:cNvSpPr>
          <p:nvPr/>
        </p:nvSpPr>
        <p:spPr bwMode="auto">
          <a:xfrm rot="2855622">
            <a:off x="911225" y="3897313"/>
            <a:ext cx="216217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1367497"/>
              </a:avLst>
            </a:prstTxWarp>
          </a:bodyPr>
          <a:lstStyle/>
          <a:p>
            <a:pPr algn="ctr"/>
            <a:r>
              <a:rPr lang="en-US" altLang="zh-CN" b="1" kern="10">
                <a:solidFill>
                  <a:srgbClr val="FFFFFF"/>
                </a:solidFill>
                <a:cs typeface="Arial" panose="020B0604020202020204" pitchFamily="34" charset="0"/>
              </a:rPr>
              <a:t>Your Text Here</a:t>
            </a:r>
            <a:endParaRPr lang="zh-CN" altLang="en-US" b="1" kern="1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180" name="WordArt 12"/>
          <p:cNvSpPr>
            <a:spLocks noChangeArrowheads="1" noChangeShapeType="1"/>
          </p:cNvSpPr>
          <p:nvPr/>
        </p:nvSpPr>
        <p:spPr bwMode="auto">
          <a:xfrm rot="18739395">
            <a:off x="2107406" y="3836194"/>
            <a:ext cx="2162175" cy="11445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1440848"/>
              </a:avLst>
            </a:prstTxWarp>
          </a:bodyPr>
          <a:lstStyle/>
          <a:p>
            <a:pPr algn="ctr"/>
            <a:r>
              <a:rPr lang="en-US" altLang="zh-CN" b="1" kern="10">
                <a:solidFill>
                  <a:srgbClr val="FFFFFF"/>
                </a:solidFill>
                <a:cs typeface="Arial" panose="020B0604020202020204" pitchFamily="34" charset="0"/>
              </a:rPr>
              <a:t>Your Text Here</a:t>
            </a:r>
            <a:endParaRPr lang="zh-CN" altLang="en-US" b="1" kern="1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728788" y="3767138"/>
            <a:ext cx="1736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Description of the contents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608138" y="3097213"/>
            <a:ext cx="194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Click to add Text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628775" y="3556000"/>
            <a:ext cx="1895475" cy="0"/>
          </a:xfrm>
          <a:prstGeom prst="line">
            <a:avLst/>
          </a:prstGeom>
          <a:noFill/>
          <a:ln w="28575" cmpd="sng">
            <a:solidFill>
              <a:schemeClr val="tx1">
                <a:alpha val="50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5008563" y="4086225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5008563" y="4419600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5008563" y="4724400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5008563" y="5029200"/>
            <a:ext cx="247650" cy="2476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262563" y="4044950"/>
            <a:ext cx="230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Click to add Text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5262563" y="4381500"/>
            <a:ext cx="230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Click to add Text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5262563" y="4695825"/>
            <a:ext cx="230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Click to add Text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5262563" y="5000625"/>
            <a:ext cx="230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1C1C1C"/>
                </a:solidFill>
                <a:ea typeface="宋体" panose="02010600030101010101" pitchFamily="2" charset="-122"/>
              </a:rPr>
              <a:t>Click to add Text</a:t>
            </a: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 rot="16200000" flipH="1">
            <a:off x="6446044" y="1194594"/>
            <a:ext cx="6350" cy="3557588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pic>
        <p:nvPicPr>
          <p:cNvPr id="8195" name="Picture 3" descr="RY_circl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124075"/>
            <a:ext cx="2024062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LB_circl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106613"/>
            <a:ext cx="21463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O_chevron001"/>
          <p:cNvPicPr>
            <a:picLocks noChangeAspect="1" noChangeArrowheads="1"/>
          </p:cNvPicPr>
          <p:nvPr/>
        </p:nvPicPr>
        <p:blipFill>
          <a:blip r:embed="rId5">
            <a:lum bright="6000"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2860675"/>
            <a:ext cx="5175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O_chevron001"/>
          <p:cNvPicPr>
            <a:picLocks noChangeAspect="1" noChangeArrowheads="1"/>
          </p:cNvPicPr>
          <p:nvPr/>
        </p:nvPicPr>
        <p:blipFill>
          <a:blip r:embed="rId5">
            <a:lum bright="6000" contrast="4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3" y="2782888"/>
            <a:ext cx="5175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YG_circle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130425"/>
            <a:ext cx="21828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063625" y="2886075"/>
            <a:ext cx="1603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Click to add Text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821113" y="2914650"/>
            <a:ext cx="1614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Click to add Text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556375" y="2876550"/>
            <a:ext cx="1603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Click to add Text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184275" y="4675188"/>
            <a:ext cx="6138863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 Contents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600">
                <a:ea typeface="宋体" panose="02010600030101010101" pitchFamily="2" charset="-122"/>
              </a:rPr>
              <a:t>ThemeGallery</a:t>
            </a:r>
            <a:r>
              <a:rPr lang="en-US" altLang="zh-CN" sz="1600" b="1">
                <a:ea typeface="宋体" panose="02010600030101010101" pitchFamily="2" charset="-122"/>
              </a:rPr>
              <a:t>  </a:t>
            </a:r>
            <a:r>
              <a:rPr lang="en-US" altLang="zh-CN" sz="1600">
                <a:ea typeface="宋体" panose="02010600030101010101" pitchFamily="2" charset="-122"/>
              </a:rPr>
              <a:t>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2"/>
          <p:cNvSpPr>
            <a:spLocks noChangeArrowheads="1"/>
          </p:cNvSpPr>
          <p:nvPr/>
        </p:nvSpPr>
        <p:spPr bwMode="auto">
          <a:xfrm>
            <a:off x="2514600" y="2271713"/>
            <a:ext cx="2743200" cy="2743200"/>
          </a:xfrm>
          <a:prstGeom prst="ellipse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3657600" y="2786063"/>
            <a:ext cx="1619250" cy="1619250"/>
          </a:xfrm>
          <a:prstGeom prst="ellipse">
            <a:avLst/>
          </a:prstGeom>
          <a:solidFill>
            <a:srgbClr val="DCDCD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895600" y="3567113"/>
            <a:ext cx="1524000" cy="76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733800" y="2424113"/>
            <a:ext cx="914400" cy="9144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>
            <a:off x="3829050" y="3948113"/>
            <a:ext cx="819150" cy="14097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5029200" y="3871913"/>
            <a:ext cx="228600" cy="1524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5029200" y="2576513"/>
            <a:ext cx="533400" cy="838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4295775" y="3176588"/>
            <a:ext cx="895350" cy="895350"/>
          </a:xfrm>
          <a:prstGeom prst="ellipse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2914650" y="1547813"/>
            <a:ext cx="1146175" cy="1384300"/>
            <a:chOff x="0" y="0"/>
            <a:chExt cx="722" cy="872"/>
          </a:xfrm>
        </p:grpSpPr>
        <p:sp>
          <p:nvSpPr>
            <p:cNvPr id="10252" name="Oval 12"/>
            <p:cNvSpPr>
              <a:spLocks noChangeArrowheads="1"/>
            </p:cNvSpPr>
            <p:nvPr/>
          </p:nvSpPr>
          <p:spPr bwMode="auto">
            <a:xfrm>
              <a:off x="0" y="0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53" name="Group 13"/>
            <p:cNvGrpSpPr>
              <a:grpSpLocks/>
            </p:cNvGrpSpPr>
            <p:nvPr/>
          </p:nvGrpSpPr>
          <p:grpSpPr bwMode="auto">
            <a:xfrm>
              <a:off x="22" y="23"/>
              <a:ext cx="680" cy="849"/>
              <a:chOff x="0" y="0"/>
              <a:chExt cx="931" cy="1163"/>
            </a:xfrm>
          </p:grpSpPr>
          <p:pic>
            <p:nvPicPr>
              <p:cNvPr id="10254" name="Picture 14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55" name="Oval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1" cy="937"/>
              </a:xfrm>
              <a:prstGeom prst="ellipse">
                <a:avLst/>
              </a:prstGeom>
              <a:solidFill>
                <a:schemeClr val="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0256" name="Picture 16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auto">
              <a:xfrm>
                <a:off x="9" y="39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257" name="Group 17"/>
              <p:cNvGrpSpPr>
                <a:grpSpLocks/>
              </p:cNvGrpSpPr>
              <p:nvPr/>
            </p:nvGrpSpPr>
            <p:grpSpPr bwMode="auto">
              <a:xfrm rot="-3733502" flipH="1" flipV="1">
                <a:off x="281" y="654"/>
                <a:ext cx="820" cy="198"/>
                <a:chOff x="0" y="0"/>
                <a:chExt cx="893" cy="246"/>
              </a:xfrm>
            </p:grpSpPr>
            <p:grpSp>
              <p:nvGrpSpPr>
                <p:cNvPr id="10258" name="Group 1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3" cy="185"/>
                  <a:chOff x="0" y="0"/>
                  <a:chExt cx="1118" cy="279"/>
                </a:xfrm>
              </p:grpSpPr>
              <p:sp>
                <p:nvSpPr>
                  <p:cNvPr id="10259" name="AutoShape 19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0" name="AutoShape 20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1" name="AutoShape 21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2" name="AutoShape 22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63" name="Group 23"/>
                <p:cNvGrpSpPr>
                  <a:grpSpLocks/>
                </p:cNvGrpSpPr>
                <p:nvPr/>
              </p:nvGrpSpPr>
              <p:grpSpPr bwMode="auto">
                <a:xfrm rot="1353540">
                  <a:off x="150" y="60"/>
                  <a:ext cx="743" cy="186"/>
                  <a:chOff x="0" y="0"/>
                  <a:chExt cx="1118" cy="279"/>
                </a:xfrm>
              </p:grpSpPr>
              <p:sp>
                <p:nvSpPr>
                  <p:cNvPr id="10264" name="AutoShape 24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5" name="AutoShape 25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6" name="AutoShape 26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67" name="AutoShape 27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268" name="Group 28"/>
            <p:cNvGrpSpPr>
              <a:grpSpLocks/>
            </p:cNvGrpSpPr>
            <p:nvPr/>
          </p:nvGrpSpPr>
          <p:grpSpPr bwMode="auto">
            <a:xfrm rot="-3733502" flipH="1" flipV="1">
              <a:off x="297" y="496"/>
              <a:ext cx="527" cy="128"/>
              <a:chOff x="0" y="0"/>
              <a:chExt cx="893" cy="246"/>
            </a:xfrm>
          </p:grpSpPr>
          <p:grpSp>
            <p:nvGrpSpPr>
              <p:cNvPr id="10269" name="Group 29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10270" name="AutoShape 30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1" name="AutoShape 31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2" name="AutoShape 32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3" name="AutoShape 33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4" name="Group 34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10275" name="AutoShape 35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6" name="AutoShape 36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7" name="AutoShape 37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8" name="AutoShape 38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178" y="264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shade val="72549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Text</a:t>
              </a:r>
            </a:p>
          </p:txBody>
        </p:sp>
      </p:grpSp>
      <p:grpSp>
        <p:nvGrpSpPr>
          <p:cNvPr id="10280" name="Group 40"/>
          <p:cNvGrpSpPr>
            <a:grpSpLocks/>
          </p:cNvGrpSpPr>
          <p:nvPr/>
        </p:nvGrpSpPr>
        <p:grpSpPr bwMode="auto">
          <a:xfrm>
            <a:off x="1830388" y="2830513"/>
            <a:ext cx="1146175" cy="1384300"/>
            <a:chOff x="0" y="0"/>
            <a:chExt cx="722" cy="872"/>
          </a:xfrm>
        </p:grpSpPr>
        <p:sp>
          <p:nvSpPr>
            <p:cNvPr id="10281" name="Oval 41"/>
            <p:cNvSpPr>
              <a:spLocks noChangeArrowheads="1"/>
            </p:cNvSpPr>
            <p:nvPr/>
          </p:nvSpPr>
          <p:spPr bwMode="auto">
            <a:xfrm>
              <a:off x="0" y="0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82" name="Group 42"/>
            <p:cNvGrpSpPr>
              <a:grpSpLocks/>
            </p:cNvGrpSpPr>
            <p:nvPr/>
          </p:nvGrpSpPr>
          <p:grpSpPr bwMode="auto">
            <a:xfrm>
              <a:off x="22" y="23"/>
              <a:ext cx="680" cy="849"/>
              <a:chOff x="0" y="0"/>
              <a:chExt cx="931" cy="1163"/>
            </a:xfrm>
          </p:grpSpPr>
          <p:pic>
            <p:nvPicPr>
              <p:cNvPr id="10283" name="Picture 43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84" name="Oval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1" cy="937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0285" name="Picture 45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auto">
              <a:xfrm>
                <a:off x="9" y="39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286" name="Group 46"/>
              <p:cNvGrpSpPr>
                <a:grpSpLocks/>
              </p:cNvGrpSpPr>
              <p:nvPr/>
            </p:nvGrpSpPr>
            <p:grpSpPr bwMode="auto">
              <a:xfrm rot="-3733502" flipH="1" flipV="1">
                <a:off x="281" y="654"/>
                <a:ext cx="820" cy="198"/>
                <a:chOff x="0" y="0"/>
                <a:chExt cx="893" cy="246"/>
              </a:xfrm>
            </p:grpSpPr>
            <p:grpSp>
              <p:nvGrpSpPr>
                <p:cNvPr id="10287" name="Group 4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3" cy="185"/>
                  <a:chOff x="0" y="0"/>
                  <a:chExt cx="1118" cy="279"/>
                </a:xfrm>
              </p:grpSpPr>
              <p:sp>
                <p:nvSpPr>
                  <p:cNvPr id="10288" name="AutoShape 48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89" name="AutoShape 49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0" name="AutoShape 50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1" name="AutoShape 51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92" name="Group 52"/>
                <p:cNvGrpSpPr>
                  <a:grpSpLocks/>
                </p:cNvGrpSpPr>
                <p:nvPr/>
              </p:nvGrpSpPr>
              <p:grpSpPr bwMode="auto">
                <a:xfrm rot="1353540">
                  <a:off x="150" y="60"/>
                  <a:ext cx="743" cy="186"/>
                  <a:chOff x="0" y="0"/>
                  <a:chExt cx="1118" cy="279"/>
                </a:xfrm>
              </p:grpSpPr>
              <p:sp>
                <p:nvSpPr>
                  <p:cNvPr id="10293" name="AutoShape 53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4" name="AutoShape 54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5" name="AutoShape 55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6" name="AutoShape 56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297" name="Group 57"/>
            <p:cNvGrpSpPr>
              <a:grpSpLocks/>
            </p:cNvGrpSpPr>
            <p:nvPr/>
          </p:nvGrpSpPr>
          <p:grpSpPr bwMode="auto">
            <a:xfrm rot="-3733502" flipH="1" flipV="1">
              <a:off x="297" y="496"/>
              <a:ext cx="527" cy="128"/>
              <a:chOff x="0" y="0"/>
              <a:chExt cx="893" cy="246"/>
            </a:xfrm>
          </p:grpSpPr>
          <p:grpSp>
            <p:nvGrpSpPr>
              <p:cNvPr id="10298" name="Group 58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10299" name="AutoShape 59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0" name="AutoShape 60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1" name="AutoShape 61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2" name="AutoShape 62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03" name="Group 63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10304" name="AutoShape 64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5" name="AutoShape 65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6" name="AutoShape 66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7" name="AutoShape 67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178" y="264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shade val="72549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Text</a:t>
              </a:r>
            </a:p>
          </p:txBody>
        </p:sp>
      </p:grpSp>
      <p:grpSp>
        <p:nvGrpSpPr>
          <p:cNvPr id="10309" name="Group 69"/>
          <p:cNvGrpSpPr>
            <a:grpSpLocks/>
          </p:cNvGrpSpPr>
          <p:nvPr/>
        </p:nvGrpSpPr>
        <p:grpSpPr bwMode="auto">
          <a:xfrm>
            <a:off x="2943225" y="5178425"/>
            <a:ext cx="1146175" cy="1384300"/>
            <a:chOff x="0" y="0"/>
            <a:chExt cx="722" cy="872"/>
          </a:xfrm>
        </p:grpSpPr>
        <p:sp>
          <p:nvSpPr>
            <p:cNvPr id="10310" name="Oval 70"/>
            <p:cNvSpPr>
              <a:spLocks noChangeArrowheads="1"/>
            </p:cNvSpPr>
            <p:nvPr/>
          </p:nvSpPr>
          <p:spPr bwMode="auto">
            <a:xfrm>
              <a:off x="0" y="0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11" name="Group 71"/>
            <p:cNvGrpSpPr>
              <a:grpSpLocks/>
            </p:cNvGrpSpPr>
            <p:nvPr/>
          </p:nvGrpSpPr>
          <p:grpSpPr bwMode="auto">
            <a:xfrm>
              <a:off x="22" y="23"/>
              <a:ext cx="680" cy="849"/>
              <a:chOff x="0" y="0"/>
              <a:chExt cx="931" cy="1163"/>
            </a:xfrm>
          </p:grpSpPr>
          <p:pic>
            <p:nvPicPr>
              <p:cNvPr id="10312" name="Picture 72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13" name="Oval 7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1" cy="937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0314" name="Picture 74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auto">
              <a:xfrm>
                <a:off x="9" y="39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315" name="Group 75"/>
              <p:cNvGrpSpPr>
                <a:grpSpLocks/>
              </p:cNvGrpSpPr>
              <p:nvPr/>
            </p:nvGrpSpPr>
            <p:grpSpPr bwMode="auto">
              <a:xfrm rot="-3733502" flipH="1" flipV="1">
                <a:off x="281" y="654"/>
                <a:ext cx="820" cy="198"/>
                <a:chOff x="0" y="0"/>
                <a:chExt cx="893" cy="246"/>
              </a:xfrm>
            </p:grpSpPr>
            <p:grpSp>
              <p:nvGrpSpPr>
                <p:cNvPr id="10316" name="Group 7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3" cy="185"/>
                  <a:chOff x="0" y="0"/>
                  <a:chExt cx="1118" cy="279"/>
                </a:xfrm>
              </p:grpSpPr>
              <p:sp>
                <p:nvSpPr>
                  <p:cNvPr id="10317" name="AutoShape 77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8" name="AutoShape 78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19" name="AutoShape 79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0" name="AutoShape 80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21" name="Group 81"/>
                <p:cNvGrpSpPr>
                  <a:grpSpLocks/>
                </p:cNvGrpSpPr>
                <p:nvPr/>
              </p:nvGrpSpPr>
              <p:grpSpPr bwMode="auto">
                <a:xfrm rot="1353540">
                  <a:off x="150" y="60"/>
                  <a:ext cx="743" cy="186"/>
                  <a:chOff x="0" y="0"/>
                  <a:chExt cx="1118" cy="279"/>
                </a:xfrm>
              </p:grpSpPr>
              <p:sp>
                <p:nvSpPr>
                  <p:cNvPr id="10322" name="AutoShape 82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3" name="AutoShape 83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4" name="AutoShape 84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25" name="AutoShape 85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326" name="Group 86"/>
            <p:cNvGrpSpPr>
              <a:grpSpLocks/>
            </p:cNvGrpSpPr>
            <p:nvPr/>
          </p:nvGrpSpPr>
          <p:grpSpPr bwMode="auto">
            <a:xfrm rot="-3733502" flipH="1" flipV="1">
              <a:off x="297" y="496"/>
              <a:ext cx="527" cy="128"/>
              <a:chOff x="0" y="0"/>
              <a:chExt cx="893" cy="246"/>
            </a:xfrm>
          </p:grpSpPr>
          <p:grpSp>
            <p:nvGrpSpPr>
              <p:cNvPr id="10327" name="Group 87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10328" name="AutoShape 88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9" name="AutoShape 89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0" name="AutoShape 90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1" name="AutoShape 91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32" name="Group 92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10333" name="AutoShape 93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4" name="AutoShape 94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5" name="AutoShape 95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6" name="AutoShape 96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7" name="Rectangle 97"/>
            <p:cNvSpPr>
              <a:spLocks noChangeArrowheads="1"/>
            </p:cNvSpPr>
            <p:nvPr/>
          </p:nvSpPr>
          <p:spPr bwMode="auto">
            <a:xfrm>
              <a:off x="178" y="264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shade val="72549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Text</a:t>
              </a:r>
            </a:p>
          </p:txBody>
        </p:sp>
      </p:grpSp>
      <p:grpSp>
        <p:nvGrpSpPr>
          <p:cNvPr id="10338" name="Group 98"/>
          <p:cNvGrpSpPr>
            <a:grpSpLocks/>
          </p:cNvGrpSpPr>
          <p:nvPr/>
        </p:nvGrpSpPr>
        <p:grpSpPr bwMode="auto">
          <a:xfrm>
            <a:off x="5187950" y="3719513"/>
            <a:ext cx="1146175" cy="1384300"/>
            <a:chOff x="0" y="0"/>
            <a:chExt cx="722" cy="872"/>
          </a:xfrm>
        </p:grpSpPr>
        <p:sp>
          <p:nvSpPr>
            <p:cNvPr id="10339" name="Oval 99"/>
            <p:cNvSpPr>
              <a:spLocks noChangeArrowheads="1"/>
            </p:cNvSpPr>
            <p:nvPr/>
          </p:nvSpPr>
          <p:spPr bwMode="auto">
            <a:xfrm>
              <a:off x="0" y="0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40" name="Group 100"/>
            <p:cNvGrpSpPr>
              <a:grpSpLocks/>
            </p:cNvGrpSpPr>
            <p:nvPr/>
          </p:nvGrpSpPr>
          <p:grpSpPr bwMode="auto">
            <a:xfrm>
              <a:off x="22" y="23"/>
              <a:ext cx="680" cy="849"/>
              <a:chOff x="0" y="0"/>
              <a:chExt cx="931" cy="1163"/>
            </a:xfrm>
          </p:grpSpPr>
          <p:pic>
            <p:nvPicPr>
              <p:cNvPr id="10341" name="Picture 101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2" name="Oval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1" cy="937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0343" name="Picture 103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auto">
              <a:xfrm>
                <a:off x="9" y="39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344" name="Group 104"/>
              <p:cNvGrpSpPr>
                <a:grpSpLocks/>
              </p:cNvGrpSpPr>
              <p:nvPr/>
            </p:nvGrpSpPr>
            <p:grpSpPr bwMode="auto">
              <a:xfrm rot="-3733502" flipH="1" flipV="1">
                <a:off x="281" y="654"/>
                <a:ext cx="820" cy="198"/>
                <a:chOff x="0" y="0"/>
                <a:chExt cx="893" cy="246"/>
              </a:xfrm>
            </p:grpSpPr>
            <p:grpSp>
              <p:nvGrpSpPr>
                <p:cNvPr id="10345" name="Group 10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3" cy="185"/>
                  <a:chOff x="0" y="0"/>
                  <a:chExt cx="1118" cy="279"/>
                </a:xfrm>
              </p:grpSpPr>
              <p:sp>
                <p:nvSpPr>
                  <p:cNvPr id="10346" name="AutoShape 106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7" name="AutoShape 107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8" name="AutoShape 108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9" name="AutoShape 109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50" name="Group 110"/>
                <p:cNvGrpSpPr>
                  <a:grpSpLocks/>
                </p:cNvGrpSpPr>
                <p:nvPr/>
              </p:nvGrpSpPr>
              <p:grpSpPr bwMode="auto">
                <a:xfrm rot="1353540">
                  <a:off x="150" y="60"/>
                  <a:ext cx="743" cy="186"/>
                  <a:chOff x="0" y="0"/>
                  <a:chExt cx="1118" cy="279"/>
                </a:xfrm>
              </p:grpSpPr>
              <p:sp>
                <p:nvSpPr>
                  <p:cNvPr id="10351" name="AutoShape 111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2" name="AutoShape 112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3" name="AutoShape 113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4" name="AutoShape 114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355" name="Group 115"/>
            <p:cNvGrpSpPr>
              <a:grpSpLocks/>
            </p:cNvGrpSpPr>
            <p:nvPr/>
          </p:nvGrpSpPr>
          <p:grpSpPr bwMode="auto">
            <a:xfrm rot="-3733502" flipH="1" flipV="1">
              <a:off x="297" y="496"/>
              <a:ext cx="527" cy="128"/>
              <a:chOff x="0" y="0"/>
              <a:chExt cx="893" cy="246"/>
            </a:xfrm>
          </p:grpSpPr>
          <p:grpSp>
            <p:nvGrpSpPr>
              <p:cNvPr id="10356" name="Group 116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10357" name="AutoShape 117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8" name="AutoShape 118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59" name="AutoShape 119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60" name="AutoShape 120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61" name="Group 121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10362" name="AutoShape 122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63" name="AutoShape 123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64" name="AutoShape 124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65" name="AutoShape 125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66" name="Rectangle 126"/>
            <p:cNvSpPr>
              <a:spLocks noChangeArrowheads="1"/>
            </p:cNvSpPr>
            <p:nvPr/>
          </p:nvSpPr>
          <p:spPr bwMode="auto">
            <a:xfrm>
              <a:off x="178" y="264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shade val="72549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Text</a:t>
              </a:r>
            </a:p>
          </p:txBody>
        </p:sp>
      </p:grpSp>
      <p:grpSp>
        <p:nvGrpSpPr>
          <p:cNvPr id="10367" name="Group 127"/>
          <p:cNvGrpSpPr>
            <a:grpSpLocks/>
          </p:cNvGrpSpPr>
          <p:nvPr/>
        </p:nvGrpSpPr>
        <p:grpSpPr bwMode="auto">
          <a:xfrm>
            <a:off x="5181600" y="1557338"/>
            <a:ext cx="1146175" cy="1384300"/>
            <a:chOff x="0" y="0"/>
            <a:chExt cx="722" cy="872"/>
          </a:xfrm>
        </p:grpSpPr>
        <p:sp>
          <p:nvSpPr>
            <p:cNvPr id="10368" name="Oval 128"/>
            <p:cNvSpPr>
              <a:spLocks noChangeArrowheads="1"/>
            </p:cNvSpPr>
            <p:nvPr/>
          </p:nvSpPr>
          <p:spPr bwMode="auto">
            <a:xfrm>
              <a:off x="0" y="0"/>
              <a:ext cx="722" cy="727"/>
            </a:xfrm>
            <a:prstGeom prst="ellipse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69" name="Group 129"/>
            <p:cNvGrpSpPr>
              <a:grpSpLocks/>
            </p:cNvGrpSpPr>
            <p:nvPr/>
          </p:nvGrpSpPr>
          <p:grpSpPr bwMode="auto">
            <a:xfrm>
              <a:off x="22" y="23"/>
              <a:ext cx="680" cy="849"/>
              <a:chOff x="0" y="0"/>
              <a:chExt cx="931" cy="1163"/>
            </a:xfrm>
          </p:grpSpPr>
          <p:pic>
            <p:nvPicPr>
              <p:cNvPr id="10370" name="Picture 130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71" name="Oval 1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31" cy="937"/>
              </a:xfrm>
              <a:prstGeom prst="ellipse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0372" name="Picture 132" descr="light_shadow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auto">
              <a:xfrm>
                <a:off x="9" y="39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373" name="Group 133"/>
              <p:cNvGrpSpPr>
                <a:grpSpLocks/>
              </p:cNvGrpSpPr>
              <p:nvPr/>
            </p:nvGrpSpPr>
            <p:grpSpPr bwMode="auto">
              <a:xfrm rot="-3733502" flipH="1" flipV="1">
                <a:off x="281" y="654"/>
                <a:ext cx="820" cy="198"/>
                <a:chOff x="0" y="0"/>
                <a:chExt cx="893" cy="246"/>
              </a:xfrm>
            </p:grpSpPr>
            <p:grpSp>
              <p:nvGrpSpPr>
                <p:cNvPr id="10374" name="Group 13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43" cy="185"/>
                  <a:chOff x="0" y="0"/>
                  <a:chExt cx="1118" cy="279"/>
                </a:xfrm>
              </p:grpSpPr>
              <p:sp>
                <p:nvSpPr>
                  <p:cNvPr id="10375" name="AutoShape 135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6" name="AutoShape 136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7" name="AutoShape 137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8" name="AutoShape 138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79" name="Group 139"/>
                <p:cNvGrpSpPr>
                  <a:grpSpLocks/>
                </p:cNvGrpSpPr>
                <p:nvPr/>
              </p:nvGrpSpPr>
              <p:grpSpPr bwMode="auto">
                <a:xfrm rot="1353540">
                  <a:off x="150" y="60"/>
                  <a:ext cx="743" cy="186"/>
                  <a:chOff x="0" y="0"/>
                  <a:chExt cx="1118" cy="279"/>
                </a:xfrm>
              </p:grpSpPr>
              <p:sp>
                <p:nvSpPr>
                  <p:cNvPr id="10380" name="AutoShape 140"/>
                  <p:cNvSpPr>
                    <a:spLocks noChangeArrowheads="1"/>
                  </p:cNvSpPr>
                  <p:nvPr/>
                </p:nvSpPr>
                <p:spPr bwMode="auto">
                  <a:xfrm rot="5263130">
                    <a:off x="293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1" name="AutoShape 141"/>
                  <p:cNvSpPr>
                    <a:spLocks noChangeArrowheads="1"/>
                  </p:cNvSpPr>
                  <p:nvPr/>
                </p:nvSpPr>
                <p:spPr bwMode="auto">
                  <a:xfrm rot="6078281">
                    <a:off x="429" y="-29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2" name="AutoShape 142"/>
                  <p:cNvSpPr>
                    <a:spLocks noChangeArrowheads="1"/>
                  </p:cNvSpPr>
                  <p:nvPr/>
                </p:nvSpPr>
                <p:spPr bwMode="auto">
                  <a:xfrm rot="6373927">
                    <a:off x="505" y="-27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3" name="AutoShape 143"/>
                  <p:cNvSpPr>
                    <a:spLocks noChangeArrowheads="1"/>
                  </p:cNvSpPr>
                  <p:nvPr/>
                </p:nvSpPr>
                <p:spPr bwMode="auto">
                  <a:xfrm rot="6906312">
                    <a:off x="595" y="-242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0384" name="Group 144"/>
            <p:cNvGrpSpPr>
              <a:grpSpLocks/>
            </p:cNvGrpSpPr>
            <p:nvPr/>
          </p:nvGrpSpPr>
          <p:grpSpPr bwMode="auto">
            <a:xfrm rot="-3733502" flipH="1" flipV="1">
              <a:off x="297" y="496"/>
              <a:ext cx="527" cy="128"/>
              <a:chOff x="0" y="0"/>
              <a:chExt cx="893" cy="246"/>
            </a:xfrm>
          </p:grpSpPr>
          <p:grpSp>
            <p:nvGrpSpPr>
              <p:cNvPr id="10385" name="Group 145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10386" name="AutoShape 146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87" name="AutoShape 147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88" name="AutoShape 148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89" name="AutoShape 149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90" name="Group 150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10391" name="AutoShape 151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92" name="AutoShape 152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93" name="AutoShape 153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94" name="AutoShape 154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95" name="Rectangle 155"/>
            <p:cNvSpPr>
              <a:spLocks noChangeArrowheads="1"/>
            </p:cNvSpPr>
            <p:nvPr/>
          </p:nvSpPr>
          <p:spPr bwMode="auto">
            <a:xfrm>
              <a:off x="178" y="264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shade val="72549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>
              <a:spAutoFit/>
              <a:flatTx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Text</a:t>
              </a:r>
            </a:p>
          </p:txBody>
        </p:sp>
      </p:grpSp>
      <p:grpSp>
        <p:nvGrpSpPr>
          <p:cNvPr id="10396" name="Group 156"/>
          <p:cNvGrpSpPr>
            <a:grpSpLocks/>
          </p:cNvGrpSpPr>
          <p:nvPr/>
        </p:nvGrpSpPr>
        <p:grpSpPr bwMode="auto">
          <a:xfrm rot="4976862" flipH="1">
            <a:off x="4483100" y="3351213"/>
            <a:ext cx="673100" cy="647700"/>
            <a:chOff x="0" y="0"/>
            <a:chExt cx="204" cy="196"/>
          </a:xfrm>
        </p:grpSpPr>
        <p:pic>
          <p:nvPicPr>
            <p:cNvPr id="10397" name="Picture 157" descr="circuler_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" y="13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8" name="Oval 158"/>
            <p:cNvSpPr>
              <a:spLocks noChangeArrowheads="1"/>
            </p:cNvSpPr>
            <p:nvPr/>
          </p:nvSpPr>
          <p:spPr bwMode="auto">
            <a:xfrm flipH="1">
              <a:off x="18" y="13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99" name="Group 159"/>
            <p:cNvGrpSpPr>
              <a:grpSpLocks/>
            </p:cNvGrpSpPr>
            <p:nvPr/>
          </p:nvGrpSpPr>
          <p:grpSpPr bwMode="auto">
            <a:xfrm rot="1297425" flipV="1">
              <a:off x="27" y="147"/>
              <a:ext cx="151" cy="37"/>
              <a:chOff x="0" y="0"/>
              <a:chExt cx="893" cy="246"/>
            </a:xfrm>
          </p:grpSpPr>
          <p:grpSp>
            <p:nvGrpSpPr>
              <p:cNvPr id="10400" name="Group 160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10401" name="AutoShape 161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02" name="AutoShape 162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03" name="AutoShape 163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04" name="AutoShape 164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5" name="Group 165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10406" name="AutoShape 166"/>
                <p:cNvSpPr>
                  <a:spLocks noChangeArrowheads="1"/>
                </p:cNvSpPr>
                <p:nvPr/>
              </p:nvSpPr>
              <p:spPr bwMode="auto">
                <a:xfrm rot="5263130">
                  <a:off x="293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07" name="AutoShape 167"/>
                <p:cNvSpPr>
                  <a:spLocks noChangeArrowheads="1"/>
                </p:cNvSpPr>
                <p:nvPr/>
              </p:nvSpPr>
              <p:spPr bwMode="auto">
                <a:xfrm rot="6078281">
                  <a:off x="429" y="-29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08" name="AutoShape 168"/>
                <p:cNvSpPr>
                  <a:spLocks noChangeArrowheads="1"/>
                </p:cNvSpPr>
                <p:nvPr/>
              </p:nvSpPr>
              <p:spPr bwMode="auto">
                <a:xfrm rot="6373927">
                  <a:off x="505" y="-27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09" name="AutoShape 169"/>
                <p:cNvSpPr>
                  <a:spLocks noChangeArrowheads="1"/>
                </p:cNvSpPr>
                <p:nvPr/>
              </p:nvSpPr>
              <p:spPr bwMode="auto">
                <a:xfrm rot="6906312">
                  <a:off x="595" y="-242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99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410" name="Arc 170"/>
            <p:cNvSpPr>
              <a:spLocks/>
            </p:cNvSpPr>
            <p:nvPr/>
          </p:nvSpPr>
          <p:spPr bwMode="auto">
            <a:xfrm rot="3847717">
              <a:off x="4" y="-4"/>
              <a:ext cx="196" cy="2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603 w 43200"/>
                <a:gd name="T1" fmla="*/ 33545 h 43155"/>
                <a:gd name="T2" fmla="*/ 22996 w 43200"/>
                <a:gd name="T3" fmla="*/ 43155 h 43155"/>
                <a:gd name="T4" fmla="*/ 21600 w 43200"/>
                <a:gd name="T5" fmla="*/ 21600 h 4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mpd="sng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411" name="Picture 171" descr="light_shadow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auto">
            <a:xfrm rot="2569845" flipH="1">
              <a:off x="71" y="28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412" name="AutoShape 172"/>
          <p:cNvSpPr>
            <a:spLocks/>
          </p:cNvSpPr>
          <p:nvPr/>
        </p:nvSpPr>
        <p:spPr bwMode="auto">
          <a:xfrm>
            <a:off x="7177088" y="1828800"/>
            <a:ext cx="1509712" cy="366713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99565"/>
              <a:gd name="adj6" fmla="val -73185"/>
            </a:avLst>
          </a:prstGeom>
          <a:noFill/>
          <a:ln w="9525" cmpd="sng">
            <a:solidFill>
              <a:schemeClr val="folHlink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4. Description of the business</a:t>
            </a:r>
          </a:p>
        </p:txBody>
      </p:sp>
      <p:sp>
        <p:nvSpPr>
          <p:cNvPr id="10413" name="AutoShape 173"/>
          <p:cNvSpPr>
            <a:spLocks/>
          </p:cNvSpPr>
          <p:nvPr/>
        </p:nvSpPr>
        <p:spPr bwMode="auto">
          <a:xfrm>
            <a:off x="6872288" y="3784600"/>
            <a:ext cx="1509712" cy="392113"/>
          </a:xfrm>
          <a:prstGeom prst="accentCallout2">
            <a:avLst>
              <a:gd name="adj1" fmla="val 29148"/>
              <a:gd name="adj2" fmla="val -5046"/>
              <a:gd name="adj3" fmla="val 29148"/>
              <a:gd name="adj4" fmla="val -5046"/>
              <a:gd name="adj5" fmla="val 112551"/>
              <a:gd name="adj6" fmla="val -59833"/>
            </a:avLst>
          </a:prstGeom>
          <a:noFill/>
          <a:ln w="9525" cmpd="sng">
            <a:solidFill>
              <a:schemeClr val="bg2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5. Description of the business</a:t>
            </a:r>
          </a:p>
        </p:txBody>
      </p:sp>
      <p:sp>
        <p:nvSpPr>
          <p:cNvPr id="10414" name="AutoShape 174"/>
          <p:cNvSpPr>
            <a:spLocks/>
          </p:cNvSpPr>
          <p:nvPr/>
        </p:nvSpPr>
        <p:spPr bwMode="auto">
          <a:xfrm>
            <a:off x="1009650" y="1620838"/>
            <a:ext cx="1593850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14843"/>
              <a:gd name="adj5" fmla="val 98542"/>
              <a:gd name="adj6" fmla="val 125000"/>
            </a:avLst>
          </a:prstGeom>
          <a:noFill/>
          <a:ln w="9525" cmpd="sng">
            <a:solidFill>
              <a:schemeClr val="hlink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1. Description of the business</a:t>
            </a:r>
          </a:p>
        </p:txBody>
      </p:sp>
      <p:sp>
        <p:nvSpPr>
          <p:cNvPr id="10415" name="AutoShape 175"/>
          <p:cNvSpPr>
            <a:spLocks/>
          </p:cNvSpPr>
          <p:nvPr/>
        </p:nvSpPr>
        <p:spPr bwMode="auto">
          <a:xfrm>
            <a:off x="234950" y="3937000"/>
            <a:ext cx="1593850" cy="434975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18926"/>
              <a:gd name="adj5" fmla="val -35769"/>
              <a:gd name="adj6" fmla="val 134463"/>
            </a:avLst>
          </a:prstGeom>
          <a:noFill/>
          <a:ln w="9525" cmpd="sng">
            <a:solidFill>
              <a:schemeClr val="accent2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eaLnBrk="0" hangingPunct="0"/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2. Description of the business</a:t>
            </a:r>
          </a:p>
        </p:txBody>
      </p:sp>
      <p:sp>
        <p:nvSpPr>
          <p:cNvPr id="10416" name="AutoShape 176"/>
          <p:cNvSpPr>
            <a:spLocks/>
          </p:cNvSpPr>
          <p:nvPr/>
        </p:nvSpPr>
        <p:spPr bwMode="auto">
          <a:xfrm>
            <a:off x="463550" y="5243513"/>
            <a:ext cx="1509713" cy="392112"/>
          </a:xfrm>
          <a:prstGeom prst="accentCallout2">
            <a:avLst>
              <a:gd name="adj1" fmla="val 29148"/>
              <a:gd name="adj2" fmla="val 105046"/>
              <a:gd name="adj3" fmla="val 29148"/>
              <a:gd name="adj4" fmla="val 105046"/>
              <a:gd name="adj5" fmla="val 153440"/>
              <a:gd name="adj6" fmla="val 175500"/>
            </a:avLst>
          </a:prstGeom>
          <a:noFill/>
          <a:ln w="9525" cmpd="sng">
            <a:solidFill>
              <a:schemeClr val="accent1"/>
            </a:solidFill>
            <a:miter lim="800000"/>
            <a:headEnd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</a:rPr>
              <a:t>3. Description of the business</a:t>
            </a:r>
          </a:p>
        </p:txBody>
      </p:sp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4646613" y="5362575"/>
            <a:ext cx="3335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ThemeGallery  </a:t>
            </a: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is a Design Digital Content &amp; Contents mall developed by Guild Design Inc.</a:t>
            </a:r>
          </a:p>
        </p:txBody>
      </p:sp>
      <p:sp>
        <p:nvSpPr>
          <p:cNvPr id="10418" name="Rectangle 178"/>
          <p:cNvSpPr>
            <a:spLocks noChangeArrowheads="1"/>
          </p:cNvSpPr>
          <p:nvPr/>
        </p:nvSpPr>
        <p:spPr bwMode="auto">
          <a:xfrm>
            <a:off x="4481513" y="5403850"/>
            <a:ext cx="42862" cy="74136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192213" y="1654175"/>
            <a:ext cx="57562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ThemeGallery</a:t>
            </a: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rgbClr val="000000"/>
                </a:solidFill>
                <a:ea typeface="宋体" panose="02010600030101010101" pitchFamily="2" charset="-122"/>
              </a:rPr>
              <a:t>is a Design Digital Content &amp; Contents mall developed by Guild Design Inc.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066800" y="2112963"/>
            <a:ext cx="7513638" cy="3898900"/>
            <a:chOff x="0" y="0"/>
            <a:chExt cx="4656" cy="2456"/>
          </a:xfrm>
        </p:grpSpPr>
        <p:pic>
          <p:nvPicPr>
            <p:cNvPr id="11269" name="Picture 5" descr="whiteline_00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" y="115"/>
              <a:ext cx="1572" cy="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0" name="Picture 6" descr="whiteline_0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" y="412"/>
              <a:ext cx="1182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Picture 7" descr="whiteline_00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" y="689"/>
              <a:ext cx="919" cy="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V="1">
              <a:off x="0" y="0"/>
              <a:ext cx="0" cy="205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11" y="2049"/>
              <a:ext cx="4645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190" y="776"/>
              <a:ext cx="1346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00000"/>
                  </a:solidFill>
                  <a:ea typeface="宋体" panose="02010600030101010101" pitchFamily="2" charset="-122"/>
                </a:rPr>
                <a:t>Description</a:t>
              </a:r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 of the contents</a:t>
              </a: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1550" y="824"/>
              <a:ext cx="9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00"/>
                  </a:solidFill>
                  <a:ea typeface="宋体" panose="02010600030101010101" pitchFamily="2" charset="-122"/>
                </a:rPr>
                <a:t>Description of the contents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149" y="1064"/>
              <a:ext cx="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Description of the contents</a:t>
              </a:r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1269" y="1701"/>
              <a:ext cx="0" cy="75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2684" y="1701"/>
              <a:ext cx="0" cy="7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54" y="2108"/>
              <a:ext cx="11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ea typeface="宋体" panose="02010600030101010101" pitchFamily="2" charset="-122"/>
                </a:rPr>
                <a:t>2006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1397" y="2108"/>
              <a:ext cx="11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ea typeface="宋体" panose="02010600030101010101" pitchFamily="2" charset="-122"/>
                </a:rPr>
                <a:t>2007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3020" y="2108"/>
              <a:ext cx="11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ea typeface="宋体" panose="02010600030101010101" pitchFamily="2" charset="-122"/>
                </a:rPr>
                <a:t>2008</a:t>
              </a:r>
            </a:p>
          </p:txBody>
        </p:sp>
        <p:pic>
          <p:nvPicPr>
            <p:cNvPr id="11282" name="Picture 18" descr="R_chevron0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" y="1082"/>
              <a:ext cx="30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3" name="Picture 19" descr="R_chevron0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0" y="1082"/>
              <a:ext cx="30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1970088" y="2600325"/>
            <a:ext cx="5556250" cy="14478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398838" y="2746375"/>
            <a:ext cx="509587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 Description of the contents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 Description of the contents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Description of the contents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2782888" y="310515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293" name="Picture 5" descr="DO_circl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45427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092200" y="3140075"/>
            <a:ext cx="167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1970088" y="4562475"/>
            <a:ext cx="5556250" cy="14478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460750" y="4667250"/>
            <a:ext cx="5095875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 Description of the contents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ea typeface="宋体" panose="02010600030101010101" pitchFamily="2" charset="-122"/>
              </a:rPr>
              <a:t> Description of the contents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Description of the contents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2811463" y="5057775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299" name="Picture 11" descr="DP_circl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359275"/>
            <a:ext cx="1727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111250" y="5068888"/>
            <a:ext cx="1670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427163" y="1477963"/>
            <a:ext cx="64770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CN" b="1">
                <a:ea typeface="宋体" panose="02010600030101010101" pitchFamily="2" charset="-122"/>
              </a:rPr>
              <a:t>ThemeGallery  is a Design Digital Content &amp; Contents mall developed by Guild Design Inc.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Click to edit title style</a:t>
            </a:r>
          </a:p>
        </p:txBody>
      </p:sp>
      <p:sp>
        <p:nvSpPr>
          <p:cNvPr id="13315" name="Freeform 3"/>
          <p:cNvSpPr>
            <a:spLocks/>
          </p:cNvSpPr>
          <p:nvPr/>
        </p:nvSpPr>
        <p:spPr bwMode="auto">
          <a:xfrm>
            <a:off x="1003300" y="2228850"/>
            <a:ext cx="7389813" cy="3273425"/>
          </a:xfrm>
          <a:custGeom>
            <a:avLst/>
            <a:gdLst>
              <a:gd name="T0" fmla="*/ 496 w 5190"/>
              <a:gd name="T1" fmla="*/ 157 h 2298"/>
              <a:gd name="T2" fmla="*/ 0 w 5190"/>
              <a:gd name="T3" fmla="*/ 0 h 2298"/>
              <a:gd name="T4" fmla="*/ 231 w 5190"/>
              <a:gd name="T5" fmla="*/ 124 h 2298"/>
              <a:gd name="T6" fmla="*/ 4282 w 5190"/>
              <a:gd name="T7" fmla="*/ 2025 h 2298"/>
              <a:gd name="T8" fmla="*/ 3974 w 5190"/>
              <a:gd name="T9" fmla="*/ 2298 h 2298"/>
              <a:gd name="T10" fmla="*/ 5190 w 5190"/>
              <a:gd name="T11" fmla="*/ 2065 h 2298"/>
              <a:gd name="T12" fmla="*/ 5039 w 5190"/>
              <a:gd name="T13" fmla="*/ 1268 h 2298"/>
              <a:gd name="T14" fmla="*/ 4748 w 5190"/>
              <a:gd name="T15" fmla="*/ 1507 h 2298"/>
              <a:gd name="T16" fmla="*/ 496 w 5190"/>
              <a:gd name="T17" fmla="*/ 157 h 2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000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000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076450" y="2578100"/>
            <a:ext cx="227013" cy="139700"/>
          </a:xfrm>
          <a:prstGeom prst="can">
            <a:avLst>
              <a:gd name="adj" fmla="val 39796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982913" y="2908300"/>
            <a:ext cx="263525" cy="190500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967163" y="3224213"/>
            <a:ext cx="358775" cy="3079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6335713" y="3881438"/>
            <a:ext cx="565150" cy="682625"/>
          </a:xfrm>
          <a:prstGeom prst="can">
            <a:avLst>
              <a:gd name="adj" fmla="val 21434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124450" y="3606800"/>
            <a:ext cx="442913" cy="427038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3568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712913" y="1849438"/>
            <a:ext cx="1220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Level 1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652713" y="1863725"/>
            <a:ext cx="1220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Level 2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687763" y="1868488"/>
            <a:ext cx="1220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Level 3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879975" y="186055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Level 4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134100" y="1858963"/>
            <a:ext cx="1222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5000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Level 5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42938" y="2921000"/>
            <a:ext cx="2309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b="1">
                <a:ea typeface="宋体" panose="02010600030101010101" pitchFamily="2" charset="-122"/>
              </a:rPr>
              <a:t> Description of the contents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192213" y="3411538"/>
            <a:ext cx="24511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 b="1">
                <a:ea typeface="宋体" panose="02010600030101010101" pitchFamily="2" charset="-122"/>
              </a:rPr>
              <a:t> Description of the contents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135188" y="3978275"/>
            <a:ext cx="24526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ea typeface="宋体" panose="02010600030101010101" pitchFamily="2" charset="-122"/>
              </a:rPr>
              <a:t> Description of the contents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348038" y="4543425"/>
            <a:ext cx="24526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ea typeface="宋体" panose="02010600030101010101" pitchFamily="2" charset="-122"/>
              </a:rPr>
              <a:t> Description of the contents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4284663" y="5197475"/>
            <a:ext cx="24526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33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>
                <a:ea typeface="宋体" panose="02010600030101010101" pitchFamily="2" charset="-122"/>
              </a:rPr>
              <a:t> Description of the contents</a:t>
            </a:r>
          </a:p>
        </p:txBody>
      </p:sp>
      <p:cxnSp>
        <p:nvCxnSpPr>
          <p:cNvPr id="13331" name="AutoShape 19"/>
          <p:cNvCxnSpPr>
            <a:cxnSpLocks noChangeShapeType="1"/>
            <a:stCxn id="13316" idx="3"/>
            <a:endCxn id="13326" idx="0"/>
          </p:cNvCxnSpPr>
          <p:nvPr/>
        </p:nvCxnSpPr>
        <p:spPr bwMode="auto">
          <a:xfrm rot="5400000">
            <a:off x="1892300" y="2622550"/>
            <a:ext cx="203200" cy="393700"/>
          </a:xfrm>
          <a:prstGeom prst="bentConnector3">
            <a:avLst>
              <a:gd name="adj1" fmla="val 49648"/>
            </a:avLst>
          </a:prstGeom>
          <a:noFill/>
          <a:ln w="9525" cmpd="sng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20"/>
          <p:cNvCxnSpPr>
            <a:cxnSpLocks noChangeShapeType="1"/>
            <a:stCxn id="13317" idx="3"/>
            <a:endCxn id="13327" idx="0"/>
          </p:cNvCxnSpPr>
          <p:nvPr/>
        </p:nvCxnSpPr>
        <p:spPr bwMode="auto">
          <a:xfrm rot="5400000">
            <a:off x="2609850" y="2906713"/>
            <a:ext cx="312738" cy="696912"/>
          </a:xfrm>
          <a:prstGeom prst="bentConnector3">
            <a:avLst>
              <a:gd name="adj1" fmla="val 49773"/>
            </a:avLst>
          </a:prstGeom>
          <a:noFill/>
          <a:ln w="9525" cmpd="sng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21"/>
          <p:cNvCxnSpPr>
            <a:cxnSpLocks noChangeShapeType="1"/>
            <a:stCxn id="13318" idx="3"/>
            <a:endCxn id="13328" idx="0"/>
          </p:cNvCxnSpPr>
          <p:nvPr/>
        </p:nvCxnSpPr>
        <p:spPr bwMode="auto">
          <a:xfrm rot="5400000">
            <a:off x="3530600" y="3362326"/>
            <a:ext cx="446087" cy="785812"/>
          </a:xfrm>
          <a:prstGeom prst="bentConnector3">
            <a:avLst>
              <a:gd name="adj1" fmla="val 49838"/>
            </a:avLst>
          </a:prstGeom>
          <a:noFill/>
          <a:ln w="9525" cmpd="sng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AutoShape 22"/>
          <p:cNvCxnSpPr>
            <a:cxnSpLocks noChangeShapeType="1"/>
            <a:stCxn id="13320" idx="3"/>
            <a:endCxn id="13329" idx="0"/>
          </p:cNvCxnSpPr>
          <p:nvPr/>
        </p:nvCxnSpPr>
        <p:spPr bwMode="auto">
          <a:xfrm rot="5400000">
            <a:off x="4705350" y="3902076"/>
            <a:ext cx="509587" cy="773112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AutoShape 23"/>
          <p:cNvCxnSpPr>
            <a:cxnSpLocks noChangeShapeType="1"/>
            <a:stCxn id="13319" idx="3"/>
            <a:endCxn id="13330" idx="0"/>
          </p:cNvCxnSpPr>
          <p:nvPr/>
        </p:nvCxnSpPr>
        <p:spPr bwMode="auto">
          <a:xfrm rot="5400000">
            <a:off x="5748338" y="4327525"/>
            <a:ext cx="633412" cy="1106488"/>
          </a:xfrm>
          <a:prstGeom prst="bentConnector3">
            <a:avLst>
              <a:gd name="adj1" fmla="val 49889"/>
            </a:avLst>
          </a:prstGeom>
          <a:noFill/>
          <a:ln w="9525" cmpd="sng">
            <a:solidFill>
              <a:srgbClr val="1C1C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6" name="AutoShape 24"/>
          <p:cNvSpPr>
            <a:spLocks noChangeArrowheads="1"/>
          </p:cNvSpPr>
          <p:nvPr/>
        </p:nvSpPr>
        <p:spPr bwMode="auto">
          <a:xfrm>
            <a:off x="6335713" y="2273300"/>
            <a:ext cx="565150" cy="1730375"/>
          </a:xfrm>
          <a:prstGeom prst="can">
            <a:avLst>
              <a:gd name="adj" fmla="val 27996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AutoShape 25"/>
          <p:cNvSpPr>
            <a:spLocks noChangeArrowheads="1"/>
          </p:cNvSpPr>
          <p:nvPr/>
        </p:nvSpPr>
        <p:spPr bwMode="auto">
          <a:xfrm>
            <a:off x="5124450" y="2271713"/>
            <a:ext cx="442913" cy="1433512"/>
          </a:xfrm>
          <a:prstGeom prst="can">
            <a:avLst>
              <a:gd name="adj" fmla="val 27556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AutoShape 26"/>
          <p:cNvSpPr>
            <a:spLocks noChangeArrowheads="1"/>
          </p:cNvSpPr>
          <p:nvPr/>
        </p:nvSpPr>
        <p:spPr bwMode="auto">
          <a:xfrm>
            <a:off x="3967163" y="2268538"/>
            <a:ext cx="358775" cy="1049337"/>
          </a:xfrm>
          <a:prstGeom prst="can">
            <a:avLst>
              <a:gd name="adj" fmla="val 28246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AutoShape 27"/>
          <p:cNvSpPr>
            <a:spLocks noChangeArrowheads="1"/>
          </p:cNvSpPr>
          <p:nvPr/>
        </p:nvSpPr>
        <p:spPr bwMode="auto">
          <a:xfrm>
            <a:off x="2982913" y="2274888"/>
            <a:ext cx="263525" cy="688975"/>
          </a:xfrm>
          <a:prstGeom prst="can">
            <a:avLst>
              <a:gd name="adj" fmla="val 23869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0" name="AutoShape 28"/>
          <p:cNvSpPr>
            <a:spLocks noChangeArrowheads="1"/>
          </p:cNvSpPr>
          <p:nvPr/>
        </p:nvSpPr>
        <p:spPr bwMode="auto">
          <a:xfrm>
            <a:off x="2076450" y="2276475"/>
            <a:ext cx="227013" cy="358775"/>
          </a:xfrm>
          <a:prstGeom prst="can">
            <a:avLst>
              <a:gd name="adj" fmla="val 2683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35686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1096</Words>
  <Characters>0</Characters>
  <Application>Microsoft Office PowerPoint</Application>
  <DocSecurity>0</DocSecurity>
  <PresentationFormat>全屏显示(4:3)</PresentationFormat>
  <Lines>0</Lines>
  <Paragraphs>256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Arial Black</vt:lpstr>
      <vt:lpstr>Verdana</vt:lpstr>
      <vt:lpstr>Symbol</vt:lpstr>
      <vt:lpstr>Default Design</vt:lpstr>
      <vt:lpstr>ThemeGallery PowerTemplate</vt:lpstr>
      <vt:lpstr>Contents</vt:lpstr>
      <vt:lpstr>Hot Tip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Thank You!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subject/>
  <dc:creator>丁相允</dc:creator>
  <cp:keywords/>
  <dc:description/>
  <cp:lastModifiedBy>丁相允</cp:lastModifiedBy>
  <cp:revision>32</cp:revision>
  <dcterms:created xsi:type="dcterms:W3CDTF">2008-03-10T09:13:42Z</dcterms:created>
  <dcterms:modified xsi:type="dcterms:W3CDTF">2017-03-21T20:58:33Z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