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14"/>
  </p:notesMasterIdLst>
  <p:sldIdLst>
    <p:sldId id="287" r:id="rId3"/>
    <p:sldId id="257" r:id="rId4"/>
    <p:sldId id="258" r:id="rId5"/>
    <p:sldId id="322" r:id="rId6"/>
    <p:sldId id="323" r:id="rId7"/>
    <p:sldId id="333" r:id="rId8"/>
    <p:sldId id="334" r:id="rId9"/>
    <p:sldId id="338" r:id="rId10"/>
    <p:sldId id="344" r:id="rId11"/>
    <p:sldId id="345" r:id="rId12"/>
    <p:sldId id="347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6D0D"/>
    <a:srgbClr val="CC3300"/>
    <a:srgbClr val="FDF58D"/>
    <a:srgbClr val="808080"/>
    <a:srgbClr val="FCFCFC"/>
    <a:srgbClr val="E8E8E8"/>
    <a:srgbClr val="FFD84B"/>
    <a:srgbClr val="FFFFFF"/>
    <a:srgbClr val="FFC3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39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fld id="{BE09B466-8C45-47A2-A273-F76CD896250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2"/>
          <p:cNvSpPr>
            <a:spLocks/>
          </p:cNvSpPr>
          <p:nvPr/>
        </p:nvSpPr>
        <p:spPr bwMode="auto">
          <a:xfrm>
            <a:off x="0" y="6048375"/>
            <a:ext cx="2762250" cy="809625"/>
          </a:xfrm>
          <a:custGeom>
            <a:avLst/>
            <a:gdLst>
              <a:gd name="T0" fmla="*/ 0 w 1740"/>
              <a:gd name="T1" fmla="*/ 0 h 510"/>
              <a:gd name="T2" fmla="*/ 0 w 1740"/>
              <a:gd name="T3" fmla="*/ 510 h 510"/>
              <a:gd name="T4" fmla="*/ 1740 w 1740"/>
              <a:gd name="T5" fmla="*/ 510 h 510"/>
              <a:gd name="T6" fmla="*/ 1595 w 1740"/>
              <a:gd name="T7" fmla="*/ 30 h 510"/>
              <a:gd name="T8" fmla="*/ 0 w 1740"/>
              <a:gd name="T9" fmla="*/ 0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0" h="510">
                <a:moveTo>
                  <a:pt x="0" y="0"/>
                </a:moveTo>
                <a:lnTo>
                  <a:pt x="0" y="510"/>
                </a:lnTo>
                <a:cubicBezTo>
                  <a:pt x="0" y="510"/>
                  <a:pt x="870" y="510"/>
                  <a:pt x="1740" y="510"/>
                </a:cubicBezTo>
                <a:cubicBezTo>
                  <a:pt x="1650" y="258"/>
                  <a:pt x="1595" y="30"/>
                  <a:pt x="1595" y="30"/>
                </a:cubicBezTo>
                <a:cubicBezTo>
                  <a:pt x="798" y="54"/>
                  <a:pt x="0" y="0"/>
                  <a:pt x="0" y="0"/>
                </a:cubicBezTo>
                <a:close/>
              </a:path>
            </a:pathLst>
          </a:cu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1" name="Freeform 3"/>
          <p:cNvSpPr>
            <a:spLocks/>
          </p:cNvSpPr>
          <p:nvPr/>
        </p:nvSpPr>
        <p:spPr bwMode="auto">
          <a:xfrm>
            <a:off x="2590800" y="4705350"/>
            <a:ext cx="6400800" cy="2152650"/>
          </a:xfrm>
          <a:custGeom>
            <a:avLst/>
            <a:gdLst>
              <a:gd name="T0" fmla="*/ 1116 w 4032"/>
              <a:gd name="T1" fmla="*/ 0 h 1356"/>
              <a:gd name="T2" fmla="*/ 3840 w 4032"/>
              <a:gd name="T3" fmla="*/ 636 h 1356"/>
              <a:gd name="T4" fmla="*/ 4032 w 4032"/>
              <a:gd name="T5" fmla="*/ 1356 h 1356"/>
              <a:gd name="T6" fmla="*/ 288 w 4032"/>
              <a:gd name="T7" fmla="*/ 1356 h 1356"/>
              <a:gd name="T8" fmla="*/ 0 w 4032"/>
              <a:gd name="T9" fmla="*/ 828 h 1356"/>
              <a:gd name="T10" fmla="*/ 1116 w 4032"/>
              <a:gd name="T11" fmla="*/ 0 h 1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32" h="1356">
                <a:moveTo>
                  <a:pt x="1116" y="0"/>
                </a:moveTo>
                <a:cubicBezTo>
                  <a:pt x="2370" y="1254"/>
                  <a:pt x="3840" y="636"/>
                  <a:pt x="3840" y="636"/>
                </a:cubicBezTo>
                <a:cubicBezTo>
                  <a:pt x="4032" y="966"/>
                  <a:pt x="4032" y="1356"/>
                  <a:pt x="4032" y="1356"/>
                </a:cubicBezTo>
                <a:cubicBezTo>
                  <a:pt x="4032" y="1356"/>
                  <a:pt x="2160" y="1356"/>
                  <a:pt x="288" y="1356"/>
                </a:cubicBezTo>
                <a:cubicBezTo>
                  <a:pt x="120" y="1140"/>
                  <a:pt x="0" y="828"/>
                  <a:pt x="0" y="828"/>
                </a:cubicBezTo>
                <a:lnTo>
                  <a:pt x="1116" y="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2" name="Freeform 4"/>
          <p:cNvSpPr>
            <a:spLocks/>
          </p:cNvSpPr>
          <p:nvPr/>
        </p:nvSpPr>
        <p:spPr bwMode="auto">
          <a:xfrm>
            <a:off x="4400550" y="781050"/>
            <a:ext cx="4743450" cy="5048250"/>
          </a:xfrm>
          <a:custGeom>
            <a:avLst/>
            <a:gdLst>
              <a:gd name="T0" fmla="*/ 510 w 2988"/>
              <a:gd name="T1" fmla="*/ 1098 h 3180"/>
              <a:gd name="T2" fmla="*/ 2280 w 2988"/>
              <a:gd name="T3" fmla="*/ 0 h 3180"/>
              <a:gd name="T4" fmla="*/ 2988 w 2988"/>
              <a:gd name="T5" fmla="*/ 342 h 3180"/>
              <a:gd name="T6" fmla="*/ 2988 w 2988"/>
              <a:gd name="T7" fmla="*/ 2772 h 3180"/>
              <a:gd name="T8" fmla="*/ 1452 w 2988"/>
              <a:gd name="T9" fmla="*/ 3060 h 3180"/>
              <a:gd name="T10" fmla="*/ 0 w 2988"/>
              <a:gd name="T11" fmla="*/ 2406 h 3180"/>
              <a:gd name="T12" fmla="*/ 510 w 2988"/>
              <a:gd name="T13" fmla="*/ 1098 h 3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88" h="3180">
                <a:moveTo>
                  <a:pt x="510" y="1098"/>
                </a:moveTo>
                <a:cubicBezTo>
                  <a:pt x="1710" y="840"/>
                  <a:pt x="2280" y="0"/>
                  <a:pt x="2280" y="0"/>
                </a:cubicBezTo>
                <a:cubicBezTo>
                  <a:pt x="2700" y="96"/>
                  <a:pt x="2988" y="342"/>
                  <a:pt x="2988" y="342"/>
                </a:cubicBezTo>
                <a:lnTo>
                  <a:pt x="2988" y="2772"/>
                </a:lnTo>
                <a:cubicBezTo>
                  <a:pt x="2988" y="2772"/>
                  <a:pt x="2202" y="3180"/>
                  <a:pt x="1452" y="3060"/>
                </a:cubicBezTo>
                <a:cubicBezTo>
                  <a:pt x="636" y="2940"/>
                  <a:pt x="0" y="2406"/>
                  <a:pt x="0" y="2406"/>
                </a:cubicBezTo>
                <a:lnTo>
                  <a:pt x="510" y="109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3" name="Freeform 5"/>
          <p:cNvSpPr>
            <a:spLocks/>
          </p:cNvSpPr>
          <p:nvPr/>
        </p:nvSpPr>
        <p:spPr bwMode="auto">
          <a:xfrm>
            <a:off x="4800600" y="0"/>
            <a:ext cx="3276600" cy="2409825"/>
          </a:xfrm>
          <a:custGeom>
            <a:avLst/>
            <a:gdLst>
              <a:gd name="T0" fmla="*/ 0 w 2064"/>
              <a:gd name="T1" fmla="*/ 0 h 1518"/>
              <a:gd name="T2" fmla="*/ 276 w 2064"/>
              <a:gd name="T3" fmla="*/ 1518 h 1518"/>
              <a:gd name="T4" fmla="*/ 2064 w 2064"/>
              <a:gd name="T5" fmla="*/ 0 h 1518"/>
              <a:gd name="T6" fmla="*/ 0 w 2064"/>
              <a:gd name="T7" fmla="*/ 0 h 1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64" h="1518">
                <a:moveTo>
                  <a:pt x="0" y="0"/>
                </a:moveTo>
                <a:cubicBezTo>
                  <a:pt x="0" y="0"/>
                  <a:pt x="138" y="759"/>
                  <a:pt x="276" y="1518"/>
                </a:cubicBezTo>
                <a:cubicBezTo>
                  <a:pt x="1518" y="1194"/>
                  <a:pt x="2064" y="0"/>
                  <a:pt x="206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0"/>
            <a:ext cx="6583363" cy="7267575"/>
          </a:xfrm>
          <a:custGeom>
            <a:avLst/>
            <a:gdLst>
              <a:gd name="T0" fmla="*/ 0 w 4014"/>
              <a:gd name="T1" fmla="*/ 0 h 4455"/>
              <a:gd name="T2" fmla="*/ 3612 w 4014"/>
              <a:gd name="T3" fmla="*/ 0 h 4455"/>
              <a:gd name="T4" fmla="*/ 3222 w 4014"/>
              <a:gd name="T5" fmla="*/ 3042 h 4455"/>
              <a:gd name="T6" fmla="*/ 0 w 4014"/>
              <a:gd name="T7" fmla="*/ 3744 h 4455"/>
              <a:gd name="T8" fmla="*/ 0 w 4014"/>
              <a:gd name="T9" fmla="*/ 0 h 4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14" h="4455">
                <a:moveTo>
                  <a:pt x="0" y="0"/>
                </a:moveTo>
                <a:lnTo>
                  <a:pt x="3612" y="0"/>
                </a:lnTo>
                <a:cubicBezTo>
                  <a:pt x="4014" y="984"/>
                  <a:pt x="3812" y="2307"/>
                  <a:pt x="3222" y="3042"/>
                </a:cubicBezTo>
                <a:cubicBezTo>
                  <a:pt x="1988" y="4455"/>
                  <a:pt x="0" y="3744"/>
                  <a:pt x="0" y="3744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0" y="0"/>
            <a:ext cx="6372225" cy="7072313"/>
          </a:xfrm>
          <a:custGeom>
            <a:avLst/>
            <a:gdLst>
              <a:gd name="T0" fmla="*/ 0 w 4014"/>
              <a:gd name="T1" fmla="*/ 0 h 4455"/>
              <a:gd name="T2" fmla="*/ 3612 w 4014"/>
              <a:gd name="T3" fmla="*/ 0 h 4455"/>
              <a:gd name="T4" fmla="*/ 3222 w 4014"/>
              <a:gd name="T5" fmla="*/ 3042 h 4455"/>
              <a:gd name="T6" fmla="*/ 0 w 4014"/>
              <a:gd name="T7" fmla="*/ 3744 h 4455"/>
              <a:gd name="T8" fmla="*/ 0 w 4014"/>
              <a:gd name="T9" fmla="*/ 0 h 4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14" h="4455">
                <a:moveTo>
                  <a:pt x="0" y="0"/>
                </a:moveTo>
                <a:lnTo>
                  <a:pt x="3612" y="0"/>
                </a:lnTo>
                <a:cubicBezTo>
                  <a:pt x="4014" y="984"/>
                  <a:pt x="3812" y="2307"/>
                  <a:pt x="3222" y="3042"/>
                </a:cubicBezTo>
                <a:cubicBezTo>
                  <a:pt x="1988" y="4455"/>
                  <a:pt x="0" y="3744"/>
                  <a:pt x="0" y="3744"/>
                </a:cubicBez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tint val="25490"/>
                  <a:invGamma/>
                </a:schemeClr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250825" y="1588"/>
            <a:ext cx="0" cy="6015037"/>
          </a:xfrm>
          <a:prstGeom prst="line">
            <a:avLst/>
          </a:prstGeom>
          <a:noFill/>
          <a:ln w="9525" cmpd="sng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7" name="Line 9"/>
          <p:cNvSpPr>
            <a:spLocks noChangeShapeType="1"/>
          </p:cNvSpPr>
          <p:nvPr/>
        </p:nvSpPr>
        <p:spPr bwMode="auto">
          <a:xfrm>
            <a:off x="1293813" y="1588"/>
            <a:ext cx="0" cy="6207125"/>
          </a:xfrm>
          <a:prstGeom prst="line">
            <a:avLst/>
          </a:prstGeom>
          <a:noFill/>
          <a:ln w="9525" cmpd="sng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8" name="Line 10"/>
          <p:cNvSpPr>
            <a:spLocks noChangeShapeType="1"/>
          </p:cNvSpPr>
          <p:nvPr/>
        </p:nvSpPr>
        <p:spPr bwMode="auto">
          <a:xfrm>
            <a:off x="2338388" y="1588"/>
            <a:ext cx="0" cy="6183312"/>
          </a:xfrm>
          <a:prstGeom prst="line">
            <a:avLst/>
          </a:prstGeom>
          <a:noFill/>
          <a:ln w="9525" cmpd="sng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9" name="Line 11"/>
          <p:cNvSpPr>
            <a:spLocks noChangeShapeType="1"/>
          </p:cNvSpPr>
          <p:nvPr/>
        </p:nvSpPr>
        <p:spPr bwMode="auto">
          <a:xfrm>
            <a:off x="3382963" y="1588"/>
            <a:ext cx="0" cy="5972175"/>
          </a:xfrm>
          <a:prstGeom prst="line">
            <a:avLst/>
          </a:prstGeom>
          <a:noFill/>
          <a:ln w="9525" cmpd="sng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>
            <a:off x="4427538" y="1588"/>
            <a:ext cx="0" cy="5449887"/>
          </a:xfrm>
          <a:prstGeom prst="line">
            <a:avLst/>
          </a:prstGeom>
          <a:noFill/>
          <a:ln w="9525" cmpd="sng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1" name="Line 13"/>
          <p:cNvSpPr>
            <a:spLocks noChangeShapeType="1"/>
          </p:cNvSpPr>
          <p:nvPr/>
        </p:nvSpPr>
        <p:spPr bwMode="auto">
          <a:xfrm rot="5400000">
            <a:off x="2913063" y="-2654300"/>
            <a:ext cx="0" cy="5813425"/>
          </a:xfrm>
          <a:prstGeom prst="line">
            <a:avLst/>
          </a:prstGeom>
          <a:noFill/>
          <a:ln w="9525" cmpd="sng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2" name="Line 14"/>
          <p:cNvSpPr>
            <a:spLocks noChangeShapeType="1"/>
          </p:cNvSpPr>
          <p:nvPr/>
        </p:nvSpPr>
        <p:spPr bwMode="auto">
          <a:xfrm rot="5400000">
            <a:off x="3006725" y="-1682750"/>
            <a:ext cx="0" cy="6000750"/>
          </a:xfrm>
          <a:prstGeom prst="line">
            <a:avLst/>
          </a:prstGeom>
          <a:noFill/>
          <a:ln w="9525" cmpd="sng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3" name="Line 15"/>
          <p:cNvSpPr>
            <a:spLocks noChangeShapeType="1"/>
          </p:cNvSpPr>
          <p:nvPr/>
        </p:nvSpPr>
        <p:spPr bwMode="auto">
          <a:xfrm rot="5400000">
            <a:off x="3011488" y="-622300"/>
            <a:ext cx="0" cy="6010275"/>
          </a:xfrm>
          <a:prstGeom prst="line">
            <a:avLst/>
          </a:prstGeom>
          <a:noFill/>
          <a:ln w="9525" cmpd="sng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4" name="Line 16"/>
          <p:cNvSpPr>
            <a:spLocks noChangeShapeType="1"/>
          </p:cNvSpPr>
          <p:nvPr/>
        </p:nvSpPr>
        <p:spPr bwMode="auto">
          <a:xfrm rot="5400000">
            <a:off x="2907507" y="548481"/>
            <a:ext cx="0" cy="5802313"/>
          </a:xfrm>
          <a:prstGeom prst="line">
            <a:avLst/>
          </a:prstGeom>
          <a:noFill/>
          <a:ln w="9525" cmpd="sng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5" name="Line 17"/>
          <p:cNvSpPr>
            <a:spLocks noChangeShapeType="1"/>
          </p:cNvSpPr>
          <p:nvPr/>
        </p:nvSpPr>
        <p:spPr bwMode="auto">
          <a:xfrm rot="5400000">
            <a:off x="2666207" y="1854993"/>
            <a:ext cx="0" cy="5319713"/>
          </a:xfrm>
          <a:prstGeom prst="line">
            <a:avLst/>
          </a:prstGeom>
          <a:noFill/>
          <a:ln w="9525" cmpd="sng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6" name="Line 18"/>
          <p:cNvSpPr>
            <a:spLocks noChangeShapeType="1"/>
          </p:cNvSpPr>
          <p:nvPr/>
        </p:nvSpPr>
        <p:spPr bwMode="auto">
          <a:xfrm rot="5400000">
            <a:off x="2115344" y="3472656"/>
            <a:ext cx="0" cy="4217988"/>
          </a:xfrm>
          <a:prstGeom prst="line">
            <a:avLst/>
          </a:prstGeom>
          <a:noFill/>
          <a:ln w="9525" cmpd="sng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2362200" y="277813"/>
            <a:ext cx="1012825" cy="1025525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285750" y="2427288"/>
            <a:ext cx="1012825" cy="1025525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9" name="Rectangle 21"/>
          <p:cNvSpPr>
            <a:spLocks noChangeArrowheads="1"/>
          </p:cNvSpPr>
          <p:nvPr/>
        </p:nvSpPr>
        <p:spPr bwMode="auto">
          <a:xfrm>
            <a:off x="0" y="271463"/>
            <a:ext cx="250825" cy="1025525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1331913" y="1588"/>
            <a:ext cx="1012825" cy="23495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1" name="Freeform 23"/>
          <p:cNvSpPr>
            <a:spLocks/>
          </p:cNvSpPr>
          <p:nvPr/>
        </p:nvSpPr>
        <p:spPr bwMode="auto">
          <a:xfrm>
            <a:off x="2365375" y="4541838"/>
            <a:ext cx="1009650" cy="1033462"/>
          </a:xfrm>
          <a:custGeom>
            <a:avLst/>
            <a:gdLst>
              <a:gd name="T0" fmla="*/ 0 w 636"/>
              <a:gd name="T1" fmla="*/ 0 h 651"/>
              <a:gd name="T2" fmla="*/ 0 w 636"/>
              <a:gd name="T3" fmla="*/ 645 h 651"/>
              <a:gd name="T4" fmla="*/ 636 w 636"/>
              <a:gd name="T5" fmla="*/ 651 h 651"/>
              <a:gd name="T6" fmla="*/ 632 w 636"/>
              <a:gd name="T7" fmla="*/ 0 h 651"/>
              <a:gd name="T8" fmla="*/ 0 w 636"/>
              <a:gd name="T9" fmla="*/ 0 h 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6" h="651">
                <a:moveTo>
                  <a:pt x="0" y="0"/>
                </a:moveTo>
                <a:lnTo>
                  <a:pt x="0" y="645"/>
                </a:lnTo>
                <a:lnTo>
                  <a:pt x="636" y="651"/>
                </a:lnTo>
                <a:lnTo>
                  <a:pt x="6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2" name="Rectangle 24"/>
          <p:cNvSpPr>
            <a:spLocks noChangeArrowheads="1"/>
          </p:cNvSpPr>
          <p:nvPr/>
        </p:nvSpPr>
        <p:spPr bwMode="auto">
          <a:xfrm>
            <a:off x="285750" y="2435225"/>
            <a:ext cx="1012825" cy="1025525"/>
          </a:xfrm>
          <a:prstGeom prst="rect">
            <a:avLst/>
          </a:prstGeom>
          <a:solidFill>
            <a:srgbClr val="FFFFFF">
              <a:alpha val="2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3" name="Rectangle 25"/>
          <p:cNvSpPr>
            <a:spLocks noGrp="1" noChangeArrowheads="1"/>
          </p:cNvSpPr>
          <p:nvPr>
            <p:ph type="subTitle" idx="1"/>
          </p:nvPr>
        </p:nvSpPr>
        <p:spPr>
          <a:xfrm>
            <a:off x="333375" y="5084763"/>
            <a:ext cx="6400800" cy="457200"/>
          </a:xfrm>
        </p:spPr>
        <p:txBody>
          <a:bodyPr/>
          <a:lstStyle>
            <a:lvl1pPr marL="0" indent="0">
              <a:buFontTx/>
              <a:buNone/>
              <a:defRPr sz="160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2074" name="Rectangle 2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07150"/>
            <a:ext cx="2133600" cy="31432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075" name="Rectangle 27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07150"/>
            <a:ext cx="2895600" cy="31432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076" name="Rectangle 2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07150"/>
            <a:ext cx="2133600" cy="314325"/>
          </a:xfrm>
        </p:spPr>
        <p:txBody>
          <a:bodyPr/>
          <a:lstStyle>
            <a:lvl1pPr>
              <a:defRPr/>
            </a:lvl1pPr>
          </a:lstStyle>
          <a:p>
            <a:fld id="{415EB62C-15FF-4CF8-BF4B-D12F7A12F31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077" name="Text Box 29"/>
          <p:cNvSpPr txBox="1">
            <a:spLocks noChangeArrowheads="1"/>
          </p:cNvSpPr>
          <p:nvPr/>
        </p:nvSpPr>
        <p:spPr bwMode="auto">
          <a:xfrm>
            <a:off x="333375" y="4714875"/>
            <a:ext cx="130333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>
                <a:latin typeface="Arial Black" panose="020B0A04020102020204" pitchFamily="34" charset="0"/>
                <a:ea typeface="宋体" panose="02010600030101010101" pitchFamily="2" charset="-122"/>
              </a:rPr>
              <a:t>L/O/G/O</a:t>
            </a:r>
          </a:p>
        </p:txBody>
      </p:sp>
      <p:grpSp>
        <p:nvGrpSpPr>
          <p:cNvPr id="2078" name="Group 30"/>
          <p:cNvGrpSpPr>
            <a:grpSpLocks/>
          </p:cNvGrpSpPr>
          <p:nvPr/>
        </p:nvGrpSpPr>
        <p:grpSpPr bwMode="auto">
          <a:xfrm>
            <a:off x="8077200" y="0"/>
            <a:ext cx="1076325" cy="6858000"/>
            <a:chOff x="0" y="0"/>
            <a:chExt cx="678" cy="4320"/>
          </a:xfrm>
        </p:grpSpPr>
        <p:sp>
          <p:nvSpPr>
            <p:cNvPr id="2079" name="Freeform 31"/>
            <p:cNvSpPr>
              <a:spLocks/>
            </p:cNvSpPr>
            <p:nvPr userDrawn="1"/>
          </p:nvSpPr>
          <p:spPr bwMode="auto">
            <a:xfrm>
              <a:off x="0" y="0"/>
              <a:ext cx="672" cy="702"/>
            </a:xfrm>
            <a:custGeom>
              <a:avLst/>
              <a:gdLst>
                <a:gd name="T0" fmla="*/ 0 w 672"/>
                <a:gd name="T1" fmla="*/ 432 h 720"/>
                <a:gd name="T2" fmla="*/ 288 w 672"/>
                <a:gd name="T3" fmla="*/ 0 h 720"/>
                <a:gd name="T4" fmla="*/ 672 w 672"/>
                <a:gd name="T5" fmla="*/ 0 h 720"/>
                <a:gd name="T6" fmla="*/ 672 w 672"/>
                <a:gd name="T7" fmla="*/ 720 h 720"/>
                <a:gd name="T8" fmla="*/ 0 w 672"/>
                <a:gd name="T9" fmla="*/ 432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720">
                  <a:moveTo>
                    <a:pt x="0" y="432"/>
                  </a:moveTo>
                  <a:cubicBezTo>
                    <a:pt x="186" y="216"/>
                    <a:pt x="288" y="0"/>
                    <a:pt x="288" y="0"/>
                  </a:cubicBezTo>
                  <a:lnTo>
                    <a:pt x="672" y="0"/>
                  </a:lnTo>
                  <a:lnTo>
                    <a:pt x="672" y="720"/>
                  </a:lnTo>
                  <a:cubicBezTo>
                    <a:pt x="672" y="720"/>
                    <a:pt x="384" y="516"/>
                    <a:pt x="0" y="432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0" name="Freeform 32"/>
            <p:cNvSpPr>
              <a:spLocks/>
            </p:cNvSpPr>
            <p:nvPr userDrawn="1"/>
          </p:nvSpPr>
          <p:spPr bwMode="auto">
            <a:xfrm>
              <a:off x="514" y="3496"/>
              <a:ext cx="164" cy="824"/>
            </a:xfrm>
            <a:custGeom>
              <a:avLst/>
              <a:gdLst>
                <a:gd name="T0" fmla="*/ 206 w 212"/>
                <a:gd name="T1" fmla="*/ 0 h 824"/>
                <a:gd name="T2" fmla="*/ 0 w 212"/>
                <a:gd name="T3" fmla="*/ 82 h 824"/>
                <a:gd name="T4" fmla="*/ 168 w 212"/>
                <a:gd name="T5" fmla="*/ 824 h 824"/>
                <a:gd name="T6" fmla="*/ 212 w 212"/>
                <a:gd name="T7" fmla="*/ 822 h 824"/>
                <a:gd name="T8" fmla="*/ 206 w 212"/>
                <a:gd name="T9" fmla="*/ 0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" h="824">
                  <a:moveTo>
                    <a:pt x="206" y="0"/>
                  </a:moveTo>
                  <a:cubicBezTo>
                    <a:pt x="104" y="54"/>
                    <a:pt x="0" y="82"/>
                    <a:pt x="0" y="82"/>
                  </a:cubicBezTo>
                  <a:cubicBezTo>
                    <a:pt x="0" y="82"/>
                    <a:pt x="148" y="378"/>
                    <a:pt x="168" y="824"/>
                  </a:cubicBezTo>
                  <a:lnTo>
                    <a:pt x="212" y="822"/>
                  </a:lnTo>
                  <a:cubicBezTo>
                    <a:pt x="212" y="822"/>
                    <a:pt x="209" y="411"/>
                    <a:pt x="206" y="0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81" name="Rectangle 33"/>
          <p:cNvSpPr>
            <a:spLocks noChangeArrowheads="1"/>
          </p:cNvSpPr>
          <p:nvPr/>
        </p:nvSpPr>
        <p:spPr bwMode="auto">
          <a:xfrm>
            <a:off x="5495925" y="1333500"/>
            <a:ext cx="660400" cy="1025525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2" name="Line 34"/>
          <p:cNvSpPr>
            <a:spLocks noChangeShapeType="1"/>
          </p:cNvSpPr>
          <p:nvPr/>
        </p:nvSpPr>
        <p:spPr bwMode="auto">
          <a:xfrm>
            <a:off x="5480050" y="1588"/>
            <a:ext cx="0" cy="4238625"/>
          </a:xfrm>
          <a:prstGeom prst="line">
            <a:avLst/>
          </a:prstGeom>
          <a:noFill/>
          <a:ln w="9525" cmpd="sng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3" name="Rectangle 35"/>
          <p:cNvSpPr>
            <a:spLocks noChangeArrowheads="1"/>
          </p:cNvSpPr>
          <p:nvPr/>
        </p:nvSpPr>
        <p:spPr bwMode="auto">
          <a:xfrm>
            <a:off x="4457700" y="3495675"/>
            <a:ext cx="1012825" cy="1025525"/>
          </a:xfrm>
          <a:prstGeom prst="rect">
            <a:avLst/>
          </a:prstGeom>
          <a:solidFill>
            <a:srgbClr val="FFFFFF">
              <a:alpha val="2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4" name="Rectangle 36"/>
          <p:cNvSpPr>
            <a:spLocks noGrp="1" noChangeArrowheads="1"/>
          </p:cNvSpPr>
          <p:nvPr>
            <p:ph type="ctrTitle"/>
          </p:nvPr>
        </p:nvSpPr>
        <p:spPr>
          <a:xfrm>
            <a:off x="333375" y="1884363"/>
            <a:ext cx="8229600" cy="1470025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pic>
        <p:nvPicPr>
          <p:cNvPr id="2085" name="Picture 37" descr="wa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9" t="16374" b="27486"/>
          <a:stretch>
            <a:fillRect/>
          </a:stretch>
        </p:blipFill>
        <p:spPr bwMode="auto">
          <a:xfrm rot="393398">
            <a:off x="2667000" y="609600"/>
            <a:ext cx="2663825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21A0B-6C0A-4308-BDD3-D9B280005F7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1887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25438"/>
            <a:ext cx="2057400" cy="58007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25438"/>
            <a:ext cx="6019800" cy="58007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FA1184-E247-44A5-AEAA-16DE15D6AA6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5382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5438"/>
            <a:ext cx="8229600" cy="9271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9CAC98D-00EB-4097-ADD8-30961B5ECC1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1288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5438"/>
            <a:ext cx="8229600" cy="9271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AD49B15-C5FD-401E-8E68-A5DBE14DA6B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5090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25438"/>
            <a:ext cx="8229600" cy="9271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EA777EA-0451-410B-97A4-3D3CD87152D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1970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B4F57A9D-B391-4277-905F-7D3BBBA5AC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 panose="020F050202020403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2017/3/22</a:t>
            </a:fld>
            <a:endParaRPr lang="zh-CN" altLang="en-US" smtClean="0">
              <a:solidFill>
                <a:prstClr val="black">
                  <a:tint val="75000"/>
                </a:prstClr>
              </a:solidFill>
              <a:latin typeface="等线" panose="020F0502020204030204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zh-CN" altLang="en-US" smtClean="0">
              <a:solidFill>
                <a:prstClr val="black">
                  <a:tint val="75000"/>
                </a:prstClr>
              </a:solidFill>
              <a:latin typeface="等线" panose="020F0502020204030204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8A0560CB-342A-459B-8111-03D4E04FDF14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 panose="020F050202020403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mtClean="0">
              <a:solidFill>
                <a:prstClr val="black">
                  <a:tint val="75000"/>
                </a:prstClr>
              </a:solidFill>
              <a:latin typeface="等线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65005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B4F57A9D-B391-4277-905F-7D3BBBA5AC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 panose="020F050202020403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2017/3/22</a:t>
            </a:fld>
            <a:endParaRPr lang="zh-CN" altLang="en-US" smtClean="0">
              <a:solidFill>
                <a:prstClr val="black">
                  <a:tint val="75000"/>
                </a:prstClr>
              </a:solidFill>
              <a:latin typeface="等线" panose="020F0502020204030204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zh-CN" altLang="en-US" smtClean="0">
              <a:solidFill>
                <a:prstClr val="black">
                  <a:tint val="75000"/>
                </a:prstClr>
              </a:solidFill>
              <a:latin typeface="等线" panose="020F0502020204030204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8A0560CB-342A-459B-8111-03D4E04FDF14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 panose="020F050202020403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mtClean="0">
              <a:solidFill>
                <a:prstClr val="black">
                  <a:tint val="75000"/>
                </a:prstClr>
              </a:solidFill>
              <a:latin typeface="等线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04031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B4F57A9D-B391-4277-905F-7D3BBBA5AC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 panose="020F050202020403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2017/3/22</a:t>
            </a:fld>
            <a:endParaRPr lang="zh-CN" altLang="en-US" smtClean="0">
              <a:solidFill>
                <a:prstClr val="black">
                  <a:tint val="75000"/>
                </a:prstClr>
              </a:solidFill>
              <a:latin typeface="等线" panose="020F0502020204030204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zh-CN" altLang="en-US" smtClean="0">
              <a:solidFill>
                <a:prstClr val="black">
                  <a:tint val="75000"/>
                </a:prstClr>
              </a:solidFill>
              <a:latin typeface="等线" panose="020F0502020204030204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8A0560CB-342A-459B-8111-03D4E04FDF14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 panose="020F050202020403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mtClean="0">
              <a:solidFill>
                <a:prstClr val="black">
                  <a:tint val="75000"/>
                </a:prstClr>
              </a:solidFill>
              <a:latin typeface="等线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457467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B4F57A9D-B391-4277-905F-7D3BBBA5AC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 panose="020F050202020403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2017/3/22</a:t>
            </a:fld>
            <a:endParaRPr lang="zh-CN" altLang="en-US" smtClean="0">
              <a:solidFill>
                <a:prstClr val="black">
                  <a:tint val="75000"/>
                </a:prstClr>
              </a:solidFill>
              <a:latin typeface="等线" panose="020F0502020204030204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zh-CN" altLang="en-US" smtClean="0">
              <a:solidFill>
                <a:prstClr val="black">
                  <a:tint val="75000"/>
                </a:prstClr>
              </a:solidFill>
              <a:latin typeface="等线" panose="020F0502020204030204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8A0560CB-342A-459B-8111-03D4E04FDF14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 panose="020F050202020403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mtClean="0">
              <a:solidFill>
                <a:prstClr val="black">
                  <a:tint val="75000"/>
                </a:prstClr>
              </a:solidFill>
              <a:latin typeface="等线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062166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B4F57A9D-B391-4277-905F-7D3BBBA5AC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 panose="020F050202020403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2017/3/22</a:t>
            </a:fld>
            <a:endParaRPr lang="zh-CN" altLang="en-US" smtClean="0">
              <a:solidFill>
                <a:prstClr val="black">
                  <a:tint val="75000"/>
                </a:prstClr>
              </a:solidFill>
              <a:latin typeface="等线" panose="020F0502020204030204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zh-CN" altLang="en-US" smtClean="0">
              <a:solidFill>
                <a:prstClr val="black">
                  <a:tint val="75000"/>
                </a:prstClr>
              </a:solidFill>
              <a:latin typeface="等线" panose="020F0502020204030204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8A0560CB-342A-459B-8111-03D4E04FDF14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 panose="020F050202020403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mtClean="0">
              <a:solidFill>
                <a:prstClr val="black">
                  <a:tint val="75000"/>
                </a:prstClr>
              </a:solidFill>
              <a:latin typeface="等线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86322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8C9437-9565-4CEF-B2BA-84EB7629A37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78123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B4F57A9D-B391-4277-905F-7D3BBBA5AC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 panose="020F050202020403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2017/3/22</a:t>
            </a:fld>
            <a:endParaRPr lang="zh-CN" altLang="en-US" smtClean="0">
              <a:solidFill>
                <a:prstClr val="black">
                  <a:tint val="75000"/>
                </a:prstClr>
              </a:solidFill>
              <a:latin typeface="等线" panose="020F0502020204030204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zh-CN" altLang="en-US" smtClean="0">
              <a:solidFill>
                <a:prstClr val="black">
                  <a:tint val="75000"/>
                </a:prstClr>
              </a:solidFill>
              <a:latin typeface="等线" panose="020F0502020204030204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8A0560CB-342A-459B-8111-03D4E04FDF14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 panose="020F050202020403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mtClean="0">
              <a:solidFill>
                <a:prstClr val="black">
                  <a:tint val="75000"/>
                </a:prstClr>
              </a:solidFill>
              <a:latin typeface="等线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642118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B4F57A9D-B391-4277-905F-7D3BBBA5AC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 panose="020F050202020403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2017/3/22</a:t>
            </a:fld>
            <a:endParaRPr lang="zh-CN" altLang="en-US" smtClean="0">
              <a:solidFill>
                <a:prstClr val="black">
                  <a:tint val="75000"/>
                </a:prstClr>
              </a:solidFill>
              <a:latin typeface="等线" panose="020F0502020204030204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zh-CN" altLang="en-US" smtClean="0">
              <a:solidFill>
                <a:prstClr val="black">
                  <a:tint val="75000"/>
                </a:prstClr>
              </a:solidFill>
              <a:latin typeface="等线" panose="020F0502020204030204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8A0560CB-342A-459B-8111-03D4E04FDF14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 panose="020F050202020403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mtClean="0">
              <a:solidFill>
                <a:prstClr val="black">
                  <a:tint val="75000"/>
                </a:prstClr>
              </a:solidFill>
              <a:latin typeface="等线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602927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B4F57A9D-B391-4277-905F-7D3BBBA5AC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 panose="020F050202020403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2017/3/22</a:t>
            </a:fld>
            <a:endParaRPr lang="zh-CN" altLang="en-US" smtClean="0">
              <a:solidFill>
                <a:prstClr val="black">
                  <a:tint val="75000"/>
                </a:prstClr>
              </a:solidFill>
              <a:latin typeface="等线" panose="020F0502020204030204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zh-CN" altLang="en-US" smtClean="0">
              <a:solidFill>
                <a:prstClr val="black">
                  <a:tint val="75000"/>
                </a:prstClr>
              </a:solidFill>
              <a:latin typeface="等线" panose="020F0502020204030204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8A0560CB-342A-459B-8111-03D4E04FDF14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 panose="020F050202020403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mtClean="0">
              <a:solidFill>
                <a:prstClr val="black">
                  <a:tint val="75000"/>
                </a:prstClr>
              </a:solidFill>
              <a:latin typeface="等线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662947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B4F57A9D-B391-4277-905F-7D3BBBA5AC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 panose="020F050202020403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2017/3/22</a:t>
            </a:fld>
            <a:endParaRPr lang="zh-CN" altLang="en-US" smtClean="0">
              <a:solidFill>
                <a:prstClr val="black">
                  <a:tint val="75000"/>
                </a:prstClr>
              </a:solidFill>
              <a:latin typeface="等线" panose="020F0502020204030204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zh-CN" altLang="en-US" smtClean="0">
              <a:solidFill>
                <a:prstClr val="black">
                  <a:tint val="75000"/>
                </a:prstClr>
              </a:solidFill>
              <a:latin typeface="等线" panose="020F0502020204030204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8A0560CB-342A-459B-8111-03D4E04FDF14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 panose="020F050202020403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mtClean="0">
              <a:solidFill>
                <a:prstClr val="black">
                  <a:tint val="75000"/>
                </a:prstClr>
              </a:solidFill>
              <a:latin typeface="等线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034906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B4F57A9D-B391-4277-905F-7D3BBBA5AC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 panose="020F050202020403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2017/3/22</a:t>
            </a:fld>
            <a:endParaRPr lang="zh-CN" altLang="en-US" smtClean="0">
              <a:solidFill>
                <a:prstClr val="black">
                  <a:tint val="75000"/>
                </a:prstClr>
              </a:solidFill>
              <a:latin typeface="等线" panose="020F0502020204030204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zh-CN" altLang="en-US" smtClean="0">
              <a:solidFill>
                <a:prstClr val="black">
                  <a:tint val="75000"/>
                </a:prstClr>
              </a:solidFill>
              <a:latin typeface="等线" panose="020F0502020204030204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8A0560CB-342A-459B-8111-03D4E04FDF14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 panose="020F050202020403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mtClean="0">
              <a:solidFill>
                <a:prstClr val="black">
                  <a:tint val="75000"/>
                </a:prstClr>
              </a:solidFill>
              <a:latin typeface="等线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29190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B4F57A9D-B391-4277-905F-7D3BBBA5AC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 panose="020F050202020403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2017/3/22</a:t>
            </a:fld>
            <a:endParaRPr lang="zh-CN" altLang="en-US" smtClean="0">
              <a:solidFill>
                <a:prstClr val="black">
                  <a:tint val="75000"/>
                </a:prstClr>
              </a:solidFill>
              <a:latin typeface="等线" panose="020F0502020204030204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zh-CN" altLang="en-US" smtClean="0">
              <a:solidFill>
                <a:prstClr val="black">
                  <a:tint val="75000"/>
                </a:prstClr>
              </a:solidFill>
              <a:latin typeface="等线" panose="020F0502020204030204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8A0560CB-342A-459B-8111-03D4E04FDF14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 panose="020F050202020403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mtClean="0">
              <a:solidFill>
                <a:prstClr val="black">
                  <a:tint val="75000"/>
                </a:prstClr>
              </a:solidFill>
              <a:latin typeface="等线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63562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56E13-7EC2-4A86-BAC1-1CC73833744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7912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C8FF77-98B6-4D6B-A095-7D03E523D0E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9374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5D7F18-7A7A-4B8D-B94F-1823E94EE80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1408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9E15C4-E4DA-46AC-A434-FDC4CAF555E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3478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590765-BAC1-4225-B9B8-9AD7AA7534A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7407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FB9692-D5DA-4474-9253-F9262AC7BA5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7417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ACF830-94C6-4452-A8DD-D565C9C9B1E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6891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2"/>
          <p:cNvSpPr>
            <a:spLocks/>
          </p:cNvSpPr>
          <p:nvPr/>
        </p:nvSpPr>
        <p:spPr bwMode="auto">
          <a:xfrm>
            <a:off x="-7938" y="-7938"/>
            <a:ext cx="9155113" cy="6870701"/>
          </a:xfrm>
          <a:custGeom>
            <a:avLst/>
            <a:gdLst>
              <a:gd name="T0" fmla="*/ 5766 w 5768"/>
              <a:gd name="T1" fmla="*/ 605 h 4329"/>
              <a:gd name="T2" fmla="*/ 5768 w 5768"/>
              <a:gd name="T3" fmla="*/ 4325 h 4329"/>
              <a:gd name="T4" fmla="*/ 1082 w 5768"/>
              <a:gd name="T5" fmla="*/ 4329 h 4329"/>
              <a:gd name="T6" fmla="*/ 13 w 5768"/>
              <a:gd name="T7" fmla="*/ 3351 h 4329"/>
              <a:gd name="T8" fmla="*/ 0 w 5768"/>
              <a:gd name="T9" fmla="*/ 0 h 4329"/>
              <a:gd name="T10" fmla="*/ 2428 w 5768"/>
              <a:gd name="T11" fmla="*/ 7 h 4329"/>
              <a:gd name="T12" fmla="*/ 5766 w 5768"/>
              <a:gd name="T13" fmla="*/ 605 h 4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68" h="4329">
                <a:moveTo>
                  <a:pt x="5766" y="605"/>
                </a:moveTo>
                <a:cubicBezTo>
                  <a:pt x="5767" y="2464"/>
                  <a:pt x="5768" y="4325"/>
                  <a:pt x="5768" y="4325"/>
                </a:cubicBezTo>
                <a:lnTo>
                  <a:pt x="1082" y="4329"/>
                </a:lnTo>
                <a:cubicBezTo>
                  <a:pt x="318" y="3809"/>
                  <a:pt x="9" y="3349"/>
                  <a:pt x="13" y="3351"/>
                </a:cubicBezTo>
                <a:lnTo>
                  <a:pt x="0" y="0"/>
                </a:lnTo>
                <a:lnTo>
                  <a:pt x="2428" y="7"/>
                </a:lnTo>
                <a:cubicBezTo>
                  <a:pt x="2428" y="12"/>
                  <a:pt x="3096" y="401"/>
                  <a:pt x="5766" y="605"/>
                </a:cubicBez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tint val="3137"/>
                  <a:invGamma/>
                </a:schemeClr>
              </a:gs>
              <a:gs pos="100000">
                <a:schemeClr val="bg1">
                  <a:alpha val="70000"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Freeform 3"/>
          <p:cNvSpPr>
            <a:spLocks/>
          </p:cNvSpPr>
          <p:nvPr/>
        </p:nvSpPr>
        <p:spPr bwMode="auto">
          <a:xfrm>
            <a:off x="-3175" y="5500688"/>
            <a:ext cx="1439863" cy="1358900"/>
          </a:xfrm>
          <a:custGeom>
            <a:avLst/>
            <a:gdLst>
              <a:gd name="T0" fmla="*/ 0 w 1089"/>
              <a:gd name="T1" fmla="*/ 0 h 1100"/>
              <a:gd name="T2" fmla="*/ 0 w 1089"/>
              <a:gd name="T3" fmla="*/ 1100 h 1100"/>
              <a:gd name="T4" fmla="*/ 1089 w 1089"/>
              <a:gd name="T5" fmla="*/ 1100 h 1100"/>
              <a:gd name="T6" fmla="*/ 0 w 1089"/>
              <a:gd name="T7" fmla="*/ 0 h 1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89" h="1100">
                <a:moveTo>
                  <a:pt x="0" y="0"/>
                </a:moveTo>
                <a:cubicBezTo>
                  <a:pt x="0" y="550"/>
                  <a:pt x="0" y="1100"/>
                  <a:pt x="0" y="1100"/>
                </a:cubicBezTo>
                <a:lnTo>
                  <a:pt x="1089" y="1100"/>
                </a:lnTo>
                <a:cubicBezTo>
                  <a:pt x="1089" y="1100"/>
                  <a:pt x="596" y="865"/>
                  <a:pt x="0" y="0"/>
                </a:cubicBezTo>
                <a:close/>
              </a:path>
            </a:pathLst>
          </a:cu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527050" y="0"/>
            <a:ext cx="0" cy="5910263"/>
          </a:xfrm>
          <a:prstGeom prst="line">
            <a:avLst/>
          </a:prstGeom>
          <a:noFill/>
          <a:ln w="9525" cmpd="sng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4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1677988" y="0"/>
            <a:ext cx="0" cy="6832600"/>
          </a:xfrm>
          <a:prstGeom prst="line">
            <a:avLst/>
          </a:prstGeom>
          <a:noFill/>
          <a:ln w="9525" cmpd="sng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4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2830513" y="0"/>
            <a:ext cx="0" cy="6861175"/>
          </a:xfrm>
          <a:prstGeom prst="line">
            <a:avLst/>
          </a:prstGeom>
          <a:noFill/>
          <a:ln w="9525" cmpd="sng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4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3983038" y="0"/>
            <a:ext cx="0" cy="6875463"/>
          </a:xfrm>
          <a:prstGeom prst="line">
            <a:avLst/>
          </a:prstGeom>
          <a:noFill/>
          <a:ln w="9525" cmpd="sng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4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5133975" y="388938"/>
            <a:ext cx="0" cy="6486525"/>
          </a:xfrm>
          <a:prstGeom prst="line">
            <a:avLst/>
          </a:prstGeom>
          <a:noFill/>
          <a:ln w="9525" cmpd="sng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4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6286500" y="619125"/>
            <a:ext cx="0" cy="6256338"/>
          </a:xfrm>
          <a:prstGeom prst="line">
            <a:avLst/>
          </a:prstGeom>
          <a:noFill/>
          <a:ln w="9525" cmpd="sng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4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7439025" y="773113"/>
            <a:ext cx="0" cy="6102350"/>
          </a:xfrm>
          <a:prstGeom prst="line">
            <a:avLst/>
          </a:prstGeom>
          <a:noFill/>
          <a:ln w="9525" cmpd="sng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4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8591550" y="900113"/>
            <a:ext cx="0" cy="5975350"/>
          </a:xfrm>
          <a:prstGeom prst="line">
            <a:avLst/>
          </a:prstGeom>
          <a:noFill/>
          <a:ln w="9525" cmpd="sng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4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rot="5400000">
            <a:off x="2595563" y="-2176463"/>
            <a:ext cx="0" cy="5191125"/>
          </a:xfrm>
          <a:prstGeom prst="line">
            <a:avLst/>
          </a:prstGeom>
          <a:noFill/>
          <a:ln w="9525" cmpd="sng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4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 rot="5400000">
            <a:off x="4578350" y="-3036887"/>
            <a:ext cx="0" cy="9156700"/>
          </a:xfrm>
          <a:prstGeom prst="line">
            <a:avLst/>
          </a:prstGeom>
          <a:noFill/>
          <a:ln w="9525" cmpd="sng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4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 rot="5400000">
            <a:off x="4578350" y="-1912937"/>
            <a:ext cx="0" cy="9156700"/>
          </a:xfrm>
          <a:prstGeom prst="line">
            <a:avLst/>
          </a:prstGeom>
          <a:noFill/>
          <a:ln w="9525" cmpd="sng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4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 rot="5400000">
            <a:off x="4579938" y="-788988"/>
            <a:ext cx="0" cy="9153525"/>
          </a:xfrm>
          <a:prstGeom prst="line">
            <a:avLst/>
          </a:prstGeom>
          <a:noFill/>
          <a:ln w="9525" cmpd="sng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4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0" name="Line 16"/>
          <p:cNvSpPr>
            <a:spLocks noChangeShapeType="1"/>
          </p:cNvSpPr>
          <p:nvPr/>
        </p:nvSpPr>
        <p:spPr bwMode="auto">
          <a:xfrm rot="5400000">
            <a:off x="4579938" y="334962"/>
            <a:ext cx="0" cy="9153525"/>
          </a:xfrm>
          <a:prstGeom prst="line">
            <a:avLst/>
          </a:prstGeom>
          <a:noFill/>
          <a:ln w="9525" cmpd="sng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4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 rot="5400000">
            <a:off x="4905376" y="1824037"/>
            <a:ext cx="0" cy="8423275"/>
          </a:xfrm>
          <a:prstGeom prst="line">
            <a:avLst/>
          </a:prstGeom>
          <a:noFill/>
          <a:ln w="9525" cmpd="sng">
            <a:solidFill>
              <a:srgbClr val="FFFFFF">
                <a:alpha val="50000"/>
              </a:srgbClr>
            </a:solidFill>
            <a:round/>
            <a:headEnd/>
            <a:tailEnd/>
          </a:ln>
          <a:effectLst>
            <a:outerShdw dist="17961" dir="2700000" algn="ctr" rotWithShape="0">
              <a:schemeClr val="accent2">
                <a:alpha val="34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4005263" y="2692400"/>
            <a:ext cx="1128712" cy="1079500"/>
          </a:xfrm>
          <a:prstGeom prst="rect">
            <a:avLst/>
          </a:prstGeom>
          <a:solidFill>
            <a:srgbClr val="FFFFFF">
              <a:alpha val="2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7459663" y="4937125"/>
            <a:ext cx="1120775" cy="1079500"/>
          </a:xfrm>
          <a:prstGeom prst="rect">
            <a:avLst/>
          </a:prstGeom>
          <a:solidFill>
            <a:srgbClr val="FFFFFF">
              <a:alpha val="2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549275" y="3808413"/>
            <a:ext cx="1128713" cy="10795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6307138" y="6064250"/>
            <a:ext cx="1128712" cy="79692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2846388" y="0"/>
            <a:ext cx="1128712" cy="404813"/>
          </a:xfrm>
          <a:prstGeom prst="rect">
            <a:avLst/>
          </a:prstGeom>
          <a:solidFill>
            <a:srgbClr val="FFFFFF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2852738" y="4938713"/>
            <a:ext cx="1120775" cy="1079500"/>
          </a:xfrm>
          <a:prstGeom prst="rect">
            <a:avLst/>
          </a:prstGeom>
          <a:solidFill>
            <a:srgbClr val="FFFFFF">
              <a:alpha val="2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6300788" y="1566863"/>
            <a:ext cx="1120775" cy="1079500"/>
          </a:xfrm>
          <a:prstGeom prst="rect">
            <a:avLst/>
          </a:prstGeom>
          <a:solidFill>
            <a:srgbClr val="FFFFFF">
              <a:alpha val="2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49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50" name="Rectangle 2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51" name="Rectangle 2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52" name="Rectangle 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fld id="{63EBE9C5-242D-4AFD-9642-E308CB3D2D2C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53" name="Freeform 29"/>
          <p:cNvSpPr>
            <a:spLocks/>
          </p:cNvSpPr>
          <p:nvPr/>
        </p:nvSpPr>
        <p:spPr bwMode="auto">
          <a:xfrm>
            <a:off x="4041775" y="0"/>
            <a:ext cx="5105400" cy="739775"/>
          </a:xfrm>
          <a:custGeom>
            <a:avLst/>
            <a:gdLst>
              <a:gd name="T0" fmla="*/ 3130 w 3130"/>
              <a:gd name="T1" fmla="*/ 453 h 453"/>
              <a:gd name="T2" fmla="*/ 3130 w 3130"/>
              <a:gd name="T3" fmla="*/ 0 h 453"/>
              <a:gd name="T4" fmla="*/ 0 w 3130"/>
              <a:gd name="T5" fmla="*/ 0 h 453"/>
              <a:gd name="T6" fmla="*/ 3130 w 3130"/>
              <a:gd name="T7" fmla="*/ 453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30" h="453">
                <a:moveTo>
                  <a:pt x="3130" y="453"/>
                </a:moveTo>
                <a:cubicBezTo>
                  <a:pt x="3130" y="226"/>
                  <a:pt x="3130" y="0"/>
                  <a:pt x="3130" y="0"/>
                </a:cubicBezTo>
                <a:lnTo>
                  <a:pt x="0" y="0"/>
                </a:lnTo>
                <a:cubicBezTo>
                  <a:pt x="0" y="0"/>
                  <a:pt x="1298" y="389"/>
                  <a:pt x="3130" y="453"/>
                </a:cubicBezTo>
                <a:close/>
              </a:path>
            </a:pathLst>
          </a:cu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4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25438"/>
            <a:ext cx="8229600" cy="9271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FFFFF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pic>
        <p:nvPicPr>
          <p:cNvPr id="1055" name="Picture 31" descr="water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9" t="16374" b="27486"/>
          <a:stretch>
            <a:fillRect/>
          </a:stretch>
        </p:blipFill>
        <p:spPr bwMode="auto">
          <a:xfrm rot="786797">
            <a:off x="6629400" y="-379413"/>
            <a:ext cx="2417763" cy="1993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6" name="Picture 32" descr="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40733" flipH="1">
            <a:off x="49213" y="5726113"/>
            <a:ext cx="122396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rtl="0" fontAlgn="base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B4F57A9D-B391-4277-905F-7D3BBBA5ACB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 panose="020F050202020403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2017/3/22</a:t>
            </a:fld>
            <a:endParaRPr lang="zh-CN" altLang="en-US" smtClean="0">
              <a:solidFill>
                <a:prstClr val="black">
                  <a:tint val="75000"/>
                </a:prstClr>
              </a:solidFill>
              <a:latin typeface="等线" panose="020F0502020204030204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endParaRPr lang="zh-CN" altLang="en-US" smtClean="0">
              <a:solidFill>
                <a:prstClr val="black">
                  <a:tint val="75000"/>
                </a:prstClr>
              </a:solidFill>
              <a:latin typeface="等线" panose="020F0502020204030204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8A0560CB-342A-459B-8111-03D4E04FDF14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 panose="020F050202020403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mtClean="0">
              <a:solidFill>
                <a:prstClr val="black">
                  <a:tint val="75000"/>
                </a:prstClr>
              </a:solidFill>
              <a:latin typeface="等线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35353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8568" y="2967335"/>
            <a:ext cx="8486875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The Heritage of Abundance</a:t>
            </a:r>
            <a:endParaRPr lang="zh-CN" altLang="en-US" sz="5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1110" y="2133634"/>
            <a:ext cx="5333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Intercultural Communication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00594" y="4495772"/>
            <a:ext cx="5333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Xiangyun Ding  2016011361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673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-1219048" y="368356"/>
            <a:ext cx="8534392" cy="927100"/>
          </a:xfrm>
        </p:spPr>
        <p:txBody>
          <a:bodyPr/>
          <a:lstStyle/>
          <a:p>
            <a:pPr algn="ctr" eaLnBrk="0" hangingPunc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ea typeface="宋体" panose="02010600030101010101" pitchFamily="2" charset="-122"/>
              </a:rPr>
              <a:t>What of the Future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"/>
          </p:nvPr>
        </p:nvSpPr>
        <p:spPr>
          <a:xfrm>
            <a:off x="762100" y="1646165"/>
            <a:ext cx="7695998" cy="4525963"/>
          </a:xfrm>
        </p:spPr>
        <p:txBody>
          <a:bodyPr/>
          <a:lstStyle/>
          <a:p>
            <a:r>
              <a:rPr lang="en-US" altLang="zh-C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decline in American abundance has caused people to become less wasteful and more protective of their environment.</a:t>
            </a:r>
          </a:p>
          <a:p>
            <a:endParaRPr lang="en-US" altLang="zh-C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However, old habits are hard to change.</a:t>
            </a:r>
          </a:p>
          <a:p>
            <a:endParaRPr lang="en-US" altLang="zh-C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It’s difficult to predict what the future holds. Only time will tell.</a:t>
            </a:r>
          </a:p>
        </p:txBody>
      </p:sp>
    </p:spTree>
    <p:extLst>
      <p:ext uri="{BB962C8B-B14F-4D97-AF65-F5344CB8AC3E}">
        <p14:creationId xmlns:p14="http://schemas.microsoft.com/office/powerpoint/2010/main" val="4574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714" y="2819416"/>
            <a:ext cx="6481262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Thanks for listening!</a:t>
            </a:r>
            <a:endParaRPr lang="zh-CN" altLang="en-US" sz="5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30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609704" y="325438"/>
            <a:ext cx="7764462" cy="927100"/>
          </a:xfrm>
        </p:spPr>
        <p:txBody>
          <a:bodyPr/>
          <a:lstStyle/>
          <a:p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ea typeface="宋体" panose="02010600030101010101" pitchFamily="2" charset="-122"/>
              </a:rPr>
              <a:t>Contents</a:t>
            </a:r>
          </a:p>
        </p:txBody>
      </p:sp>
      <p:sp>
        <p:nvSpPr>
          <p:cNvPr id="5133" name="AutoShape 13"/>
          <p:cNvSpPr>
            <a:spLocks noChangeArrowheads="1"/>
          </p:cNvSpPr>
          <p:nvPr/>
        </p:nvSpPr>
        <p:spPr bwMode="auto">
          <a:xfrm>
            <a:off x="1273175" y="1303338"/>
            <a:ext cx="6553200" cy="8667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zh-CN" sz="2200" b="1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71684" y="1252538"/>
            <a:ext cx="6313451" cy="5257662"/>
            <a:chOff x="1042988" y="2422525"/>
            <a:chExt cx="3306762" cy="3435350"/>
          </a:xfrm>
        </p:grpSpPr>
        <p:sp>
          <p:nvSpPr>
            <p:cNvPr id="5122" name="Oval 2"/>
            <p:cNvSpPr>
              <a:spLocks noChangeArrowheads="1"/>
            </p:cNvSpPr>
            <p:nvPr/>
          </p:nvSpPr>
          <p:spPr bwMode="auto">
            <a:xfrm flipV="1">
              <a:off x="1042988" y="5370513"/>
              <a:ext cx="3306762" cy="487362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200" b="1"/>
            </a:p>
          </p:txBody>
        </p:sp>
        <p:grpSp>
          <p:nvGrpSpPr>
            <p:cNvPr id="5125" name="Group 5"/>
            <p:cNvGrpSpPr>
              <a:grpSpLocks/>
            </p:cNvGrpSpPr>
            <p:nvPr/>
          </p:nvGrpSpPr>
          <p:grpSpPr bwMode="auto">
            <a:xfrm>
              <a:off x="1147763" y="2422525"/>
              <a:ext cx="3106737" cy="3076575"/>
              <a:chOff x="0" y="0"/>
              <a:chExt cx="1957" cy="1938"/>
            </a:xfrm>
          </p:grpSpPr>
          <p:sp>
            <p:nvSpPr>
              <p:cNvPr id="5126" name="Rectangle 6"/>
              <p:cNvSpPr>
                <a:spLocks noChangeArrowheads="1"/>
              </p:cNvSpPr>
              <p:nvPr/>
            </p:nvSpPr>
            <p:spPr bwMode="auto">
              <a:xfrm>
                <a:off x="1644" y="2"/>
                <a:ext cx="76" cy="1936"/>
              </a:xfrm>
              <a:prstGeom prst="rect">
                <a:avLst/>
              </a:prstGeom>
              <a:gradFill rotWithShape="1">
                <a:gsLst>
                  <a:gs pos="0">
                    <a:schemeClr val="bg2"/>
                  </a:gs>
                  <a:gs pos="50000">
                    <a:schemeClr val="bg2">
                      <a:gamma/>
                      <a:tint val="39216"/>
                      <a:invGamma/>
                    </a:schemeClr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sz="2200" b="1"/>
              </a:p>
            </p:txBody>
          </p:sp>
          <p:sp>
            <p:nvSpPr>
              <p:cNvPr id="5127" name="Rectangle 7"/>
              <p:cNvSpPr>
                <a:spLocks noChangeArrowheads="1"/>
              </p:cNvSpPr>
              <p:nvPr/>
            </p:nvSpPr>
            <p:spPr bwMode="auto">
              <a:xfrm>
                <a:off x="217" y="0"/>
                <a:ext cx="76" cy="1936"/>
              </a:xfrm>
              <a:prstGeom prst="rect">
                <a:avLst/>
              </a:prstGeom>
              <a:gradFill rotWithShape="1">
                <a:gsLst>
                  <a:gs pos="0">
                    <a:schemeClr val="bg2"/>
                  </a:gs>
                  <a:gs pos="50000">
                    <a:schemeClr val="bg2">
                      <a:gamma/>
                      <a:tint val="39216"/>
                      <a:invGamma/>
                    </a:schemeClr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sz="2200" b="1"/>
              </a:p>
            </p:txBody>
          </p:sp>
          <p:sp>
            <p:nvSpPr>
              <p:cNvPr id="5128" name="AutoShape 8"/>
              <p:cNvSpPr>
                <a:spLocks noChangeArrowheads="1"/>
              </p:cNvSpPr>
              <p:nvPr/>
            </p:nvSpPr>
            <p:spPr bwMode="auto">
              <a:xfrm>
                <a:off x="0" y="125"/>
                <a:ext cx="1957" cy="240"/>
              </a:xfrm>
              <a:prstGeom prst="roundRect">
                <a:avLst>
                  <a:gd name="adj" fmla="val 7574"/>
                </a:avLst>
              </a:prstGeom>
              <a:gradFill rotWithShape="1">
                <a:gsLst>
                  <a:gs pos="0">
                    <a:schemeClr val="accent1">
                      <a:gamma/>
                      <a:shade val="69804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69804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buFont typeface="Wingdings" panose="05000000000000000000" pitchFamily="2" charset="2"/>
                  <a:buNone/>
                </a:pPr>
                <a:r>
                  <a:rPr lang="en-US" altLang="zh-CN" sz="2200" b="1" dirty="0" smtClean="0">
                    <a:solidFill>
                      <a:srgbClr val="F8F8F8"/>
                    </a:solidFill>
                    <a:ea typeface="宋体" panose="02010600030101010101" pitchFamily="2" charset="-122"/>
                  </a:rPr>
                  <a:t>A History of Abundance</a:t>
                </a:r>
                <a:endParaRPr lang="en-US" altLang="zh-CN" sz="2200" b="1" dirty="0">
                  <a:solidFill>
                    <a:srgbClr val="F8F8F8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129" name="AutoShape 9"/>
              <p:cNvSpPr>
                <a:spLocks noChangeArrowheads="1"/>
              </p:cNvSpPr>
              <p:nvPr/>
            </p:nvSpPr>
            <p:spPr bwMode="auto">
              <a:xfrm>
                <a:off x="0" y="461"/>
                <a:ext cx="1957" cy="240"/>
              </a:xfrm>
              <a:prstGeom prst="roundRect">
                <a:avLst>
                  <a:gd name="adj" fmla="val 7574"/>
                </a:avLst>
              </a:prstGeom>
              <a:gradFill rotWithShape="1">
                <a:gsLst>
                  <a:gs pos="0">
                    <a:schemeClr val="accent1">
                      <a:gamma/>
                      <a:shade val="59216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5921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buFont typeface="Wingdings" panose="05000000000000000000" pitchFamily="2" charset="2"/>
                  <a:buNone/>
                </a:pPr>
                <a:r>
                  <a:rPr lang="en-US" altLang="zh-CN" sz="2200" b="1" dirty="0" smtClean="0">
                    <a:solidFill>
                      <a:srgbClr val="F8F8F8"/>
                    </a:solidFill>
                    <a:ea typeface="宋体" panose="02010600030101010101" pitchFamily="2" charset="-122"/>
                  </a:rPr>
                  <a:t>From Producers to Consumers</a:t>
                </a:r>
                <a:endParaRPr lang="en-US" altLang="zh-CN" sz="2200" b="1" dirty="0">
                  <a:solidFill>
                    <a:srgbClr val="F8F8F8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130" name="AutoShape 10"/>
              <p:cNvSpPr>
                <a:spLocks noChangeArrowheads="1"/>
              </p:cNvSpPr>
              <p:nvPr/>
            </p:nvSpPr>
            <p:spPr bwMode="auto">
              <a:xfrm>
                <a:off x="0" y="797"/>
                <a:ext cx="1957" cy="240"/>
              </a:xfrm>
              <a:prstGeom prst="roundRect">
                <a:avLst>
                  <a:gd name="adj" fmla="val 7574"/>
                </a:avLst>
              </a:prstGeom>
              <a:gradFill rotWithShape="1">
                <a:gsLst>
                  <a:gs pos="0">
                    <a:schemeClr val="accent1">
                      <a:gamma/>
                      <a:shade val="69804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69804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buFont typeface="Wingdings" panose="05000000000000000000" pitchFamily="2" charset="2"/>
                  <a:buNone/>
                </a:pPr>
                <a:r>
                  <a:rPr lang="en-US" altLang="zh-CN" sz="2200" b="1" dirty="0">
                    <a:solidFill>
                      <a:srgbClr val="F8F8F8"/>
                    </a:solidFill>
                    <a:ea typeface="宋体" panose="02010600030101010101" pitchFamily="2" charset="-122"/>
                  </a:rPr>
                  <a:t>The Ever-Expanding Pie</a:t>
                </a:r>
              </a:p>
            </p:txBody>
          </p:sp>
          <p:sp>
            <p:nvSpPr>
              <p:cNvPr id="5131" name="AutoShape 11"/>
              <p:cNvSpPr>
                <a:spLocks noChangeArrowheads="1"/>
              </p:cNvSpPr>
              <p:nvPr/>
            </p:nvSpPr>
            <p:spPr bwMode="auto">
              <a:xfrm>
                <a:off x="0" y="1133"/>
                <a:ext cx="1957" cy="240"/>
              </a:xfrm>
              <a:prstGeom prst="roundRect">
                <a:avLst>
                  <a:gd name="adj" fmla="val 7574"/>
                </a:avLst>
              </a:prstGeom>
              <a:gradFill rotWithShape="1">
                <a:gsLst>
                  <a:gs pos="0">
                    <a:schemeClr val="accent1">
                      <a:gamma/>
                      <a:shade val="59216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5921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buFont typeface="Wingdings" panose="05000000000000000000" pitchFamily="2" charset="2"/>
                  <a:buNone/>
                </a:pPr>
                <a:endParaRPr lang="en-US" altLang="zh-CN" sz="2200" b="1" dirty="0">
                  <a:solidFill>
                    <a:srgbClr val="F8F8F8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132" name="AutoShape 12"/>
              <p:cNvSpPr>
                <a:spLocks noChangeArrowheads="1"/>
              </p:cNvSpPr>
              <p:nvPr/>
            </p:nvSpPr>
            <p:spPr bwMode="auto">
              <a:xfrm>
                <a:off x="0" y="1469"/>
                <a:ext cx="1957" cy="240"/>
              </a:xfrm>
              <a:prstGeom prst="roundRect">
                <a:avLst>
                  <a:gd name="adj" fmla="val 7574"/>
                </a:avLst>
              </a:prstGeom>
              <a:gradFill rotWithShape="1">
                <a:gsLst>
                  <a:gs pos="0">
                    <a:schemeClr val="accent1">
                      <a:gamma/>
                      <a:shade val="69804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69804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buFont typeface="Wingdings" panose="05000000000000000000" pitchFamily="2" charset="2"/>
                  <a:buNone/>
                </a:pPr>
                <a:endParaRPr lang="en-US" altLang="zh-CN" sz="2200" b="1" dirty="0">
                  <a:solidFill>
                    <a:srgbClr val="F8F8F8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142" name="Rectangle 22"/>
            <p:cNvSpPr>
              <a:spLocks noChangeArrowheads="1"/>
            </p:cNvSpPr>
            <p:nvPr/>
          </p:nvSpPr>
          <p:spPr bwMode="auto">
            <a:xfrm>
              <a:off x="2300736" y="5429250"/>
              <a:ext cx="780153" cy="281541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200" b="1" dirty="0">
                  <a:solidFill>
                    <a:srgbClr val="FCFCFC"/>
                  </a:solidFill>
                  <a:ea typeface="宋体" panose="02010600030101010101" pitchFamily="2" charset="-122"/>
                </a:rPr>
                <a:t>Contents 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2708766" y="4126440"/>
            <a:ext cx="372646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rgbClr val="F8F8F8"/>
                </a:solidFill>
                <a:ea typeface="宋体" panose="02010600030101010101" pitchFamily="2" charset="-122"/>
              </a:rPr>
              <a:t>The Decline of Abundance</a:t>
            </a:r>
          </a:p>
        </p:txBody>
      </p:sp>
      <p:sp>
        <p:nvSpPr>
          <p:cNvPr id="26" name="矩形 25"/>
          <p:cNvSpPr/>
          <p:nvPr/>
        </p:nvSpPr>
        <p:spPr>
          <a:xfrm>
            <a:off x="3243323" y="4888420"/>
            <a:ext cx="268374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buFont typeface="Wingdings" panose="05000000000000000000" pitchFamily="2" charset="2"/>
              <a:buNone/>
            </a:pPr>
            <a:r>
              <a:rPr lang="en-US" altLang="zh-CN" sz="2200" b="1" dirty="0" smtClean="0">
                <a:solidFill>
                  <a:srgbClr val="F8F8F8"/>
                </a:solidFill>
                <a:ea typeface="宋体" panose="02010600030101010101" pitchFamily="2" charset="-122"/>
              </a:rPr>
              <a:t>What of the Future</a:t>
            </a:r>
            <a:endParaRPr lang="en-US" altLang="zh-CN" sz="2200" b="1" dirty="0">
              <a:solidFill>
                <a:srgbClr val="F8F8F8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-381086" y="368356"/>
            <a:ext cx="8229600" cy="927100"/>
          </a:xfrm>
        </p:spPr>
        <p:txBody>
          <a:bodyPr/>
          <a:lstStyle/>
          <a:p>
            <a:pPr algn="ctr" eaLnBrk="0" hangingPunc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ea typeface="宋体" panose="02010600030101010101" pitchFamily="2" charset="-122"/>
              </a:rPr>
              <a:t>A History of Abundance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"/>
          </p:nvPr>
        </p:nvSpPr>
        <p:spPr>
          <a:xfrm>
            <a:off x="762100" y="1524050"/>
            <a:ext cx="7543602" cy="4525963"/>
          </a:xfrm>
        </p:spPr>
        <p:txBody>
          <a:bodyPr/>
          <a:lstStyle/>
          <a:p>
            <a:r>
              <a:rPr lang="en-US" altLang="zh-C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5% population – 25% energy</a:t>
            </a:r>
          </a:p>
          <a:p>
            <a:endParaRPr lang="en-US" altLang="zh-CN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“throw-away country”</a:t>
            </a:r>
          </a:p>
          <a:p>
            <a:endParaRPr lang="en-US" altLang="zh-CN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abundant material wealth of the U.S. has been a major factor in the development of the American character.</a:t>
            </a:r>
          </a:p>
          <a:p>
            <a:endParaRPr lang="en-US" altLang="zh-CN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Why is America so wealthy?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-381086" y="368356"/>
            <a:ext cx="8229600" cy="927100"/>
          </a:xfrm>
        </p:spPr>
        <p:txBody>
          <a:bodyPr/>
          <a:lstStyle/>
          <a:p>
            <a:pPr algn="ctr" eaLnBrk="0" hangingPunc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ea typeface="宋体" panose="02010600030101010101" pitchFamily="2" charset="-122"/>
              </a:rPr>
              <a:t>A History of Abundance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"/>
          </p:nvPr>
        </p:nvSpPr>
        <p:spPr>
          <a:xfrm>
            <a:off x="762100" y="1722363"/>
            <a:ext cx="7772196" cy="4525963"/>
          </a:xfrm>
        </p:spPr>
        <p:txBody>
          <a:bodyPr/>
          <a:lstStyle/>
          <a:p>
            <a:r>
              <a:rPr lang="en-US" altLang="zh-C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gift of nature</a:t>
            </a:r>
          </a:p>
          <a:p>
            <a:r>
              <a:rPr lang="en-US" altLang="zh-C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Rich, fertile farmland and abundance of trees and animals, with only one million people.</a:t>
            </a:r>
          </a:p>
          <a:p>
            <a:endParaRPr lang="en-US" altLang="zh-CN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beliefs, determination and hard work of the early settlers.</a:t>
            </a:r>
          </a:p>
          <a:p>
            <a:r>
              <a:rPr lang="en-US" altLang="zh-C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the early years, wealth and social position were not permanently determined at birth.</a:t>
            </a:r>
          </a:p>
          <a:p>
            <a:r>
              <a:rPr lang="en-US" altLang="zh-C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Work harder, and gain larger material wealth.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50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0894" y="368356"/>
            <a:ext cx="8534392" cy="927100"/>
          </a:xfrm>
        </p:spPr>
        <p:txBody>
          <a:bodyPr/>
          <a:lstStyle/>
          <a:p>
            <a:pPr algn="ctr" eaLnBrk="0" hangingPunc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ea typeface="宋体" panose="02010600030101010101" pitchFamily="2" charset="-122"/>
              </a:rPr>
              <a:t>From Producers to Consumers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"/>
          </p:nvPr>
        </p:nvSpPr>
        <p:spPr>
          <a:xfrm>
            <a:off x="762100" y="1722363"/>
            <a:ext cx="7695998" cy="4525963"/>
          </a:xfrm>
        </p:spPr>
        <p:txBody>
          <a:bodyPr/>
          <a:lstStyle/>
          <a:p>
            <a:r>
              <a:rPr lang="en-US" altLang="zh-C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the 1700s and 1800s, most Americans thought of themselves more as producers to consumers.</a:t>
            </a:r>
          </a:p>
          <a:p>
            <a:r>
              <a:rPr lang="en-US" altLang="zh-C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real change came with the invention of the radio and the arrival of mass advertising in the 1920s.</a:t>
            </a:r>
          </a:p>
          <a:p>
            <a:r>
              <a:rPr lang="en-US" altLang="zh-C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Big producers came to believe that the best way to increase both their production and profits was to convince millions of Americans, through mass advertising, to consume more products.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89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0894" y="368356"/>
            <a:ext cx="8534392" cy="927100"/>
          </a:xfrm>
        </p:spPr>
        <p:txBody>
          <a:bodyPr/>
          <a:lstStyle/>
          <a:p>
            <a:pPr algn="ctr" eaLnBrk="0" hangingPunc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ea typeface="宋体" panose="02010600030101010101" pitchFamily="2" charset="-122"/>
              </a:rPr>
              <a:t>From Producers to Consumers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"/>
          </p:nvPr>
        </p:nvSpPr>
        <p:spPr>
          <a:xfrm>
            <a:off x="1143090" y="1722363"/>
            <a:ext cx="7695998" cy="4525963"/>
          </a:xfrm>
        </p:spPr>
        <p:txBody>
          <a:bodyPr/>
          <a:lstStyle/>
          <a:p>
            <a:r>
              <a:rPr lang="en-US" altLang="zh-C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Television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began in the 1950s.</a:t>
            </a:r>
          </a:p>
          <a:p>
            <a:r>
              <a:rPr lang="en-US" altLang="zh-CN" sz="2800">
                <a:latin typeface="Calibri" panose="020F0502020204030204" pitchFamily="34" charset="0"/>
                <a:cs typeface="Calibri" panose="020F0502020204030204" pitchFamily="34" charset="0"/>
              </a:rPr>
              <a:t>Sponsors </a:t>
            </a:r>
            <a:r>
              <a:rPr lang="en-US" altLang="zh-CN" sz="2800" smtClean="0">
                <a:latin typeface="Calibri" panose="020F0502020204030204" pitchFamily="34" charset="0"/>
                <a:cs typeface="Calibri" panose="020F0502020204030204" pitchFamily="34" charset="0"/>
              </a:rPr>
              <a:t>used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it for mass advertising.</a:t>
            </a:r>
          </a:p>
          <a:p>
            <a:r>
              <a:rPr lang="en-US" altLang="zh-C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Commercial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television:</a:t>
            </a:r>
          </a:p>
          <a:p>
            <a:pPr lvl="1"/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paid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by 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sponsors</a:t>
            </a:r>
          </a:p>
          <a:p>
            <a:pPr lvl="1"/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attracts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larger audiences than public 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televisions</a:t>
            </a:r>
          </a:p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zh-C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ublic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television:</a:t>
            </a:r>
          </a:p>
          <a:p>
            <a:pPr lvl="1"/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paid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by </a:t>
            </a: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public</a:t>
            </a:r>
          </a:p>
          <a:p>
            <a:pPr lvl="1"/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superior in educational and cultural content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no advertisements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10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0894" y="368356"/>
            <a:ext cx="8534392" cy="927100"/>
          </a:xfrm>
        </p:spPr>
        <p:txBody>
          <a:bodyPr/>
          <a:lstStyle/>
          <a:p>
            <a:pPr algn="ctr" eaLnBrk="0" hangingPunc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ea typeface="宋体" panose="02010600030101010101" pitchFamily="2" charset="-122"/>
              </a:rPr>
              <a:t>From Producers to Consumers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"/>
          </p:nvPr>
        </p:nvSpPr>
        <p:spPr>
          <a:xfrm>
            <a:off x="1219288" y="1676446"/>
            <a:ext cx="7695998" cy="4525963"/>
          </a:xfrm>
        </p:spPr>
        <p:txBody>
          <a:bodyPr/>
          <a:lstStyle/>
          <a:p>
            <a:r>
              <a:rPr lang="en-US" altLang="zh-C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Comfort</a:t>
            </a:r>
          </a:p>
          <a:p>
            <a:pPr lvl="1"/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strong desire to make life more comfortable</a:t>
            </a:r>
          </a:p>
          <a:p>
            <a:r>
              <a:rPr lang="en-US" altLang="zh-C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Cleanliness</a:t>
            </a:r>
          </a:p>
          <a:p>
            <a:pPr lvl="1"/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try to make everything clean, especially bodies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Novelty</a:t>
            </a:r>
          </a:p>
          <a:p>
            <a:pPr lvl="1"/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love having things that are new and different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Convenience</a:t>
            </a:r>
          </a:p>
          <a:p>
            <a:pPr lvl="1"/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labor-saving devices</a:t>
            </a:r>
          </a:p>
          <a:p>
            <a:pPr lvl="1"/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still live in busy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23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-533266" y="368356"/>
            <a:ext cx="8534392" cy="927100"/>
          </a:xfrm>
        </p:spPr>
        <p:txBody>
          <a:bodyPr/>
          <a:lstStyle/>
          <a:p>
            <a:pPr algn="ctr" eaLnBrk="0" hangingPunc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ea typeface="宋体" panose="02010600030101010101" pitchFamily="2" charset="-122"/>
              </a:rPr>
              <a:t>The Ever-Expanding Pie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"/>
          </p:nvPr>
        </p:nvSpPr>
        <p:spPr>
          <a:xfrm>
            <a:off x="762100" y="1524050"/>
            <a:ext cx="7695998" cy="4525963"/>
          </a:xfrm>
        </p:spPr>
        <p:txBody>
          <a:bodyPr/>
          <a:lstStyle/>
          <a:p>
            <a:r>
              <a:rPr lang="en-US" altLang="zh-C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During the first 200 years of their nation’s existence, Americans viewed the material wealth of the U.S. as an ever-expanding pie.</a:t>
            </a:r>
          </a:p>
          <a:p>
            <a:r>
              <a:rPr lang="en-US" altLang="zh-C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They believed that their economic pie would continue to grow so that all people could get a bigger piece of a bigger pie.</a:t>
            </a:r>
          </a:p>
          <a:p>
            <a:r>
              <a:rPr lang="en-US" altLang="zh-C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It gave strong support to such basic national values as freedom, self-reliance, equality of opportunity, competition, and hard work.</a:t>
            </a:r>
          </a:p>
        </p:txBody>
      </p:sp>
    </p:spTree>
    <p:extLst>
      <p:ext uri="{BB962C8B-B14F-4D97-AF65-F5344CB8AC3E}">
        <p14:creationId xmlns:p14="http://schemas.microsoft.com/office/powerpoint/2010/main" val="6596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-228690" y="368356"/>
            <a:ext cx="8534392" cy="927100"/>
          </a:xfrm>
        </p:spPr>
        <p:txBody>
          <a:bodyPr/>
          <a:lstStyle/>
          <a:p>
            <a:pPr algn="ctr" eaLnBrk="0" hangingPunc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ea typeface="宋体" panose="02010600030101010101" pitchFamily="2" charset="-122"/>
              </a:rPr>
              <a:t>The Decline of Abundance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"/>
          </p:nvPr>
        </p:nvSpPr>
        <p:spPr>
          <a:xfrm>
            <a:off x="533506" y="1524050"/>
            <a:ext cx="8229384" cy="4525963"/>
          </a:xfrm>
        </p:spPr>
        <p:txBody>
          <a:bodyPr/>
          <a:lstStyle/>
          <a:p>
            <a:r>
              <a:rPr lang="en-US" altLang="zh-C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the late 1970s, the energy crisis and the economic recession warned Americans that the size of the pie is finite.</a:t>
            </a:r>
          </a:p>
          <a:p>
            <a:endParaRPr lang="en-US" altLang="zh-CN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Cost of lives has been rising, while the number of high-paying jobs has been declining.</a:t>
            </a:r>
          </a:p>
          <a:p>
            <a:endParaRPr lang="en-US" altLang="zh-C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Larger percent of people’s income is spent on houses.</a:t>
            </a:r>
          </a:p>
        </p:txBody>
      </p:sp>
    </p:spTree>
    <p:extLst>
      <p:ext uri="{BB962C8B-B14F-4D97-AF65-F5344CB8AC3E}">
        <p14:creationId xmlns:p14="http://schemas.microsoft.com/office/powerpoint/2010/main" val="194645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000000"/>
      </a:dk1>
      <a:lt1>
        <a:srgbClr val="FEE9DE"/>
      </a:lt1>
      <a:dk2>
        <a:srgbClr val="000066"/>
      </a:dk2>
      <a:lt2>
        <a:srgbClr val="808080"/>
      </a:lt2>
      <a:accent1>
        <a:srgbClr val="5CB1FE"/>
      </a:accent1>
      <a:accent2>
        <a:srgbClr val="FF7575"/>
      </a:accent2>
      <a:accent3>
        <a:srgbClr val="FEF2EC"/>
      </a:accent3>
      <a:accent4>
        <a:srgbClr val="000000"/>
      </a:accent4>
      <a:accent5>
        <a:srgbClr val="B5D5FE"/>
      </a:accent5>
      <a:accent6>
        <a:srgbClr val="E76969"/>
      </a:accent6>
      <a:hlink>
        <a:srgbClr val="FFC319"/>
      </a:hlink>
      <a:folHlink>
        <a:srgbClr val="A8D02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DF58D"/>
        </a:lt1>
        <a:dk2>
          <a:srgbClr val="CC3300"/>
        </a:dk2>
        <a:lt2>
          <a:srgbClr val="808080"/>
        </a:lt2>
        <a:accent1>
          <a:srgbClr val="FF6161"/>
        </a:accent1>
        <a:accent2>
          <a:srgbClr val="FFC319"/>
        </a:accent2>
        <a:accent3>
          <a:srgbClr val="FEF9C5"/>
        </a:accent3>
        <a:accent4>
          <a:srgbClr val="000000"/>
        </a:accent4>
        <a:accent5>
          <a:srgbClr val="FFB7B7"/>
        </a:accent5>
        <a:accent6>
          <a:srgbClr val="E7B016"/>
        </a:accent6>
        <a:hlink>
          <a:srgbClr val="A8D02A"/>
        </a:hlink>
        <a:folHlink>
          <a:srgbClr val="5CB1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E1F4D8"/>
        </a:lt1>
        <a:dk2>
          <a:srgbClr val="003366"/>
        </a:dk2>
        <a:lt2>
          <a:srgbClr val="808080"/>
        </a:lt2>
        <a:accent1>
          <a:srgbClr val="FFC319"/>
        </a:accent1>
        <a:accent2>
          <a:srgbClr val="A8D02A"/>
        </a:accent2>
        <a:accent3>
          <a:srgbClr val="EEF8E9"/>
        </a:accent3>
        <a:accent4>
          <a:srgbClr val="000000"/>
        </a:accent4>
        <a:accent5>
          <a:srgbClr val="FFDEAB"/>
        </a:accent5>
        <a:accent6>
          <a:srgbClr val="98BC25"/>
        </a:accent6>
        <a:hlink>
          <a:srgbClr val="5CB1FE"/>
        </a:hlink>
        <a:folHlink>
          <a:srgbClr val="FF616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EE9DE"/>
        </a:lt1>
        <a:dk2>
          <a:srgbClr val="000066"/>
        </a:dk2>
        <a:lt2>
          <a:srgbClr val="808080"/>
        </a:lt2>
        <a:accent1>
          <a:srgbClr val="5CB1FE"/>
        </a:accent1>
        <a:accent2>
          <a:srgbClr val="FF7575"/>
        </a:accent2>
        <a:accent3>
          <a:srgbClr val="FEF2EC"/>
        </a:accent3>
        <a:accent4>
          <a:srgbClr val="000000"/>
        </a:accent4>
        <a:accent5>
          <a:srgbClr val="B5D5FE"/>
        </a:accent5>
        <a:accent6>
          <a:srgbClr val="E76969"/>
        </a:accent6>
        <a:hlink>
          <a:srgbClr val="FFC319"/>
        </a:hlink>
        <a:folHlink>
          <a:srgbClr val="A8D0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</TotalTime>
  <Pages>0</Pages>
  <Words>467</Words>
  <Characters>0</Characters>
  <Application>Microsoft Office PowerPoint</Application>
  <DocSecurity>0</DocSecurity>
  <PresentationFormat>全屏显示(4:3)</PresentationFormat>
  <Lines>0</Lines>
  <Paragraphs>66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等线</vt:lpstr>
      <vt:lpstr>等线 Light</vt:lpstr>
      <vt:lpstr>宋体</vt:lpstr>
      <vt:lpstr>微软雅黑</vt:lpstr>
      <vt:lpstr>Arial</vt:lpstr>
      <vt:lpstr>Arial Black</vt:lpstr>
      <vt:lpstr>Calibri</vt:lpstr>
      <vt:lpstr>Times New Roman</vt:lpstr>
      <vt:lpstr>Wingdings</vt:lpstr>
      <vt:lpstr>Default Design</vt:lpstr>
      <vt:lpstr>Office 主题​​</vt:lpstr>
      <vt:lpstr>PowerPoint 演示文稿</vt:lpstr>
      <vt:lpstr>Contents</vt:lpstr>
      <vt:lpstr>A History of Abundance</vt:lpstr>
      <vt:lpstr>A History of Abundance</vt:lpstr>
      <vt:lpstr>From Producers to Consumers</vt:lpstr>
      <vt:lpstr>From Producers to Consumers</vt:lpstr>
      <vt:lpstr>From Producers to Consumers</vt:lpstr>
      <vt:lpstr>The Ever-Expanding Pie</vt:lpstr>
      <vt:lpstr>The Decline of Abundance</vt:lpstr>
      <vt:lpstr>What of the Future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www.glzy8.com提供海量PPT模板免费下载！</dc:title>
  <dc:subject/>
  <dc:creator>丁相允</dc:creator>
  <cp:keywords/>
  <dc:description/>
  <cp:lastModifiedBy>丁相允</cp:lastModifiedBy>
  <cp:revision>104</cp:revision>
  <dcterms:created xsi:type="dcterms:W3CDTF">2008-03-10T09:13:42Z</dcterms:created>
  <dcterms:modified xsi:type="dcterms:W3CDTF">2017-03-22T16:23:04Z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2052-9.1.0.4843</vt:lpwstr>
  </property>
</Properties>
</file>