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gwc+Yz+BvmlaG61JLrM/R4yxkX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penn.edu/learninganalytics/ryanbaker/EDM2022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educ6191-f23.jeepytee.n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upenn.edu/learninganalytics/MOOT/bigdataeduca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penn.learninganalytics@gmail.com" TargetMode="External"/><Relationship Id="rId4" Type="http://schemas.openxmlformats.org/officeDocument/2006/relationships/hyperlink" Target="mailto:rybaker@upenn.edu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Core Methods in </a:t>
            </a:r>
            <a:br>
              <a:rPr b="1" lang="en-US"/>
            </a:br>
            <a:r>
              <a:rPr b="1" lang="en-US"/>
              <a:t>Educational Data Mining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EDUC6191</a:t>
            </a:r>
            <a:br>
              <a:rPr lang="en-US"/>
            </a:br>
            <a:r>
              <a:rPr lang="en-US"/>
              <a:t>Fall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office hours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attend either office hours, it’s up to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Mondays 6am-7am fully virtual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Thursdays noon-2pm in-person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Char char="–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hybrid simulcast sorry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Char char="–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 be virtual a couple times during semester, will be announced well in advance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Same link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Administrative Stuff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everyone signed up for class?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not, and you want to receive credit, please send me an email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ARE signed up for this class, and have NOT gotten email from me yet, also please send me an email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website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457200" y="3678515"/>
            <a:ext cx="8229600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https://www.upenn.edu/learninganalytics/ryanbaker/EDM2023/index.html</a:t>
            </a:r>
            <a:r>
              <a:rPr b="0" i="0" lang="en-US" sz="1800" u="none" cap="none" strike="noStrike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Schedule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Schedule</a:t>
            </a:r>
            <a:endParaRPr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Updated versions will be available on the course webpage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Readings are available from the class schedule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Schedule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any schedule changes happen due to unforeseen circumstances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Online schedule will be kept up-to-date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Course Discussion Forum</a:t>
            </a:r>
            <a:br>
              <a:rPr lang="en-US"/>
            </a:br>
            <a:r>
              <a:rPr lang="en-US"/>
              <a:t>(Shared by both sections)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6096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http://educ6191-f23.jeepytee.net/</a:t>
            </a:r>
            <a:endParaRPr b="0" i="0" sz="32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This semester, we will be joined by a new LLM-powered TA, Jeepytee</a:t>
            </a:r>
            <a:endParaRPr b="0" i="0" sz="32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Not just basic GPT-4; we’ve done some pre-training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Jeepytee will answer some of your questions when we aren’t available, and will answer them faster than we can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My colleagues will be conducting a study on Jeepytee, which they will invite you to join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Discussion Forum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Key communication tool for this class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Hand in some assignments there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Comment on other students’ assignments there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 the readings and videos there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look at the folder names and post in the right place, it makes things easier for everyone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Required Text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Baker, R.S. (2023) </a:t>
            </a:r>
            <a:r>
              <a:rPr i="1" lang="en-US"/>
              <a:t>Big Data and Education</a:t>
            </a:r>
            <a:r>
              <a:rPr lang="en-US"/>
              <a:t>. 7th edition.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http://www.upenn.edu/learninganalytics/MOOT/bigdataeducation.html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course schedule tells you what videos to watch each week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Readings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Available off the course schedule webpage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Welcome!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will be 8 basic homeworks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choose 6 of them to complete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 from the first 4 (e.g. BHW 1-4)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 from the second 4 (e.g. BHW 5-8)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homeworks are through the ASSISTments platform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can either use Google Classroom or use ASSISTments directly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Information will be available on the course webpage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will conduct data mining with instant feedback and on-demand context-sensitive hints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Regardless of what the system says, there are </a:t>
            </a:r>
            <a:r>
              <a:rPr i="1" lang="en-US"/>
              <a:t>no penalties</a:t>
            </a:r>
            <a:r>
              <a:rPr lang="en-US"/>
              <a:t> for making errors or requesting hints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Unless you game the system – so don’t do that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will be 4 creative homeworks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choose 3 of them to complete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Creative homeworks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creative homeworks will not require flawless, perfect execution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They will require personal discovery and learning from text and video resources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Posting requirement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After you turn in your own creative assignment, you will need to post meaningfully on four other students’ creative assignments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Either section is fine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is not just for their benefit – it’s for yours as well, to see other ways to solve the same problem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Please try to meet all homework due dates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the state of the world these days, I intend to be more flexible than usual on extensions – but please do email me to tell me why your assignment will be late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 can not do extra assignments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do extra assignments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 will grade the first 3 of each 4 basic assignments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 will grade creative assignments 1,2, and 4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 will give you feedback but no extra credit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cannot get extra credit by doing more assignments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cannot pick which assignments I grade after the fact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Are there any questions about this?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Stressed out about not having done data mining before?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-media-cache-ak0.pinimg.com/originals/c1/3c/4f/c13c4f0a5a6262b6f64c2ba65b00f830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2611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you’re worried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Come talk to us during our office hours (or email one of us to set up a meeting)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 try to find a way to accommodate every student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assignments for this class are individual assignments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You must turn in your own work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cannot be identical to another student’s work (except where the Basic Assignments make all assignments identical)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goal of the Creative Assignments is to get diverse solutions we can discuss in class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you are welcome to discuss the readings or technical details of the assignments with each other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Including on the class discussion forum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instructor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Ryan Baker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Buford can’t figure out the UI for the software tool. Alpharetta helps him with the UI.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OK!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Deanna is struggling to understand the item parameter in PFA to set up the mathematical model. Carlito explains it to her.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OK!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Fernando and Evie do the assignment together from beginning to end, but write it up separately.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OK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Giorgio and Hannah do the assignment separately, but discuss their (fairly different) approaches over virtual lunch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OK!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Iphigenia posts her assignment early on Piazza. Joelmo reads Iphigenia’s assignment post, and gets an idea for his own assignment, which he tries out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recommended but will not be treated as an ethical violation.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Iphigenia posts her assignment early on Piazza. Kreacher copies Iphigenia’s code or modified data file and turns it in as his own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OK!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Plagiarism and Cheating: </a:t>
            </a:r>
            <a:br>
              <a:rPr lang="en-US"/>
            </a:br>
            <a:r>
              <a:rPr lang="en-US"/>
              <a:t>Boilerplate Slide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Don’t do it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have any questions about what it is, talk to me </a:t>
            </a:r>
            <a:r>
              <a:rPr b="1" i="1" lang="en-US"/>
              <a:t>before</a:t>
            </a:r>
            <a:r>
              <a:rPr lang="en-US"/>
              <a:t> you turn in an assignment that involves either of these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University regulations will be followed to the letter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10246291" cy="691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6 of 8 Basic Assignments 6% each (up to a maximum of 36%)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 of 4 Creative Assignments 13% each (up to a maximum of 39%)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Asynchronous participation 8% each (up to a maximum of 24%)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Aka posting on classmates’ creative assignments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 bonus point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PLUS: For every creative homework, there will be a special bonus of 20% for the best hand‐in. “Best” will be defined in each assignment.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Accommodations for Students with Disabilities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Please email me to set up a meeting so we can best accommodate you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Ways to get in touch with me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457200" y="16002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 to the forum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Strongly preferred for all questions that could be of interest to other students; fastest response by me and Rachel and Tanvi and Jeepytee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Come to office hours</a:t>
            </a:r>
            <a:endParaRPr/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Set up a virtual meeting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penn.learninganalytics@gmail.com</a:t>
            </a:r>
            <a:r>
              <a:rPr lang="en-US" sz="3000"/>
              <a:t> for Ryan</a:t>
            </a:r>
            <a:endParaRPr/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Questions on grades or late handins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rybaker@upenn.edu</a:t>
            </a:r>
            <a:endParaRPr sz="3000"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right approach, get a much faster response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Discussion Forums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Before emailing me, if you have a technical question or a question of general interest for the class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 to the forum!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will check there before I check my email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maybe one of your classmates or Jeepytee will have the answer!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Any questions on the syllabus, schedule, or administrative topics?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teaching assistants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Tanvi Gupta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Xiner “Rachel” Liu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/>
              <a:t>Rachel Liu: xiner@upenn.edu / Tanvi Gupta: guptanvi@seas.upenn.edu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are you</a:t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why are you here?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kind of methods do you use in your research/work?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kind of methods do you see yourself wanting to use in the future?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HW 1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Due in two weeks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 that this assignment requires the use of  Python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Any other questions?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 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course covers methods from the emerging area of educational data mining.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will learn how to execute these methods in standard software packages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the limitations of existing implementations of these methods.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Equally importantly, you will learn when and why to use these methods.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Discussion of how EDM differs from more traditional statistical and psychometric approaches will be a key part of this course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particular, we will study how many of the same statistical and mathematical approaches are used in different ways in these research communities.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in Statistics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not a statistics class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I will compare EDM methods to statistics throughout the class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those interested, I will offer a special session </a:t>
            </a:r>
            <a:br>
              <a:rPr lang="en-US"/>
            </a:br>
            <a:r>
              <a:rPr lang="en-US"/>
              <a:t>“An Inappropriately Brief Introduction to Frequentist Statistics”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will post a poll to schedule this on the discussion forum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this class is going to work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Watch the videos in the video textbook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Read the readings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Participate in the discussion forums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Attend class and discuss the topics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are also welcome at my office hours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 the assignments, and post to the forum when you have questions or comments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sections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attend either section, it’s up to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Tuesdays 6pm-8pm fully virtual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Thursdays 945am-1145am in-person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Char char="–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With hybrid simulcast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Char char="–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 be virtual a couple times during semester, will be announced well in advance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Char char="•"/>
            </a:pPr>
            <a:r>
              <a:rPr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Same link</a:t>
            </a: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2010-01-07T20:34:12Z</dcterms:created>
  <dc:creator>rsbaker</dc:creator>
</cp:coreProperties>
</file>